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44B67-4C8A-44F5-A865-7C2AE194EA8D}" v="9" dt="2021-07-31T06:37:24.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usha" userId="d6c35b9d-1534-4afd-af30-9a256360b7a0" providerId="ADAL" clId="{62344B67-4C8A-44F5-A865-7C2AE194EA8D}"/>
    <pc:docChg chg="undo custSel addSld delSld modSld">
      <pc:chgData name="K, Anusha" userId="d6c35b9d-1534-4afd-af30-9a256360b7a0" providerId="ADAL" clId="{62344B67-4C8A-44F5-A865-7C2AE194EA8D}" dt="2021-07-31T06:40:50.974" v="1451" actId="14100"/>
      <pc:docMkLst>
        <pc:docMk/>
      </pc:docMkLst>
      <pc:sldChg chg="modSp mod">
        <pc:chgData name="K, Anusha" userId="d6c35b9d-1534-4afd-af30-9a256360b7a0" providerId="ADAL" clId="{62344B67-4C8A-44F5-A865-7C2AE194EA8D}" dt="2021-07-31T05:35:42.796" v="35" actId="20577"/>
        <pc:sldMkLst>
          <pc:docMk/>
          <pc:sldMk cId="1108929220" sldId="256"/>
        </pc:sldMkLst>
        <pc:spChg chg="mod">
          <ac:chgData name="K, Anusha" userId="d6c35b9d-1534-4afd-af30-9a256360b7a0" providerId="ADAL" clId="{62344B67-4C8A-44F5-A865-7C2AE194EA8D}" dt="2021-07-31T05:35:19.411" v="23" actId="20577"/>
          <ac:spMkLst>
            <pc:docMk/>
            <pc:sldMk cId="1108929220" sldId="256"/>
            <ac:spMk id="2" creationId="{8690CC40-DE98-4290-8763-AE6C02B35280}"/>
          </ac:spMkLst>
        </pc:spChg>
        <pc:spChg chg="mod">
          <ac:chgData name="K, Anusha" userId="d6c35b9d-1534-4afd-af30-9a256360b7a0" providerId="ADAL" clId="{62344B67-4C8A-44F5-A865-7C2AE194EA8D}" dt="2021-07-31T05:35:42.796" v="35" actId="20577"/>
          <ac:spMkLst>
            <pc:docMk/>
            <pc:sldMk cId="1108929220" sldId="256"/>
            <ac:spMk id="3" creationId="{07449E82-A69A-4732-88D7-56041B19A5FF}"/>
          </ac:spMkLst>
        </pc:spChg>
      </pc:sldChg>
      <pc:sldChg chg="modSp new mod">
        <pc:chgData name="K, Anusha" userId="d6c35b9d-1534-4afd-af30-9a256360b7a0" providerId="ADAL" clId="{62344B67-4C8A-44F5-A865-7C2AE194EA8D}" dt="2021-07-31T05:59:05.443" v="71" actId="27636"/>
        <pc:sldMkLst>
          <pc:docMk/>
          <pc:sldMk cId="3767646493" sldId="257"/>
        </pc:sldMkLst>
        <pc:spChg chg="mod">
          <ac:chgData name="K, Anusha" userId="d6c35b9d-1534-4afd-af30-9a256360b7a0" providerId="ADAL" clId="{62344B67-4C8A-44F5-A865-7C2AE194EA8D}" dt="2021-07-31T05:35:51.646" v="52" actId="27636"/>
          <ac:spMkLst>
            <pc:docMk/>
            <pc:sldMk cId="3767646493" sldId="257"/>
            <ac:spMk id="2" creationId="{3F756561-6F6E-4C17-88F1-576A6CDF282F}"/>
          </ac:spMkLst>
        </pc:spChg>
        <pc:spChg chg="mod">
          <ac:chgData name="K, Anusha" userId="d6c35b9d-1534-4afd-af30-9a256360b7a0" providerId="ADAL" clId="{62344B67-4C8A-44F5-A865-7C2AE194EA8D}" dt="2021-07-31T05:59:05.443" v="71" actId="27636"/>
          <ac:spMkLst>
            <pc:docMk/>
            <pc:sldMk cId="3767646493" sldId="257"/>
            <ac:spMk id="3" creationId="{FEF644CC-DCA7-42B4-97C6-078B8FF17B8E}"/>
          </ac:spMkLst>
        </pc:spChg>
      </pc:sldChg>
      <pc:sldChg chg="new del">
        <pc:chgData name="K, Anusha" userId="d6c35b9d-1534-4afd-af30-9a256360b7a0" providerId="ADAL" clId="{62344B67-4C8A-44F5-A865-7C2AE194EA8D}" dt="2021-07-31T06:00:15.745" v="78" actId="47"/>
        <pc:sldMkLst>
          <pc:docMk/>
          <pc:sldMk cId="1342232251" sldId="258"/>
        </pc:sldMkLst>
      </pc:sldChg>
      <pc:sldChg chg="addSp modSp new del mod">
        <pc:chgData name="K, Anusha" userId="d6c35b9d-1534-4afd-af30-9a256360b7a0" providerId="ADAL" clId="{62344B67-4C8A-44F5-A865-7C2AE194EA8D}" dt="2021-07-31T06:01:59.021" v="115" actId="47"/>
        <pc:sldMkLst>
          <pc:docMk/>
          <pc:sldMk cId="2076768816" sldId="258"/>
        </pc:sldMkLst>
        <pc:spChg chg="add mod">
          <ac:chgData name="K, Anusha" userId="d6c35b9d-1534-4afd-af30-9a256360b7a0" providerId="ADAL" clId="{62344B67-4C8A-44F5-A865-7C2AE194EA8D}" dt="2021-07-31T06:00:51.185" v="113" actId="20577"/>
          <ac:spMkLst>
            <pc:docMk/>
            <pc:sldMk cId="2076768816" sldId="258"/>
            <ac:spMk id="2" creationId="{6DD2B11A-1726-408C-BB0C-D3480FFDF7EF}"/>
          </ac:spMkLst>
        </pc:spChg>
      </pc:sldChg>
      <pc:sldChg chg="new del">
        <pc:chgData name="K, Anusha" userId="d6c35b9d-1534-4afd-af30-9a256360b7a0" providerId="ADAL" clId="{62344B67-4C8A-44F5-A865-7C2AE194EA8D}" dt="2021-07-31T05:59:29.779" v="74" actId="2696"/>
        <pc:sldMkLst>
          <pc:docMk/>
          <pc:sldMk cId="3712521755" sldId="258"/>
        </pc:sldMkLst>
      </pc:sldChg>
      <pc:sldChg chg="modSp new del mod">
        <pc:chgData name="K, Anusha" userId="d6c35b9d-1534-4afd-af30-9a256360b7a0" providerId="ADAL" clId="{62344B67-4C8A-44F5-A865-7C2AE194EA8D}" dt="2021-07-31T06:00:11.850" v="76" actId="47"/>
        <pc:sldMkLst>
          <pc:docMk/>
          <pc:sldMk cId="266354638" sldId="259"/>
        </pc:sldMkLst>
        <pc:spChg chg="mod">
          <ac:chgData name="K, Anusha" userId="d6c35b9d-1534-4afd-af30-9a256360b7a0" providerId="ADAL" clId="{62344B67-4C8A-44F5-A865-7C2AE194EA8D}" dt="2021-07-31T06:00:00.833" v="75"/>
          <ac:spMkLst>
            <pc:docMk/>
            <pc:sldMk cId="266354638" sldId="259"/>
            <ac:spMk id="2" creationId="{8D5A7414-2479-4EA4-881E-517013C28BD1}"/>
          </ac:spMkLst>
        </pc:spChg>
      </pc:sldChg>
      <pc:sldChg chg="addSp delSp modSp new mod">
        <pc:chgData name="K, Anusha" userId="d6c35b9d-1534-4afd-af30-9a256360b7a0" providerId="ADAL" clId="{62344B67-4C8A-44F5-A865-7C2AE194EA8D}" dt="2021-07-31T06:05:56.151" v="252" actId="20577"/>
        <pc:sldMkLst>
          <pc:docMk/>
          <pc:sldMk cId="3224370541" sldId="259"/>
        </pc:sldMkLst>
        <pc:spChg chg="mod">
          <ac:chgData name="K, Anusha" userId="d6c35b9d-1534-4afd-af30-9a256360b7a0" providerId="ADAL" clId="{62344B67-4C8A-44F5-A865-7C2AE194EA8D}" dt="2021-07-31T06:02:22.130" v="151" actId="20577"/>
          <ac:spMkLst>
            <pc:docMk/>
            <pc:sldMk cId="3224370541" sldId="259"/>
            <ac:spMk id="2" creationId="{00D64A0C-CAA7-419C-B104-4C85997BF996}"/>
          </ac:spMkLst>
        </pc:spChg>
        <pc:spChg chg="add del mod">
          <ac:chgData name="K, Anusha" userId="d6c35b9d-1534-4afd-af30-9a256360b7a0" providerId="ADAL" clId="{62344B67-4C8A-44F5-A865-7C2AE194EA8D}" dt="2021-07-31T06:05:56.151" v="252" actId="20577"/>
          <ac:spMkLst>
            <pc:docMk/>
            <pc:sldMk cId="3224370541" sldId="259"/>
            <ac:spMk id="3" creationId="{47CAE5BD-664C-4635-8FFB-4C4F603444AB}"/>
          </ac:spMkLst>
        </pc:spChg>
        <pc:picChg chg="add del mod ord">
          <ac:chgData name="K, Anusha" userId="d6c35b9d-1534-4afd-af30-9a256360b7a0" providerId="ADAL" clId="{62344B67-4C8A-44F5-A865-7C2AE194EA8D}" dt="2021-07-31T06:04:42.339" v="155" actId="22"/>
          <ac:picMkLst>
            <pc:docMk/>
            <pc:sldMk cId="3224370541" sldId="259"/>
            <ac:picMk id="5" creationId="{57A71CA9-0BBF-4D12-9200-8348B1EA572A}"/>
          </ac:picMkLst>
        </pc:picChg>
        <pc:picChg chg="add mod">
          <ac:chgData name="K, Anusha" userId="d6c35b9d-1534-4afd-af30-9a256360b7a0" providerId="ADAL" clId="{62344B67-4C8A-44F5-A865-7C2AE194EA8D}" dt="2021-07-31T06:05:14.207" v="168" actId="1076"/>
          <ac:picMkLst>
            <pc:docMk/>
            <pc:sldMk cId="3224370541" sldId="259"/>
            <ac:picMk id="7" creationId="{FA08CDF1-B89D-4F66-AC62-BA98541C30C8}"/>
          </ac:picMkLst>
        </pc:picChg>
      </pc:sldChg>
      <pc:sldChg chg="modSp new mod">
        <pc:chgData name="K, Anusha" userId="d6c35b9d-1534-4afd-af30-9a256360b7a0" providerId="ADAL" clId="{62344B67-4C8A-44F5-A865-7C2AE194EA8D}" dt="2021-07-31T06:17:16.134" v="631" actId="255"/>
        <pc:sldMkLst>
          <pc:docMk/>
          <pc:sldMk cId="2558384032" sldId="260"/>
        </pc:sldMkLst>
        <pc:spChg chg="mod">
          <ac:chgData name="K, Anusha" userId="d6c35b9d-1534-4afd-af30-9a256360b7a0" providerId="ADAL" clId="{62344B67-4C8A-44F5-A865-7C2AE194EA8D}" dt="2021-07-31T06:08:29.718" v="525" actId="20577"/>
          <ac:spMkLst>
            <pc:docMk/>
            <pc:sldMk cId="2558384032" sldId="260"/>
            <ac:spMk id="2" creationId="{76177688-E4EF-4F2D-A141-623A386C5419}"/>
          </ac:spMkLst>
        </pc:spChg>
        <pc:spChg chg="mod">
          <ac:chgData name="K, Anusha" userId="d6c35b9d-1534-4afd-af30-9a256360b7a0" providerId="ADAL" clId="{62344B67-4C8A-44F5-A865-7C2AE194EA8D}" dt="2021-07-31T06:17:16.134" v="631" actId="255"/>
          <ac:spMkLst>
            <pc:docMk/>
            <pc:sldMk cId="2558384032" sldId="260"/>
            <ac:spMk id="3" creationId="{289AE950-7387-43E0-A301-F1AA0418B2CD}"/>
          </ac:spMkLst>
        </pc:spChg>
      </pc:sldChg>
      <pc:sldChg chg="addSp modSp new mod">
        <pc:chgData name="K, Anusha" userId="d6c35b9d-1534-4afd-af30-9a256360b7a0" providerId="ADAL" clId="{62344B67-4C8A-44F5-A865-7C2AE194EA8D}" dt="2021-07-31T06:29:22.278" v="1204" actId="113"/>
        <pc:sldMkLst>
          <pc:docMk/>
          <pc:sldMk cId="39206904" sldId="261"/>
        </pc:sldMkLst>
        <pc:spChg chg="mod">
          <ac:chgData name="K, Anusha" userId="d6c35b9d-1534-4afd-af30-9a256360b7a0" providerId="ADAL" clId="{62344B67-4C8A-44F5-A865-7C2AE194EA8D}" dt="2021-07-31T06:23:11.753" v="1063" actId="255"/>
          <ac:spMkLst>
            <pc:docMk/>
            <pc:sldMk cId="39206904" sldId="261"/>
            <ac:spMk id="2" creationId="{B1A046BC-07D1-46F4-A175-3F7A38B73C67}"/>
          </ac:spMkLst>
        </pc:spChg>
        <pc:spChg chg="mod">
          <ac:chgData name="K, Anusha" userId="d6c35b9d-1534-4afd-af30-9a256360b7a0" providerId="ADAL" clId="{62344B67-4C8A-44F5-A865-7C2AE194EA8D}" dt="2021-07-31T06:26:45.189" v="1195" actId="14100"/>
          <ac:spMkLst>
            <pc:docMk/>
            <pc:sldMk cId="39206904" sldId="261"/>
            <ac:spMk id="3" creationId="{EBA112ED-A5F8-4125-875E-20469E65D78D}"/>
          </ac:spMkLst>
        </pc:spChg>
        <pc:spChg chg="add mod">
          <ac:chgData name="K, Anusha" userId="d6c35b9d-1534-4afd-af30-9a256360b7a0" providerId="ADAL" clId="{62344B67-4C8A-44F5-A865-7C2AE194EA8D}" dt="2021-07-31T06:25:18.291" v="1182" actId="20577"/>
          <ac:spMkLst>
            <pc:docMk/>
            <pc:sldMk cId="39206904" sldId="261"/>
            <ac:spMk id="5" creationId="{CC59BAB3-F888-4BEB-93A5-FAAD56723D71}"/>
          </ac:spMkLst>
        </pc:spChg>
        <pc:spChg chg="add mod">
          <ac:chgData name="K, Anusha" userId="d6c35b9d-1534-4afd-af30-9a256360b7a0" providerId="ADAL" clId="{62344B67-4C8A-44F5-A865-7C2AE194EA8D}" dt="2021-07-31T06:29:22.278" v="1204" actId="113"/>
          <ac:spMkLst>
            <pc:docMk/>
            <pc:sldMk cId="39206904" sldId="261"/>
            <ac:spMk id="8" creationId="{534ECF93-4850-46F3-B068-326AD2E1B6B3}"/>
          </ac:spMkLst>
        </pc:spChg>
        <pc:picChg chg="add mod">
          <ac:chgData name="K, Anusha" userId="d6c35b9d-1534-4afd-af30-9a256360b7a0" providerId="ADAL" clId="{62344B67-4C8A-44F5-A865-7C2AE194EA8D}" dt="2021-07-31T06:28:05.888" v="1196" actId="1038"/>
          <ac:picMkLst>
            <pc:docMk/>
            <pc:sldMk cId="39206904" sldId="261"/>
            <ac:picMk id="7" creationId="{C0C60778-D872-447C-82A8-8CCE475DC43E}"/>
          </ac:picMkLst>
        </pc:picChg>
      </pc:sldChg>
      <pc:sldChg chg="addSp modSp new mod">
        <pc:chgData name="K, Anusha" userId="d6c35b9d-1534-4afd-af30-9a256360b7a0" providerId="ADAL" clId="{62344B67-4C8A-44F5-A865-7C2AE194EA8D}" dt="2021-07-31T06:40:50.974" v="1451" actId="14100"/>
        <pc:sldMkLst>
          <pc:docMk/>
          <pc:sldMk cId="2651830415" sldId="262"/>
        </pc:sldMkLst>
        <pc:spChg chg="mod">
          <ac:chgData name="K, Anusha" userId="d6c35b9d-1534-4afd-af30-9a256360b7a0" providerId="ADAL" clId="{62344B67-4C8A-44F5-A865-7C2AE194EA8D}" dt="2021-07-31T06:29:45.417" v="1221" actId="27636"/>
          <ac:spMkLst>
            <pc:docMk/>
            <pc:sldMk cId="2651830415" sldId="262"/>
            <ac:spMk id="2" creationId="{F87A97EA-A090-40C7-8AF1-8A86EF13ADCB}"/>
          </ac:spMkLst>
        </pc:spChg>
        <pc:spChg chg="mod">
          <ac:chgData name="K, Anusha" userId="d6c35b9d-1534-4afd-af30-9a256360b7a0" providerId="ADAL" clId="{62344B67-4C8A-44F5-A865-7C2AE194EA8D}" dt="2021-07-31T06:40:39.427" v="1448" actId="20577"/>
          <ac:spMkLst>
            <pc:docMk/>
            <pc:sldMk cId="2651830415" sldId="262"/>
            <ac:spMk id="3" creationId="{43D029D9-20BF-4E53-8DFF-84E218AF5060}"/>
          </ac:spMkLst>
        </pc:spChg>
        <pc:picChg chg="add mod">
          <ac:chgData name="K, Anusha" userId="d6c35b9d-1534-4afd-af30-9a256360b7a0" providerId="ADAL" clId="{62344B67-4C8A-44F5-A865-7C2AE194EA8D}" dt="2021-07-31T06:40:50.974" v="1451" actId="14100"/>
          <ac:picMkLst>
            <pc:docMk/>
            <pc:sldMk cId="2651830415" sldId="262"/>
            <ac:picMk id="4" creationId="{8AD90EFD-4FA5-4585-8304-05FDD3672C1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C40-DE98-4290-8763-AE6C02B35280}"/>
              </a:ext>
            </a:extLst>
          </p:cNvPr>
          <p:cNvSpPr>
            <a:spLocks noGrp="1"/>
          </p:cNvSpPr>
          <p:nvPr>
            <p:ph type="ctrTitle"/>
          </p:nvPr>
        </p:nvSpPr>
        <p:spPr/>
        <p:txBody>
          <a:bodyPr/>
          <a:lstStyle/>
          <a:p>
            <a:r>
              <a:rPr lang="en-US" dirty="0"/>
              <a:t>House Price Prediction</a:t>
            </a:r>
            <a:endParaRPr lang="en-IN" dirty="0"/>
          </a:p>
        </p:txBody>
      </p:sp>
      <p:sp>
        <p:nvSpPr>
          <p:cNvPr id="3" name="Subtitle 2">
            <a:extLst>
              <a:ext uri="{FF2B5EF4-FFF2-40B4-BE49-F238E27FC236}">
                <a16:creationId xmlns:a16="http://schemas.microsoft.com/office/drawing/2014/main" id="{07449E82-A69A-4732-88D7-56041B19A5FF}"/>
              </a:ext>
            </a:extLst>
          </p:cNvPr>
          <p:cNvSpPr>
            <a:spLocks noGrp="1"/>
          </p:cNvSpPr>
          <p:nvPr>
            <p:ph type="subTitle" idx="1"/>
          </p:nvPr>
        </p:nvSpPr>
        <p:spPr/>
        <p:txBody>
          <a:bodyPr/>
          <a:lstStyle/>
          <a:p>
            <a:r>
              <a:rPr lang="en-US" dirty="0"/>
              <a:t>By,</a:t>
            </a:r>
          </a:p>
          <a:p>
            <a:r>
              <a:rPr lang="en-US" dirty="0"/>
              <a:t>Anusha K</a:t>
            </a:r>
            <a:endParaRPr lang="en-IN" dirty="0"/>
          </a:p>
        </p:txBody>
      </p:sp>
    </p:spTree>
    <p:extLst>
      <p:ext uri="{BB962C8B-B14F-4D97-AF65-F5344CB8AC3E}">
        <p14:creationId xmlns:p14="http://schemas.microsoft.com/office/powerpoint/2010/main" val="11089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6561-6F6E-4C17-88F1-576A6CDF282F}"/>
              </a:ext>
            </a:extLst>
          </p:cNvPr>
          <p:cNvSpPr>
            <a:spLocks noGrp="1"/>
          </p:cNvSpPr>
          <p:nvPr>
            <p:ph type="title"/>
          </p:nvPr>
        </p:nvSpPr>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FEF644CC-DCA7-42B4-97C6-078B8FF17B8E}"/>
              </a:ext>
            </a:extLst>
          </p:cNvPr>
          <p:cNvSpPr>
            <a:spLocks noGrp="1"/>
          </p:cNvSpPr>
          <p:nvPr>
            <p:ph idx="1"/>
          </p:nvPr>
        </p:nvSpPr>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 is a very large market and there are various companies working in the domain. Some of the factors that are directly affect the house price are age of the house, location of the house, how many floors does the house have, water/electricity connections, Parking space availability, construction material, transportation, security and many more. Let’s analyse the data and build the predictive model to predict the price of a house.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764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4A0C-CAA7-419C-B104-4C85997BF996}"/>
              </a:ext>
            </a:extLst>
          </p:cNvPr>
          <p:cNvSpPr>
            <a:spLocks noGrp="1"/>
          </p:cNvSpPr>
          <p:nvPr>
            <p:ph type="title"/>
          </p:nvPr>
        </p:nvSpPr>
        <p:spPr/>
        <p:txBody>
          <a:bodyPr/>
          <a:lstStyle/>
          <a:p>
            <a:r>
              <a:rPr lang="en-US" dirty="0"/>
              <a:t>Statistical Summary of the Dataset</a:t>
            </a:r>
            <a:endParaRPr lang="en-IN" dirty="0"/>
          </a:p>
        </p:txBody>
      </p:sp>
      <p:sp>
        <p:nvSpPr>
          <p:cNvPr id="3" name="Content Placeholder 2">
            <a:extLst>
              <a:ext uri="{FF2B5EF4-FFF2-40B4-BE49-F238E27FC236}">
                <a16:creationId xmlns:a16="http://schemas.microsoft.com/office/drawing/2014/main" id="{47CAE5BD-664C-4635-8FFB-4C4F603444AB}"/>
              </a:ext>
            </a:extLst>
          </p:cNvPr>
          <p:cNvSpPr>
            <a:spLocks noGrp="1"/>
          </p:cNvSpPr>
          <p:nvPr>
            <p:ph idx="1"/>
          </p:nvPr>
        </p:nvSpPr>
        <p:spPr/>
        <p:txBody>
          <a:bodyPr/>
          <a:lstStyle/>
          <a:p>
            <a:r>
              <a:rPr lang="en-US" dirty="0"/>
              <a:t>Statistical summary below shows the data skewness and the outliers in the dataset.</a:t>
            </a:r>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FA08CDF1-B89D-4F66-AC62-BA98541C30C8}"/>
              </a:ext>
            </a:extLst>
          </p:cNvPr>
          <p:cNvPicPr>
            <a:picLocks noChangeAspect="1"/>
          </p:cNvPicPr>
          <p:nvPr/>
        </p:nvPicPr>
        <p:blipFill>
          <a:blip r:embed="rId2"/>
          <a:stretch>
            <a:fillRect/>
          </a:stretch>
        </p:blipFill>
        <p:spPr>
          <a:xfrm>
            <a:off x="1901072" y="3255808"/>
            <a:ext cx="8389856" cy="2081563"/>
          </a:xfrm>
          <a:prstGeom prst="rect">
            <a:avLst/>
          </a:prstGeom>
        </p:spPr>
      </p:pic>
    </p:spTree>
    <p:extLst>
      <p:ext uri="{BB962C8B-B14F-4D97-AF65-F5344CB8AC3E}">
        <p14:creationId xmlns:p14="http://schemas.microsoft.com/office/powerpoint/2010/main" val="322437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7688-E4EF-4F2D-A141-623A386C5419}"/>
              </a:ext>
            </a:extLst>
          </p:cNvPr>
          <p:cNvSpPr>
            <a:spLocks noGrp="1"/>
          </p:cNvSpPr>
          <p:nvPr>
            <p:ph type="title"/>
          </p:nvPr>
        </p:nvSpPr>
        <p:spPr/>
        <p:txBody>
          <a:bodyPr>
            <a:normAutofit fontScale="90000"/>
          </a:bodyPr>
          <a:lstStyle/>
          <a:p>
            <a:r>
              <a:rPr lang="en-US" dirty="0"/>
              <a:t>Data Preprocessing and Feature Engineering</a:t>
            </a:r>
            <a:endParaRPr lang="en-IN" dirty="0"/>
          </a:p>
        </p:txBody>
      </p:sp>
      <p:sp>
        <p:nvSpPr>
          <p:cNvPr id="3" name="Content Placeholder 2">
            <a:extLst>
              <a:ext uri="{FF2B5EF4-FFF2-40B4-BE49-F238E27FC236}">
                <a16:creationId xmlns:a16="http://schemas.microsoft.com/office/drawing/2014/main" id="{289AE950-7387-43E0-A301-F1AA0418B2CD}"/>
              </a:ext>
            </a:extLst>
          </p:cNvPr>
          <p:cNvSpPr>
            <a:spLocks noGrp="1"/>
          </p:cNvSpPr>
          <p:nvPr>
            <p:ph idx="1"/>
          </p:nvPr>
        </p:nvSpPr>
        <p:spPr/>
        <p:txBody>
          <a:bodyPr/>
          <a:lstStyle/>
          <a:p>
            <a:r>
              <a:rPr lang="en-US" sz="2800" dirty="0"/>
              <a:t>Missing values are manipulated with appropriate values</a:t>
            </a:r>
          </a:p>
          <a:p>
            <a:r>
              <a:rPr lang="en-US" sz="2800" dirty="0"/>
              <a:t>Logarithmic Transformation for the skewness correction</a:t>
            </a:r>
          </a:p>
          <a:p>
            <a:r>
              <a:rPr lang="en-US" sz="2800" dirty="0" err="1"/>
              <a:t>LabelEncoder</a:t>
            </a:r>
            <a:r>
              <a:rPr lang="en-US" sz="2800" dirty="0"/>
              <a:t> is used to encode the categorical variables</a:t>
            </a:r>
          </a:p>
          <a:p>
            <a:r>
              <a:rPr lang="en-US" sz="2800" dirty="0" err="1"/>
              <a:t>StandardScaler</a:t>
            </a:r>
            <a:r>
              <a:rPr lang="en-US" sz="2800" dirty="0"/>
              <a:t> is used to bring the data to single scale</a:t>
            </a:r>
          </a:p>
          <a:p>
            <a:r>
              <a:rPr lang="en-US" sz="2800" dirty="0"/>
              <a:t>Feature selection using </a:t>
            </a:r>
            <a:r>
              <a:rPr lang="en-US" sz="2800" dirty="0" err="1"/>
              <a:t>feature_selection.SelectFromModel</a:t>
            </a:r>
            <a:r>
              <a:rPr lang="en-US" sz="2800" dirty="0"/>
              <a:t> library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5838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46BC-07D1-46F4-A175-3F7A38B73C67}"/>
              </a:ext>
            </a:extLst>
          </p:cNvPr>
          <p:cNvSpPr>
            <a:spLocks noGrp="1"/>
          </p:cNvSpPr>
          <p:nvPr>
            <p:ph type="title"/>
          </p:nvPr>
        </p:nvSpPr>
        <p:spPr/>
        <p:txBody>
          <a:bodyPr>
            <a:normAutofit/>
          </a:bodyPr>
          <a:lstStyle/>
          <a:p>
            <a:r>
              <a:rPr lang="en-US" dirty="0"/>
              <a:t>Model </a:t>
            </a:r>
            <a:r>
              <a:rPr lang="en-US" sz="4000" dirty="0"/>
              <a:t>Building</a:t>
            </a:r>
            <a:r>
              <a:rPr lang="en-US" dirty="0"/>
              <a:t> and Evaluation</a:t>
            </a:r>
            <a:endParaRPr lang="en-IN" dirty="0"/>
          </a:p>
        </p:txBody>
      </p:sp>
      <p:sp>
        <p:nvSpPr>
          <p:cNvPr id="3" name="Content Placeholder 2">
            <a:extLst>
              <a:ext uri="{FF2B5EF4-FFF2-40B4-BE49-F238E27FC236}">
                <a16:creationId xmlns:a16="http://schemas.microsoft.com/office/drawing/2014/main" id="{EBA112ED-A5F8-4125-875E-20469E65D78D}"/>
              </a:ext>
            </a:extLst>
          </p:cNvPr>
          <p:cNvSpPr>
            <a:spLocks noGrp="1"/>
          </p:cNvSpPr>
          <p:nvPr>
            <p:ph idx="1"/>
          </p:nvPr>
        </p:nvSpPr>
        <p:spPr>
          <a:xfrm>
            <a:off x="1295401" y="2556932"/>
            <a:ext cx="4096731" cy="3108577"/>
          </a:xfrm>
        </p:spPr>
        <p:txBody>
          <a:bodyPr>
            <a:normAutofit lnSpcReduction="10000"/>
          </a:bodyPr>
          <a:lstStyle/>
          <a:p>
            <a:pPr marL="0" indent="0">
              <a:spcAft>
                <a:spcPts val="300"/>
              </a:spcAft>
              <a:buNone/>
            </a:pPr>
            <a:r>
              <a:rPr lang="en-US" sz="1600" dirty="0"/>
              <a:t>Below are the algorithms used to predict the </a:t>
            </a:r>
            <a:r>
              <a:rPr lang="en-US" sz="1600" dirty="0" err="1"/>
              <a:t>SalePrice</a:t>
            </a:r>
            <a:r>
              <a:rPr lang="en-US" sz="1600" dirty="0"/>
              <a:t> in Model Building:</a:t>
            </a:r>
          </a:p>
          <a:p>
            <a:pPr>
              <a:spcAft>
                <a:spcPts val="300"/>
              </a:spcAft>
            </a:pPr>
            <a:r>
              <a:rPr lang="en-US" sz="1600" dirty="0" err="1"/>
              <a:t>XGBoostRegressor</a:t>
            </a:r>
            <a:endParaRPr lang="en-US" sz="1600" dirty="0"/>
          </a:p>
          <a:p>
            <a:pPr>
              <a:spcAft>
                <a:spcPts val="300"/>
              </a:spcAft>
            </a:pPr>
            <a:r>
              <a:rPr lang="en-US" sz="1600" dirty="0" err="1"/>
              <a:t>LassoRegression</a:t>
            </a:r>
            <a:endParaRPr lang="en-US" sz="1600" dirty="0"/>
          </a:p>
          <a:p>
            <a:pPr>
              <a:spcAft>
                <a:spcPts val="300"/>
              </a:spcAft>
            </a:pPr>
            <a:r>
              <a:rPr lang="en-US" sz="1600" dirty="0" err="1"/>
              <a:t>RandomForestRegressor</a:t>
            </a:r>
            <a:endParaRPr lang="en-US" sz="1600" dirty="0"/>
          </a:p>
          <a:p>
            <a:pPr>
              <a:spcAft>
                <a:spcPts val="300"/>
              </a:spcAft>
            </a:pPr>
            <a:r>
              <a:rPr lang="en-US" sz="1600" dirty="0" err="1"/>
              <a:t>DicisionTreeRegressor</a:t>
            </a:r>
            <a:endParaRPr lang="en-US" sz="1600" dirty="0"/>
          </a:p>
          <a:p>
            <a:pPr>
              <a:spcAft>
                <a:spcPts val="300"/>
              </a:spcAft>
            </a:pPr>
            <a:r>
              <a:rPr lang="en-US" sz="1600" dirty="0"/>
              <a:t>Support Vector Machine</a:t>
            </a:r>
          </a:p>
          <a:p>
            <a:pPr marL="0" indent="0">
              <a:buNone/>
            </a:pPr>
            <a:r>
              <a:rPr lang="en-US" sz="1600" dirty="0"/>
              <a:t>With </a:t>
            </a:r>
            <a:r>
              <a:rPr lang="en-US" sz="1600" dirty="0" err="1"/>
              <a:t>XGBoostRegressor</a:t>
            </a:r>
            <a:r>
              <a:rPr lang="en-US" sz="1600" dirty="0"/>
              <a:t> Hyper Parameter tuning and Cross Validation, the </a:t>
            </a:r>
            <a:r>
              <a:rPr lang="en-US" sz="1600" dirty="0" err="1"/>
              <a:t>RMSE</a:t>
            </a:r>
            <a:r>
              <a:rPr lang="en-US" sz="1600" dirty="0"/>
              <a:t> value was very minimal to 0.157. Hence we consider this algorithm for model building</a:t>
            </a:r>
          </a:p>
          <a:p>
            <a:pPr marL="0" indent="0">
              <a:buNone/>
            </a:pPr>
            <a:endParaRPr lang="en-US" dirty="0"/>
          </a:p>
          <a:p>
            <a:endParaRPr lang="en-US" dirty="0"/>
          </a:p>
          <a:p>
            <a:endParaRPr lang="en-IN" dirty="0"/>
          </a:p>
        </p:txBody>
      </p:sp>
      <p:sp>
        <p:nvSpPr>
          <p:cNvPr id="5" name="TextBox 4">
            <a:extLst>
              <a:ext uri="{FF2B5EF4-FFF2-40B4-BE49-F238E27FC236}">
                <a16:creationId xmlns:a16="http://schemas.microsoft.com/office/drawing/2014/main" id="{CC59BAB3-F888-4BEB-93A5-FAAD56723D71}"/>
              </a:ext>
            </a:extLst>
          </p:cNvPr>
          <p:cNvSpPr txBox="1"/>
          <p:nvPr/>
        </p:nvSpPr>
        <p:spPr>
          <a:xfrm>
            <a:off x="5835191" y="2639505"/>
            <a:ext cx="4468305" cy="369332"/>
          </a:xfrm>
          <a:prstGeom prst="rect">
            <a:avLst/>
          </a:prstGeom>
          <a:noFill/>
        </p:spPr>
        <p:txBody>
          <a:bodyPr wrap="square">
            <a:spAutoFit/>
          </a:bodyPr>
          <a:lstStyle/>
          <a:p>
            <a:endParaRPr lang="en-IN" dirty="0"/>
          </a:p>
        </p:txBody>
      </p:sp>
      <p:pic>
        <p:nvPicPr>
          <p:cNvPr id="7" name="Picture 6">
            <a:extLst>
              <a:ext uri="{FF2B5EF4-FFF2-40B4-BE49-F238E27FC236}">
                <a16:creationId xmlns:a16="http://schemas.microsoft.com/office/drawing/2014/main" id="{C0C60778-D872-447C-82A8-8CCE475DC43E}"/>
              </a:ext>
            </a:extLst>
          </p:cNvPr>
          <p:cNvPicPr>
            <a:picLocks noChangeAspect="1"/>
          </p:cNvPicPr>
          <p:nvPr/>
        </p:nvPicPr>
        <p:blipFill>
          <a:blip r:embed="rId2"/>
          <a:stretch>
            <a:fillRect/>
          </a:stretch>
        </p:blipFill>
        <p:spPr>
          <a:xfrm>
            <a:off x="5476973" y="2639504"/>
            <a:ext cx="5429052" cy="2121031"/>
          </a:xfrm>
          <a:prstGeom prst="rect">
            <a:avLst/>
          </a:prstGeom>
        </p:spPr>
      </p:pic>
      <p:sp>
        <p:nvSpPr>
          <p:cNvPr id="8" name="Rectangle 1">
            <a:extLst>
              <a:ext uri="{FF2B5EF4-FFF2-40B4-BE49-F238E27FC236}">
                <a16:creationId xmlns:a16="http://schemas.microsoft.com/office/drawing/2014/main" id="{534ECF93-4850-46F3-B068-326AD2E1B6B3}"/>
              </a:ext>
            </a:extLst>
          </p:cNvPr>
          <p:cNvSpPr>
            <a:spLocks noChangeArrowheads="1"/>
          </p:cNvSpPr>
          <p:nvPr/>
        </p:nvSpPr>
        <p:spPr bwMode="auto">
          <a:xfrm>
            <a:off x="5552388" y="5186399"/>
            <a:ext cx="4270342"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rmse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 is : 0.1578674998167747</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97EA-A090-40C7-8AF1-8A86EF13ADCB}"/>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43D029D9-20BF-4E53-8DFF-84E218AF5060}"/>
              </a:ext>
            </a:extLst>
          </p:cNvPr>
          <p:cNvSpPr>
            <a:spLocks noGrp="1"/>
          </p:cNvSpPr>
          <p:nvPr>
            <p:ph idx="1"/>
          </p:nvPr>
        </p:nvSpPr>
        <p:spPr>
          <a:xfrm>
            <a:off x="1295401" y="2556932"/>
            <a:ext cx="5416484" cy="3318936"/>
          </a:xfrm>
        </p:spPr>
        <p:txBody>
          <a:bodyPr>
            <a:normAutofit fontScale="92500" lnSpcReduction="10000"/>
          </a:bodyPr>
          <a:lstStyle/>
          <a:p>
            <a:r>
              <a:rPr lang="en-US" dirty="0" err="1"/>
              <a:t>XGBoostRegressor</a:t>
            </a:r>
            <a:r>
              <a:rPr lang="en-US" dirty="0"/>
              <a:t> is a powerful approach for building supervised regression models. The </a:t>
            </a:r>
            <a:r>
              <a:rPr lang="en-US" dirty="0" err="1"/>
              <a:t>RMSE</a:t>
            </a:r>
            <a:r>
              <a:rPr lang="en-US" dirty="0"/>
              <a:t> score </a:t>
            </a:r>
            <a:r>
              <a:rPr lang="en-US" dirty="0" err="1"/>
              <a:t>obtailed</a:t>
            </a:r>
            <a:r>
              <a:rPr lang="en-US" dirty="0"/>
              <a:t> by using this algorithm is 0.157</a:t>
            </a:r>
          </a:p>
          <a:p>
            <a:r>
              <a:rPr lang="en-IN" dirty="0"/>
              <a:t>Below graph shows the important features that effects the house price directly.</a:t>
            </a:r>
          </a:p>
          <a:p>
            <a:r>
              <a:rPr lang="en-IN" dirty="0" err="1"/>
              <a:t>OverallQual</a:t>
            </a:r>
            <a:r>
              <a:rPr lang="en-IN" dirty="0"/>
              <a:t> contributed the most towards the best accuracy followed by </a:t>
            </a:r>
            <a:r>
              <a:rPr lang="en-IN" dirty="0" err="1"/>
              <a:t>GrLivArea</a:t>
            </a:r>
            <a:r>
              <a:rPr lang="en-IN" dirty="0"/>
              <a:t>, </a:t>
            </a:r>
            <a:r>
              <a:rPr lang="en-IN" dirty="0" err="1"/>
              <a:t>GarageArea</a:t>
            </a:r>
            <a:r>
              <a:rPr lang="en-IN" dirty="0"/>
              <a:t> and </a:t>
            </a:r>
            <a:r>
              <a:rPr lang="en-IN" dirty="0" err="1"/>
              <a:t>TotalBsmtSF</a:t>
            </a:r>
            <a:r>
              <a:rPr lang="en-IN" dirty="0"/>
              <a:t> and so on.</a:t>
            </a:r>
          </a:p>
          <a:p>
            <a:endParaRPr lang="en-IN" dirty="0"/>
          </a:p>
        </p:txBody>
      </p:sp>
      <p:pic>
        <p:nvPicPr>
          <p:cNvPr id="4" name="Picture 3">
            <a:extLst>
              <a:ext uri="{FF2B5EF4-FFF2-40B4-BE49-F238E27FC236}">
                <a16:creationId xmlns:a16="http://schemas.microsoft.com/office/drawing/2014/main" id="{8AD90EFD-4FA5-4585-8304-05FDD3672C17}"/>
              </a:ext>
            </a:extLst>
          </p:cNvPr>
          <p:cNvPicPr/>
          <p:nvPr/>
        </p:nvPicPr>
        <p:blipFill>
          <a:blip r:embed="rId2"/>
          <a:stretch>
            <a:fillRect/>
          </a:stretch>
        </p:blipFill>
        <p:spPr>
          <a:xfrm>
            <a:off x="6569958" y="2556931"/>
            <a:ext cx="4233160" cy="3033164"/>
          </a:xfrm>
          <a:prstGeom prst="rect">
            <a:avLst/>
          </a:prstGeom>
        </p:spPr>
      </p:pic>
    </p:spTree>
    <p:extLst>
      <p:ext uri="{BB962C8B-B14F-4D97-AF65-F5344CB8AC3E}">
        <p14:creationId xmlns:p14="http://schemas.microsoft.com/office/powerpoint/2010/main" val="26518304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TotalTime>
  <Words>361</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Garamond</vt:lpstr>
      <vt:lpstr>Organic</vt:lpstr>
      <vt:lpstr>House Price Prediction</vt:lpstr>
      <vt:lpstr>Introduction</vt:lpstr>
      <vt:lpstr>Statistical Summary of the Dataset</vt:lpstr>
      <vt:lpstr>Data Preprocessing and Feature Engineering</vt:lpstr>
      <vt:lpstr>Model Building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Anusha</dc:creator>
  <cp:lastModifiedBy>K, Anusha</cp:lastModifiedBy>
  <cp:revision>1</cp:revision>
  <dcterms:created xsi:type="dcterms:W3CDTF">2021-07-31T05:33:52Z</dcterms:created>
  <dcterms:modified xsi:type="dcterms:W3CDTF">2021-07-31T06:40:57Z</dcterms:modified>
</cp:coreProperties>
</file>