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aleway" charset="0"/>
      <p:regular r:id="rId23"/>
      <p:bold r:id="rId24"/>
      <p:italic r:id="rId25"/>
      <p:boldItalic r:id="rId26"/>
    </p:embeddedFont>
    <p:embeddedFont>
      <p:font typeface="Lato" charset="0"/>
      <p:regular r:id="rId27"/>
      <p:bold r:id="rId28"/>
      <p:italic r:id="rId29"/>
      <p:boldItalic r:id="rId30"/>
    </p:embeddedFont>
    <p:embeddedFont>
      <p:font typeface="Playfair Display" charset="0"/>
      <p:regular r:id="rId31"/>
      <p:bold r:id="rId32"/>
      <p:italic r:id="rId33"/>
      <p:boldItalic r:id="rId34"/>
    </p:embeddedFont>
    <p:embeddedFont>
      <p:font typeface="Calibri"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0E4C0394-0243-4D7A-AE43-305EAAFE934F}">
  <a:tblStyle styleId="{0E4C0394-0243-4D7A-AE43-305EAAFE934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74"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45ab432844_0_26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45ab432844_0_2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fde3e79798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fde3e7979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457dd9860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457dd986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fde3e79798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fde3e7979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9a85d0512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9a85d0512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9a85d0512c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9a85d0512c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9c38d25c5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9c38d25c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9eafc81c29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9eafc81c29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9eafc81c29_0_5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9eafc81c29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9eafc81c29_0_8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9eafc81c29_0_8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9eafc81c29_0_9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9eafc81c29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4297e6b9c7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4297e6b9c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9eafc81c29_0_9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9eafc81c29_0_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a4b52130fc_8_5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a4b52130fc_8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4297e6b9c7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4297e6b9c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fde3e79798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fde3e7979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45f0a4c9f2_1_26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45f0a4c9f2_1_2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fde3e79798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fde3e79798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a4b52130f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a4b52130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5ab43284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5ab4328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1">
  <p:cSld name="AUTOLAYOUT_7">
    <p:bg>
      <p:bgPr>
        <a:solidFill>
          <a:srgbClr val="FFFFFF"/>
        </a:solidFill>
        <a:effectLst/>
      </p:bgPr>
    </p:bg>
    <p:spTree>
      <p:nvGrpSpPr>
        <p:cNvPr id="1" name="Shape 82"/>
        <p:cNvGrpSpPr/>
        <p:nvPr/>
      </p:nvGrpSpPr>
      <p:grpSpPr>
        <a:xfrm>
          <a:off x="0" y="0"/>
          <a:ext cx="0" cy="0"/>
          <a:chOff x="0" y="0"/>
          <a:chExt cx="0" cy="0"/>
        </a:xfrm>
      </p:grpSpPr>
      <p:sp>
        <p:nvSpPr>
          <p:cNvPr id="83" name="Google Shape;83;p13"/>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0" y="4665575"/>
            <a:ext cx="9144000" cy="477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13"/>
          <p:cNvCxnSpPr/>
          <p:nvPr/>
        </p:nvCxnSpPr>
        <p:spPr>
          <a:xfrm>
            <a:off x="1128750" y="1995025"/>
            <a:ext cx="6886500" cy="0"/>
          </a:xfrm>
          <a:prstGeom prst="straightConnector1">
            <a:avLst/>
          </a:prstGeom>
          <a:noFill/>
          <a:ln w="9525" cap="flat" cmpd="sng">
            <a:solidFill>
              <a:schemeClr val="dk1"/>
            </a:solidFill>
            <a:prstDash val="dot"/>
            <a:round/>
            <a:headEnd type="none" w="sm" len="sm"/>
            <a:tailEnd type="none" w="sm" len="sm"/>
          </a:ln>
        </p:spPr>
      </p:cxnSp>
      <p:sp>
        <p:nvSpPr>
          <p:cNvPr id="86" name="Google Shape;86;p13"/>
          <p:cNvSpPr txBox="1">
            <a:spLocks noGrp="1"/>
          </p:cNvSpPr>
          <p:nvPr>
            <p:ph type="title"/>
          </p:nvPr>
        </p:nvSpPr>
        <p:spPr>
          <a:xfrm>
            <a:off x="1128750" y="394200"/>
            <a:ext cx="6886500" cy="1412100"/>
          </a:xfrm>
          <a:prstGeom prst="rect">
            <a:avLst/>
          </a:prstGeom>
          <a:noFill/>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dk1"/>
              </a:buClr>
              <a:buSzPts val="3600"/>
              <a:buNone/>
              <a:defRPr sz="3600" b="1">
                <a:solidFill>
                  <a:schemeClr val="dk1"/>
                </a:solidFill>
              </a:defRPr>
            </a:lvl1pPr>
            <a:lvl2pPr lvl="1" algn="ctr" rtl="0">
              <a:lnSpc>
                <a:spcPct val="100000"/>
              </a:lnSpc>
              <a:spcBef>
                <a:spcPts val="0"/>
              </a:spcBef>
              <a:spcAft>
                <a:spcPts val="0"/>
              </a:spcAft>
              <a:buClr>
                <a:schemeClr val="dk1"/>
              </a:buClr>
              <a:buSzPts val="3600"/>
              <a:buNone/>
              <a:defRPr sz="3600" b="1">
                <a:solidFill>
                  <a:schemeClr val="dk1"/>
                </a:solidFill>
              </a:defRPr>
            </a:lvl2pPr>
            <a:lvl3pPr lvl="2" algn="ctr" rtl="0">
              <a:lnSpc>
                <a:spcPct val="100000"/>
              </a:lnSpc>
              <a:spcBef>
                <a:spcPts val="0"/>
              </a:spcBef>
              <a:spcAft>
                <a:spcPts val="0"/>
              </a:spcAft>
              <a:buClr>
                <a:schemeClr val="dk1"/>
              </a:buClr>
              <a:buSzPts val="3600"/>
              <a:buNone/>
              <a:defRPr sz="3600" b="1">
                <a:solidFill>
                  <a:schemeClr val="dk1"/>
                </a:solidFill>
              </a:defRPr>
            </a:lvl3pPr>
            <a:lvl4pPr lvl="3" algn="ctr" rtl="0">
              <a:lnSpc>
                <a:spcPct val="100000"/>
              </a:lnSpc>
              <a:spcBef>
                <a:spcPts val="0"/>
              </a:spcBef>
              <a:spcAft>
                <a:spcPts val="0"/>
              </a:spcAft>
              <a:buClr>
                <a:schemeClr val="dk1"/>
              </a:buClr>
              <a:buSzPts val="3600"/>
              <a:buNone/>
              <a:defRPr sz="3600" b="1">
                <a:solidFill>
                  <a:schemeClr val="dk1"/>
                </a:solidFill>
              </a:defRPr>
            </a:lvl4pPr>
            <a:lvl5pPr lvl="4" algn="ctr" rtl="0">
              <a:lnSpc>
                <a:spcPct val="100000"/>
              </a:lnSpc>
              <a:spcBef>
                <a:spcPts val="0"/>
              </a:spcBef>
              <a:spcAft>
                <a:spcPts val="0"/>
              </a:spcAft>
              <a:buClr>
                <a:schemeClr val="dk1"/>
              </a:buClr>
              <a:buSzPts val="3600"/>
              <a:buNone/>
              <a:defRPr sz="3600" b="1">
                <a:solidFill>
                  <a:schemeClr val="dk1"/>
                </a:solidFill>
              </a:defRPr>
            </a:lvl5pPr>
            <a:lvl6pPr lvl="5" algn="ctr" rtl="0">
              <a:lnSpc>
                <a:spcPct val="100000"/>
              </a:lnSpc>
              <a:spcBef>
                <a:spcPts val="0"/>
              </a:spcBef>
              <a:spcAft>
                <a:spcPts val="0"/>
              </a:spcAft>
              <a:buClr>
                <a:schemeClr val="dk1"/>
              </a:buClr>
              <a:buSzPts val="3600"/>
              <a:buNone/>
              <a:defRPr sz="3600" b="1">
                <a:solidFill>
                  <a:schemeClr val="dk1"/>
                </a:solidFill>
              </a:defRPr>
            </a:lvl6pPr>
            <a:lvl7pPr lvl="6" algn="ctr" rtl="0">
              <a:lnSpc>
                <a:spcPct val="100000"/>
              </a:lnSpc>
              <a:spcBef>
                <a:spcPts val="0"/>
              </a:spcBef>
              <a:spcAft>
                <a:spcPts val="0"/>
              </a:spcAft>
              <a:buClr>
                <a:schemeClr val="dk1"/>
              </a:buClr>
              <a:buSzPts val="3600"/>
              <a:buNone/>
              <a:defRPr sz="3600" b="1">
                <a:solidFill>
                  <a:schemeClr val="dk1"/>
                </a:solidFill>
              </a:defRPr>
            </a:lvl7pPr>
            <a:lvl8pPr lvl="7" algn="ctr" rtl="0">
              <a:lnSpc>
                <a:spcPct val="100000"/>
              </a:lnSpc>
              <a:spcBef>
                <a:spcPts val="0"/>
              </a:spcBef>
              <a:spcAft>
                <a:spcPts val="0"/>
              </a:spcAft>
              <a:buClr>
                <a:schemeClr val="dk1"/>
              </a:buClr>
              <a:buSzPts val="3600"/>
              <a:buNone/>
              <a:defRPr sz="3600" b="1">
                <a:solidFill>
                  <a:schemeClr val="dk1"/>
                </a:solidFill>
              </a:defRPr>
            </a:lvl8pPr>
            <a:lvl9pPr lvl="8" algn="ctr" rtl="0">
              <a:lnSpc>
                <a:spcPct val="100000"/>
              </a:lnSpc>
              <a:spcBef>
                <a:spcPts val="0"/>
              </a:spcBef>
              <a:spcAft>
                <a:spcPts val="0"/>
              </a:spcAft>
              <a:buClr>
                <a:schemeClr val="dk1"/>
              </a:buClr>
              <a:buSzPts val="3600"/>
              <a:buNone/>
              <a:defRPr sz="3600" b="1">
                <a:solidFill>
                  <a:schemeClr val="dk1"/>
                </a:solidFill>
              </a:defRPr>
            </a:lvl9pPr>
          </a:lstStyle>
          <a:p>
            <a:endParaRPr/>
          </a:p>
        </p:txBody>
      </p:sp>
      <p:sp>
        <p:nvSpPr>
          <p:cNvPr id="87" name="Google Shape;87;p13"/>
          <p:cNvSpPr txBox="1">
            <a:spLocks noGrp="1"/>
          </p:cNvSpPr>
          <p:nvPr>
            <p:ph type="body" idx="1"/>
          </p:nvPr>
        </p:nvSpPr>
        <p:spPr>
          <a:xfrm>
            <a:off x="1128750" y="2225463"/>
            <a:ext cx="6886500" cy="2197200"/>
          </a:xfrm>
          <a:prstGeom prst="rect">
            <a:avLst/>
          </a:prstGeom>
          <a:noFill/>
        </p:spPr>
        <p:txBody>
          <a:bodyPr spcFirstLastPara="1" wrap="square" lIns="91425" tIns="91425" rIns="91425" bIns="91425" anchor="t" anchorCtr="0">
            <a:normAutofit/>
          </a:bodyPr>
          <a:lstStyle>
            <a:lvl1pPr marL="457200" lvl="0" indent="-330200" algn="ctr" rtl="0">
              <a:lnSpc>
                <a:spcPct val="115000"/>
              </a:lnSpc>
              <a:spcBef>
                <a:spcPts val="0"/>
              </a:spcBef>
              <a:spcAft>
                <a:spcPts val="0"/>
              </a:spcAft>
              <a:buClr>
                <a:schemeClr val="dk2"/>
              </a:buClr>
              <a:buSzPts val="1600"/>
              <a:buChar char="●"/>
              <a:defRPr sz="1600">
                <a:solidFill>
                  <a:schemeClr val="dk2"/>
                </a:solidFill>
              </a:defRPr>
            </a:lvl1pPr>
            <a:lvl2pPr marL="914400" lvl="1" indent="-298450" algn="ctr" rtl="0">
              <a:lnSpc>
                <a:spcPct val="115000"/>
              </a:lnSpc>
              <a:spcBef>
                <a:spcPts val="0"/>
              </a:spcBef>
              <a:spcAft>
                <a:spcPts val="0"/>
              </a:spcAft>
              <a:buClr>
                <a:schemeClr val="dk2"/>
              </a:buClr>
              <a:buSzPts val="1100"/>
              <a:buChar char="○"/>
              <a:defRPr sz="1400">
                <a:solidFill>
                  <a:schemeClr val="dk2"/>
                </a:solidFill>
              </a:defRPr>
            </a:lvl2pPr>
            <a:lvl3pPr marL="1371600" lvl="2" indent="-298450" algn="ctr" rtl="0">
              <a:lnSpc>
                <a:spcPct val="115000"/>
              </a:lnSpc>
              <a:spcBef>
                <a:spcPts val="0"/>
              </a:spcBef>
              <a:spcAft>
                <a:spcPts val="0"/>
              </a:spcAft>
              <a:buClr>
                <a:schemeClr val="dk2"/>
              </a:buClr>
              <a:buSzPts val="1100"/>
              <a:buChar char="■"/>
              <a:defRPr sz="1400">
                <a:solidFill>
                  <a:schemeClr val="dk2"/>
                </a:solidFill>
              </a:defRPr>
            </a:lvl3pPr>
            <a:lvl4pPr marL="1828800" lvl="3" indent="-298450" algn="ctr" rtl="0">
              <a:lnSpc>
                <a:spcPct val="115000"/>
              </a:lnSpc>
              <a:spcBef>
                <a:spcPts val="0"/>
              </a:spcBef>
              <a:spcAft>
                <a:spcPts val="0"/>
              </a:spcAft>
              <a:buClr>
                <a:schemeClr val="dk2"/>
              </a:buClr>
              <a:buSzPts val="1100"/>
              <a:buChar char="●"/>
              <a:defRPr sz="1400">
                <a:solidFill>
                  <a:schemeClr val="dk2"/>
                </a:solidFill>
              </a:defRPr>
            </a:lvl4pPr>
            <a:lvl5pPr marL="2286000" lvl="4" indent="-298450" algn="ctr" rtl="0">
              <a:lnSpc>
                <a:spcPct val="115000"/>
              </a:lnSpc>
              <a:spcBef>
                <a:spcPts val="0"/>
              </a:spcBef>
              <a:spcAft>
                <a:spcPts val="0"/>
              </a:spcAft>
              <a:buClr>
                <a:schemeClr val="dk2"/>
              </a:buClr>
              <a:buSzPts val="1100"/>
              <a:buChar char="○"/>
              <a:defRPr sz="1400">
                <a:solidFill>
                  <a:schemeClr val="dk2"/>
                </a:solidFill>
              </a:defRPr>
            </a:lvl5pPr>
            <a:lvl6pPr marL="2743200" lvl="5" indent="-298450" algn="ctr" rtl="0">
              <a:lnSpc>
                <a:spcPct val="115000"/>
              </a:lnSpc>
              <a:spcBef>
                <a:spcPts val="0"/>
              </a:spcBef>
              <a:spcAft>
                <a:spcPts val="0"/>
              </a:spcAft>
              <a:buClr>
                <a:schemeClr val="dk2"/>
              </a:buClr>
              <a:buSzPts val="1100"/>
              <a:buChar char="■"/>
              <a:defRPr sz="1400">
                <a:solidFill>
                  <a:schemeClr val="dk2"/>
                </a:solidFill>
              </a:defRPr>
            </a:lvl6pPr>
            <a:lvl7pPr marL="3200400" lvl="6" indent="-298450" algn="ctr" rtl="0">
              <a:lnSpc>
                <a:spcPct val="115000"/>
              </a:lnSpc>
              <a:spcBef>
                <a:spcPts val="0"/>
              </a:spcBef>
              <a:spcAft>
                <a:spcPts val="0"/>
              </a:spcAft>
              <a:buClr>
                <a:schemeClr val="dk2"/>
              </a:buClr>
              <a:buSzPts val="1100"/>
              <a:buChar char="●"/>
              <a:defRPr sz="1400">
                <a:solidFill>
                  <a:schemeClr val="dk2"/>
                </a:solidFill>
              </a:defRPr>
            </a:lvl7pPr>
            <a:lvl8pPr marL="3657600" lvl="7" indent="-298450" algn="ctr" rtl="0">
              <a:lnSpc>
                <a:spcPct val="115000"/>
              </a:lnSpc>
              <a:spcBef>
                <a:spcPts val="0"/>
              </a:spcBef>
              <a:spcAft>
                <a:spcPts val="0"/>
              </a:spcAft>
              <a:buClr>
                <a:schemeClr val="dk2"/>
              </a:buClr>
              <a:buSzPts val="1100"/>
              <a:buChar char="○"/>
              <a:defRPr sz="1400">
                <a:solidFill>
                  <a:schemeClr val="dk2"/>
                </a:solidFill>
              </a:defRPr>
            </a:lvl8pPr>
            <a:lvl9pPr marL="4114800" lvl="8" indent="-298450" algn="ctr" rtl="0">
              <a:lnSpc>
                <a:spcPct val="115000"/>
              </a:lnSpc>
              <a:spcBef>
                <a:spcPts val="0"/>
              </a:spcBef>
              <a:spcAft>
                <a:spcPts val="0"/>
              </a:spcAft>
              <a:buClr>
                <a:schemeClr val="dk2"/>
              </a:buClr>
              <a:buSzPts val="1100"/>
              <a:buChar char="■"/>
              <a:defRPr sz="1400">
                <a:solidFill>
                  <a:schemeClr val="dk2"/>
                </a:solidFill>
              </a:defRPr>
            </a:lvl9pPr>
          </a:lstStyle>
          <a:p>
            <a:endParaRPr/>
          </a:p>
        </p:txBody>
      </p:sp>
      <p:sp>
        <p:nvSpPr>
          <p:cNvPr id="88" name="Google Shape;88;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chemeClr val="lt1"/>
                </a:solidFill>
              </a:defRPr>
            </a:lvl1pPr>
            <a:lvl2pPr lvl="1" algn="r" rtl="0">
              <a:lnSpc>
                <a:spcPct val="100000"/>
              </a:lnSpc>
              <a:spcAft>
                <a:spcPts val="0"/>
              </a:spcAft>
              <a:buNone/>
              <a:defRPr sz="1000">
                <a:solidFill>
                  <a:schemeClr val="lt1"/>
                </a:solidFill>
              </a:defRPr>
            </a:lvl2pPr>
            <a:lvl3pPr lvl="2" algn="r" rtl="0">
              <a:lnSpc>
                <a:spcPct val="100000"/>
              </a:lnSpc>
              <a:spcAft>
                <a:spcPts val="0"/>
              </a:spcAft>
              <a:buNone/>
              <a:defRPr sz="1000">
                <a:solidFill>
                  <a:schemeClr val="lt1"/>
                </a:solidFill>
              </a:defRPr>
            </a:lvl3pPr>
            <a:lvl4pPr lvl="3" algn="r" rtl="0">
              <a:lnSpc>
                <a:spcPct val="100000"/>
              </a:lnSpc>
              <a:spcAft>
                <a:spcPts val="0"/>
              </a:spcAft>
              <a:buNone/>
              <a:defRPr sz="1000">
                <a:solidFill>
                  <a:schemeClr val="lt1"/>
                </a:solidFill>
              </a:defRPr>
            </a:lvl4pPr>
            <a:lvl5pPr lvl="4" algn="r" rtl="0">
              <a:lnSpc>
                <a:spcPct val="100000"/>
              </a:lnSpc>
              <a:spcAft>
                <a:spcPts val="0"/>
              </a:spcAft>
              <a:buNone/>
              <a:defRPr sz="1000">
                <a:solidFill>
                  <a:schemeClr val="lt1"/>
                </a:solidFill>
              </a:defRPr>
            </a:lvl5pPr>
            <a:lvl6pPr lvl="5" algn="r" rtl="0">
              <a:lnSpc>
                <a:spcPct val="100000"/>
              </a:lnSpc>
              <a:spcAft>
                <a:spcPts val="0"/>
              </a:spcAft>
              <a:buNone/>
              <a:defRPr sz="1000">
                <a:solidFill>
                  <a:schemeClr val="lt1"/>
                </a:solidFill>
              </a:defRPr>
            </a:lvl6pPr>
            <a:lvl7pPr lvl="6" algn="r" rtl="0">
              <a:lnSpc>
                <a:spcPct val="100000"/>
              </a:lnSpc>
              <a:spcAft>
                <a:spcPts val="0"/>
              </a:spcAft>
              <a:buNone/>
              <a:defRPr sz="1000">
                <a:solidFill>
                  <a:schemeClr val="lt1"/>
                </a:solidFill>
              </a:defRPr>
            </a:lvl7pPr>
            <a:lvl8pPr lvl="7" algn="r" rtl="0">
              <a:lnSpc>
                <a:spcPct val="100000"/>
              </a:lnSpc>
              <a:spcAft>
                <a:spcPts val="0"/>
              </a:spcAft>
              <a:buNone/>
              <a:defRPr sz="1000">
                <a:solidFill>
                  <a:schemeClr val="lt1"/>
                </a:solidFill>
              </a:defRPr>
            </a:lvl8pPr>
            <a:lvl9pPr lvl="8" algn="r" rtl="0">
              <a:lnSpc>
                <a:spcPct val="100000"/>
              </a:lnSpc>
              <a:spcAft>
                <a:spcPts val="0"/>
              </a:spcAft>
              <a:buNone/>
              <a:defRPr sz="1000">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6">
  <p:cSld name="AUTOLAYOUT_36">
    <p:bg>
      <p:bgPr>
        <a:solidFill>
          <a:srgbClr val="FFFFFF"/>
        </a:solidFill>
        <a:effectLst/>
      </p:bgPr>
    </p:bg>
    <p:spTree>
      <p:nvGrpSpPr>
        <p:cNvPr id="1" name="Shape 89"/>
        <p:cNvGrpSpPr/>
        <p:nvPr/>
      </p:nvGrpSpPr>
      <p:grpSpPr>
        <a:xfrm>
          <a:off x="0" y="0"/>
          <a:ext cx="0" cy="0"/>
          <a:chOff x="0" y="0"/>
          <a:chExt cx="0" cy="0"/>
        </a:xfrm>
      </p:grpSpPr>
      <p:sp>
        <p:nvSpPr>
          <p:cNvPr id="90" name="Google Shape;90;p14"/>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p:nvPr/>
        </p:nvSpPr>
        <p:spPr>
          <a:xfrm>
            <a:off x="3389100" y="0"/>
            <a:ext cx="57549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 name="Google Shape;92;p14"/>
          <p:cNvCxnSpPr/>
          <p:nvPr/>
        </p:nvCxnSpPr>
        <p:spPr>
          <a:xfrm>
            <a:off x="372950" y="511683"/>
            <a:ext cx="642300" cy="0"/>
          </a:xfrm>
          <a:prstGeom prst="straightConnector1">
            <a:avLst/>
          </a:prstGeom>
          <a:noFill/>
          <a:ln w="76200" cap="flat" cmpd="sng">
            <a:solidFill>
              <a:schemeClr val="accent5"/>
            </a:solidFill>
            <a:prstDash val="solid"/>
            <a:round/>
            <a:headEnd type="none" w="sm" len="sm"/>
            <a:tailEnd type="none" w="sm" len="sm"/>
          </a:ln>
        </p:spPr>
      </p:cxnSp>
      <p:sp>
        <p:nvSpPr>
          <p:cNvPr id="93" name="Google Shape;93;p14"/>
          <p:cNvSpPr txBox="1">
            <a:spLocks noGrp="1"/>
          </p:cNvSpPr>
          <p:nvPr>
            <p:ph type="title"/>
          </p:nvPr>
        </p:nvSpPr>
        <p:spPr>
          <a:xfrm>
            <a:off x="321825" y="694100"/>
            <a:ext cx="2143800" cy="3149400"/>
          </a:xfrm>
          <a:prstGeom prst="rect">
            <a:avLst/>
          </a:prstGeom>
          <a:noFill/>
        </p:spPr>
        <p:txBody>
          <a:bodyPr spcFirstLastPara="1" wrap="square" lIns="91425" tIns="91425" rIns="91425" bIns="91425" anchor="t" anchorCtr="0">
            <a:normAutofit/>
          </a:bodyPr>
          <a:lstStyle>
            <a:lvl1pPr lvl="0" algn="l" rtl="0">
              <a:lnSpc>
                <a:spcPct val="100000"/>
              </a:lnSpc>
              <a:spcBef>
                <a:spcPts val="0"/>
              </a:spcBef>
              <a:spcAft>
                <a:spcPts val="0"/>
              </a:spcAft>
              <a:buNone/>
              <a:defRPr sz="2600" b="1">
                <a:solidFill>
                  <a:schemeClr val="dk1"/>
                </a:solidFill>
              </a:defRPr>
            </a:lvl1pPr>
            <a:lvl2pPr lvl="1" algn="l" rtl="0">
              <a:lnSpc>
                <a:spcPct val="100000"/>
              </a:lnSpc>
              <a:spcBef>
                <a:spcPts val="0"/>
              </a:spcBef>
              <a:spcAft>
                <a:spcPts val="0"/>
              </a:spcAft>
              <a:buNone/>
              <a:defRPr sz="2600" b="1">
                <a:solidFill>
                  <a:schemeClr val="dk1"/>
                </a:solidFill>
              </a:defRPr>
            </a:lvl2pPr>
            <a:lvl3pPr lvl="2" algn="l" rtl="0">
              <a:lnSpc>
                <a:spcPct val="100000"/>
              </a:lnSpc>
              <a:spcBef>
                <a:spcPts val="0"/>
              </a:spcBef>
              <a:spcAft>
                <a:spcPts val="0"/>
              </a:spcAft>
              <a:buNone/>
              <a:defRPr sz="2600" b="1">
                <a:solidFill>
                  <a:schemeClr val="dk1"/>
                </a:solidFill>
              </a:defRPr>
            </a:lvl3pPr>
            <a:lvl4pPr lvl="3" algn="l" rtl="0">
              <a:lnSpc>
                <a:spcPct val="100000"/>
              </a:lnSpc>
              <a:spcBef>
                <a:spcPts val="0"/>
              </a:spcBef>
              <a:spcAft>
                <a:spcPts val="0"/>
              </a:spcAft>
              <a:buNone/>
              <a:defRPr sz="2600" b="1">
                <a:solidFill>
                  <a:schemeClr val="dk1"/>
                </a:solidFill>
              </a:defRPr>
            </a:lvl4pPr>
            <a:lvl5pPr lvl="4" algn="l" rtl="0">
              <a:lnSpc>
                <a:spcPct val="100000"/>
              </a:lnSpc>
              <a:spcBef>
                <a:spcPts val="0"/>
              </a:spcBef>
              <a:spcAft>
                <a:spcPts val="0"/>
              </a:spcAft>
              <a:buNone/>
              <a:defRPr sz="2600" b="1">
                <a:solidFill>
                  <a:schemeClr val="dk1"/>
                </a:solidFill>
              </a:defRPr>
            </a:lvl5pPr>
            <a:lvl6pPr lvl="5" algn="l" rtl="0">
              <a:lnSpc>
                <a:spcPct val="100000"/>
              </a:lnSpc>
              <a:spcBef>
                <a:spcPts val="0"/>
              </a:spcBef>
              <a:spcAft>
                <a:spcPts val="0"/>
              </a:spcAft>
              <a:buNone/>
              <a:defRPr sz="2600" b="1">
                <a:solidFill>
                  <a:schemeClr val="dk1"/>
                </a:solidFill>
              </a:defRPr>
            </a:lvl6pPr>
            <a:lvl7pPr lvl="6" algn="l" rtl="0">
              <a:lnSpc>
                <a:spcPct val="100000"/>
              </a:lnSpc>
              <a:spcBef>
                <a:spcPts val="0"/>
              </a:spcBef>
              <a:spcAft>
                <a:spcPts val="0"/>
              </a:spcAft>
              <a:buNone/>
              <a:defRPr sz="2600" b="1">
                <a:solidFill>
                  <a:schemeClr val="dk1"/>
                </a:solidFill>
              </a:defRPr>
            </a:lvl7pPr>
            <a:lvl8pPr lvl="7" algn="l" rtl="0">
              <a:lnSpc>
                <a:spcPct val="100000"/>
              </a:lnSpc>
              <a:spcBef>
                <a:spcPts val="0"/>
              </a:spcBef>
              <a:spcAft>
                <a:spcPts val="0"/>
              </a:spcAft>
              <a:buNone/>
              <a:defRPr sz="2600" b="1">
                <a:solidFill>
                  <a:schemeClr val="dk1"/>
                </a:solidFill>
              </a:defRPr>
            </a:lvl8pPr>
            <a:lvl9pPr lvl="8" algn="l" rtl="0">
              <a:lnSpc>
                <a:spcPct val="100000"/>
              </a:lnSpc>
              <a:spcBef>
                <a:spcPts val="0"/>
              </a:spcBef>
              <a:spcAft>
                <a:spcPts val="0"/>
              </a:spcAft>
              <a:buNone/>
              <a:defRPr sz="2600" b="1">
                <a:solidFill>
                  <a:schemeClr val="dk1"/>
                </a:solidFill>
              </a:defRPr>
            </a:lvl9pPr>
          </a:lstStyle>
          <a:p>
            <a:endParaRPr/>
          </a:p>
        </p:txBody>
      </p:sp>
      <p:sp>
        <p:nvSpPr>
          <p:cNvPr id="94" name="Google Shape;94;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chemeClr val="dk2"/>
                </a:solidFill>
              </a:defRPr>
            </a:lvl1pPr>
            <a:lvl2pPr lvl="1" algn="r" rtl="0">
              <a:lnSpc>
                <a:spcPct val="100000"/>
              </a:lnSpc>
              <a:spcAft>
                <a:spcPts val="0"/>
              </a:spcAft>
              <a:buNone/>
              <a:defRPr sz="1000">
                <a:solidFill>
                  <a:schemeClr val="dk2"/>
                </a:solidFill>
              </a:defRPr>
            </a:lvl2pPr>
            <a:lvl3pPr lvl="2" algn="r" rtl="0">
              <a:lnSpc>
                <a:spcPct val="100000"/>
              </a:lnSpc>
              <a:spcAft>
                <a:spcPts val="0"/>
              </a:spcAft>
              <a:buNone/>
              <a:defRPr sz="1000">
                <a:solidFill>
                  <a:schemeClr val="dk2"/>
                </a:solidFill>
              </a:defRPr>
            </a:lvl3pPr>
            <a:lvl4pPr lvl="3" algn="r" rtl="0">
              <a:lnSpc>
                <a:spcPct val="100000"/>
              </a:lnSpc>
              <a:spcAft>
                <a:spcPts val="0"/>
              </a:spcAft>
              <a:buNone/>
              <a:defRPr sz="1000">
                <a:solidFill>
                  <a:schemeClr val="dk2"/>
                </a:solidFill>
              </a:defRPr>
            </a:lvl4pPr>
            <a:lvl5pPr lvl="4" algn="r" rtl="0">
              <a:lnSpc>
                <a:spcPct val="100000"/>
              </a:lnSpc>
              <a:spcAft>
                <a:spcPts val="0"/>
              </a:spcAft>
              <a:buNone/>
              <a:defRPr sz="1000">
                <a:solidFill>
                  <a:schemeClr val="dk2"/>
                </a:solidFill>
              </a:defRPr>
            </a:lvl5pPr>
            <a:lvl6pPr lvl="5" algn="r" rtl="0">
              <a:lnSpc>
                <a:spcPct val="100000"/>
              </a:lnSpc>
              <a:spcAft>
                <a:spcPts val="0"/>
              </a:spcAft>
              <a:buNone/>
              <a:defRPr sz="1000">
                <a:solidFill>
                  <a:schemeClr val="dk2"/>
                </a:solidFill>
              </a:defRPr>
            </a:lvl6pPr>
            <a:lvl7pPr lvl="6" algn="r" rtl="0">
              <a:lnSpc>
                <a:spcPct val="100000"/>
              </a:lnSpc>
              <a:spcAft>
                <a:spcPts val="0"/>
              </a:spcAft>
              <a:buNone/>
              <a:defRPr sz="1000">
                <a:solidFill>
                  <a:schemeClr val="dk2"/>
                </a:solidFill>
              </a:defRPr>
            </a:lvl7pPr>
            <a:lvl8pPr lvl="7" algn="r" rtl="0">
              <a:lnSpc>
                <a:spcPct val="100000"/>
              </a:lnSpc>
              <a:spcAft>
                <a:spcPts val="0"/>
              </a:spcAft>
              <a:buNone/>
              <a:defRPr sz="1000">
                <a:solidFill>
                  <a:schemeClr val="dk2"/>
                </a:solidFill>
              </a:defRPr>
            </a:lvl8pPr>
            <a:lvl9pPr lvl="8" algn="r" rtl="0">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5">
  <p:cSld name="AUTOLAYOUT_10">
    <p:bg>
      <p:bgPr>
        <a:solidFill>
          <a:srgbClr val="FFFFFF"/>
        </a:solidFill>
        <a:effectLst/>
      </p:bgPr>
    </p:bg>
    <p:spTree>
      <p:nvGrpSpPr>
        <p:cNvPr id="1" name="Shape 95"/>
        <p:cNvGrpSpPr/>
        <p:nvPr/>
      </p:nvGrpSpPr>
      <p:grpSpPr>
        <a:xfrm>
          <a:off x="0" y="0"/>
          <a:ext cx="0" cy="0"/>
          <a:chOff x="0" y="0"/>
          <a:chExt cx="0" cy="0"/>
        </a:xfrm>
      </p:grpSpPr>
      <p:sp>
        <p:nvSpPr>
          <p:cNvPr id="96" name="Google Shape;96;p15"/>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3822525" y="876138"/>
            <a:ext cx="4810200" cy="3476700"/>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920175" y="988038"/>
            <a:ext cx="4614900" cy="325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rot="10800000">
            <a:off x="3438975" y="876076"/>
            <a:ext cx="481200" cy="481200"/>
          </a:xfrm>
          <a:prstGeom prst="rtTriangl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txBox="1">
            <a:spLocks noGrp="1"/>
          </p:cNvSpPr>
          <p:nvPr>
            <p:ph type="title"/>
          </p:nvPr>
        </p:nvSpPr>
        <p:spPr>
          <a:xfrm>
            <a:off x="511275" y="714476"/>
            <a:ext cx="2533800" cy="2228700"/>
          </a:xfrm>
          <a:prstGeom prst="rect">
            <a:avLst/>
          </a:prstGeom>
          <a:noFill/>
        </p:spPr>
        <p:txBody>
          <a:bodyPr spcFirstLastPara="1" wrap="square" lIns="91425" tIns="91425" rIns="91425" bIns="91425" anchor="t" anchorCtr="0">
            <a:normAutofit/>
          </a:bodyPr>
          <a:lstStyle>
            <a:lvl1pPr lvl="0" algn="r" rtl="0">
              <a:lnSpc>
                <a:spcPct val="100000"/>
              </a:lnSpc>
              <a:spcBef>
                <a:spcPts val="0"/>
              </a:spcBef>
              <a:spcAft>
                <a:spcPts val="0"/>
              </a:spcAft>
              <a:buClr>
                <a:schemeClr val="dk1"/>
              </a:buClr>
              <a:buSzPts val="2600"/>
              <a:buNone/>
              <a:defRPr sz="2600">
                <a:solidFill>
                  <a:schemeClr val="lt1"/>
                </a:solidFill>
              </a:defRPr>
            </a:lvl1pPr>
            <a:lvl2pPr lvl="1" algn="r" rtl="0">
              <a:lnSpc>
                <a:spcPct val="100000"/>
              </a:lnSpc>
              <a:spcBef>
                <a:spcPts val="0"/>
              </a:spcBef>
              <a:spcAft>
                <a:spcPts val="0"/>
              </a:spcAft>
              <a:buClr>
                <a:schemeClr val="dk1"/>
              </a:buClr>
              <a:buSzPts val="2600"/>
              <a:buNone/>
              <a:defRPr sz="2600">
                <a:solidFill>
                  <a:schemeClr val="lt1"/>
                </a:solidFill>
              </a:defRPr>
            </a:lvl2pPr>
            <a:lvl3pPr lvl="2" algn="r" rtl="0">
              <a:lnSpc>
                <a:spcPct val="100000"/>
              </a:lnSpc>
              <a:spcBef>
                <a:spcPts val="0"/>
              </a:spcBef>
              <a:spcAft>
                <a:spcPts val="0"/>
              </a:spcAft>
              <a:buClr>
                <a:schemeClr val="dk1"/>
              </a:buClr>
              <a:buSzPts val="2600"/>
              <a:buNone/>
              <a:defRPr sz="2600">
                <a:solidFill>
                  <a:schemeClr val="lt1"/>
                </a:solidFill>
              </a:defRPr>
            </a:lvl3pPr>
            <a:lvl4pPr lvl="3" algn="r" rtl="0">
              <a:lnSpc>
                <a:spcPct val="100000"/>
              </a:lnSpc>
              <a:spcBef>
                <a:spcPts val="0"/>
              </a:spcBef>
              <a:spcAft>
                <a:spcPts val="0"/>
              </a:spcAft>
              <a:buClr>
                <a:schemeClr val="dk1"/>
              </a:buClr>
              <a:buSzPts val="2600"/>
              <a:buNone/>
              <a:defRPr sz="2600">
                <a:solidFill>
                  <a:schemeClr val="lt1"/>
                </a:solidFill>
              </a:defRPr>
            </a:lvl4pPr>
            <a:lvl5pPr lvl="4" algn="r" rtl="0">
              <a:lnSpc>
                <a:spcPct val="100000"/>
              </a:lnSpc>
              <a:spcBef>
                <a:spcPts val="0"/>
              </a:spcBef>
              <a:spcAft>
                <a:spcPts val="0"/>
              </a:spcAft>
              <a:buClr>
                <a:schemeClr val="dk1"/>
              </a:buClr>
              <a:buSzPts val="2600"/>
              <a:buNone/>
              <a:defRPr sz="2600">
                <a:solidFill>
                  <a:schemeClr val="lt1"/>
                </a:solidFill>
              </a:defRPr>
            </a:lvl5pPr>
            <a:lvl6pPr lvl="5" algn="r" rtl="0">
              <a:lnSpc>
                <a:spcPct val="100000"/>
              </a:lnSpc>
              <a:spcBef>
                <a:spcPts val="0"/>
              </a:spcBef>
              <a:spcAft>
                <a:spcPts val="0"/>
              </a:spcAft>
              <a:buClr>
                <a:schemeClr val="dk1"/>
              </a:buClr>
              <a:buSzPts val="2600"/>
              <a:buNone/>
              <a:defRPr sz="2600">
                <a:solidFill>
                  <a:schemeClr val="lt1"/>
                </a:solidFill>
              </a:defRPr>
            </a:lvl6pPr>
            <a:lvl7pPr lvl="6" algn="r" rtl="0">
              <a:lnSpc>
                <a:spcPct val="100000"/>
              </a:lnSpc>
              <a:spcBef>
                <a:spcPts val="0"/>
              </a:spcBef>
              <a:spcAft>
                <a:spcPts val="0"/>
              </a:spcAft>
              <a:buClr>
                <a:schemeClr val="dk1"/>
              </a:buClr>
              <a:buSzPts val="2600"/>
              <a:buNone/>
              <a:defRPr sz="2600">
                <a:solidFill>
                  <a:schemeClr val="lt1"/>
                </a:solidFill>
              </a:defRPr>
            </a:lvl7pPr>
            <a:lvl8pPr lvl="7" algn="r" rtl="0">
              <a:lnSpc>
                <a:spcPct val="100000"/>
              </a:lnSpc>
              <a:spcBef>
                <a:spcPts val="0"/>
              </a:spcBef>
              <a:spcAft>
                <a:spcPts val="0"/>
              </a:spcAft>
              <a:buClr>
                <a:schemeClr val="dk1"/>
              </a:buClr>
              <a:buSzPts val="2600"/>
              <a:buNone/>
              <a:defRPr sz="2600">
                <a:solidFill>
                  <a:schemeClr val="lt1"/>
                </a:solidFill>
              </a:defRPr>
            </a:lvl8pPr>
            <a:lvl9pPr lvl="8" algn="r" rtl="0">
              <a:lnSpc>
                <a:spcPct val="100000"/>
              </a:lnSpc>
              <a:spcBef>
                <a:spcPts val="0"/>
              </a:spcBef>
              <a:spcAft>
                <a:spcPts val="0"/>
              </a:spcAft>
              <a:buClr>
                <a:schemeClr val="dk1"/>
              </a:buClr>
              <a:buSzPts val="2600"/>
              <a:buNone/>
              <a:defRPr sz="2600">
                <a:solidFill>
                  <a:schemeClr val="lt1"/>
                </a:solidFill>
              </a:defRPr>
            </a:lvl9pPr>
          </a:lstStyle>
          <a:p>
            <a:endParaRPr/>
          </a:p>
        </p:txBody>
      </p:sp>
      <p:sp>
        <p:nvSpPr>
          <p:cNvPr id="101" name="Google Shape;101;p15"/>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chemeClr val="dk2"/>
                </a:solidFill>
              </a:defRPr>
            </a:lvl1pPr>
            <a:lvl2pPr lvl="1" algn="r" rtl="0">
              <a:lnSpc>
                <a:spcPct val="100000"/>
              </a:lnSpc>
              <a:spcAft>
                <a:spcPts val="0"/>
              </a:spcAft>
              <a:buNone/>
              <a:defRPr sz="1000">
                <a:solidFill>
                  <a:schemeClr val="dk2"/>
                </a:solidFill>
              </a:defRPr>
            </a:lvl2pPr>
            <a:lvl3pPr lvl="2" algn="r" rtl="0">
              <a:lnSpc>
                <a:spcPct val="100000"/>
              </a:lnSpc>
              <a:spcAft>
                <a:spcPts val="0"/>
              </a:spcAft>
              <a:buNone/>
              <a:defRPr sz="1000">
                <a:solidFill>
                  <a:schemeClr val="dk2"/>
                </a:solidFill>
              </a:defRPr>
            </a:lvl3pPr>
            <a:lvl4pPr lvl="3" algn="r" rtl="0">
              <a:lnSpc>
                <a:spcPct val="100000"/>
              </a:lnSpc>
              <a:spcAft>
                <a:spcPts val="0"/>
              </a:spcAft>
              <a:buNone/>
              <a:defRPr sz="1000">
                <a:solidFill>
                  <a:schemeClr val="dk2"/>
                </a:solidFill>
              </a:defRPr>
            </a:lvl4pPr>
            <a:lvl5pPr lvl="4" algn="r" rtl="0">
              <a:lnSpc>
                <a:spcPct val="100000"/>
              </a:lnSpc>
              <a:spcAft>
                <a:spcPts val="0"/>
              </a:spcAft>
              <a:buNone/>
              <a:defRPr sz="1000">
                <a:solidFill>
                  <a:schemeClr val="dk2"/>
                </a:solidFill>
              </a:defRPr>
            </a:lvl5pPr>
            <a:lvl6pPr lvl="5" algn="r" rtl="0">
              <a:lnSpc>
                <a:spcPct val="100000"/>
              </a:lnSpc>
              <a:spcAft>
                <a:spcPts val="0"/>
              </a:spcAft>
              <a:buNone/>
              <a:defRPr sz="1000">
                <a:solidFill>
                  <a:schemeClr val="dk2"/>
                </a:solidFill>
              </a:defRPr>
            </a:lvl6pPr>
            <a:lvl7pPr lvl="6" algn="r" rtl="0">
              <a:lnSpc>
                <a:spcPct val="100000"/>
              </a:lnSpc>
              <a:spcAft>
                <a:spcPts val="0"/>
              </a:spcAft>
              <a:buNone/>
              <a:defRPr sz="1000">
                <a:solidFill>
                  <a:schemeClr val="dk2"/>
                </a:solidFill>
              </a:defRPr>
            </a:lvl7pPr>
            <a:lvl8pPr lvl="7" algn="r" rtl="0">
              <a:lnSpc>
                <a:spcPct val="100000"/>
              </a:lnSpc>
              <a:spcAft>
                <a:spcPts val="0"/>
              </a:spcAft>
              <a:buNone/>
              <a:defRPr sz="1000">
                <a:solidFill>
                  <a:schemeClr val="dk2"/>
                </a:solidFill>
              </a:defRPr>
            </a:lvl8pPr>
            <a:lvl9pPr lvl="8" algn="r" rtl="0">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4">
  <p:cSld name="AUTOLAYOUT_4">
    <p:bg>
      <p:bgPr>
        <a:solidFill>
          <a:srgbClr val="FFFFFF"/>
        </a:solidFill>
        <a:effectLst/>
      </p:bgPr>
    </p:bg>
    <p:spTree>
      <p:nvGrpSpPr>
        <p:cNvPr id="1" name="Shape 102"/>
        <p:cNvGrpSpPr/>
        <p:nvPr/>
      </p:nvGrpSpPr>
      <p:grpSpPr>
        <a:xfrm>
          <a:off x="0" y="0"/>
          <a:ext cx="0" cy="0"/>
          <a:chOff x="0" y="0"/>
          <a:chExt cx="0" cy="0"/>
        </a:xfrm>
      </p:grpSpPr>
      <p:sp>
        <p:nvSpPr>
          <p:cNvPr id="103" name="Google Shape;103;p16"/>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104;p16"/>
          <p:cNvGrpSpPr/>
          <p:nvPr/>
        </p:nvGrpSpPr>
        <p:grpSpPr>
          <a:xfrm>
            <a:off x="2" y="4713898"/>
            <a:ext cx="3047923" cy="429600"/>
            <a:chOff x="-73" y="4713898"/>
            <a:chExt cx="3047923" cy="429600"/>
          </a:xfrm>
        </p:grpSpPr>
        <p:sp>
          <p:nvSpPr>
            <p:cNvPr id="105" name="Google Shape;105;p16"/>
            <p:cNvSpPr/>
            <p:nvPr/>
          </p:nvSpPr>
          <p:spPr>
            <a:xfrm rot="-5400000">
              <a:off x="2452050" y="4547698"/>
              <a:ext cx="429600" cy="762000"/>
            </a:xfrm>
            <a:prstGeom prst="rtTriangl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rot="-5400000">
              <a:off x="928119" y="4547698"/>
              <a:ext cx="429600" cy="762000"/>
            </a:xfrm>
            <a:prstGeom prst="rtTriangl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rot="5400000" flipH="1">
              <a:off x="1689952" y="4547698"/>
              <a:ext cx="429600" cy="7620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rot="5400000" flipH="1">
              <a:off x="166127" y="4547698"/>
              <a:ext cx="429600" cy="7620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16"/>
          <p:cNvSpPr/>
          <p:nvPr/>
        </p:nvSpPr>
        <p:spPr>
          <a:xfrm>
            <a:off x="3047650" y="0"/>
            <a:ext cx="60963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txBox="1">
            <a:spLocks noGrp="1"/>
          </p:cNvSpPr>
          <p:nvPr>
            <p:ph type="title"/>
          </p:nvPr>
        </p:nvSpPr>
        <p:spPr>
          <a:xfrm>
            <a:off x="185350" y="352000"/>
            <a:ext cx="2683200" cy="4078800"/>
          </a:xfrm>
          <a:prstGeom prst="rect">
            <a:avLst/>
          </a:prstGeom>
          <a:noFill/>
        </p:spPr>
        <p:txBody>
          <a:bodyPr spcFirstLastPara="1" wrap="square" lIns="91425" tIns="91425" rIns="91425" bIns="91425" anchor="t" anchorCtr="0">
            <a:normAutofit/>
          </a:bodyPr>
          <a:lstStyle>
            <a:lvl1pPr lvl="0" algn="l" rtl="0">
              <a:lnSpc>
                <a:spcPct val="100000"/>
              </a:lnSpc>
              <a:spcBef>
                <a:spcPts val="0"/>
              </a:spcBef>
              <a:spcAft>
                <a:spcPts val="0"/>
              </a:spcAft>
              <a:buNone/>
              <a:defRPr sz="3000" b="1">
                <a:solidFill>
                  <a:srgbClr val="212121"/>
                </a:solidFill>
              </a:defRPr>
            </a:lvl1pPr>
            <a:lvl2pPr lvl="1" algn="l" rtl="0">
              <a:lnSpc>
                <a:spcPct val="100000"/>
              </a:lnSpc>
              <a:spcBef>
                <a:spcPts val="0"/>
              </a:spcBef>
              <a:spcAft>
                <a:spcPts val="0"/>
              </a:spcAft>
              <a:buNone/>
              <a:defRPr sz="3000" b="1">
                <a:solidFill>
                  <a:srgbClr val="212121"/>
                </a:solidFill>
              </a:defRPr>
            </a:lvl2pPr>
            <a:lvl3pPr lvl="2" algn="l" rtl="0">
              <a:lnSpc>
                <a:spcPct val="100000"/>
              </a:lnSpc>
              <a:spcBef>
                <a:spcPts val="0"/>
              </a:spcBef>
              <a:spcAft>
                <a:spcPts val="0"/>
              </a:spcAft>
              <a:buNone/>
              <a:defRPr sz="3000" b="1">
                <a:solidFill>
                  <a:srgbClr val="212121"/>
                </a:solidFill>
              </a:defRPr>
            </a:lvl3pPr>
            <a:lvl4pPr lvl="3" algn="l" rtl="0">
              <a:lnSpc>
                <a:spcPct val="100000"/>
              </a:lnSpc>
              <a:spcBef>
                <a:spcPts val="0"/>
              </a:spcBef>
              <a:spcAft>
                <a:spcPts val="0"/>
              </a:spcAft>
              <a:buNone/>
              <a:defRPr sz="3000" b="1">
                <a:solidFill>
                  <a:srgbClr val="212121"/>
                </a:solidFill>
              </a:defRPr>
            </a:lvl4pPr>
            <a:lvl5pPr lvl="4" algn="l" rtl="0">
              <a:lnSpc>
                <a:spcPct val="100000"/>
              </a:lnSpc>
              <a:spcBef>
                <a:spcPts val="0"/>
              </a:spcBef>
              <a:spcAft>
                <a:spcPts val="0"/>
              </a:spcAft>
              <a:buNone/>
              <a:defRPr sz="3000" b="1">
                <a:solidFill>
                  <a:srgbClr val="212121"/>
                </a:solidFill>
              </a:defRPr>
            </a:lvl5pPr>
            <a:lvl6pPr lvl="5" algn="l" rtl="0">
              <a:lnSpc>
                <a:spcPct val="100000"/>
              </a:lnSpc>
              <a:spcBef>
                <a:spcPts val="0"/>
              </a:spcBef>
              <a:spcAft>
                <a:spcPts val="0"/>
              </a:spcAft>
              <a:buNone/>
              <a:defRPr sz="3000" b="1">
                <a:solidFill>
                  <a:srgbClr val="212121"/>
                </a:solidFill>
              </a:defRPr>
            </a:lvl6pPr>
            <a:lvl7pPr lvl="6" algn="l" rtl="0">
              <a:lnSpc>
                <a:spcPct val="100000"/>
              </a:lnSpc>
              <a:spcBef>
                <a:spcPts val="0"/>
              </a:spcBef>
              <a:spcAft>
                <a:spcPts val="0"/>
              </a:spcAft>
              <a:buNone/>
              <a:defRPr sz="3000" b="1">
                <a:solidFill>
                  <a:srgbClr val="212121"/>
                </a:solidFill>
              </a:defRPr>
            </a:lvl7pPr>
            <a:lvl8pPr lvl="7" algn="l" rtl="0">
              <a:lnSpc>
                <a:spcPct val="100000"/>
              </a:lnSpc>
              <a:spcBef>
                <a:spcPts val="0"/>
              </a:spcBef>
              <a:spcAft>
                <a:spcPts val="0"/>
              </a:spcAft>
              <a:buNone/>
              <a:defRPr sz="3000" b="1">
                <a:solidFill>
                  <a:srgbClr val="212121"/>
                </a:solidFill>
              </a:defRPr>
            </a:lvl8pPr>
            <a:lvl9pPr lvl="8" algn="l" rtl="0">
              <a:lnSpc>
                <a:spcPct val="100000"/>
              </a:lnSpc>
              <a:spcBef>
                <a:spcPts val="0"/>
              </a:spcBef>
              <a:spcAft>
                <a:spcPts val="0"/>
              </a:spcAft>
              <a:buNone/>
              <a:defRPr sz="3000" b="1">
                <a:solidFill>
                  <a:srgbClr val="212121"/>
                </a:solidFill>
              </a:defRPr>
            </a:lvl9pPr>
          </a:lstStyle>
          <a:p>
            <a:endParaRPr/>
          </a:p>
        </p:txBody>
      </p:sp>
      <p:sp>
        <p:nvSpPr>
          <p:cNvPr id="111" name="Google Shape;111;p16"/>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chemeClr val="dk2"/>
                </a:solidFill>
              </a:defRPr>
            </a:lvl1pPr>
            <a:lvl2pPr lvl="1" algn="r" rtl="0">
              <a:lnSpc>
                <a:spcPct val="100000"/>
              </a:lnSpc>
              <a:spcAft>
                <a:spcPts val="0"/>
              </a:spcAft>
              <a:buNone/>
              <a:defRPr sz="1000">
                <a:solidFill>
                  <a:schemeClr val="dk2"/>
                </a:solidFill>
              </a:defRPr>
            </a:lvl2pPr>
            <a:lvl3pPr lvl="2" algn="r" rtl="0">
              <a:lnSpc>
                <a:spcPct val="100000"/>
              </a:lnSpc>
              <a:spcAft>
                <a:spcPts val="0"/>
              </a:spcAft>
              <a:buNone/>
              <a:defRPr sz="1000">
                <a:solidFill>
                  <a:schemeClr val="dk2"/>
                </a:solidFill>
              </a:defRPr>
            </a:lvl3pPr>
            <a:lvl4pPr lvl="3" algn="r" rtl="0">
              <a:lnSpc>
                <a:spcPct val="100000"/>
              </a:lnSpc>
              <a:spcAft>
                <a:spcPts val="0"/>
              </a:spcAft>
              <a:buNone/>
              <a:defRPr sz="1000">
                <a:solidFill>
                  <a:schemeClr val="dk2"/>
                </a:solidFill>
              </a:defRPr>
            </a:lvl4pPr>
            <a:lvl5pPr lvl="4" algn="r" rtl="0">
              <a:lnSpc>
                <a:spcPct val="100000"/>
              </a:lnSpc>
              <a:spcAft>
                <a:spcPts val="0"/>
              </a:spcAft>
              <a:buNone/>
              <a:defRPr sz="1000">
                <a:solidFill>
                  <a:schemeClr val="dk2"/>
                </a:solidFill>
              </a:defRPr>
            </a:lvl5pPr>
            <a:lvl6pPr lvl="5" algn="r" rtl="0">
              <a:lnSpc>
                <a:spcPct val="100000"/>
              </a:lnSpc>
              <a:spcAft>
                <a:spcPts val="0"/>
              </a:spcAft>
              <a:buNone/>
              <a:defRPr sz="1000">
                <a:solidFill>
                  <a:schemeClr val="dk2"/>
                </a:solidFill>
              </a:defRPr>
            </a:lvl6pPr>
            <a:lvl7pPr lvl="6" algn="r" rtl="0">
              <a:lnSpc>
                <a:spcPct val="100000"/>
              </a:lnSpc>
              <a:spcAft>
                <a:spcPts val="0"/>
              </a:spcAft>
              <a:buNone/>
              <a:defRPr sz="1000">
                <a:solidFill>
                  <a:schemeClr val="dk2"/>
                </a:solidFill>
              </a:defRPr>
            </a:lvl7pPr>
            <a:lvl8pPr lvl="7" algn="r" rtl="0">
              <a:lnSpc>
                <a:spcPct val="100000"/>
              </a:lnSpc>
              <a:spcAft>
                <a:spcPts val="0"/>
              </a:spcAft>
              <a:buNone/>
              <a:defRPr sz="1000">
                <a:solidFill>
                  <a:schemeClr val="dk2"/>
                </a:solidFill>
              </a:defRPr>
            </a:lvl8pPr>
            <a:lvl9pPr lvl="8" algn="r" rtl="0">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3">
  <p:cSld name="AUTOLAYOUT_5">
    <p:bg>
      <p:bgPr>
        <a:solidFill>
          <a:srgbClr val="FFFFFF"/>
        </a:solidFill>
        <a:effectLst/>
      </p:bgPr>
    </p:bg>
    <p:spTree>
      <p:nvGrpSpPr>
        <p:cNvPr id="1" name="Shape 112"/>
        <p:cNvGrpSpPr/>
        <p:nvPr/>
      </p:nvGrpSpPr>
      <p:grpSpPr>
        <a:xfrm>
          <a:off x="0" y="0"/>
          <a:ext cx="0" cy="0"/>
          <a:chOff x="0" y="0"/>
          <a:chExt cx="0" cy="0"/>
        </a:xfrm>
      </p:grpSpPr>
      <p:sp>
        <p:nvSpPr>
          <p:cNvPr id="113" name="Google Shape;113;p17"/>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 name="Google Shape;114;p17"/>
          <p:cNvGrpSpPr/>
          <p:nvPr/>
        </p:nvGrpSpPr>
        <p:grpSpPr>
          <a:xfrm>
            <a:off x="2" y="4713898"/>
            <a:ext cx="3047923" cy="429600"/>
            <a:chOff x="-73" y="4713898"/>
            <a:chExt cx="3047923" cy="429600"/>
          </a:xfrm>
        </p:grpSpPr>
        <p:sp>
          <p:nvSpPr>
            <p:cNvPr id="115" name="Google Shape;115;p17"/>
            <p:cNvSpPr/>
            <p:nvPr/>
          </p:nvSpPr>
          <p:spPr>
            <a:xfrm rot="-5400000">
              <a:off x="2452050" y="4547698"/>
              <a:ext cx="429600" cy="762000"/>
            </a:xfrm>
            <a:prstGeom prst="rtTriangl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rot="-5400000">
              <a:off x="928119" y="4547698"/>
              <a:ext cx="429600" cy="762000"/>
            </a:xfrm>
            <a:prstGeom prst="rtTriangl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rot="5400000" flipH="1">
              <a:off x="1689952" y="4547698"/>
              <a:ext cx="429600" cy="7620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rot="5400000" flipH="1">
              <a:off x="166127" y="4547698"/>
              <a:ext cx="429600" cy="7620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7"/>
          <p:cNvSpPr/>
          <p:nvPr/>
        </p:nvSpPr>
        <p:spPr>
          <a:xfrm>
            <a:off x="3047650" y="0"/>
            <a:ext cx="60963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txBox="1">
            <a:spLocks noGrp="1"/>
          </p:cNvSpPr>
          <p:nvPr>
            <p:ph type="title"/>
          </p:nvPr>
        </p:nvSpPr>
        <p:spPr>
          <a:xfrm>
            <a:off x="185350" y="352000"/>
            <a:ext cx="2683200" cy="4078800"/>
          </a:xfrm>
          <a:prstGeom prst="rect">
            <a:avLst/>
          </a:prstGeom>
          <a:noFill/>
        </p:spPr>
        <p:txBody>
          <a:bodyPr spcFirstLastPara="1" wrap="square" lIns="91425" tIns="91425" rIns="91425" bIns="91425" anchor="t" anchorCtr="0">
            <a:normAutofit/>
          </a:bodyPr>
          <a:lstStyle>
            <a:lvl1pPr lvl="0" algn="l" rtl="0">
              <a:lnSpc>
                <a:spcPct val="100000"/>
              </a:lnSpc>
              <a:spcBef>
                <a:spcPts val="0"/>
              </a:spcBef>
              <a:spcAft>
                <a:spcPts val="0"/>
              </a:spcAft>
              <a:buNone/>
              <a:defRPr sz="3000" b="1">
                <a:solidFill>
                  <a:srgbClr val="212121"/>
                </a:solidFill>
              </a:defRPr>
            </a:lvl1pPr>
            <a:lvl2pPr lvl="1" algn="l" rtl="0">
              <a:lnSpc>
                <a:spcPct val="100000"/>
              </a:lnSpc>
              <a:spcBef>
                <a:spcPts val="0"/>
              </a:spcBef>
              <a:spcAft>
                <a:spcPts val="0"/>
              </a:spcAft>
              <a:buNone/>
              <a:defRPr sz="3000" b="1">
                <a:solidFill>
                  <a:srgbClr val="212121"/>
                </a:solidFill>
              </a:defRPr>
            </a:lvl2pPr>
            <a:lvl3pPr lvl="2" algn="l" rtl="0">
              <a:lnSpc>
                <a:spcPct val="100000"/>
              </a:lnSpc>
              <a:spcBef>
                <a:spcPts val="0"/>
              </a:spcBef>
              <a:spcAft>
                <a:spcPts val="0"/>
              </a:spcAft>
              <a:buNone/>
              <a:defRPr sz="3000" b="1">
                <a:solidFill>
                  <a:srgbClr val="212121"/>
                </a:solidFill>
              </a:defRPr>
            </a:lvl3pPr>
            <a:lvl4pPr lvl="3" algn="l" rtl="0">
              <a:lnSpc>
                <a:spcPct val="100000"/>
              </a:lnSpc>
              <a:spcBef>
                <a:spcPts val="0"/>
              </a:spcBef>
              <a:spcAft>
                <a:spcPts val="0"/>
              </a:spcAft>
              <a:buNone/>
              <a:defRPr sz="3000" b="1">
                <a:solidFill>
                  <a:srgbClr val="212121"/>
                </a:solidFill>
              </a:defRPr>
            </a:lvl4pPr>
            <a:lvl5pPr lvl="4" algn="l" rtl="0">
              <a:lnSpc>
                <a:spcPct val="100000"/>
              </a:lnSpc>
              <a:spcBef>
                <a:spcPts val="0"/>
              </a:spcBef>
              <a:spcAft>
                <a:spcPts val="0"/>
              </a:spcAft>
              <a:buNone/>
              <a:defRPr sz="3000" b="1">
                <a:solidFill>
                  <a:srgbClr val="212121"/>
                </a:solidFill>
              </a:defRPr>
            </a:lvl5pPr>
            <a:lvl6pPr lvl="5" algn="l" rtl="0">
              <a:lnSpc>
                <a:spcPct val="100000"/>
              </a:lnSpc>
              <a:spcBef>
                <a:spcPts val="0"/>
              </a:spcBef>
              <a:spcAft>
                <a:spcPts val="0"/>
              </a:spcAft>
              <a:buNone/>
              <a:defRPr sz="3000" b="1">
                <a:solidFill>
                  <a:srgbClr val="212121"/>
                </a:solidFill>
              </a:defRPr>
            </a:lvl6pPr>
            <a:lvl7pPr lvl="6" algn="l" rtl="0">
              <a:lnSpc>
                <a:spcPct val="100000"/>
              </a:lnSpc>
              <a:spcBef>
                <a:spcPts val="0"/>
              </a:spcBef>
              <a:spcAft>
                <a:spcPts val="0"/>
              </a:spcAft>
              <a:buNone/>
              <a:defRPr sz="3000" b="1">
                <a:solidFill>
                  <a:srgbClr val="212121"/>
                </a:solidFill>
              </a:defRPr>
            </a:lvl7pPr>
            <a:lvl8pPr lvl="7" algn="l" rtl="0">
              <a:lnSpc>
                <a:spcPct val="100000"/>
              </a:lnSpc>
              <a:spcBef>
                <a:spcPts val="0"/>
              </a:spcBef>
              <a:spcAft>
                <a:spcPts val="0"/>
              </a:spcAft>
              <a:buNone/>
              <a:defRPr sz="3000" b="1">
                <a:solidFill>
                  <a:srgbClr val="212121"/>
                </a:solidFill>
              </a:defRPr>
            </a:lvl8pPr>
            <a:lvl9pPr lvl="8" algn="l" rtl="0">
              <a:lnSpc>
                <a:spcPct val="100000"/>
              </a:lnSpc>
              <a:spcBef>
                <a:spcPts val="0"/>
              </a:spcBef>
              <a:spcAft>
                <a:spcPts val="0"/>
              </a:spcAft>
              <a:buNone/>
              <a:defRPr sz="3000" b="1">
                <a:solidFill>
                  <a:srgbClr val="212121"/>
                </a:solidFill>
              </a:defRPr>
            </a:lvl9pPr>
          </a:lstStyle>
          <a:p>
            <a:endParaRPr/>
          </a:p>
        </p:txBody>
      </p:sp>
      <p:sp>
        <p:nvSpPr>
          <p:cNvPr id="121" name="Google Shape;121;p17"/>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chemeClr val="dk2"/>
                </a:solidFill>
              </a:defRPr>
            </a:lvl1pPr>
            <a:lvl2pPr lvl="1" algn="r" rtl="0">
              <a:lnSpc>
                <a:spcPct val="100000"/>
              </a:lnSpc>
              <a:spcAft>
                <a:spcPts val="0"/>
              </a:spcAft>
              <a:buNone/>
              <a:defRPr sz="1000">
                <a:solidFill>
                  <a:schemeClr val="dk2"/>
                </a:solidFill>
              </a:defRPr>
            </a:lvl2pPr>
            <a:lvl3pPr lvl="2" algn="r" rtl="0">
              <a:lnSpc>
                <a:spcPct val="100000"/>
              </a:lnSpc>
              <a:spcAft>
                <a:spcPts val="0"/>
              </a:spcAft>
              <a:buNone/>
              <a:defRPr sz="1000">
                <a:solidFill>
                  <a:schemeClr val="dk2"/>
                </a:solidFill>
              </a:defRPr>
            </a:lvl3pPr>
            <a:lvl4pPr lvl="3" algn="r" rtl="0">
              <a:lnSpc>
                <a:spcPct val="100000"/>
              </a:lnSpc>
              <a:spcAft>
                <a:spcPts val="0"/>
              </a:spcAft>
              <a:buNone/>
              <a:defRPr sz="1000">
                <a:solidFill>
                  <a:schemeClr val="dk2"/>
                </a:solidFill>
              </a:defRPr>
            </a:lvl4pPr>
            <a:lvl5pPr lvl="4" algn="r" rtl="0">
              <a:lnSpc>
                <a:spcPct val="100000"/>
              </a:lnSpc>
              <a:spcAft>
                <a:spcPts val="0"/>
              </a:spcAft>
              <a:buNone/>
              <a:defRPr sz="1000">
                <a:solidFill>
                  <a:schemeClr val="dk2"/>
                </a:solidFill>
              </a:defRPr>
            </a:lvl5pPr>
            <a:lvl6pPr lvl="5" algn="r" rtl="0">
              <a:lnSpc>
                <a:spcPct val="100000"/>
              </a:lnSpc>
              <a:spcAft>
                <a:spcPts val="0"/>
              </a:spcAft>
              <a:buNone/>
              <a:defRPr sz="1000">
                <a:solidFill>
                  <a:schemeClr val="dk2"/>
                </a:solidFill>
              </a:defRPr>
            </a:lvl6pPr>
            <a:lvl7pPr lvl="6" algn="r" rtl="0">
              <a:lnSpc>
                <a:spcPct val="100000"/>
              </a:lnSpc>
              <a:spcAft>
                <a:spcPts val="0"/>
              </a:spcAft>
              <a:buNone/>
              <a:defRPr sz="1000">
                <a:solidFill>
                  <a:schemeClr val="dk2"/>
                </a:solidFill>
              </a:defRPr>
            </a:lvl7pPr>
            <a:lvl8pPr lvl="7" algn="r" rtl="0">
              <a:lnSpc>
                <a:spcPct val="100000"/>
              </a:lnSpc>
              <a:spcAft>
                <a:spcPts val="0"/>
              </a:spcAft>
              <a:buNone/>
              <a:defRPr sz="1000">
                <a:solidFill>
                  <a:schemeClr val="dk2"/>
                </a:solidFill>
              </a:defRPr>
            </a:lvl8pPr>
            <a:lvl9pPr lvl="8" algn="r" rtl="0">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2">
  <p:cSld name="AUTOLAYOUT_6">
    <p:bg>
      <p:bgPr>
        <a:solidFill>
          <a:srgbClr val="FFFFFF"/>
        </a:solidFill>
        <a:effectLst/>
      </p:bgPr>
    </p:bg>
    <p:spTree>
      <p:nvGrpSpPr>
        <p:cNvPr id="1" name="Shape 122"/>
        <p:cNvGrpSpPr/>
        <p:nvPr/>
      </p:nvGrpSpPr>
      <p:grpSpPr>
        <a:xfrm>
          <a:off x="0" y="0"/>
          <a:ext cx="0" cy="0"/>
          <a:chOff x="0" y="0"/>
          <a:chExt cx="0" cy="0"/>
        </a:xfrm>
      </p:grpSpPr>
      <p:sp>
        <p:nvSpPr>
          <p:cNvPr id="123" name="Google Shape;123;p18"/>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2" y="4713898"/>
            <a:ext cx="3047923" cy="429600"/>
            <a:chOff x="-73" y="4713898"/>
            <a:chExt cx="3047923" cy="429600"/>
          </a:xfrm>
        </p:grpSpPr>
        <p:sp>
          <p:nvSpPr>
            <p:cNvPr id="125" name="Google Shape;125;p18"/>
            <p:cNvSpPr/>
            <p:nvPr/>
          </p:nvSpPr>
          <p:spPr>
            <a:xfrm rot="-5400000">
              <a:off x="2452050" y="4547698"/>
              <a:ext cx="429600" cy="762000"/>
            </a:xfrm>
            <a:prstGeom prst="rtTriangl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rot="-5400000">
              <a:off x="928119" y="4547698"/>
              <a:ext cx="429600" cy="762000"/>
            </a:xfrm>
            <a:prstGeom prst="rtTriangl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rot="5400000" flipH="1">
              <a:off x="1689952" y="4547698"/>
              <a:ext cx="429600" cy="7620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rot="5400000" flipH="1">
              <a:off x="166127" y="4547698"/>
              <a:ext cx="429600" cy="7620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8"/>
          <p:cNvSpPr/>
          <p:nvPr/>
        </p:nvSpPr>
        <p:spPr>
          <a:xfrm>
            <a:off x="3047650" y="0"/>
            <a:ext cx="60963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txBox="1">
            <a:spLocks noGrp="1"/>
          </p:cNvSpPr>
          <p:nvPr>
            <p:ph type="title"/>
          </p:nvPr>
        </p:nvSpPr>
        <p:spPr>
          <a:xfrm>
            <a:off x="185350" y="352000"/>
            <a:ext cx="2683200" cy="4078800"/>
          </a:xfrm>
          <a:prstGeom prst="rect">
            <a:avLst/>
          </a:prstGeom>
          <a:noFill/>
        </p:spPr>
        <p:txBody>
          <a:bodyPr spcFirstLastPara="1" wrap="square" lIns="91425" tIns="91425" rIns="91425" bIns="91425" anchor="t" anchorCtr="0">
            <a:normAutofit/>
          </a:bodyPr>
          <a:lstStyle>
            <a:lvl1pPr lvl="0" algn="l" rtl="0">
              <a:lnSpc>
                <a:spcPct val="100000"/>
              </a:lnSpc>
              <a:spcBef>
                <a:spcPts val="0"/>
              </a:spcBef>
              <a:spcAft>
                <a:spcPts val="0"/>
              </a:spcAft>
              <a:buNone/>
              <a:defRPr sz="3000" b="1">
                <a:solidFill>
                  <a:srgbClr val="212121"/>
                </a:solidFill>
              </a:defRPr>
            </a:lvl1pPr>
            <a:lvl2pPr lvl="1" algn="l" rtl="0">
              <a:lnSpc>
                <a:spcPct val="100000"/>
              </a:lnSpc>
              <a:spcBef>
                <a:spcPts val="0"/>
              </a:spcBef>
              <a:spcAft>
                <a:spcPts val="0"/>
              </a:spcAft>
              <a:buNone/>
              <a:defRPr sz="3000" b="1">
                <a:solidFill>
                  <a:srgbClr val="212121"/>
                </a:solidFill>
              </a:defRPr>
            </a:lvl2pPr>
            <a:lvl3pPr lvl="2" algn="l" rtl="0">
              <a:lnSpc>
                <a:spcPct val="100000"/>
              </a:lnSpc>
              <a:spcBef>
                <a:spcPts val="0"/>
              </a:spcBef>
              <a:spcAft>
                <a:spcPts val="0"/>
              </a:spcAft>
              <a:buNone/>
              <a:defRPr sz="3000" b="1">
                <a:solidFill>
                  <a:srgbClr val="212121"/>
                </a:solidFill>
              </a:defRPr>
            </a:lvl3pPr>
            <a:lvl4pPr lvl="3" algn="l" rtl="0">
              <a:lnSpc>
                <a:spcPct val="100000"/>
              </a:lnSpc>
              <a:spcBef>
                <a:spcPts val="0"/>
              </a:spcBef>
              <a:spcAft>
                <a:spcPts val="0"/>
              </a:spcAft>
              <a:buNone/>
              <a:defRPr sz="3000" b="1">
                <a:solidFill>
                  <a:srgbClr val="212121"/>
                </a:solidFill>
              </a:defRPr>
            </a:lvl4pPr>
            <a:lvl5pPr lvl="4" algn="l" rtl="0">
              <a:lnSpc>
                <a:spcPct val="100000"/>
              </a:lnSpc>
              <a:spcBef>
                <a:spcPts val="0"/>
              </a:spcBef>
              <a:spcAft>
                <a:spcPts val="0"/>
              </a:spcAft>
              <a:buNone/>
              <a:defRPr sz="3000" b="1">
                <a:solidFill>
                  <a:srgbClr val="212121"/>
                </a:solidFill>
              </a:defRPr>
            </a:lvl5pPr>
            <a:lvl6pPr lvl="5" algn="l" rtl="0">
              <a:lnSpc>
                <a:spcPct val="100000"/>
              </a:lnSpc>
              <a:spcBef>
                <a:spcPts val="0"/>
              </a:spcBef>
              <a:spcAft>
                <a:spcPts val="0"/>
              </a:spcAft>
              <a:buNone/>
              <a:defRPr sz="3000" b="1">
                <a:solidFill>
                  <a:srgbClr val="212121"/>
                </a:solidFill>
              </a:defRPr>
            </a:lvl6pPr>
            <a:lvl7pPr lvl="6" algn="l" rtl="0">
              <a:lnSpc>
                <a:spcPct val="100000"/>
              </a:lnSpc>
              <a:spcBef>
                <a:spcPts val="0"/>
              </a:spcBef>
              <a:spcAft>
                <a:spcPts val="0"/>
              </a:spcAft>
              <a:buNone/>
              <a:defRPr sz="3000" b="1">
                <a:solidFill>
                  <a:srgbClr val="212121"/>
                </a:solidFill>
              </a:defRPr>
            </a:lvl7pPr>
            <a:lvl8pPr lvl="7" algn="l" rtl="0">
              <a:lnSpc>
                <a:spcPct val="100000"/>
              </a:lnSpc>
              <a:spcBef>
                <a:spcPts val="0"/>
              </a:spcBef>
              <a:spcAft>
                <a:spcPts val="0"/>
              </a:spcAft>
              <a:buNone/>
              <a:defRPr sz="3000" b="1">
                <a:solidFill>
                  <a:srgbClr val="212121"/>
                </a:solidFill>
              </a:defRPr>
            </a:lvl8pPr>
            <a:lvl9pPr lvl="8" algn="l" rtl="0">
              <a:lnSpc>
                <a:spcPct val="100000"/>
              </a:lnSpc>
              <a:spcBef>
                <a:spcPts val="0"/>
              </a:spcBef>
              <a:spcAft>
                <a:spcPts val="0"/>
              </a:spcAft>
              <a:buNone/>
              <a:defRPr sz="3000" b="1">
                <a:solidFill>
                  <a:srgbClr val="212121"/>
                </a:solidFill>
              </a:defRPr>
            </a:lvl9pPr>
          </a:lstStyle>
          <a:p>
            <a:endParaRPr/>
          </a:p>
        </p:txBody>
      </p:sp>
      <p:sp>
        <p:nvSpPr>
          <p:cNvPr id="131" name="Google Shape;131;p18"/>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chemeClr val="dk2"/>
                </a:solidFill>
              </a:defRPr>
            </a:lvl1pPr>
            <a:lvl2pPr lvl="1" algn="r" rtl="0">
              <a:lnSpc>
                <a:spcPct val="100000"/>
              </a:lnSpc>
              <a:spcAft>
                <a:spcPts val="0"/>
              </a:spcAft>
              <a:buNone/>
              <a:defRPr sz="1000">
                <a:solidFill>
                  <a:schemeClr val="dk2"/>
                </a:solidFill>
              </a:defRPr>
            </a:lvl2pPr>
            <a:lvl3pPr lvl="2" algn="r" rtl="0">
              <a:lnSpc>
                <a:spcPct val="100000"/>
              </a:lnSpc>
              <a:spcAft>
                <a:spcPts val="0"/>
              </a:spcAft>
              <a:buNone/>
              <a:defRPr sz="1000">
                <a:solidFill>
                  <a:schemeClr val="dk2"/>
                </a:solidFill>
              </a:defRPr>
            </a:lvl3pPr>
            <a:lvl4pPr lvl="3" algn="r" rtl="0">
              <a:lnSpc>
                <a:spcPct val="100000"/>
              </a:lnSpc>
              <a:spcAft>
                <a:spcPts val="0"/>
              </a:spcAft>
              <a:buNone/>
              <a:defRPr sz="1000">
                <a:solidFill>
                  <a:schemeClr val="dk2"/>
                </a:solidFill>
              </a:defRPr>
            </a:lvl4pPr>
            <a:lvl5pPr lvl="4" algn="r" rtl="0">
              <a:lnSpc>
                <a:spcPct val="100000"/>
              </a:lnSpc>
              <a:spcAft>
                <a:spcPts val="0"/>
              </a:spcAft>
              <a:buNone/>
              <a:defRPr sz="1000">
                <a:solidFill>
                  <a:schemeClr val="dk2"/>
                </a:solidFill>
              </a:defRPr>
            </a:lvl5pPr>
            <a:lvl6pPr lvl="5" algn="r" rtl="0">
              <a:lnSpc>
                <a:spcPct val="100000"/>
              </a:lnSpc>
              <a:spcAft>
                <a:spcPts val="0"/>
              </a:spcAft>
              <a:buNone/>
              <a:defRPr sz="1000">
                <a:solidFill>
                  <a:schemeClr val="dk2"/>
                </a:solidFill>
              </a:defRPr>
            </a:lvl6pPr>
            <a:lvl7pPr lvl="6" algn="r" rtl="0">
              <a:lnSpc>
                <a:spcPct val="100000"/>
              </a:lnSpc>
              <a:spcAft>
                <a:spcPts val="0"/>
              </a:spcAft>
              <a:buNone/>
              <a:defRPr sz="1000">
                <a:solidFill>
                  <a:schemeClr val="dk2"/>
                </a:solidFill>
              </a:defRPr>
            </a:lvl7pPr>
            <a:lvl8pPr lvl="7" algn="r" rtl="0">
              <a:lnSpc>
                <a:spcPct val="100000"/>
              </a:lnSpc>
              <a:spcAft>
                <a:spcPts val="0"/>
              </a:spcAft>
              <a:buNone/>
              <a:defRPr sz="1000">
                <a:solidFill>
                  <a:schemeClr val="dk2"/>
                </a:solidFill>
              </a:defRPr>
            </a:lvl8pPr>
            <a:lvl9pPr lvl="8" algn="r" rtl="0">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11">
  <p:cSld name="AUTOLAYOUT_37">
    <p:bg>
      <p:bgPr>
        <a:solidFill>
          <a:srgbClr val="FFFFFF"/>
        </a:solidFill>
        <a:effectLst/>
      </p:bgPr>
    </p:bg>
    <p:spTree>
      <p:nvGrpSpPr>
        <p:cNvPr id="1" name="Shape 132"/>
        <p:cNvGrpSpPr/>
        <p:nvPr/>
      </p:nvGrpSpPr>
      <p:grpSpPr>
        <a:xfrm>
          <a:off x="0" y="0"/>
          <a:ext cx="0" cy="0"/>
          <a:chOff x="0" y="0"/>
          <a:chExt cx="0" cy="0"/>
        </a:xfrm>
      </p:grpSpPr>
      <p:sp>
        <p:nvSpPr>
          <p:cNvPr id="133" name="Google Shape;133;p19"/>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188400" y="188400"/>
            <a:ext cx="8767200" cy="47667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282600" y="282600"/>
            <a:ext cx="8578800" cy="457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 name="Google Shape;136;p19"/>
          <p:cNvCxnSpPr/>
          <p:nvPr/>
        </p:nvCxnSpPr>
        <p:spPr>
          <a:xfrm>
            <a:off x="282600" y="4607275"/>
            <a:ext cx="423000" cy="0"/>
          </a:xfrm>
          <a:prstGeom prst="straightConnector1">
            <a:avLst/>
          </a:prstGeom>
          <a:noFill/>
          <a:ln w="19050" cap="flat" cmpd="sng">
            <a:solidFill>
              <a:schemeClr val="dk1"/>
            </a:solidFill>
            <a:prstDash val="solid"/>
            <a:round/>
            <a:headEnd type="none" w="sm" len="sm"/>
            <a:tailEnd type="none" w="sm" len="sm"/>
          </a:ln>
        </p:spPr>
      </p:cxnSp>
      <p:cxnSp>
        <p:nvCxnSpPr>
          <p:cNvPr id="137" name="Google Shape;137;p19"/>
          <p:cNvCxnSpPr/>
          <p:nvPr/>
        </p:nvCxnSpPr>
        <p:spPr>
          <a:xfrm>
            <a:off x="8438400" y="536225"/>
            <a:ext cx="423000" cy="0"/>
          </a:xfrm>
          <a:prstGeom prst="straightConnector1">
            <a:avLst/>
          </a:prstGeom>
          <a:noFill/>
          <a:ln w="19050" cap="flat" cmpd="sng">
            <a:solidFill>
              <a:schemeClr val="dk1"/>
            </a:solidFill>
            <a:prstDash val="solid"/>
            <a:round/>
            <a:headEnd type="none" w="sm" len="sm"/>
            <a:tailEnd type="none" w="sm" len="sm"/>
          </a:ln>
        </p:spPr>
      </p:cxnSp>
      <p:sp>
        <p:nvSpPr>
          <p:cNvPr id="138" name="Google Shape;138;p19"/>
          <p:cNvSpPr txBox="1">
            <a:spLocks noGrp="1"/>
          </p:cNvSpPr>
          <p:nvPr>
            <p:ph type="title"/>
          </p:nvPr>
        </p:nvSpPr>
        <p:spPr>
          <a:xfrm>
            <a:off x="705600" y="1415400"/>
            <a:ext cx="3394200" cy="2249700"/>
          </a:xfrm>
          <a:prstGeom prst="rect">
            <a:avLst/>
          </a:prstGeom>
          <a:noFill/>
        </p:spPr>
        <p:txBody>
          <a:bodyPr spcFirstLastPara="1" wrap="square" lIns="91425" tIns="91425" rIns="91425" bIns="91425" anchor="ctr" anchorCtr="0">
            <a:normAutofit/>
          </a:bodyPr>
          <a:lstStyle>
            <a:lvl1pPr lvl="0" algn="r" rtl="0">
              <a:lnSpc>
                <a:spcPct val="100000"/>
              </a:lnSpc>
              <a:spcBef>
                <a:spcPts val="0"/>
              </a:spcBef>
              <a:spcAft>
                <a:spcPts val="0"/>
              </a:spcAft>
              <a:buNone/>
              <a:defRPr sz="2400" b="1">
                <a:solidFill>
                  <a:schemeClr val="accent6"/>
                </a:solidFill>
              </a:defRPr>
            </a:lvl1pPr>
            <a:lvl2pPr lvl="1" algn="r" rtl="0">
              <a:lnSpc>
                <a:spcPct val="100000"/>
              </a:lnSpc>
              <a:spcBef>
                <a:spcPts val="0"/>
              </a:spcBef>
              <a:spcAft>
                <a:spcPts val="0"/>
              </a:spcAft>
              <a:buNone/>
              <a:defRPr sz="2400" b="1">
                <a:solidFill>
                  <a:schemeClr val="accent6"/>
                </a:solidFill>
              </a:defRPr>
            </a:lvl2pPr>
            <a:lvl3pPr lvl="2" algn="r" rtl="0">
              <a:lnSpc>
                <a:spcPct val="100000"/>
              </a:lnSpc>
              <a:spcBef>
                <a:spcPts val="0"/>
              </a:spcBef>
              <a:spcAft>
                <a:spcPts val="0"/>
              </a:spcAft>
              <a:buNone/>
              <a:defRPr sz="2400" b="1">
                <a:solidFill>
                  <a:schemeClr val="accent6"/>
                </a:solidFill>
              </a:defRPr>
            </a:lvl3pPr>
            <a:lvl4pPr lvl="3" algn="r" rtl="0">
              <a:lnSpc>
                <a:spcPct val="100000"/>
              </a:lnSpc>
              <a:spcBef>
                <a:spcPts val="0"/>
              </a:spcBef>
              <a:spcAft>
                <a:spcPts val="0"/>
              </a:spcAft>
              <a:buNone/>
              <a:defRPr sz="2400" b="1">
                <a:solidFill>
                  <a:schemeClr val="accent6"/>
                </a:solidFill>
              </a:defRPr>
            </a:lvl4pPr>
            <a:lvl5pPr lvl="4" algn="r" rtl="0">
              <a:lnSpc>
                <a:spcPct val="100000"/>
              </a:lnSpc>
              <a:spcBef>
                <a:spcPts val="0"/>
              </a:spcBef>
              <a:spcAft>
                <a:spcPts val="0"/>
              </a:spcAft>
              <a:buNone/>
              <a:defRPr sz="2400" b="1">
                <a:solidFill>
                  <a:schemeClr val="accent6"/>
                </a:solidFill>
              </a:defRPr>
            </a:lvl5pPr>
            <a:lvl6pPr lvl="5" algn="r" rtl="0">
              <a:lnSpc>
                <a:spcPct val="100000"/>
              </a:lnSpc>
              <a:spcBef>
                <a:spcPts val="0"/>
              </a:spcBef>
              <a:spcAft>
                <a:spcPts val="0"/>
              </a:spcAft>
              <a:buNone/>
              <a:defRPr sz="2400" b="1">
                <a:solidFill>
                  <a:schemeClr val="accent6"/>
                </a:solidFill>
              </a:defRPr>
            </a:lvl6pPr>
            <a:lvl7pPr lvl="6" algn="r" rtl="0">
              <a:lnSpc>
                <a:spcPct val="100000"/>
              </a:lnSpc>
              <a:spcBef>
                <a:spcPts val="0"/>
              </a:spcBef>
              <a:spcAft>
                <a:spcPts val="0"/>
              </a:spcAft>
              <a:buNone/>
              <a:defRPr sz="2400" b="1">
                <a:solidFill>
                  <a:schemeClr val="accent6"/>
                </a:solidFill>
              </a:defRPr>
            </a:lvl7pPr>
            <a:lvl8pPr lvl="7" algn="r" rtl="0">
              <a:lnSpc>
                <a:spcPct val="100000"/>
              </a:lnSpc>
              <a:spcBef>
                <a:spcPts val="0"/>
              </a:spcBef>
              <a:spcAft>
                <a:spcPts val="0"/>
              </a:spcAft>
              <a:buNone/>
              <a:defRPr sz="2400" b="1">
                <a:solidFill>
                  <a:schemeClr val="accent6"/>
                </a:solidFill>
              </a:defRPr>
            </a:lvl8pPr>
            <a:lvl9pPr lvl="8" algn="r" rtl="0">
              <a:lnSpc>
                <a:spcPct val="100000"/>
              </a:lnSpc>
              <a:spcBef>
                <a:spcPts val="0"/>
              </a:spcBef>
              <a:spcAft>
                <a:spcPts val="0"/>
              </a:spcAft>
              <a:buNone/>
              <a:defRPr sz="2400" b="1">
                <a:solidFill>
                  <a:schemeClr val="accent6"/>
                </a:solidFill>
              </a:defRPr>
            </a:lvl9pPr>
          </a:lstStyle>
          <a:p>
            <a:endParaRPr/>
          </a:p>
        </p:txBody>
      </p:sp>
      <p:sp>
        <p:nvSpPr>
          <p:cNvPr id="139" name="Google Shape;139;p19"/>
          <p:cNvSpPr txBox="1">
            <a:spLocks noGrp="1"/>
          </p:cNvSpPr>
          <p:nvPr>
            <p:ph type="body" idx="1"/>
          </p:nvPr>
        </p:nvSpPr>
        <p:spPr>
          <a:xfrm>
            <a:off x="4252525" y="836250"/>
            <a:ext cx="4185900" cy="3408000"/>
          </a:xfrm>
          <a:prstGeom prst="rect">
            <a:avLst/>
          </a:prstGeom>
          <a:noFill/>
        </p:spPr>
        <p:txBody>
          <a:bodyPr spcFirstLastPara="1" wrap="square" lIns="91425" tIns="91425" rIns="91425" bIns="91425" anchor="ctr" anchorCtr="0">
            <a:normAutofit/>
          </a:bodyPr>
          <a:lstStyle>
            <a:lvl1pPr marL="457200" lvl="0" indent="-317500" algn="l" rtl="0">
              <a:lnSpc>
                <a:spcPct val="115000"/>
              </a:lnSpc>
              <a:spcBef>
                <a:spcPts val="0"/>
              </a:spcBef>
              <a:spcAft>
                <a:spcPts val="0"/>
              </a:spcAft>
              <a:buClr>
                <a:schemeClr val="dk2"/>
              </a:buClr>
              <a:buSzPts val="1400"/>
              <a:buChar char="●"/>
              <a:defRPr sz="1400">
                <a:solidFill>
                  <a:schemeClr val="dk2"/>
                </a:solidFill>
              </a:defRPr>
            </a:lvl1pPr>
            <a:lvl2pPr marL="914400" lvl="1" indent="-304800" algn="l" rtl="0">
              <a:lnSpc>
                <a:spcPct val="115000"/>
              </a:lnSpc>
              <a:spcBef>
                <a:spcPts val="0"/>
              </a:spcBef>
              <a:spcAft>
                <a:spcPts val="0"/>
              </a:spcAft>
              <a:buClr>
                <a:schemeClr val="dk2"/>
              </a:buClr>
              <a:buSzPts val="1200"/>
              <a:buChar char="○"/>
              <a:defRPr sz="1200">
                <a:solidFill>
                  <a:schemeClr val="dk2"/>
                </a:solidFill>
              </a:defRPr>
            </a:lvl2pPr>
            <a:lvl3pPr marL="1371600" lvl="2" indent="-304800" algn="l" rtl="0">
              <a:lnSpc>
                <a:spcPct val="115000"/>
              </a:lnSpc>
              <a:spcBef>
                <a:spcPts val="0"/>
              </a:spcBef>
              <a:spcAft>
                <a:spcPts val="0"/>
              </a:spcAft>
              <a:buClr>
                <a:schemeClr val="dk2"/>
              </a:buClr>
              <a:buSzPts val="1200"/>
              <a:buChar char="■"/>
              <a:defRPr sz="1200">
                <a:solidFill>
                  <a:schemeClr val="dk2"/>
                </a:solidFill>
              </a:defRPr>
            </a:lvl3pPr>
            <a:lvl4pPr marL="1828800" lvl="3" indent="-304800" algn="l" rtl="0">
              <a:lnSpc>
                <a:spcPct val="115000"/>
              </a:lnSpc>
              <a:spcBef>
                <a:spcPts val="0"/>
              </a:spcBef>
              <a:spcAft>
                <a:spcPts val="0"/>
              </a:spcAft>
              <a:buClr>
                <a:schemeClr val="dk2"/>
              </a:buClr>
              <a:buSzPts val="1200"/>
              <a:buChar char="●"/>
              <a:defRPr sz="1200">
                <a:solidFill>
                  <a:schemeClr val="dk2"/>
                </a:solidFill>
              </a:defRPr>
            </a:lvl4pPr>
            <a:lvl5pPr marL="2286000" lvl="4" indent="-304800" algn="l" rtl="0">
              <a:lnSpc>
                <a:spcPct val="115000"/>
              </a:lnSpc>
              <a:spcBef>
                <a:spcPts val="0"/>
              </a:spcBef>
              <a:spcAft>
                <a:spcPts val="0"/>
              </a:spcAft>
              <a:buClr>
                <a:schemeClr val="dk2"/>
              </a:buClr>
              <a:buSzPts val="1200"/>
              <a:buChar char="○"/>
              <a:defRPr sz="1200">
                <a:solidFill>
                  <a:schemeClr val="dk2"/>
                </a:solidFill>
              </a:defRPr>
            </a:lvl5pPr>
            <a:lvl6pPr marL="2743200" lvl="5" indent="-304800" algn="l" rtl="0">
              <a:lnSpc>
                <a:spcPct val="115000"/>
              </a:lnSpc>
              <a:spcBef>
                <a:spcPts val="0"/>
              </a:spcBef>
              <a:spcAft>
                <a:spcPts val="0"/>
              </a:spcAft>
              <a:buClr>
                <a:schemeClr val="dk2"/>
              </a:buClr>
              <a:buSzPts val="1200"/>
              <a:buChar char="■"/>
              <a:defRPr sz="1200">
                <a:solidFill>
                  <a:schemeClr val="dk2"/>
                </a:solidFill>
              </a:defRPr>
            </a:lvl6pPr>
            <a:lvl7pPr marL="3200400" lvl="6" indent="-304800" algn="l" rtl="0">
              <a:lnSpc>
                <a:spcPct val="115000"/>
              </a:lnSpc>
              <a:spcBef>
                <a:spcPts val="0"/>
              </a:spcBef>
              <a:spcAft>
                <a:spcPts val="0"/>
              </a:spcAft>
              <a:buClr>
                <a:schemeClr val="dk2"/>
              </a:buClr>
              <a:buSzPts val="1200"/>
              <a:buChar char="●"/>
              <a:defRPr sz="1200">
                <a:solidFill>
                  <a:schemeClr val="dk2"/>
                </a:solidFill>
              </a:defRPr>
            </a:lvl7pPr>
            <a:lvl8pPr marL="3657600" lvl="7" indent="-304800" algn="l" rtl="0">
              <a:lnSpc>
                <a:spcPct val="115000"/>
              </a:lnSpc>
              <a:spcBef>
                <a:spcPts val="0"/>
              </a:spcBef>
              <a:spcAft>
                <a:spcPts val="0"/>
              </a:spcAft>
              <a:buClr>
                <a:schemeClr val="dk2"/>
              </a:buClr>
              <a:buSzPts val="1200"/>
              <a:buChar char="○"/>
              <a:defRPr sz="1200">
                <a:solidFill>
                  <a:schemeClr val="dk2"/>
                </a:solidFill>
              </a:defRPr>
            </a:lvl8pPr>
            <a:lvl9pPr marL="4114800" lvl="8" indent="-304800" algn="l" rtl="0">
              <a:lnSpc>
                <a:spcPct val="115000"/>
              </a:lnSpc>
              <a:spcBef>
                <a:spcPts val="0"/>
              </a:spcBef>
              <a:spcAft>
                <a:spcPts val="0"/>
              </a:spcAft>
              <a:buClr>
                <a:schemeClr val="dk2"/>
              </a:buClr>
              <a:buSzPts val="1200"/>
              <a:buChar char="■"/>
              <a:defRPr sz="1200">
                <a:solidFill>
                  <a:schemeClr val="dk2"/>
                </a:solidFill>
              </a:defRPr>
            </a:lvl9pPr>
          </a:lstStyle>
          <a:p>
            <a:endParaRPr/>
          </a:p>
        </p:txBody>
      </p:sp>
      <p:sp>
        <p:nvSpPr>
          <p:cNvPr id="140" name="Google Shape;140;p19"/>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chemeClr val="dk2"/>
                </a:solidFill>
              </a:defRPr>
            </a:lvl1pPr>
            <a:lvl2pPr lvl="1" algn="r" rtl="0">
              <a:lnSpc>
                <a:spcPct val="100000"/>
              </a:lnSpc>
              <a:spcAft>
                <a:spcPts val="0"/>
              </a:spcAft>
              <a:buNone/>
              <a:defRPr sz="1000">
                <a:solidFill>
                  <a:schemeClr val="dk2"/>
                </a:solidFill>
              </a:defRPr>
            </a:lvl2pPr>
            <a:lvl3pPr lvl="2" algn="r" rtl="0">
              <a:lnSpc>
                <a:spcPct val="100000"/>
              </a:lnSpc>
              <a:spcAft>
                <a:spcPts val="0"/>
              </a:spcAft>
              <a:buNone/>
              <a:defRPr sz="1000">
                <a:solidFill>
                  <a:schemeClr val="dk2"/>
                </a:solidFill>
              </a:defRPr>
            </a:lvl3pPr>
            <a:lvl4pPr lvl="3" algn="r" rtl="0">
              <a:lnSpc>
                <a:spcPct val="100000"/>
              </a:lnSpc>
              <a:spcAft>
                <a:spcPts val="0"/>
              </a:spcAft>
              <a:buNone/>
              <a:defRPr sz="1000">
                <a:solidFill>
                  <a:schemeClr val="dk2"/>
                </a:solidFill>
              </a:defRPr>
            </a:lvl4pPr>
            <a:lvl5pPr lvl="4" algn="r" rtl="0">
              <a:lnSpc>
                <a:spcPct val="100000"/>
              </a:lnSpc>
              <a:spcAft>
                <a:spcPts val="0"/>
              </a:spcAft>
              <a:buNone/>
              <a:defRPr sz="1000">
                <a:solidFill>
                  <a:schemeClr val="dk2"/>
                </a:solidFill>
              </a:defRPr>
            </a:lvl5pPr>
            <a:lvl6pPr lvl="5" algn="r" rtl="0">
              <a:lnSpc>
                <a:spcPct val="100000"/>
              </a:lnSpc>
              <a:spcAft>
                <a:spcPts val="0"/>
              </a:spcAft>
              <a:buNone/>
              <a:defRPr sz="1000">
                <a:solidFill>
                  <a:schemeClr val="dk2"/>
                </a:solidFill>
              </a:defRPr>
            </a:lvl6pPr>
            <a:lvl7pPr lvl="6" algn="r" rtl="0">
              <a:lnSpc>
                <a:spcPct val="100000"/>
              </a:lnSpc>
              <a:spcAft>
                <a:spcPts val="0"/>
              </a:spcAft>
              <a:buNone/>
              <a:defRPr sz="1000">
                <a:solidFill>
                  <a:schemeClr val="dk2"/>
                </a:solidFill>
              </a:defRPr>
            </a:lvl7pPr>
            <a:lvl8pPr lvl="7" algn="r" rtl="0">
              <a:lnSpc>
                <a:spcPct val="100000"/>
              </a:lnSpc>
              <a:spcAft>
                <a:spcPts val="0"/>
              </a:spcAft>
              <a:buNone/>
              <a:defRPr sz="1000">
                <a:solidFill>
                  <a:schemeClr val="dk2"/>
                </a:solidFill>
              </a:defRPr>
            </a:lvl8pPr>
            <a:lvl9pPr lvl="8" algn="r" rtl="0">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ustom layout">
  <p:cSld name="AUTOLAYOUT_38">
    <p:bg>
      <p:bgPr>
        <a:solidFill>
          <a:srgbClr val="FFFFFF"/>
        </a:solidFill>
        <a:effectLst/>
      </p:bgPr>
    </p:bg>
    <p:spTree>
      <p:nvGrpSpPr>
        <p:cNvPr id="1" name="Shape 141"/>
        <p:cNvGrpSpPr/>
        <p:nvPr/>
      </p:nvGrpSpPr>
      <p:grpSpPr>
        <a:xfrm>
          <a:off x="0" y="0"/>
          <a:ext cx="0" cy="0"/>
          <a:chOff x="0" y="0"/>
          <a:chExt cx="0" cy="0"/>
        </a:xfrm>
      </p:grpSpPr>
      <p:sp>
        <p:nvSpPr>
          <p:cNvPr id="142" name="Google Shape;142;p20"/>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2705800" y="0"/>
            <a:ext cx="64383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txBox="1">
            <a:spLocks noGrp="1"/>
          </p:cNvSpPr>
          <p:nvPr>
            <p:ph type="title"/>
          </p:nvPr>
        </p:nvSpPr>
        <p:spPr>
          <a:xfrm>
            <a:off x="304800" y="710000"/>
            <a:ext cx="2089800" cy="759000"/>
          </a:xfrm>
          <a:prstGeom prst="rect">
            <a:avLst/>
          </a:prstGeom>
          <a:noFill/>
        </p:spPr>
        <p:txBody>
          <a:bodyPr spcFirstLastPara="1" wrap="square" lIns="91425" tIns="91425" rIns="91425" bIns="91425" anchor="b" anchorCtr="0">
            <a:normAutofit/>
          </a:bodyPr>
          <a:lstStyle>
            <a:lvl1pPr lvl="0" algn="l" rtl="0">
              <a:lnSpc>
                <a:spcPct val="100000"/>
              </a:lnSpc>
              <a:spcBef>
                <a:spcPts val="0"/>
              </a:spcBef>
              <a:spcAft>
                <a:spcPts val="0"/>
              </a:spcAft>
              <a:buClr>
                <a:schemeClr val="dk1"/>
              </a:buClr>
              <a:buSzPts val="1800"/>
              <a:buNone/>
              <a:defRPr sz="1800" b="1">
                <a:solidFill>
                  <a:schemeClr val="lt1"/>
                </a:solidFill>
              </a:defRPr>
            </a:lvl1pPr>
            <a:lvl2pPr lvl="1" algn="l" rtl="0">
              <a:lnSpc>
                <a:spcPct val="100000"/>
              </a:lnSpc>
              <a:spcBef>
                <a:spcPts val="0"/>
              </a:spcBef>
              <a:spcAft>
                <a:spcPts val="0"/>
              </a:spcAft>
              <a:buClr>
                <a:schemeClr val="dk1"/>
              </a:buClr>
              <a:buSzPts val="1800"/>
              <a:buNone/>
              <a:defRPr sz="1800" b="1">
                <a:solidFill>
                  <a:schemeClr val="lt1"/>
                </a:solidFill>
              </a:defRPr>
            </a:lvl2pPr>
            <a:lvl3pPr lvl="2" algn="l" rtl="0">
              <a:lnSpc>
                <a:spcPct val="100000"/>
              </a:lnSpc>
              <a:spcBef>
                <a:spcPts val="0"/>
              </a:spcBef>
              <a:spcAft>
                <a:spcPts val="0"/>
              </a:spcAft>
              <a:buClr>
                <a:schemeClr val="dk1"/>
              </a:buClr>
              <a:buSzPts val="1800"/>
              <a:buNone/>
              <a:defRPr sz="1800" b="1">
                <a:solidFill>
                  <a:schemeClr val="lt1"/>
                </a:solidFill>
              </a:defRPr>
            </a:lvl3pPr>
            <a:lvl4pPr lvl="3" algn="l" rtl="0">
              <a:lnSpc>
                <a:spcPct val="100000"/>
              </a:lnSpc>
              <a:spcBef>
                <a:spcPts val="0"/>
              </a:spcBef>
              <a:spcAft>
                <a:spcPts val="0"/>
              </a:spcAft>
              <a:buClr>
                <a:schemeClr val="dk1"/>
              </a:buClr>
              <a:buSzPts val="1800"/>
              <a:buNone/>
              <a:defRPr sz="1800" b="1">
                <a:solidFill>
                  <a:schemeClr val="lt1"/>
                </a:solidFill>
              </a:defRPr>
            </a:lvl4pPr>
            <a:lvl5pPr lvl="4" algn="l" rtl="0">
              <a:lnSpc>
                <a:spcPct val="100000"/>
              </a:lnSpc>
              <a:spcBef>
                <a:spcPts val="0"/>
              </a:spcBef>
              <a:spcAft>
                <a:spcPts val="0"/>
              </a:spcAft>
              <a:buClr>
                <a:schemeClr val="dk1"/>
              </a:buClr>
              <a:buSzPts val="1800"/>
              <a:buNone/>
              <a:defRPr sz="1800" b="1">
                <a:solidFill>
                  <a:schemeClr val="lt1"/>
                </a:solidFill>
              </a:defRPr>
            </a:lvl5pPr>
            <a:lvl6pPr lvl="5" algn="l" rtl="0">
              <a:lnSpc>
                <a:spcPct val="100000"/>
              </a:lnSpc>
              <a:spcBef>
                <a:spcPts val="0"/>
              </a:spcBef>
              <a:spcAft>
                <a:spcPts val="0"/>
              </a:spcAft>
              <a:buClr>
                <a:schemeClr val="dk1"/>
              </a:buClr>
              <a:buSzPts val="1800"/>
              <a:buNone/>
              <a:defRPr sz="1800" b="1">
                <a:solidFill>
                  <a:schemeClr val="lt1"/>
                </a:solidFill>
              </a:defRPr>
            </a:lvl6pPr>
            <a:lvl7pPr lvl="6" algn="l" rtl="0">
              <a:lnSpc>
                <a:spcPct val="100000"/>
              </a:lnSpc>
              <a:spcBef>
                <a:spcPts val="0"/>
              </a:spcBef>
              <a:spcAft>
                <a:spcPts val="0"/>
              </a:spcAft>
              <a:buClr>
                <a:schemeClr val="dk1"/>
              </a:buClr>
              <a:buSzPts val="1800"/>
              <a:buNone/>
              <a:defRPr sz="1800" b="1">
                <a:solidFill>
                  <a:schemeClr val="lt1"/>
                </a:solidFill>
              </a:defRPr>
            </a:lvl7pPr>
            <a:lvl8pPr lvl="7" algn="l" rtl="0">
              <a:lnSpc>
                <a:spcPct val="100000"/>
              </a:lnSpc>
              <a:spcBef>
                <a:spcPts val="0"/>
              </a:spcBef>
              <a:spcAft>
                <a:spcPts val="0"/>
              </a:spcAft>
              <a:buClr>
                <a:schemeClr val="dk1"/>
              </a:buClr>
              <a:buSzPts val="1800"/>
              <a:buNone/>
              <a:defRPr sz="1800" b="1">
                <a:solidFill>
                  <a:schemeClr val="lt1"/>
                </a:solidFill>
              </a:defRPr>
            </a:lvl8pPr>
            <a:lvl9pPr lvl="8" algn="l" rtl="0">
              <a:lnSpc>
                <a:spcPct val="100000"/>
              </a:lnSpc>
              <a:spcBef>
                <a:spcPts val="0"/>
              </a:spcBef>
              <a:spcAft>
                <a:spcPts val="0"/>
              </a:spcAft>
              <a:buClr>
                <a:schemeClr val="dk1"/>
              </a:buClr>
              <a:buSzPts val="1800"/>
              <a:buNone/>
              <a:defRPr sz="1800" b="1">
                <a:solidFill>
                  <a:schemeClr val="lt1"/>
                </a:solidFill>
              </a:defRPr>
            </a:lvl9pPr>
          </a:lstStyle>
          <a:p>
            <a:endParaRPr/>
          </a:p>
        </p:txBody>
      </p:sp>
      <p:sp>
        <p:nvSpPr>
          <p:cNvPr id="145" name="Google Shape;145;p20"/>
          <p:cNvSpPr txBox="1">
            <a:spLocks noGrp="1"/>
          </p:cNvSpPr>
          <p:nvPr>
            <p:ph type="body" idx="1"/>
          </p:nvPr>
        </p:nvSpPr>
        <p:spPr>
          <a:xfrm>
            <a:off x="304800" y="1554150"/>
            <a:ext cx="2089800" cy="3310500"/>
          </a:xfrm>
          <a:prstGeom prst="rect">
            <a:avLst/>
          </a:prstGeom>
          <a:noFill/>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Clr>
                <a:schemeClr val="dk2"/>
              </a:buClr>
              <a:buSzPts val="1400"/>
              <a:buChar char="●"/>
              <a:defRPr sz="1400">
                <a:solidFill>
                  <a:schemeClr val="dk2"/>
                </a:solidFill>
              </a:defRPr>
            </a:lvl1pPr>
            <a:lvl2pPr marL="914400" lvl="1" indent="-304800" algn="l" rtl="0">
              <a:lnSpc>
                <a:spcPct val="115000"/>
              </a:lnSpc>
              <a:spcBef>
                <a:spcPts val="0"/>
              </a:spcBef>
              <a:spcAft>
                <a:spcPts val="0"/>
              </a:spcAft>
              <a:buClr>
                <a:schemeClr val="dk2"/>
              </a:buClr>
              <a:buSzPts val="1200"/>
              <a:buChar char="○"/>
              <a:defRPr sz="1200">
                <a:solidFill>
                  <a:schemeClr val="dk2"/>
                </a:solidFill>
              </a:defRPr>
            </a:lvl2pPr>
            <a:lvl3pPr marL="1371600" lvl="2" indent="-304800" algn="l" rtl="0">
              <a:lnSpc>
                <a:spcPct val="115000"/>
              </a:lnSpc>
              <a:spcBef>
                <a:spcPts val="0"/>
              </a:spcBef>
              <a:spcAft>
                <a:spcPts val="0"/>
              </a:spcAft>
              <a:buClr>
                <a:schemeClr val="dk2"/>
              </a:buClr>
              <a:buSzPts val="1200"/>
              <a:buChar char="■"/>
              <a:defRPr sz="1200">
                <a:solidFill>
                  <a:schemeClr val="dk2"/>
                </a:solidFill>
              </a:defRPr>
            </a:lvl3pPr>
            <a:lvl4pPr marL="1828800" lvl="3" indent="-304800" algn="l" rtl="0">
              <a:lnSpc>
                <a:spcPct val="115000"/>
              </a:lnSpc>
              <a:spcBef>
                <a:spcPts val="0"/>
              </a:spcBef>
              <a:spcAft>
                <a:spcPts val="0"/>
              </a:spcAft>
              <a:buClr>
                <a:schemeClr val="dk2"/>
              </a:buClr>
              <a:buSzPts val="1200"/>
              <a:buChar char="●"/>
              <a:defRPr sz="1200">
                <a:solidFill>
                  <a:schemeClr val="dk2"/>
                </a:solidFill>
              </a:defRPr>
            </a:lvl4pPr>
            <a:lvl5pPr marL="2286000" lvl="4" indent="-304800" algn="l" rtl="0">
              <a:lnSpc>
                <a:spcPct val="115000"/>
              </a:lnSpc>
              <a:spcBef>
                <a:spcPts val="0"/>
              </a:spcBef>
              <a:spcAft>
                <a:spcPts val="0"/>
              </a:spcAft>
              <a:buClr>
                <a:schemeClr val="dk2"/>
              </a:buClr>
              <a:buSzPts val="1200"/>
              <a:buChar char="○"/>
              <a:defRPr sz="1200">
                <a:solidFill>
                  <a:schemeClr val="dk2"/>
                </a:solidFill>
              </a:defRPr>
            </a:lvl5pPr>
            <a:lvl6pPr marL="2743200" lvl="5" indent="-304800" algn="l" rtl="0">
              <a:lnSpc>
                <a:spcPct val="115000"/>
              </a:lnSpc>
              <a:spcBef>
                <a:spcPts val="0"/>
              </a:spcBef>
              <a:spcAft>
                <a:spcPts val="0"/>
              </a:spcAft>
              <a:buClr>
                <a:schemeClr val="dk2"/>
              </a:buClr>
              <a:buSzPts val="1200"/>
              <a:buChar char="■"/>
              <a:defRPr sz="1200">
                <a:solidFill>
                  <a:schemeClr val="dk2"/>
                </a:solidFill>
              </a:defRPr>
            </a:lvl6pPr>
            <a:lvl7pPr marL="3200400" lvl="6" indent="-304800" algn="l" rtl="0">
              <a:lnSpc>
                <a:spcPct val="115000"/>
              </a:lnSpc>
              <a:spcBef>
                <a:spcPts val="0"/>
              </a:spcBef>
              <a:spcAft>
                <a:spcPts val="0"/>
              </a:spcAft>
              <a:buClr>
                <a:schemeClr val="dk2"/>
              </a:buClr>
              <a:buSzPts val="1200"/>
              <a:buChar char="●"/>
              <a:defRPr sz="1200">
                <a:solidFill>
                  <a:schemeClr val="dk2"/>
                </a:solidFill>
              </a:defRPr>
            </a:lvl7pPr>
            <a:lvl8pPr marL="3657600" lvl="7" indent="-304800" algn="l" rtl="0">
              <a:lnSpc>
                <a:spcPct val="115000"/>
              </a:lnSpc>
              <a:spcBef>
                <a:spcPts val="0"/>
              </a:spcBef>
              <a:spcAft>
                <a:spcPts val="0"/>
              </a:spcAft>
              <a:buClr>
                <a:schemeClr val="dk2"/>
              </a:buClr>
              <a:buSzPts val="1200"/>
              <a:buChar char="○"/>
              <a:defRPr sz="1200">
                <a:solidFill>
                  <a:schemeClr val="dk2"/>
                </a:solidFill>
              </a:defRPr>
            </a:lvl8pPr>
            <a:lvl9pPr marL="4114800" lvl="8" indent="-304800" algn="l" rtl="0">
              <a:lnSpc>
                <a:spcPct val="115000"/>
              </a:lnSpc>
              <a:spcBef>
                <a:spcPts val="0"/>
              </a:spcBef>
              <a:spcAft>
                <a:spcPts val="0"/>
              </a:spcAft>
              <a:buClr>
                <a:schemeClr val="dk2"/>
              </a:buClr>
              <a:buSzPts val="1200"/>
              <a:buChar char="■"/>
              <a:defRPr sz="1200">
                <a:solidFill>
                  <a:schemeClr val="dk2"/>
                </a:solidFill>
              </a:defRPr>
            </a:lvl9pPr>
          </a:lstStyle>
          <a:p>
            <a:endParaRPr/>
          </a:p>
        </p:txBody>
      </p:sp>
      <p:sp>
        <p:nvSpPr>
          <p:cNvPr id="146" name="Google Shape;146;p20"/>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chemeClr val="dk2"/>
                </a:solidFill>
              </a:defRPr>
            </a:lvl1pPr>
            <a:lvl2pPr lvl="1" algn="r" rtl="0">
              <a:lnSpc>
                <a:spcPct val="100000"/>
              </a:lnSpc>
              <a:spcAft>
                <a:spcPts val="0"/>
              </a:spcAft>
              <a:buNone/>
              <a:defRPr sz="1000">
                <a:solidFill>
                  <a:schemeClr val="dk2"/>
                </a:solidFill>
              </a:defRPr>
            </a:lvl2pPr>
            <a:lvl3pPr lvl="2" algn="r" rtl="0">
              <a:lnSpc>
                <a:spcPct val="100000"/>
              </a:lnSpc>
              <a:spcAft>
                <a:spcPts val="0"/>
              </a:spcAft>
              <a:buNone/>
              <a:defRPr sz="1000">
                <a:solidFill>
                  <a:schemeClr val="dk2"/>
                </a:solidFill>
              </a:defRPr>
            </a:lvl3pPr>
            <a:lvl4pPr lvl="3" algn="r" rtl="0">
              <a:lnSpc>
                <a:spcPct val="100000"/>
              </a:lnSpc>
              <a:spcAft>
                <a:spcPts val="0"/>
              </a:spcAft>
              <a:buNone/>
              <a:defRPr sz="1000">
                <a:solidFill>
                  <a:schemeClr val="dk2"/>
                </a:solidFill>
              </a:defRPr>
            </a:lvl4pPr>
            <a:lvl5pPr lvl="4" algn="r" rtl="0">
              <a:lnSpc>
                <a:spcPct val="100000"/>
              </a:lnSpc>
              <a:spcAft>
                <a:spcPts val="0"/>
              </a:spcAft>
              <a:buNone/>
              <a:defRPr sz="1000">
                <a:solidFill>
                  <a:schemeClr val="dk2"/>
                </a:solidFill>
              </a:defRPr>
            </a:lvl5pPr>
            <a:lvl6pPr lvl="5" algn="r" rtl="0">
              <a:lnSpc>
                <a:spcPct val="100000"/>
              </a:lnSpc>
              <a:spcAft>
                <a:spcPts val="0"/>
              </a:spcAft>
              <a:buNone/>
              <a:defRPr sz="1000">
                <a:solidFill>
                  <a:schemeClr val="dk2"/>
                </a:solidFill>
              </a:defRPr>
            </a:lvl6pPr>
            <a:lvl7pPr lvl="6" algn="r" rtl="0">
              <a:lnSpc>
                <a:spcPct val="100000"/>
              </a:lnSpc>
              <a:spcAft>
                <a:spcPts val="0"/>
              </a:spcAft>
              <a:buNone/>
              <a:defRPr sz="1000">
                <a:solidFill>
                  <a:schemeClr val="dk2"/>
                </a:solidFill>
              </a:defRPr>
            </a:lvl7pPr>
            <a:lvl8pPr lvl="7" algn="r" rtl="0">
              <a:lnSpc>
                <a:spcPct val="100000"/>
              </a:lnSpc>
              <a:spcAft>
                <a:spcPts val="0"/>
              </a:spcAft>
              <a:buNone/>
              <a:defRPr sz="1000">
                <a:solidFill>
                  <a:schemeClr val="dk2"/>
                </a:solidFill>
              </a:defRPr>
            </a:lvl8pPr>
            <a:lvl9pPr lvl="8" algn="r" rtl="0">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ustom layout 14">
  <p:cSld name="AUTOLAYOUT_30">
    <p:bg>
      <p:bgPr>
        <a:solidFill>
          <a:srgbClr val="FFFFFF"/>
        </a:solidFill>
        <a:effectLst/>
      </p:bgPr>
    </p:bg>
    <p:spTree>
      <p:nvGrpSpPr>
        <p:cNvPr id="1" name="Shape 147"/>
        <p:cNvGrpSpPr/>
        <p:nvPr/>
      </p:nvGrpSpPr>
      <p:grpSpPr>
        <a:xfrm>
          <a:off x="0" y="0"/>
          <a:ext cx="0" cy="0"/>
          <a:chOff x="0" y="0"/>
          <a:chExt cx="0" cy="0"/>
        </a:xfrm>
      </p:grpSpPr>
      <p:sp>
        <p:nvSpPr>
          <p:cNvPr id="148" name="Google Shape;148;p21"/>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0" y="4665575"/>
            <a:ext cx="9144000" cy="477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 name="Google Shape;150;p21"/>
          <p:cNvCxnSpPr/>
          <p:nvPr/>
        </p:nvCxnSpPr>
        <p:spPr>
          <a:xfrm>
            <a:off x="1128750" y="1995025"/>
            <a:ext cx="6886500" cy="0"/>
          </a:xfrm>
          <a:prstGeom prst="straightConnector1">
            <a:avLst/>
          </a:prstGeom>
          <a:noFill/>
          <a:ln w="9525" cap="flat" cmpd="sng">
            <a:solidFill>
              <a:schemeClr val="dk1"/>
            </a:solidFill>
            <a:prstDash val="dot"/>
            <a:round/>
            <a:headEnd type="none" w="sm" len="sm"/>
            <a:tailEnd type="none" w="sm" len="sm"/>
          </a:ln>
        </p:spPr>
      </p:cxnSp>
      <p:sp>
        <p:nvSpPr>
          <p:cNvPr id="151" name="Google Shape;151;p21"/>
          <p:cNvSpPr txBox="1">
            <a:spLocks noGrp="1"/>
          </p:cNvSpPr>
          <p:nvPr>
            <p:ph type="title"/>
          </p:nvPr>
        </p:nvSpPr>
        <p:spPr>
          <a:xfrm>
            <a:off x="1128750" y="394200"/>
            <a:ext cx="6886500" cy="1412100"/>
          </a:xfrm>
          <a:prstGeom prst="rect">
            <a:avLst/>
          </a:prstGeom>
          <a:noFill/>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dk1"/>
              </a:buClr>
              <a:buSzPts val="3600"/>
              <a:buNone/>
              <a:defRPr sz="3600" b="1">
                <a:solidFill>
                  <a:schemeClr val="dk1"/>
                </a:solidFill>
              </a:defRPr>
            </a:lvl1pPr>
            <a:lvl2pPr lvl="1" algn="ctr" rtl="0">
              <a:lnSpc>
                <a:spcPct val="100000"/>
              </a:lnSpc>
              <a:spcBef>
                <a:spcPts val="0"/>
              </a:spcBef>
              <a:spcAft>
                <a:spcPts val="0"/>
              </a:spcAft>
              <a:buClr>
                <a:schemeClr val="dk1"/>
              </a:buClr>
              <a:buSzPts val="3600"/>
              <a:buNone/>
              <a:defRPr sz="3600" b="1">
                <a:solidFill>
                  <a:schemeClr val="dk1"/>
                </a:solidFill>
              </a:defRPr>
            </a:lvl2pPr>
            <a:lvl3pPr lvl="2" algn="ctr" rtl="0">
              <a:lnSpc>
                <a:spcPct val="100000"/>
              </a:lnSpc>
              <a:spcBef>
                <a:spcPts val="0"/>
              </a:spcBef>
              <a:spcAft>
                <a:spcPts val="0"/>
              </a:spcAft>
              <a:buClr>
                <a:schemeClr val="dk1"/>
              </a:buClr>
              <a:buSzPts val="3600"/>
              <a:buNone/>
              <a:defRPr sz="3600" b="1">
                <a:solidFill>
                  <a:schemeClr val="dk1"/>
                </a:solidFill>
              </a:defRPr>
            </a:lvl3pPr>
            <a:lvl4pPr lvl="3" algn="ctr" rtl="0">
              <a:lnSpc>
                <a:spcPct val="100000"/>
              </a:lnSpc>
              <a:spcBef>
                <a:spcPts val="0"/>
              </a:spcBef>
              <a:spcAft>
                <a:spcPts val="0"/>
              </a:spcAft>
              <a:buClr>
                <a:schemeClr val="dk1"/>
              </a:buClr>
              <a:buSzPts val="3600"/>
              <a:buNone/>
              <a:defRPr sz="3600" b="1">
                <a:solidFill>
                  <a:schemeClr val="dk1"/>
                </a:solidFill>
              </a:defRPr>
            </a:lvl4pPr>
            <a:lvl5pPr lvl="4" algn="ctr" rtl="0">
              <a:lnSpc>
                <a:spcPct val="100000"/>
              </a:lnSpc>
              <a:spcBef>
                <a:spcPts val="0"/>
              </a:spcBef>
              <a:spcAft>
                <a:spcPts val="0"/>
              </a:spcAft>
              <a:buClr>
                <a:schemeClr val="dk1"/>
              </a:buClr>
              <a:buSzPts val="3600"/>
              <a:buNone/>
              <a:defRPr sz="3600" b="1">
                <a:solidFill>
                  <a:schemeClr val="dk1"/>
                </a:solidFill>
              </a:defRPr>
            </a:lvl5pPr>
            <a:lvl6pPr lvl="5" algn="ctr" rtl="0">
              <a:lnSpc>
                <a:spcPct val="100000"/>
              </a:lnSpc>
              <a:spcBef>
                <a:spcPts val="0"/>
              </a:spcBef>
              <a:spcAft>
                <a:spcPts val="0"/>
              </a:spcAft>
              <a:buClr>
                <a:schemeClr val="dk1"/>
              </a:buClr>
              <a:buSzPts val="3600"/>
              <a:buNone/>
              <a:defRPr sz="3600" b="1">
                <a:solidFill>
                  <a:schemeClr val="dk1"/>
                </a:solidFill>
              </a:defRPr>
            </a:lvl6pPr>
            <a:lvl7pPr lvl="6" algn="ctr" rtl="0">
              <a:lnSpc>
                <a:spcPct val="100000"/>
              </a:lnSpc>
              <a:spcBef>
                <a:spcPts val="0"/>
              </a:spcBef>
              <a:spcAft>
                <a:spcPts val="0"/>
              </a:spcAft>
              <a:buClr>
                <a:schemeClr val="dk1"/>
              </a:buClr>
              <a:buSzPts val="3600"/>
              <a:buNone/>
              <a:defRPr sz="3600" b="1">
                <a:solidFill>
                  <a:schemeClr val="dk1"/>
                </a:solidFill>
              </a:defRPr>
            </a:lvl7pPr>
            <a:lvl8pPr lvl="7" algn="ctr" rtl="0">
              <a:lnSpc>
                <a:spcPct val="100000"/>
              </a:lnSpc>
              <a:spcBef>
                <a:spcPts val="0"/>
              </a:spcBef>
              <a:spcAft>
                <a:spcPts val="0"/>
              </a:spcAft>
              <a:buClr>
                <a:schemeClr val="dk1"/>
              </a:buClr>
              <a:buSzPts val="3600"/>
              <a:buNone/>
              <a:defRPr sz="3600" b="1">
                <a:solidFill>
                  <a:schemeClr val="dk1"/>
                </a:solidFill>
              </a:defRPr>
            </a:lvl8pPr>
            <a:lvl9pPr lvl="8" algn="ctr" rtl="0">
              <a:lnSpc>
                <a:spcPct val="100000"/>
              </a:lnSpc>
              <a:spcBef>
                <a:spcPts val="0"/>
              </a:spcBef>
              <a:spcAft>
                <a:spcPts val="0"/>
              </a:spcAft>
              <a:buClr>
                <a:schemeClr val="dk1"/>
              </a:buClr>
              <a:buSzPts val="3600"/>
              <a:buNone/>
              <a:defRPr sz="3600" b="1">
                <a:solidFill>
                  <a:schemeClr val="dk1"/>
                </a:solidFill>
              </a:defRPr>
            </a:lvl9pPr>
          </a:lstStyle>
          <a:p>
            <a:endParaRPr/>
          </a:p>
        </p:txBody>
      </p:sp>
      <p:sp>
        <p:nvSpPr>
          <p:cNvPr id="152" name="Google Shape;152;p21"/>
          <p:cNvSpPr txBox="1">
            <a:spLocks noGrp="1"/>
          </p:cNvSpPr>
          <p:nvPr>
            <p:ph type="body" idx="1"/>
          </p:nvPr>
        </p:nvSpPr>
        <p:spPr>
          <a:xfrm>
            <a:off x="1128750" y="2225463"/>
            <a:ext cx="6886500" cy="2197200"/>
          </a:xfrm>
          <a:prstGeom prst="rect">
            <a:avLst/>
          </a:prstGeom>
          <a:noFill/>
        </p:spPr>
        <p:txBody>
          <a:bodyPr spcFirstLastPara="1" wrap="square" lIns="91425" tIns="91425" rIns="91425" bIns="91425" anchor="t" anchorCtr="0">
            <a:normAutofit/>
          </a:bodyPr>
          <a:lstStyle>
            <a:lvl1pPr marL="457200" lvl="0" indent="-330200" algn="ctr" rtl="0">
              <a:lnSpc>
                <a:spcPct val="115000"/>
              </a:lnSpc>
              <a:spcBef>
                <a:spcPts val="0"/>
              </a:spcBef>
              <a:spcAft>
                <a:spcPts val="0"/>
              </a:spcAft>
              <a:buClr>
                <a:schemeClr val="dk2"/>
              </a:buClr>
              <a:buSzPts val="1600"/>
              <a:buChar char="●"/>
              <a:defRPr sz="1600">
                <a:solidFill>
                  <a:schemeClr val="dk2"/>
                </a:solidFill>
              </a:defRPr>
            </a:lvl1pPr>
            <a:lvl2pPr marL="914400" lvl="1" indent="-298450" algn="ctr" rtl="0">
              <a:lnSpc>
                <a:spcPct val="115000"/>
              </a:lnSpc>
              <a:spcBef>
                <a:spcPts val="0"/>
              </a:spcBef>
              <a:spcAft>
                <a:spcPts val="0"/>
              </a:spcAft>
              <a:buClr>
                <a:schemeClr val="dk2"/>
              </a:buClr>
              <a:buSzPts val="1100"/>
              <a:buChar char="○"/>
              <a:defRPr sz="1400">
                <a:solidFill>
                  <a:schemeClr val="dk2"/>
                </a:solidFill>
              </a:defRPr>
            </a:lvl2pPr>
            <a:lvl3pPr marL="1371600" lvl="2" indent="-298450" algn="ctr" rtl="0">
              <a:lnSpc>
                <a:spcPct val="115000"/>
              </a:lnSpc>
              <a:spcBef>
                <a:spcPts val="0"/>
              </a:spcBef>
              <a:spcAft>
                <a:spcPts val="0"/>
              </a:spcAft>
              <a:buClr>
                <a:schemeClr val="dk2"/>
              </a:buClr>
              <a:buSzPts val="1100"/>
              <a:buChar char="■"/>
              <a:defRPr sz="1400">
                <a:solidFill>
                  <a:schemeClr val="dk2"/>
                </a:solidFill>
              </a:defRPr>
            </a:lvl3pPr>
            <a:lvl4pPr marL="1828800" lvl="3" indent="-298450" algn="ctr" rtl="0">
              <a:lnSpc>
                <a:spcPct val="115000"/>
              </a:lnSpc>
              <a:spcBef>
                <a:spcPts val="0"/>
              </a:spcBef>
              <a:spcAft>
                <a:spcPts val="0"/>
              </a:spcAft>
              <a:buClr>
                <a:schemeClr val="dk2"/>
              </a:buClr>
              <a:buSzPts val="1100"/>
              <a:buChar char="●"/>
              <a:defRPr sz="1400">
                <a:solidFill>
                  <a:schemeClr val="dk2"/>
                </a:solidFill>
              </a:defRPr>
            </a:lvl4pPr>
            <a:lvl5pPr marL="2286000" lvl="4" indent="-298450" algn="ctr" rtl="0">
              <a:lnSpc>
                <a:spcPct val="115000"/>
              </a:lnSpc>
              <a:spcBef>
                <a:spcPts val="0"/>
              </a:spcBef>
              <a:spcAft>
                <a:spcPts val="0"/>
              </a:spcAft>
              <a:buClr>
                <a:schemeClr val="dk2"/>
              </a:buClr>
              <a:buSzPts val="1100"/>
              <a:buChar char="○"/>
              <a:defRPr sz="1400">
                <a:solidFill>
                  <a:schemeClr val="dk2"/>
                </a:solidFill>
              </a:defRPr>
            </a:lvl5pPr>
            <a:lvl6pPr marL="2743200" lvl="5" indent="-298450" algn="ctr" rtl="0">
              <a:lnSpc>
                <a:spcPct val="115000"/>
              </a:lnSpc>
              <a:spcBef>
                <a:spcPts val="0"/>
              </a:spcBef>
              <a:spcAft>
                <a:spcPts val="0"/>
              </a:spcAft>
              <a:buClr>
                <a:schemeClr val="dk2"/>
              </a:buClr>
              <a:buSzPts val="1100"/>
              <a:buChar char="■"/>
              <a:defRPr sz="1400">
                <a:solidFill>
                  <a:schemeClr val="dk2"/>
                </a:solidFill>
              </a:defRPr>
            </a:lvl6pPr>
            <a:lvl7pPr marL="3200400" lvl="6" indent="-298450" algn="ctr" rtl="0">
              <a:lnSpc>
                <a:spcPct val="115000"/>
              </a:lnSpc>
              <a:spcBef>
                <a:spcPts val="0"/>
              </a:spcBef>
              <a:spcAft>
                <a:spcPts val="0"/>
              </a:spcAft>
              <a:buClr>
                <a:schemeClr val="dk2"/>
              </a:buClr>
              <a:buSzPts val="1100"/>
              <a:buChar char="●"/>
              <a:defRPr sz="1400">
                <a:solidFill>
                  <a:schemeClr val="dk2"/>
                </a:solidFill>
              </a:defRPr>
            </a:lvl7pPr>
            <a:lvl8pPr marL="3657600" lvl="7" indent="-298450" algn="ctr" rtl="0">
              <a:lnSpc>
                <a:spcPct val="115000"/>
              </a:lnSpc>
              <a:spcBef>
                <a:spcPts val="0"/>
              </a:spcBef>
              <a:spcAft>
                <a:spcPts val="0"/>
              </a:spcAft>
              <a:buClr>
                <a:schemeClr val="dk2"/>
              </a:buClr>
              <a:buSzPts val="1100"/>
              <a:buChar char="○"/>
              <a:defRPr sz="1400">
                <a:solidFill>
                  <a:schemeClr val="dk2"/>
                </a:solidFill>
              </a:defRPr>
            </a:lvl8pPr>
            <a:lvl9pPr marL="4114800" lvl="8" indent="-298450" algn="ctr" rtl="0">
              <a:lnSpc>
                <a:spcPct val="115000"/>
              </a:lnSpc>
              <a:spcBef>
                <a:spcPts val="0"/>
              </a:spcBef>
              <a:spcAft>
                <a:spcPts val="0"/>
              </a:spcAft>
              <a:buClr>
                <a:schemeClr val="dk2"/>
              </a:buClr>
              <a:buSzPts val="1100"/>
              <a:buChar char="■"/>
              <a:defRPr sz="1400">
                <a:solidFill>
                  <a:schemeClr val="dk2"/>
                </a:solidFill>
              </a:defRPr>
            </a:lvl9pPr>
          </a:lstStyle>
          <a:p>
            <a:endParaRPr/>
          </a:p>
        </p:txBody>
      </p:sp>
      <p:sp>
        <p:nvSpPr>
          <p:cNvPr id="153" name="Google Shape;153;p21"/>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chemeClr val="lt1"/>
                </a:solidFill>
              </a:defRPr>
            </a:lvl1pPr>
            <a:lvl2pPr lvl="1" algn="r" rtl="0">
              <a:lnSpc>
                <a:spcPct val="100000"/>
              </a:lnSpc>
              <a:spcAft>
                <a:spcPts val="0"/>
              </a:spcAft>
              <a:buNone/>
              <a:defRPr sz="1000">
                <a:solidFill>
                  <a:schemeClr val="lt1"/>
                </a:solidFill>
              </a:defRPr>
            </a:lvl2pPr>
            <a:lvl3pPr lvl="2" algn="r" rtl="0">
              <a:lnSpc>
                <a:spcPct val="100000"/>
              </a:lnSpc>
              <a:spcAft>
                <a:spcPts val="0"/>
              </a:spcAft>
              <a:buNone/>
              <a:defRPr sz="1000">
                <a:solidFill>
                  <a:schemeClr val="lt1"/>
                </a:solidFill>
              </a:defRPr>
            </a:lvl3pPr>
            <a:lvl4pPr lvl="3" algn="r" rtl="0">
              <a:lnSpc>
                <a:spcPct val="100000"/>
              </a:lnSpc>
              <a:spcAft>
                <a:spcPts val="0"/>
              </a:spcAft>
              <a:buNone/>
              <a:defRPr sz="1000">
                <a:solidFill>
                  <a:schemeClr val="lt1"/>
                </a:solidFill>
              </a:defRPr>
            </a:lvl4pPr>
            <a:lvl5pPr lvl="4" algn="r" rtl="0">
              <a:lnSpc>
                <a:spcPct val="100000"/>
              </a:lnSpc>
              <a:spcAft>
                <a:spcPts val="0"/>
              </a:spcAft>
              <a:buNone/>
              <a:defRPr sz="1000">
                <a:solidFill>
                  <a:schemeClr val="lt1"/>
                </a:solidFill>
              </a:defRPr>
            </a:lvl5pPr>
            <a:lvl6pPr lvl="5" algn="r" rtl="0">
              <a:lnSpc>
                <a:spcPct val="100000"/>
              </a:lnSpc>
              <a:spcAft>
                <a:spcPts val="0"/>
              </a:spcAft>
              <a:buNone/>
              <a:defRPr sz="1000">
                <a:solidFill>
                  <a:schemeClr val="lt1"/>
                </a:solidFill>
              </a:defRPr>
            </a:lvl6pPr>
            <a:lvl7pPr lvl="6" algn="r" rtl="0">
              <a:lnSpc>
                <a:spcPct val="100000"/>
              </a:lnSpc>
              <a:spcAft>
                <a:spcPts val="0"/>
              </a:spcAft>
              <a:buNone/>
              <a:defRPr sz="1000">
                <a:solidFill>
                  <a:schemeClr val="lt1"/>
                </a:solidFill>
              </a:defRPr>
            </a:lvl7pPr>
            <a:lvl8pPr lvl="7" algn="r" rtl="0">
              <a:lnSpc>
                <a:spcPct val="100000"/>
              </a:lnSpc>
              <a:spcAft>
                <a:spcPts val="0"/>
              </a:spcAft>
              <a:buNone/>
              <a:defRPr sz="1000">
                <a:solidFill>
                  <a:schemeClr val="lt1"/>
                </a:solidFill>
              </a:defRPr>
            </a:lvl8pPr>
            <a:lvl9pPr lvl="8" algn="r" rtl="0">
              <a:lnSpc>
                <a:spcPct val="100000"/>
              </a:lnSpc>
              <a:spcAft>
                <a:spcPts val="0"/>
              </a:spcAft>
              <a:buNone/>
              <a:defRPr sz="1000">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ustom layout 7">
  <p:cSld name="AUTOLAYOUT_39">
    <p:bg>
      <p:bgPr>
        <a:solidFill>
          <a:srgbClr val="FFFFFF"/>
        </a:solidFill>
        <a:effectLst/>
      </p:bgPr>
    </p:bg>
    <p:spTree>
      <p:nvGrpSpPr>
        <p:cNvPr id="1" name="Shape 154"/>
        <p:cNvGrpSpPr/>
        <p:nvPr/>
      </p:nvGrpSpPr>
      <p:grpSpPr>
        <a:xfrm>
          <a:off x="0" y="0"/>
          <a:ext cx="0" cy="0"/>
          <a:chOff x="0" y="0"/>
          <a:chExt cx="0" cy="0"/>
        </a:xfrm>
      </p:grpSpPr>
      <p:sp>
        <p:nvSpPr>
          <p:cNvPr id="155" name="Google Shape;155;p22"/>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3047975" y="2571750"/>
            <a:ext cx="3048000" cy="25716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25" y="0"/>
            <a:ext cx="3048000" cy="5143500"/>
          </a:xfrm>
          <a:prstGeom prst="rect">
            <a:avLst/>
          </a:prstGeom>
          <a:solidFill>
            <a:srgbClr val="E06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6095975" y="0"/>
            <a:ext cx="3048000" cy="25716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txBox="1">
            <a:spLocks noGrp="1"/>
          </p:cNvSpPr>
          <p:nvPr>
            <p:ph type="title"/>
          </p:nvPr>
        </p:nvSpPr>
        <p:spPr>
          <a:xfrm>
            <a:off x="326350" y="283350"/>
            <a:ext cx="2395200" cy="4576800"/>
          </a:xfrm>
          <a:prstGeom prst="rect">
            <a:avLst/>
          </a:prstGeom>
          <a:noFill/>
        </p:spPr>
        <p:txBody>
          <a:bodyPr spcFirstLastPara="1" wrap="square" lIns="91425" tIns="91425" rIns="91425" bIns="91425" anchor="ctr" anchorCtr="0">
            <a:normAutofit/>
          </a:bodyPr>
          <a:lstStyle>
            <a:lvl1pPr lvl="0" algn="ctr">
              <a:lnSpc>
                <a:spcPct val="100000"/>
              </a:lnSpc>
              <a:spcBef>
                <a:spcPts val="0"/>
              </a:spcBef>
              <a:spcAft>
                <a:spcPts val="0"/>
              </a:spcAft>
              <a:buNone/>
              <a:defRPr sz="2400" b="1">
                <a:solidFill>
                  <a:srgbClr val="FFFFFF"/>
                </a:solidFill>
              </a:defRPr>
            </a:lvl1pPr>
            <a:lvl2pPr lvl="1" algn="ctr">
              <a:lnSpc>
                <a:spcPct val="100000"/>
              </a:lnSpc>
              <a:spcBef>
                <a:spcPts val="0"/>
              </a:spcBef>
              <a:spcAft>
                <a:spcPts val="0"/>
              </a:spcAft>
              <a:buNone/>
              <a:defRPr sz="2400" b="1">
                <a:solidFill>
                  <a:srgbClr val="FFFFFF"/>
                </a:solidFill>
              </a:defRPr>
            </a:lvl2pPr>
            <a:lvl3pPr lvl="2" algn="ctr">
              <a:lnSpc>
                <a:spcPct val="100000"/>
              </a:lnSpc>
              <a:spcBef>
                <a:spcPts val="0"/>
              </a:spcBef>
              <a:spcAft>
                <a:spcPts val="0"/>
              </a:spcAft>
              <a:buNone/>
              <a:defRPr sz="2400" b="1">
                <a:solidFill>
                  <a:srgbClr val="FFFFFF"/>
                </a:solidFill>
              </a:defRPr>
            </a:lvl3pPr>
            <a:lvl4pPr lvl="3" algn="ctr">
              <a:lnSpc>
                <a:spcPct val="100000"/>
              </a:lnSpc>
              <a:spcBef>
                <a:spcPts val="0"/>
              </a:spcBef>
              <a:spcAft>
                <a:spcPts val="0"/>
              </a:spcAft>
              <a:buNone/>
              <a:defRPr sz="2400" b="1">
                <a:solidFill>
                  <a:srgbClr val="FFFFFF"/>
                </a:solidFill>
              </a:defRPr>
            </a:lvl4pPr>
            <a:lvl5pPr lvl="4" algn="ctr">
              <a:lnSpc>
                <a:spcPct val="100000"/>
              </a:lnSpc>
              <a:spcBef>
                <a:spcPts val="0"/>
              </a:spcBef>
              <a:spcAft>
                <a:spcPts val="0"/>
              </a:spcAft>
              <a:buNone/>
              <a:defRPr sz="2400" b="1">
                <a:solidFill>
                  <a:srgbClr val="FFFFFF"/>
                </a:solidFill>
              </a:defRPr>
            </a:lvl5pPr>
            <a:lvl6pPr lvl="5" algn="ctr">
              <a:lnSpc>
                <a:spcPct val="100000"/>
              </a:lnSpc>
              <a:spcBef>
                <a:spcPts val="0"/>
              </a:spcBef>
              <a:spcAft>
                <a:spcPts val="0"/>
              </a:spcAft>
              <a:buNone/>
              <a:defRPr sz="2400" b="1">
                <a:solidFill>
                  <a:srgbClr val="FFFFFF"/>
                </a:solidFill>
              </a:defRPr>
            </a:lvl6pPr>
            <a:lvl7pPr lvl="6" algn="ctr">
              <a:lnSpc>
                <a:spcPct val="100000"/>
              </a:lnSpc>
              <a:spcBef>
                <a:spcPts val="0"/>
              </a:spcBef>
              <a:spcAft>
                <a:spcPts val="0"/>
              </a:spcAft>
              <a:buNone/>
              <a:defRPr sz="2400" b="1">
                <a:solidFill>
                  <a:srgbClr val="FFFFFF"/>
                </a:solidFill>
              </a:defRPr>
            </a:lvl7pPr>
            <a:lvl8pPr lvl="7" algn="ctr">
              <a:lnSpc>
                <a:spcPct val="100000"/>
              </a:lnSpc>
              <a:spcBef>
                <a:spcPts val="0"/>
              </a:spcBef>
              <a:spcAft>
                <a:spcPts val="0"/>
              </a:spcAft>
              <a:buNone/>
              <a:defRPr sz="2400" b="1">
                <a:solidFill>
                  <a:srgbClr val="FFFFFF"/>
                </a:solidFill>
              </a:defRPr>
            </a:lvl8pPr>
            <a:lvl9pPr lvl="8" algn="ctr">
              <a:lnSpc>
                <a:spcPct val="100000"/>
              </a:lnSpc>
              <a:spcBef>
                <a:spcPts val="0"/>
              </a:spcBef>
              <a:spcAft>
                <a:spcPts val="0"/>
              </a:spcAft>
              <a:buNone/>
              <a:defRPr sz="2400" b="1">
                <a:solidFill>
                  <a:srgbClr val="FFFFFF"/>
                </a:solidFill>
              </a:defRPr>
            </a:lvl9pPr>
          </a:lstStyle>
          <a:p>
            <a:endParaRPr/>
          </a:p>
        </p:txBody>
      </p:sp>
      <p:sp>
        <p:nvSpPr>
          <p:cNvPr id="160" name="Google Shape;160;p22"/>
          <p:cNvSpPr txBox="1">
            <a:spLocks noGrp="1"/>
          </p:cNvSpPr>
          <p:nvPr>
            <p:ph type="body" idx="1"/>
          </p:nvPr>
        </p:nvSpPr>
        <p:spPr>
          <a:xfrm>
            <a:off x="3374375" y="283350"/>
            <a:ext cx="2395200" cy="1702500"/>
          </a:xfrm>
          <a:prstGeom prst="rect">
            <a:avLst/>
          </a:prstGeom>
          <a:noFill/>
        </p:spPr>
        <p:txBody>
          <a:bodyPr spcFirstLastPara="1" wrap="square" lIns="91425" tIns="91425" rIns="91425" bIns="91425" anchor="t" anchorCtr="0">
            <a:normAutofit/>
          </a:bodyPr>
          <a:lstStyle>
            <a:lvl1pPr marL="457200" lvl="0" indent="-304800" algn="l">
              <a:lnSpc>
                <a:spcPct val="115000"/>
              </a:lnSpc>
              <a:spcBef>
                <a:spcPts val="0"/>
              </a:spcBef>
              <a:spcAft>
                <a:spcPts val="0"/>
              </a:spcAft>
              <a:buClr>
                <a:srgbClr val="434343"/>
              </a:buClr>
              <a:buSzPts val="1200"/>
              <a:buChar char="●"/>
              <a:defRPr sz="1200">
                <a:solidFill>
                  <a:srgbClr val="434343"/>
                </a:solidFill>
              </a:defRPr>
            </a:lvl1pPr>
            <a:lvl2pPr marL="914400" lvl="1" indent="-304800" algn="l">
              <a:lnSpc>
                <a:spcPct val="115000"/>
              </a:lnSpc>
              <a:spcBef>
                <a:spcPts val="0"/>
              </a:spcBef>
              <a:spcAft>
                <a:spcPts val="0"/>
              </a:spcAft>
              <a:buClr>
                <a:srgbClr val="434343"/>
              </a:buClr>
              <a:buSzPts val="1200"/>
              <a:buChar char="○"/>
              <a:defRPr sz="1200">
                <a:solidFill>
                  <a:srgbClr val="434343"/>
                </a:solidFill>
              </a:defRPr>
            </a:lvl2pPr>
            <a:lvl3pPr marL="1371600" lvl="2" indent="-304800" algn="l">
              <a:lnSpc>
                <a:spcPct val="115000"/>
              </a:lnSpc>
              <a:spcBef>
                <a:spcPts val="0"/>
              </a:spcBef>
              <a:spcAft>
                <a:spcPts val="0"/>
              </a:spcAft>
              <a:buClr>
                <a:srgbClr val="434343"/>
              </a:buClr>
              <a:buSzPts val="1200"/>
              <a:buChar char="■"/>
              <a:defRPr sz="1200">
                <a:solidFill>
                  <a:srgbClr val="434343"/>
                </a:solidFill>
              </a:defRPr>
            </a:lvl3pPr>
            <a:lvl4pPr marL="1828800" lvl="3" indent="-304800" algn="l">
              <a:lnSpc>
                <a:spcPct val="115000"/>
              </a:lnSpc>
              <a:spcBef>
                <a:spcPts val="0"/>
              </a:spcBef>
              <a:spcAft>
                <a:spcPts val="0"/>
              </a:spcAft>
              <a:buClr>
                <a:srgbClr val="434343"/>
              </a:buClr>
              <a:buSzPts val="1200"/>
              <a:buChar char="●"/>
              <a:defRPr sz="1200">
                <a:solidFill>
                  <a:srgbClr val="434343"/>
                </a:solidFill>
              </a:defRPr>
            </a:lvl4pPr>
            <a:lvl5pPr marL="2286000" lvl="4" indent="-304800" algn="l">
              <a:lnSpc>
                <a:spcPct val="115000"/>
              </a:lnSpc>
              <a:spcBef>
                <a:spcPts val="0"/>
              </a:spcBef>
              <a:spcAft>
                <a:spcPts val="0"/>
              </a:spcAft>
              <a:buClr>
                <a:srgbClr val="434343"/>
              </a:buClr>
              <a:buSzPts val="1200"/>
              <a:buChar char="○"/>
              <a:defRPr sz="1200">
                <a:solidFill>
                  <a:srgbClr val="434343"/>
                </a:solidFill>
              </a:defRPr>
            </a:lvl5pPr>
            <a:lvl6pPr marL="2743200" lvl="5" indent="-304800" algn="l">
              <a:lnSpc>
                <a:spcPct val="115000"/>
              </a:lnSpc>
              <a:spcBef>
                <a:spcPts val="0"/>
              </a:spcBef>
              <a:spcAft>
                <a:spcPts val="0"/>
              </a:spcAft>
              <a:buClr>
                <a:srgbClr val="434343"/>
              </a:buClr>
              <a:buSzPts val="1200"/>
              <a:buChar char="■"/>
              <a:defRPr sz="1200">
                <a:solidFill>
                  <a:srgbClr val="434343"/>
                </a:solidFill>
              </a:defRPr>
            </a:lvl6pPr>
            <a:lvl7pPr marL="3200400" lvl="6" indent="-304800" algn="l">
              <a:lnSpc>
                <a:spcPct val="115000"/>
              </a:lnSpc>
              <a:spcBef>
                <a:spcPts val="0"/>
              </a:spcBef>
              <a:spcAft>
                <a:spcPts val="0"/>
              </a:spcAft>
              <a:buClr>
                <a:srgbClr val="434343"/>
              </a:buClr>
              <a:buSzPts val="1200"/>
              <a:buChar char="●"/>
              <a:defRPr sz="1200">
                <a:solidFill>
                  <a:srgbClr val="434343"/>
                </a:solidFill>
              </a:defRPr>
            </a:lvl7pPr>
            <a:lvl8pPr marL="3657600" lvl="7" indent="-304800" algn="l">
              <a:lnSpc>
                <a:spcPct val="115000"/>
              </a:lnSpc>
              <a:spcBef>
                <a:spcPts val="0"/>
              </a:spcBef>
              <a:spcAft>
                <a:spcPts val="0"/>
              </a:spcAft>
              <a:buClr>
                <a:srgbClr val="434343"/>
              </a:buClr>
              <a:buSzPts val="1200"/>
              <a:buChar char="○"/>
              <a:defRPr sz="1200">
                <a:solidFill>
                  <a:srgbClr val="434343"/>
                </a:solidFill>
              </a:defRPr>
            </a:lvl8pPr>
            <a:lvl9pPr marL="4114800" lvl="8" indent="-304800" algn="l">
              <a:lnSpc>
                <a:spcPct val="115000"/>
              </a:lnSpc>
              <a:spcBef>
                <a:spcPts val="0"/>
              </a:spcBef>
              <a:spcAft>
                <a:spcPts val="0"/>
              </a:spcAft>
              <a:buClr>
                <a:srgbClr val="434343"/>
              </a:buClr>
              <a:buSzPts val="1200"/>
              <a:buChar char="■"/>
              <a:defRPr sz="1200">
                <a:solidFill>
                  <a:srgbClr val="434343"/>
                </a:solidFill>
              </a:defRPr>
            </a:lvl9pPr>
          </a:lstStyle>
          <a:p>
            <a:endParaRPr/>
          </a:p>
        </p:txBody>
      </p:sp>
      <p:sp>
        <p:nvSpPr>
          <p:cNvPr id="161" name="Google Shape;161;p22"/>
          <p:cNvSpPr txBox="1">
            <a:spLocks noGrp="1"/>
          </p:cNvSpPr>
          <p:nvPr>
            <p:ph type="body" idx="2"/>
          </p:nvPr>
        </p:nvSpPr>
        <p:spPr>
          <a:xfrm>
            <a:off x="6412675" y="283350"/>
            <a:ext cx="2395200" cy="1702500"/>
          </a:xfrm>
          <a:prstGeom prst="rect">
            <a:avLst/>
          </a:prstGeom>
          <a:noFill/>
        </p:spPr>
        <p:txBody>
          <a:bodyPr spcFirstLastPara="1" wrap="square" lIns="91425" tIns="91425" rIns="91425" bIns="91425" anchor="t" anchorCtr="0">
            <a:normAutofit/>
          </a:bodyPr>
          <a:lstStyle>
            <a:lvl1pPr marL="457200" lvl="0" indent="-304800" algn="l">
              <a:lnSpc>
                <a:spcPct val="115000"/>
              </a:lnSpc>
              <a:spcBef>
                <a:spcPts val="0"/>
              </a:spcBef>
              <a:spcAft>
                <a:spcPts val="0"/>
              </a:spcAft>
              <a:buClr>
                <a:srgbClr val="434343"/>
              </a:buClr>
              <a:buSzPts val="1200"/>
              <a:buChar char="●"/>
              <a:defRPr sz="1200">
                <a:solidFill>
                  <a:srgbClr val="434343"/>
                </a:solidFill>
              </a:defRPr>
            </a:lvl1pPr>
            <a:lvl2pPr marL="914400" lvl="1" indent="-304800" algn="l">
              <a:lnSpc>
                <a:spcPct val="115000"/>
              </a:lnSpc>
              <a:spcBef>
                <a:spcPts val="0"/>
              </a:spcBef>
              <a:spcAft>
                <a:spcPts val="0"/>
              </a:spcAft>
              <a:buClr>
                <a:srgbClr val="434343"/>
              </a:buClr>
              <a:buSzPts val="1200"/>
              <a:buChar char="○"/>
              <a:defRPr sz="1200">
                <a:solidFill>
                  <a:srgbClr val="434343"/>
                </a:solidFill>
              </a:defRPr>
            </a:lvl2pPr>
            <a:lvl3pPr marL="1371600" lvl="2" indent="-304800" algn="l">
              <a:lnSpc>
                <a:spcPct val="115000"/>
              </a:lnSpc>
              <a:spcBef>
                <a:spcPts val="0"/>
              </a:spcBef>
              <a:spcAft>
                <a:spcPts val="0"/>
              </a:spcAft>
              <a:buClr>
                <a:srgbClr val="434343"/>
              </a:buClr>
              <a:buSzPts val="1200"/>
              <a:buChar char="■"/>
              <a:defRPr sz="1200">
                <a:solidFill>
                  <a:srgbClr val="434343"/>
                </a:solidFill>
              </a:defRPr>
            </a:lvl3pPr>
            <a:lvl4pPr marL="1828800" lvl="3" indent="-304800" algn="l">
              <a:lnSpc>
                <a:spcPct val="115000"/>
              </a:lnSpc>
              <a:spcBef>
                <a:spcPts val="0"/>
              </a:spcBef>
              <a:spcAft>
                <a:spcPts val="0"/>
              </a:spcAft>
              <a:buClr>
                <a:srgbClr val="434343"/>
              </a:buClr>
              <a:buSzPts val="1200"/>
              <a:buChar char="●"/>
              <a:defRPr sz="1200">
                <a:solidFill>
                  <a:srgbClr val="434343"/>
                </a:solidFill>
              </a:defRPr>
            </a:lvl4pPr>
            <a:lvl5pPr marL="2286000" lvl="4" indent="-304800" algn="l">
              <a:lnSpc>
                <a:spcPct val="115000"/>
              </a:lnSpc>
              <a:spcBef>
                <a:spcPts val="0"/>
              </a:spcBef>
              <a:spcAft>
                <a:spcPts val="0"/>
              </a:spcAft>
              <a:buClr>
                <a:srgbClr val="434343"/>
              </a:buClr>
              <a:buSzPts val="1200"/>
              <a:buChar char="○"/>
              <a:defRPr sz="1200">
                <a:solidFill>
                  <a:srgbClr val="434343"/>
                </a:solidFill>
              </a:defRPr>
            </a:lvl5pPr>
            <a:lvl6pPr marL="2743200" lvl="5" indent="-304800" algn="l">
              <a:lnSpc>
                <a:spcPct val="115000"/>
              </a:lnSpc>
              <a:spcBef>
                <a:spcPts val="0"/>
              </a:spcBef>
              <a:spcAft>
                <a:spcPts val="0"/>
              </a:spcAft>
              <a:buClr>
                <a:srgbClr val="434343"/>
              </a:buClr>
              <a:buSzPts val="1200"/>
              <a:buChar char="■"/>
              <a:defRPr sz="1200">
                <a:solidFill>
                  <a:srgbClr val="434343"/>
                </a:solidFill>
              </a:defRPr>
            </a:lvl6pPr>
            <a:lvl7pPr marL="3200400" lvl="6" indent="-304800" algn="l">
              <a:lnSpc>
                <a:spcPct val="115000"/>
              </a:lnSpc>
              <a:spcBef>
                <a:spcPts val="0"/>
              </a:spcBef>
              <a:spcAft>
                <a:spcPts val="0"/>
              </a:spcAft>
              <a:buClr>
                <a:srgbClr val="434343"/>
              </a:buClr>
              <a:buSzPts val="1200"/>
              <a:buChar char="●"/>
              <a:defRPr sz="1200">
                <a:solidFill>
                  <a:srgbClr val="434343"/>
                </a:solidFill>
              </a:defRPr>
            </a:lvl7pPr>
            <a:lvl8pPr marL="3657600" lvl="7" indent="-304800" algn="l">
              <a:lnSpc>
                <a:spcPct val="115000"/>
              </a:lnSpc>
              <a:spcBef>
                <a:spcPts val="0"/>
              </a:spcBef>
              <a:spcAft>
                <a:spcPts val="0"/>
              </a:spcAft>
              <a:buClr>
                <a:srgbClr val="434343"/>
              </a:buClr>
              <a:buSzPts val="1200"/>
              <a:buChar char="○"/>
              <a:defRPr sz="1200">
                <a:solidFill>
                  <a:srgbClr val="434343"/>
                </a:solidFill>
              </a:defRPr>
            </a:lvl8pPr>
            <a:lvl9pPr marL="4114800" lvl="8" indent="-304800" algn="l">
              <a:lnSpc>
                <a:spcPct val="115000"/>
              </a:lnSpc>
              <a:spcBef>
                <a:spcPts val="0"/>
              </a:spcBef>
              <a:spcAft>
                <a:spcPts val="0"/>
              </a:spcAft>
              <a:buClr>
                <a:srgbClr val="434343"/>
              </a:buClr>
              <a:buSzPts val="1200"/>
              <a:buChar char="■"/>
              <a:defRPr sz="1200">
                <a:solidFill>
                  <a:srgbClr val="434343"/>
                </a:solidFill>
              </a:defRPr>
            </a:lvl9pPr>
          </a:lstStyle>
          <a:p>
            <a:endParaRPr/>
          </a:p>
        </p:txBody>
      </p:sp>
      <p:sp>
        <p:nvSpPr>
          <p:cNvPr id="162" name="Google Shape;162;p22"/>
          <p:cNvSpPr txBox="1">
            <a:spLocks noGrp="1"/>
          </p:cNvSpPr>
          <p:nvPr>
            <p:ph type="body" idx="3"/>
          </p:nvPr>
        </p:nvSpPr>
        <p:spPr>
          <a:xfrm>
            <a:off x="3374375" y="2855100"/>
            <a:ext cx="2395200" cy="1702500"/>
          </a:xfrm>
          <a:prstGeom prst="rect">
            <a:avLst/>
          </a:prstGeom>
          <a:noFill/>
        </p:spPr>
        <p:txBody>
          <a:bodyPr spcFirstLastPara="1" wrap="square" lIns="91425" tIns="91425" rIns="91425" bIns="91425" anchor="t" anchorCtr="0">
            <a:normAutofit/>
          </a:bodyPr>
          <a:lstStyle>
            <a:lvl1pPr marL="457200" lvl="0" indent="-304800" algn="l">
              <a:lnSpc>
                <a:spcPct val="115000"/>
              </a:lnSpc>
              <a:spcBef>
                <a:spcPts val="0"/>
              </a:spcBef>
              <a:spcAft>
                <a:spcPts val="0"/>
              </a:spcAft>
              <a:buClr>
                <a:srgbClr val="434343"/>
              </a:buClr>
              <a:buSzPts val="1200"/>
              <a:buChar char="●"/>
              <a:defRPr sz="1200">
                <a:solidFill>
                  <a:srgbClr val="434343"/>
                </a:solidFill>
              </a:defRPr>
            </a:lvl1pPr>
            <a:lvl2pPr marL="914400" lvl="1" indent="-304800" algn="l">
              <a:lnSpc>
                <a:spcPct val="115000"/>
              </a:lnSpc>
              <a:spcBef>
                <a:spcPts val="0"/>
              </a:spcBef>
              <a:spcAft>
                <a:spcPts val="0"/>
              </a:spcAft>
              <a:buClr>
                <a:srgbClr val="434343"/>
              </a:buClr>
              <a:buSzPts val="1200"/>
              <a:buChar char="○"/>
              <a:defRPr sz="1200">
                <a:solidFill>
                  <a:srgbClr val="434343"/>
                </a:solidFill>
              </a:defRPr>
            </a:lvl2pPr>
            <a:lvl3pPr marL="1371600" lvl="2" indent="-304800" algn="l">
              <a:lnSpc>
                <a:spcPct val="115000"/>
              </a:lnSpc>
              <a:spcBef>
                <a:spcPts val="0"/>
              </a:spcBef>
              <a:spcAft>
                <a:spcPts val="0"/>
              </a:spcAft>
              <a:buClr>
                <a:srgbClr val="434343"/>
              </a:buClr>
              <a:buSzPts val="1200"/>
              <a:buChar char="■"/>
              <a:defRPr sz="1200">
                <a:solidFill>
                  <a:srgbClr val="434343"/>
                </a:solidFill>
              </a:defRPr>
            </a:lvl3pPr>
            <a:lvl4pPr marL="1828800" lvl="3" indent="-304800" algn="l">
              <a:lnSpc>
                <a:spcPct val="115000"/>
              </a:lnSpc>
              <a:spcBef>
                <a:spcPts val="0"/>
              </a:spcBef>
              <a:spcAft>
                <a:spcPts val="0"/>
              </a:spcAft>
              <a:buClr>
                <a:srgbClr val="434343"/>
              </a:buClr>
              <a:buSzPts val="1200"/>
              <a:buChar char="●"/>
              <a:defRPr sz="1200">
                <a:solidFill>
                  <a:srgbClr val="434343"/>
                </a:solidFill>
              </a:defRPr>
            </a:lvl4pPr>
            <a:lvl5pPr marL="2286000" lvl="4" indent="-304800" algn="l">
              <a:lnSpc>
                <a:spcPct val="115000"/>
              </a:lnSpc>
              <a:spcBef>
                <a:spcPts val="0"/>
              </a:spcBef>
              <a:spcAft>
                <a:spcPts val="0"/>
              </a:spcAft>
              <a:buClr>
                <a:srgbClr val="434343"/>
              </a:buClr>
              <a:buSzPts val="1200"/>
              <a:buChar char="○"/>
              <a:defRPr sz="1200">
                <a:solidFill>
                  <a:srgbClr val="434343"/>
                </a:solidFill>
              </a:defRPr>
            </a:lvl5pPr>
            <a:lvl6pPr marL="2743200" lvl="5" indent="-304800" algn="l">
              <a:lnSpc>
                <a:spcPct val="115000"/>
              </a:lnSpc>
              <a:spcBef>
                <a:spcPts val="0"/>
              </a:spcBef>
              <a:spcAft>
                <a:spcPts val="0"/>
              </a:spcAft>
              <a:buClr>
                <a:srgbClr val="434343"/>
              </a:buClr>
              <a:buSzPts val="1200"/>
              <a:buChar char="■"/>
              <a:defRPr sz="1200">
                <a:solidFill>
                  <a:srgbClr val="434343"/>
                </a:solidFill>
              </a:defRPr>
            </a:lvl6pPr>
            <a:lvl7pPr marL="3200400" lvl="6" indent="-304800" algn="l">
              <a:lnSpc>
                <a:spcPct val="115000"/>
              </a:lnSpc>
              <a:spcBef>
                <a:spcPts val="0"/>
              </a:spcBef>
              <a:spcAft>
                <a:spcPts val="0"/>
              </a:spcAft>
              <a:buClr>
                <a:srgbClr val="434343"/>
              </a:buClr>
              <a:buSzPts val="1200"/>
              <a:buChar char="●"/>
              <a:defRPr sz="1200">
                <a:solidFill>
                  <a:srgbClr val="434343"/>
                </a:solidFill>
              </a:defRPr>
            </a:lvl7pPr>
            <a:lvl8pPr marL="3657600" lvl="7" indent="-304800" algn="l">
              <a:lnSpc>
                <a:spcPct val="115000"/>
              </a:lnSpc>
              <a:spcBef>
                <a:spcPts val="0"/>
              </a:spcBef>
              <a:spcAft>
                <a:spcPts val="0"/>
              </a:spcAft>
              <a:buClr>
                <a:srgbClr val="434343"/>
              </a:buClr>
              <a:buSzPts val="1200"/>
              <a:buChar char="○"/>
              <a:defRPr sz="1200">
                <a:solidFill>
                  <a:srgbClr val="434343"/>
                </a:solidFill>
              </a:defRPr>
            </a:lvl8pPr>
            <a:lvl9pPr marL="4114800" lvl="8" indent="-304800" algn="l">
              <a:lnSpc>
                <a:spcPct val="115000"/>
              </a:lnSpc>
              <a:spcBef>
                <a:spcPts val="0"/>
              </a:spcBef>
              <a:spcAft>
                <a:spcPts val="0"/>
              </a:spcAft>
              <a:buClr>
                <a:srgbClr val="434343"/>
              </a:buClr>
              <a:buSzPts val="1200"/>
              <a:buChar char="■"/>
              <a:defRPr sz="1200">
                <a:solidFill>
                  <a:srgbClr val="434343"/>
                </a:solidFill>
              </a:defRPr>
            </a:lvl9pPr>
          </a:lstStyle>
          <a:p>
            <a:endParaRPr/>
          </a:p>
        </p:txBody>
      </p:sp>
      <p:sp>
        <p:nvSpPr>
          <p:cNvPr id="163" name="Google Shape;163;p22"/>
          <p:cNvSpPr txBox="1">
            <a:spLocks noGrp="1"/>
          </p:cNvSpPr>
          <p:nvPr>
            <p:ph type="body" idx="4"/>
          </p:nvPr>
        </p:nvSpPr>
        <p:spPr>
          <a:xfrm>
            <a:off x="6408400" y="2855100"/>
            <a:ext cx="2395200" cy="1702500"/>
          </a:xfrm>
          <a:prstGeom prst="rect">
            <a:avLst/>
          </a:prstGeom>
          <a:noFill/>
        </p:spPr>
        <p:txBody>
          <a:bodyPr spcFirstLastPara="1" wrap="square" lIns="91425" tIns="91425" rIns="91425" bIns="91425" anchor="t" anchorCtr="0">
            <a:normAutofit/>
          </a:bodyPr>
          <a:lstStyle>
            <a:lvl1pPr marL="457200" lvl="0" indent="-304800" algn="l">
              <a:lnSpc>
                <a:spcPct val="115000"/>
              </a:lnSpc>
              <a:spcBef>
                <a:spcPts val="0"/>
              </a:spcBef>
              <a:spcAft>
                <a:spcPts val="0"/>
              </a:spcAft>
              <a:buClr>
                <a:srgbClr val="434343"/>
              </a:buClr>
              <a:buSzPts val="1200"/>
              <a:buChar char="●"/>
              <a:defRPr sz="1200">
                <a:solidFill>
                  <a:srgbClr val="434343"/>
                </a:solidFill>
              </a:defRPr>
            </a:lvl1pPr>
            <a:lvl2pPr marL="914400" lvl="1" indent="-304800" algn="l">
              <a:lnSpc>
                <a:spcPct val="115000"/>
              </a:lnSpc>
              <a:spcBef>
                <a:spcPts val="0"/>
              </a:spcBef>
              <a:spcAft>
                <a:spcPts val="0"/>
              </a:spcAft>
              <a:buClr>
                <a:srgbClr val="434343"/>
              </a:buClr>
              <a:buSzPts val="1200"/>
              <a:buChar char="○"/>
              <a:defRPr sz="1200">
                <a:solidFill>
                  <a:srgbClr val="434343"/>
                </a:solidFill>
              </a:defRPr>
            </a:lvl2pPr>
            <a:lvl3pPr marL="1371600" lvl="2" indent="-304800" algn="l">
              <a:lnSpc>
                <a:spcPct val="115000"/>
              </a:lnSpc>
              <a:spcBef>
                <a:spcPts val="0"/>
              </a:spcBef>
              <a:spcAft>
                <a:spcPts val="0"/>
              </a:spcAft>
              <a:buClr>
                <a:srgbClr val="434343"/>
              </a:buClr>
              <a:buSzPts val="1200"/>
              <a:buChar char="■"/>
              <a:defRPr sz="1200">
                <a:solidFill>
                  <a:srgbClr val="434343"/>
                </a:solidFill>
              </a:defRPr>
            </a:lvl3pPr>
            <a:lvl4pPr marL="1828800" lvl="3" indent="-304800" algn="l">
              <a:lnSpc>
                <a:spcPct val="115000"/>
              </a:lnSpc>
              <a:spcBef>
                <a:spcPts val="0"/>
              </a:spcBef>
              <a:spcAft>
                <a:spcPts val="0"/>
              </a:spcAft>
              <a:buClr>
                <a:srgbClr val="434343"/>
              </a:buClr>
              <a:buSzPts val="1200"/>
              <a:buChar char="●"/>
              <a:defRPr sz="1200">
                <a:solidFill>
                  <a:srgbClr val="434343"/>
                </a:solidFill>
              </a:defRPr>
            </a:lvl4pPr>
            <a:lvl5pPr marL="2286000" lvl="4" indent="-304800" algn="l">
              <a:lnSpc>
                <a:spcPct val="115000"/>
              </a:lnSpc>
              <a:spcBef>
                <a:spcPts val="0"/>
              </a:spcBef>
              <a:spcAft>
                <a:spcPts val="0"/>
              </a:spcAft>
              <a:buClr>
                <a:srgbClr val="434343"/>
              </a:buClr>
              <a:buSzPts val="1200"/>
              <a:buChar char="○"/>
              <a:defRPr sz="1200">
                <a:solidFill>
                  <a:srgbClr val="434343"/>
                </a:solidFill>
              </a:defRPr>
            </a:lvl5pPr>
            <a:lvl6pPr marL="2743200" lvl="5" indent="-304800" algn="l">
              <a:lnSpc>
                <a:spcPct val="115000"/>
              </a:lnSpc>
              <a:spcBef>
                <a:spcPts val="0"/>
              </a:spcBef>
              <a:spcAft>
                <a:spcPts val="0"/>
              </a:spcAft>
              <a:buClr>
                <a:srgbClr val="434343"/>
              </a:buClr>
              <a:buSzPts val="1200"/>
              <a:buChar char="■"/>
              <a:defRPr sz="1200">
                <a:solidFill>
                  <a:srgbClr val="434343"/>
                </a:solidFill>
              </a:defRPr>
            </a:lvl6pPr>
            <a:lvl7pPr marL="3200400" lvl="6" indent="-304800" algn="l">
              <a:lnSpc>
                <a:spcPct val="115000"/>
              </a:lnSpc>
              <a:spcBef>
                <a:spcPts val="0"/>
              </a:spcBef>
              <a:spcAft>
                <a:spcPts val="0"/>
              </a:spcAft>
              <a:buClr>
                <a:srgbClr val="434343"/>
              </a:buClr>
              <a:buSzPts val="1200"/>
              <a:buChar char="●"/>
              <a:defRPr sz="1200">
                <a:solidFill>
                  <a:srgbClr val="434343"/>
                </a:solidFill>
              </a:defRPr>
            </a:lvl7pPr>
            <a:lvl8pPr marL="3657600" lvl="7" indent="-304800" algn="l">
              <a:lnSpc>
                <a:spcPct val="115000"/>
              </a:lnSpc>
              <a:spcBef>
                <a:spcPts val="0"/>
              </a:spcBef>
              <a:spcAft>
                <a:spcPts val="0"/>
              </a:spcAft>
              <a:buClr>
                <a:srgbClr val="434343"/>
              </a:buClr>
              <a:buSzPts val="1200"/>
              <a:buChar char="○"/>
              <a:defRPr sz="1200">
                <a:solidFill>
                  <a:srgbClr val="434343"/>
                </a:solidFill>
              </a:defRPr>
            </a:lvl8pPr>
            <a:lvl9pPr marL="4114800" lvl="8" indent="-304800" algn="l">
              <a:lnSpc>
                <a:spcPct val="115000"/>
              </a:lnSpc>
              <a:spcBef>
                <a:spcPts val="0"/>
              </a:spcBef>
              <a:spcAft>
                <a:spcPts val="0"/>
              </a:spcAft>
              <a:buClr>
                <a:srgbClr val="434343"/>
              </a:buClr>
              <a:buSzPts val="1200"/>
              <a:buChar char="■"/>
              <a:defRPr sz="1200">
                <a:solidFill>
                  <a:srgbClr val="434343"/>
                </a:solidFill>
              </a:defRPr>
            </a:lvl9pPr>
          </a:lstStyle>
          <a:p>
            <a:endParaRPr/>
          </a:p>
        </p:txBody>
      </p:sp>
      <p:sp>
        <p:nvSpPr>
          <p:cNvPr id="164" name="Google Shape;164;p22"/>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ustom layout 8">
  <p:cSld name="AUTOLAYOUT_40">
    <p:bg>
      <p:bgPr>
        <a:solidFill>
          <a:srgbClr val="FFFFFF"/>
        </a:solidFill>
        <a:effectLst/>
      </p:bgPr>
    </p:bg>
    <p:spTree>
      <p:nvGrpSpPr>
        <p:cNvPr id="1" name="Shape 165"/>
        <p:cNvGrpSpPr/>
        <p:nvPr/>
      </p:nvGrpSpPr>
      <p:grpSpPr>
        <a:xfrm>
          <a:off x="0" y="0"/>
          <a:ext cx="0" cy="0"/>
          <a:chOff x="0" y="0"/>
          <a:chExt cx="0" cy="0"/>
        </a:xfrm>
      </p:grpSpPr>
      <p:sp>
        <p:nvSpPr>
          <p:cNvPr id="166" name="Google Shape;166;p23"/>
          <p:cNvSpPr/>
          <p:nvPr/>
        </p:nvSpPr>
        <p:spPr>
          <a:xfrm>
            <a:off x="0" y="0"/>
            <a:ext cx="91440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p:nvPr/>
        </p:nvSpPr>
        <p:spPr>
          <a:xfrm>
            <a:off x="2316574" y="3364649"/>
            <a:ext cx="1632000" cy="1632000"/>
          </a:xfrm>
          <a:prstGeom prst="ellipse">
            <a:avLst/>
          </a:prstGeom>
          <a:noFill/>
          <a:ln w="19050"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a:off x="6118424" y="1414824"/>
            <a:ext cx="1632000" cy="1632000"/>
          </a:xfrm>
          <a:prstGeom prst="ellipse">
            <a:avLst/>
          </a:prstGeom>
          <a:noFill/>
          <a:ln w="19050"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a:off x="7500225" y="4086700"/>
            <a:ext cx="831300" cy="831300"/>
          </a:xfrm>
          <a:prstGeom prst="ellipse">
            <a:avLst/>
          </a:prstGeom>
          <a:noFill/>
          <a:ln w="19050"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p:nvPr/>
        </p:nvSpPr>
        <p:spPr>
          <a:xfrm>
            <a:off x="794188" y="1494263"/>
            <a:ext cx="831300" cy="831300"/>
          </a:xfrm>
          <a:prstGeom prst="ellipse">
            <a:avLst/>
          </a:prstGeom>
          <a:noFill/>
          <a:ln w="19050"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3"/>
          <p:cNvSpPr/>
          <p:nvPr/>
        </p:nvSpPr>
        <p:spPr>
          <a:xfrm>
            <a:off x="1080300" y="1677388"/>
            <a:ext cx="3452400" cy="14505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3"/>
          <p:cNvSpPr/>
          <p:nvPr/>
        </p:nvSpPr>
        <p:spPr>
          <a:xfrm>
            <a:off x="4611275" y="1677388"/>
            <a:ext cx="3452400" cy="14505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3"/>
          <p:cNvSpPr/>
          <p:nvPr/>
        </p:nvSpPr>
        <p:spPr>
          <a:xfrm>
            <a:off x="4611300" y="3204100"/>
            <a:ext cx="3452400" cy="14505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3"/>
          <p:cNvSpPr/>
          <p:nvPr/>
        </p:nvSpPr>
        <p:spPr>
          <a:xfrm>
            <a:off x="1080325" y="3204100"/>
            <a:ext cx="3452400" cy="14505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3"/>
          <p:cNvSpPr txBox="1">
            <a:spLocks noGrp="1"/>
          </p:cNvSpPr>
          <p:nvPr>
            <p:ph type="title"/>
          </p:nvPr>
        </p:nvSpPr>
        <p:spPr>
          <a:xfrm>
            <a:off x="1347900" y="446125"/>
            <a:ext cx="6448200" cy="9123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a:endParaRPr/>
          </a:p>
        </p:txBody>
      </p:sp>
      <p:sp>
        <p:nvSpPr>
          <p:cNvPr id="176" name="Google Shape;176;p23"/>
          <p:cNvSpPr txBox="1">
            <a:spLocks noGrp="1"/>
          </p:cNvSpPr>
          <p:nvPr>
            <p:ph type="body" idx="1"/>
          </p:nvPr>
        </p:nvSpPr>
        <p:spPr>
          <a:xfrm>
            <a:off x="1347925" y="1772900"/>
            <a:ext cx="2917200" cy="1259400"/>
          </a:xfrm>
          <a:prstGeom prst="rect">
            <a:avLst/>
          </a:prstGeom>
          <a:noFill/>
        </p:spPr>
        <p:txBody>
          <a:bodyPr spcFirstLastPara="1" wrap="square" lIns="91425" tIns="91425" rIns="91425" bIns="91425" anchor="t" anchorCtr="0">
            <a:normAutofit/>
          </a:bodyPr>
          <a:lstStyle>
            <a:lvl1pPr marL="457200" lvl="0" indent="-304800" algn="l">
              <a:lnSpc>
                <a:spcPct val="115000"/>
              </a:lnSpc>
              <a:spcBef>
                <a:spcPts val="0"/>
              </a:spcBef>
              <a:spcAft>
                <a:spcPts val="0"/>
              </a:spcAft>
              <a:buClr>
                <a:srgbClr val="434343"/>
              </a:buClr>
              <a:buSzPts val="1200"/>
              <a:buChar char="●"/>
              <a:defRPr sz="1200">
                <a:solidFill>
                  <a:srgbClr val="434343"/>
                </a:solidFill>
              </a:defRPr>
            </a:lvl1pPr>
            <a:lvl2pPr marL="914400" lvl="1" indent="-304800" algn="l">
              <a:lnSpc>
                <a:spcPct val="115000"/>
              </a:lnSpc>
              <a:spcBef>
                <a:spcPts val="0"/>
              </a:spcBef>
              <a:spcAft>
                <a:spcPts val="0"/>
              </a:spcAft>
              <a:buClr>
                <a:srgbClr val="434343"/>
              </a:buClr>
              <a:buSzPts val="1200"/>
              <a:buChar char="○"/>
              <a:defRPr sz="1200">
                <a:solidFill>
                  <a:srgbClr val="434343"/>
                </a:solidFill>
              </a:defRPr>
            </a:lvl2pPr>
            <a:lvl3pPr marL="1371600" lvl="2" indent="-304800" algn="l">
              <a:lnSpc>
                <a:spcPct val="115000"/>
              </a:lnSpc>
              <a:spcBef>
                <a:spcPts val="0"/>
              </a:spcBef>
              <a:spcAft>
                <a:spcPts val="0"/>
              </a:spcAft>
              <a:buClr>
                <a:srgbClr val="434343"/>
              </a:buClr>
              <a:buSzPts val="1200"/>
              <a:buChar char="■"/>
              <a:defRPr sz="1200">
                <a:solidFill>
                  <a:srgbClr val="434343"/>
                </a:solidFill>
              </a:defRPr>
            </a:lvl3pPr>
            <a:lvl4pPr marL="1828800" lvl="3" indent="-304800" algn="l">
              <a:lnSpc>
                <a:spcPct val="115000"/>
              </a:lnSpc>
              <a:spcBef>
                <a:spcPts val="0"/>
              </a:spcBef>
              <a:spcAft>
                <a:spcPts val="0"/>
              </a:spcAft>
              <a:buClr>
                <a:srgbClr val="434343"/>
              </a:buClr>
              <a:buSzPts val="1200"/>
              <a:buChar char="●"/>
              <a:defRPr sz="1200">
                <a:solidFill>
                  <a:srgbClr val="434343"/>
                </a:solidFill>
              </a:defRPr>
            </a:lvl4pPr>
            <a:lvl5pPr marL="2286000" lvl="4" indent="-304800" algn="l">
              <a:lnSpc>
                <a:spcPct val="115000"/>
              </a:lnSpc>
              <a:spcBef>
                <a:spcPts val="0"/>
              </a:spcBef>
              <a:spcAft>
                <a:spcPts val="0"/>
              </a:spcAft>
              <a:buClr>
                <a:srgbClr val="434343"/>
              </a:buClr>
              <a:buSzPts val="1200"/>
              <a:buChar char="○"/>
              <a:defRPr sz="1200">
                <a:solidFill>
                  <a:srgbClr val="434343"/>
                </a:solidFill>
              </a:defRPr>
            </a:lvl5pPr>
            <a:lvl6pPr marL="2743200" lvl="5" indent="-304800" algn="l">
              <a:lnSpc>
                <a:spcPct val="115000"/>
              </a:lnSpc>
              <a:spcBef>
                <a:spcPts val="0"/>
              </a:spcBef>
              <a:spcAft>
                <a:spcPts val="0"/>
              </a:spcAft>
              <a:buClr>
                <a:srgbClr val="434343"/>
              </a:buClr>
              <a:buSzPts val="1200"/>
              <a:buChar char="■"/>
              <a:defRPr sz="1200">
                <a:solidFill>
                  <a:srgbClr val="434343"/>
                </a:solidFill>
              </a:defRPr>
            </a:lvl6pPr>
            <a:lvl7pPr marL="3200400" lvl="6" indent="-304800" algn="l">
              <a:lnSpc>
                <a:spcPct val="115000"/>
              </a:lnSpc>
              <a:spcBef>
                <a:spcPts val="0"/>
              </a:spcBef>
              <a:spcAft>
                <a:spcPts val="0"/>
              </a:spcAft>
              <a:buClr>
                <a:srgbClr val="434343"/>
              </a:buClr>
              <a:buSzPts val="1200"/>
              <a:buChar char="●"/>
              <a:defRPr sz="1200">
                <a:solidFill>
                  <a:srgbClr val="434343"/>
                </a:solidFill>
              </a:defRPr>
            </a:lvl7pPr>
            <a:lvl8pPr marL="3657600" lvl="7" indent="-304800" algn="l">
              <a:lnSpc>
                <a:spcPct val="115000"/>
              </a:lnSpc>
              <a:spcBef>
                <a:spcPts val="0"/>
              </a:spcBef>
              <a:spcAft>
                <a:spcPts val="0"/>
              </a:spcAft>
              <a:buClr>
                <a:srgbClr val="434343"/>
              </a:buClr>
              <a:buSzPts val="1200"/>
              <a:buChar char="○"/>
              <a:defRPr sz="1200">
                <a:solidFill>
                  <a:srgbClr val="434343"/>
                </a:solidFill>
              </a:defRPr>
            </a:lvl8pPr>
            <a:lvl9pPr marL="4114800" lvl="8" indent="-304800" algn="l">
              <a:lnSpc>
                <a:spcPct val="115000"/>
              </a:lnSpc>
              <a:spcBef>
                <a:spcPts val="0"/>
              </a:spcBef>
              <a:spcAft>
                <a:spcPts val="0"/>
              </a:spcAft>
              <a:buClr>
                <a:srgbClr val="434343"/>
              </a:buClr>
              <a:buSzPts val="1200"/>
              <a:buChar char="■"/>
              <a:defRPr sz="1200">
                <a:solidFill>
                  <a:srgbClr val="434343"/>
                </a:solidFill>
              </a:defRPr>
            </a:lvl9pPr>
          </a:lstStyle>
          <a:p>
            <a:endParaRPr/>
          </a:p>
        </p:txBody>
      </p:sp>
      <p:sp>
        <p:nvSpPr>
          <p:cNvPr id="177" name="Google Shape;177;p23"/>
          <p:cNvSpPr txBox="1">
            <a:spLocks noGrp="1"/>
          </p:cNvSpPr>
          <p:nvPr>
            <p:ph type="body" idx="2"/>
          </p:nvPr>
        </p:nvSpPr>
        <p:spPr>
          <a:xfrm>
            <a:off x="4878875" y="1772900"/>
            <a:ext cx="2917200" cy="1259400"/>
          </a:xfrm>
          <a:prstGeom prst="rect">
            <a:avLst/>
          </a:prstGeom>
          <a:noFill/>
        </p:spPr>
        <p:txBody>
          <a:bodyPr spcFirstLastPara="1" wrap="square" lIns="91425" tIns="91425" rIns="91425" bIns="91425" anchor="t" anchorCtr="0">
            <a:normAutofit/>
          </a:bodyPr>
          <a:lstStyle>
            <a:lvl1pPr marL="457200" lvl="0" indent="-304800" algn="l">
              <a:lnSpc>
                <a:spcPct val="115000"/>
              </a:lnSpc>
              <a:spcBef>
                <a:spcPts val="0"/>
              </a:spcBef>
              <a:spcAft>
                <a:spcPts val="0"/>
              </a:spcAft>
              <a:buClr>
                <a:srgbClr val="434343"/>
              </a:buClr>
              <a:buSzPts val="1200"/>
              <a:buChar char="●"/>
              <a:defRPr sz="1200">
                <a:solidFill>
                  <a:srgbClr val="434343"/>
                </a:solidFill>
              </a:defRPr>
            </a:lvl1pPr>
            <a:lvl2pPr marL="914400" lvl="1" indent="-304800" algn="l">
              <a:lnSpc>
                <a:spcPct val="115000"/>
              </a:lnSpc>
              <a:spcBef>
                <a:spcPts val="0"/>
              </a:spcBef>
              <a:spcAft>
                <a:spcPts val="0"/>
              </a:spcAft>
              <a:buClr>
                <a:srgbClr val="434343"/>
              </a:buClr>
              <a:buSzPts val="1200"/>
              <a:buChar char="○"/>
              <a:defRPr sz="1200">
                <a:solidFill>
                  <a:srgbClr val="434343"/>
                </a:solidFill>
              </a:defRPr>
            </a:lvl2pPr>
            <a:lvl3pPr marL="1371600" lvl="2" indent="-304800" algn="l">
              <a:lnSpc>
                <a:spcPct val="115000"/>
              </a:lnSpc>
              <a:spcBef>
                <a:spcPts val="0"/>
              </a:spcBef>
              <a:spcAft>
                <a:spcPts val="0"/>
              </a:spcAft>
              <a:buClr>
                <a:srgbClr val="434343"/>
              </a:buClr>
              <a:buSzPts val="1200"/>
              <a:buChar char="■"/>
              <a:defRPr sz="1200">
                <a:solidFill>
                  <a:srgbClr val="434343"/>
                </a:solidFill>
              </a:defRPr>
            </a:lvl3pPr>
            <a:lvl4pPr marL="1828800" lvl="3" indent="-304800" algn="l">
              <a:lnSpc>
                <a:spcPct val="115000"/>
              </a:lnSpc>
              <a:spcBef>
                <a:spcPts val="0"/>
              </a:spcBef>
              <a:spcAft>
                <a:spcPts val="0"/>
              </a:spcAft>
              <a:buClr>
                <a:srgbClr val="434343"/>
              </a:buClr>
              <a:buSzPts val="1200"/>
              <a:buChar char="●"/>
              <a:defRPr sz="1200">
                <a:solidFill>
                  <a:srgbClr val="434343"/>
                </a:solidFill>
              </a:defRPr>
            </a:lvl4pPr>
            <a:lvl5pPr marL="2286000" lvl="4" indent="-304800" algn="l">
              <a:lnSpc>
                <a:spcPct val="115000"/>
              </a:lnSpc>
              <a:spcBef>
                <a:spcPts val="0"/>
              </a:spcBef>
              <a:spcAft>
                <a:spcPts val="0"/>
              </a:spcAft>
              <a:buClr>
                <a:srgbClr val="434343"/>
              </a:buClr>
              <a:buSzPts val="1200"/>
              <a:buChar char="○"/>
              <a:defRPr sz="1200">
                <a:solidFill>
                  <a:srgbClr val="434343"/>
                </a:solidFill>
              </a:defRPr>
            </a:lvl5pPr>
            <a:lvl6pPr marL="2743200" lvl="5" indent="-304800" algn="l">
              <a:lnSpc>
                <a:spcPct val="115000"/>
              </a:lnSpc>
              <a:spcBef>
                <a:spcPts val="0"/>
              </a:spcBef>
              <a:spcAft>
                <a:spcPts val="0"/>
              </a:spcAft>
              <a:buClr>
                <a:srgbClr val="434343"/>
              </a:buClr>
              <a:buSzPts val="1200"/>
              <a:buChar char="■"/>
              <a:defRPr sz="1200">
                <a:solidFill>
                  <a:srgbClr val="434343"/>
                </a:solidFill>
              </a:defRPr>
            </a:lvl6pPr>
            <a:lvl7pPr marL="3200400" lvl="6" indent="-304800" algn="l">
              <a:lnSpc>
                <a:spcPct val="115000"/>
              </a:lnSpc>
              <a:spcBef>
                <a:spcPts val="0"/>
              </a:spcBef>
              <a:spcAft>
                <a:spcPts val="0"/>
              </a:spcAft>
              <a:buClr>
                <a:srgbClr val="434343"/>
              </a:buClr>
              <a:buSzPts val="1200"/>
              <a:buChar char="●"/>
              <a:defRPr sz="1200">
                <a:solidFill>
                  <a:srgbClr val="434343"/>
                </a:solidFill>
              </a:defRPr>
            </a:lvl7pPr>
            <a:lvl8pPr marL="3657600" lvl="7" indent="-304800" algn="l">
              <a:lnSpc>
                <a:spcPct val="115000"/>
              </a:lnSpc>
              <a:spcBef>
                <a:spcPts val="0"/>
              </a:spcBef>
              <a:spcAft>
                <a:spcPts val="0"/>
              </a:spcAft>
              <a:buClr>
                <a:srgbClr val="434343"/>
              </a:buClr>
              <a:buSzPts val="1200"/>
              <a:buChar char="○"/>
              <a:defRPr sz="1200">
                <a:solidFill>
                  <a:srgbClr val="434343"/>
                </a:solidFill>
              </a:defRPr>
            </a:lvl8pPr>
            <a:lvl9pPr marL="4114800" lvl="8" indent="-304800" algn="l">
              <a:lnSpc>
                <a:spcPct val="115000"/>
              </a:lnSpc>
              <a:spcBef>
                <a:spcPts val="0"/>
              </a:spcBef>
              <a:spcAft>
                <a:spcPts val="0"/>
              </a:spcAft>
              <a:buClr>
                <a:srgbClr val="434343"/>
              </a:buClr>
              <a:buSzPts val="1200"/>
              <a:buChar char="■"/>
              <a:defRPr sz="1200">
                <a:solidFill>
                  <a:srgbClr val="434343"/>
                </a:solidFill>
              </a:defRPr>
            </a:lvl9pPr>
          </a:lstStyle>
          <a:p>
            <a:endParaRPr/>
          </a:p>
        </p:txBody>
      </p:sp>
      <p:sp>
        <p:nvSpPr>
          <p:cNvPr id="178" name="Google Shape;178;p23"/>
          <p:cNvSpPr txBox="1">
            <a:spLocks noGrp="1"/>
          </p:cNvSpPr>
          <p:nvPr>
            <p:ph type="body" idx="3"/>
          </p:nvPr>
        </p:nvSpPr>
        <p:spPr>
          <a:xfrm>
            <a:off x="1347900" y="3299650"/>
            <a:ext cx="2917200" cy="1259400"/>
          </a:xfrm>
          <a:prstGeom prst="rect">
            <a:avLst/>
          </a:prstGeom>
          <a:noFill/>
        </p:spPr>
        <p:txBody>
          <a:bodyPr spcFirstLastPara="1" wrap="square" lIns="91425" tIns="91425" rIns="91425" bIns="91425" anchor="t" anchorCtr="0">
            <a:normAutofit/>
          </a:bodyPr>
          <a:lstStyle>
            <a:lvl1pPr marL="457200" lvl="0" indent="-304800" algn="l">
              <a:lnSpc>
                <a:spcPct val="115000"/>
              </a:lnSpc>
              <a:spcBef>
                <a:spcPts val="0"/>
              </a:spcBef>
              <a:spcAft>
                <a:spcPts val="0"/>
              </a:spcAft>
              <a:buClr>
                <a:srgbClr val="434343"/>
              </a:buClr>
              <a:buSzPts val="1200"/>
              <a:buChar char="●"/>
              <a:defRPr sz="1200">
                <a:solidFill>
                  <a:srgbClr val="434343"/>
                </a:solidFill>
              </a:defRPr>
            </a:lvl1pPr>
            <a:lvl2pPr marL="914400" lvl="1" indent="-304800" algn="l">
              <a:lnSpc>
                <a:spcPct val="115000"/>
              </a:lnSpc>
              <a:spcBef>
                <a:spcPts val="0"/>
              </a:spcBef>
              <a:spcAft>
                <a:spcPts val="0"/>
              </a:spcAft>
              <a:buClr>
                <a:srgbClr val="434343"/>
              </a:buClr>
              <a:buSzPts val="1200"/>
              <a:buChar char="○"/>
              <a:defRPr sz="1200">
                <a:solidFill>
                  <a:srgbClr val="434343"/>
                </a:solidFill>
              </a:defRPr>
            </a:lvl2pPr>
            <a:lvl3pPr marL="1371600" lvl="2" indent="-304800" algn="l">
              <a:lnSpc>
                <a:spcPct val="115000"/>
              </a:lnSpc>
              <a:spcBef>
                <a:spcPts val="0"/>
              </a:spcBef>
              <a:spcAft>
                <a:spcPts val="0"/>
              </a:spcAft>
              <a:buClr>
                <a:srgbClr val="434343"/>
              </a:buClr>
              <a:buSzPts val="1200"/>
              <a:buChar char="■"/>
              <a:defRPr sz="1200">
                <a:solidFill>
                  <a:srgbClr val="434343"/>
                </a:solidFill>
              </a:defRPr>
            </a:lvl3pPr>
            <a:lvl4pPr marL="1828800" lvl="3" indent="-304800" algn="l">
              <a:lnSpc>
                <a:spcPct val="115000"/>
              </a:lnSpc>
              <a:spcBef>
                <a:spcPts val="0"/>
              </a:spcBef>
              <a:spcAft>
                <a:spcPts val="0"/>
              </a:spcAft>
              <a:buClr>
                <a:srgbClr val="434343"/>
              </a:buClr>
              <a:buSzPts val="1200"/>
              <a:buChar char="●"/>
              <a:defRPr sz="1200">
                <a:solidFill>
                  <a:srgbClr val="434343"/>
                </a:solidFill>
              </a:defRPr>
            </a:lvl4pPr>
            <a:lvl5pPr marL="2286000" lvl="4" indent="-304800" algn="l">
              <a:lnSpc>
                <a:spcPct val="115000"/>
              </a:lnSpc>
              <a:spcBef>
                <a:spcPts val="0"/>
              </a:spcBef>
              <a:spcAft>
                <a:spcPts val="0"/>
              </a:spcAft>
              <a:buClr>
                <a:srgbClr val="434343"/>
              </a:buClr>
              <a:buSzPts val="1200"/>
              <a:buChar char="○"/>
              <a:defRPr sz="1200">
                <a:solidFill>
                  <a:srgbClr val="434343"/>
                </a:solidFill>
              </a:defRPr>
            </a:lvl5pPr>
            <a:lvl6pPr marL="2743200" lvl="5" indent="-304800" algn="l">
              <a:lnSpc>
                <a:spcPct val="115000"/>
              </a:lnSpc>
              <a:spcBef>
                <a:spcPts val="0"/>
              </a:spcBef>
              <a:spcAft>
                <a:spcPts val="0"/>
              </a:spcAft>
              <a:buClr>
                <a:srgbClr val="434343"/>
              </a:buClr>
              <a:buSzPts val="1200"/>
              <a:buChar char="■"/>
              <a:defRPr sz="1200">
                <a:solidFill>
                  <a:srgbClr val="434343"/>
                </a:solidFill>
              </a:defRPr>
            </a:lvl6pPr>
            <a:lvl7pPr marL="3200400" lvl="6" indent="-304800" algn="l">
              <a:lnSpc>
                <a:spcPct val="115000"/>
              </a:lnSpc>
              <a:spcBef>
                <a:spcPts val="0"/>
              </a:spcBef>
              <a:spcAft>
                <a:spcPts val="0"/>
              </a:spcAft>
              <a:buClr>
                <a:srgbClr val="434343"/>
              </a:buClr>
              <a:buSzPts val="1200"/>
              <a:buChar char="●"/>
              <a:defRPr sz="1200">
                <a:solidFill>
                  <a:srgbClr val="434343"/>
                </a:solidFill>
              </a:defRPr>
            </a:lvl7pPr>
            <a:lvl8pPr marL="3657600" lvl="7" indent="-304800" algn="l">
              <a:lnSpc>
                <a:spcPct val="115000"/>
              </a:lnSpc>
              <a:spcBef>
                <a:spcPts val="0"/>
              </a:spcBef>
              <a:spcAft>
                <a:spcPts val="0"/>
              </a:spcAft>
              <a:buClr>
                <a:srgbClr val="434343"/>
              </a:buClr>
              <a:buSzPts val="1200"/>
              <a:buChar char="○"/>
              <a:defRPr sz="1200">
                <a:solidFill>
                  <a:srgbClr val="434343"/>
                </a:solidFill>
              </a:defRPr>
            </a:lvl8pPr>
            <a:lvl9pPr marL="4114800" lvl="8" indent="-304800" algn="l">
              <a:lnSpc>
                <a:spcPct val="115000"/>
              </a:lnSpc>
              <a:spcBef>
                <a:spcPts val="0"/>
              </a:spcBef>
              <a:spcAft>
                <a:spcPts val="0"/>
              </a:spcAft>
              <a:buClr>
                <a:srgbClr val="434343"/>
              </a:buClr>
              <a:buSzPts val="1200"/>
              <a:buChar char="■"/>
              <a:defRPr sz="1200">
                <a:solidFill>
                  <a:srgbClr val="434343"/>
                </a:solidFill>
              </a:defRPr>
            </a:lvl9pPr>
          </a:lstStyle>
          <a:p>
            <a:endParaRPr/>
          </a:p>
        </p:txBody>
      </p:sp>
      <p:sp>
        <p:nvSpPr>
          <p:cNvPr id="179" name="Google Shape;179;p23"/>
          <p:cNvSpPr txBox="1">
            <a:spLocks noGrp="1"/>
          </p:cNvSpPr>
          <p:nvPr>
            <p:ph type="body" idx="4"/>
          </p:nvPr>
        </p:nvSpPr>
        <p:spPr>
          <a:xfrm>
            <a:off x="4878875" y="3299650"/>
            <a:ext cx="2917200" cy="1259400"/>
          </a:xfrm>
          <a:prstGeom prst="rect">
            <a:avLst/>
          </a:prstGeom>
          <a:noFill/>
        </p:spPr>
        <p:txBody>
          <a:bodyPr spcFirstLastPara="1" wrap="square" lIns="91425" tIns="91425" rIns="91425" bIns="91425" anchor="t" anchorCtr="0">
            <a:normAutofit/>
          </a:bodyPr>
          <a:lstStyle>
            <a:lvl1pPr marL="457200" lvl="0" indent="-304800" algn="l">
              <a:lnSpc>
                <a:spcPct val="115000"/>
              </a:lnSpc>
              <a:spcBef>
                <a:spcPts val="0"/>
              </a:spcBef>
              <a:spcAft>
                <a:spcPts val="0"/>
              </a:spcAft>
              <a:buClr>
                <a:srgbClr val="434343"/>
              </a:buClr>
              <a:buSzPts val="1200"/>
              <a:buChar char="●"/>
              <a:defRPr sz="1200">
                <a:solidFill>
                  <a:srgbClr val="434343"/>
                </a:solidFill>
              </a:defRPr>
            </a:lvl1pPr>
            <a:lvl2pPr marL="914400" lvl="1" indent="-304800" algn="l">
              <a:lnSpc>
                <a:spcPct val="115000"/>
              </a:lnSpc>
              <a:spcBef>
                <a:spcPts val="0"/>
              </a:spcBef>
              <a:spcAft>
                <a:spcPts val="0"/>
              </a:spcAft>
              <a:buClr>
                <a:srgbClr val="434343"/>
              </a:buClr>
              <a:buSzPts val="1200"/>
              <a:buChar char="○"/>
              <a:defRPr sz="1200">
                <a:solidFill>
                  <a:srgbClr val="434343"/>
                </a:solidFill>
              </a:defRPr>
            </a:lvl2pPr>
            <a:lvl3pPr marL="1371600" lvl="2" indent="-304800" algn="l">
              <a:lnSpc>
                <a:spcPct val="115000"/>
              </a:lnSpc>
              <a:spcBef>
                <a:spcPts val="0"/>
              </a:spcBef>
              <a:spcAft>
                <a:spcPts val="0"/>
              </a:spcAft>
              <a:buClr>
                <a:srgbClr val="434343"/>
              </a:buClr>
              <a:buSzPts val="1200"/>
              <a:buChar char="■"/>
              <a:defRPr sz="1200">
                <a:solidFill>
                  <a:srgbClr val="434343"/>
                </a:solidFill>
              </a:defRPr>
            </a:lvl3pPr>
            <a:lvl4pPr marL="1828800" lvl="3" indent="-304800" algn="l">
              <a:lnSpc>
                <a:spcPct val="115000"/>
              </a:lnSpc>
              <a:spcBef>
                <a:spcPts val="0"/>
              </a:spcBef>
              <a:spcAft>
                <a:spcPts val="0"/>
              </a:spcAft>
              <a:buClr>
                <a:srgbClr val="434343"/>
              </a:buClr>
              <a:buSzPts val="1200"/>
              <a:buChar char="●"/>
              <a:defRPr sz="1200">
                <a:solidFill>
                  <a:srgbClr val="434343"/>
                </a:solidFill>
              </a:defRPr>
            </a:lvl4pPr>
            <a:lvl5pPr marL="2286000" lvl="4" indent="-304800" algn="l">
              <a:lnSpc>
                <a:spcPct val="115000"/>
              </a:lnSpc>
              <a:spcBef>
                <a:spcPts val="0"/>
              </a:spcBef>
              <a:spcAft>
                <a:spcPts val="0"/>
              </a:spcAft>
              <a:buClr>
                <a:srgbClr val="434343"/>
              </a:buClr>
              <a:buSzPts val="1200"/>
              <a:buChar char="○"/>
              <a:defRPr sz="1200">
                <a:solidFill>
                  <a:srgbClr val="434343"/>
                </a:solidFill>
              </a:defRPr>
            </a:lvl5pPr>
            <a:lvl6pPr marL="2743200" lvl="5" indent="-304800" algn="l">
              <a:lnSpc>
                <a:spcPct val="115000"/>
              </a:lnSpc>
              <a:spcBef>
                <a:spcPts val="0"/>
              </a:spcBef>
              <a:spcAft>
                <a:spcPts val="0"/>
              </a:spcAft>
              <a:buClr>
                <a:srgbClr val="434343"/>
              </a:buClr>
              <a:buSzPts val="1200"/>
              <a:buChar char="■"/>
              <a:defRPr sz="1200">
                <a:solidFill>
                  <a:srgbClr val="434343"/>
                </a:solidFill>
              </a:defRPr>
            </a:lvl6pPr>
            <a:lvl7pPr marL="3200400" lvl="6" indent="-304800" algn="l">
              <a:lnSpc>
                <a:spcPct val="115000"/>
              </a:lnSpc>
              <a:spcBef>
                <a:spcPts val="0"/>
              </a:spcBef>
              <a:spcAft>
                <a:spcPts val="0"/>
              </a:spcAft>
              <a:buClr>
                <a:srgbClr val="434343"/>
              </a:buClr>
              <a:buSzPts val="1200"/>
              <a:buChar char="●"/>
              <a:defRPr sz="1200">
                <a:solidFill>
                  <a:srgbClr val="434343"/>
                </a:solidFill>
              </a:defRPr>
            </a:lvl7pPr>
            <a:lvl8pPr marL="3657600" lvl="7" indent="-304800" algn="l">
              <a:lnSpc>
                <a:spcPct val="115000"/>
              </a:lnSpc>
              <a:spcBef>
                <a:spcPts val="0"/>
              </a:spcBef>
              <a:spcAft>
                <a:spcPts val="0"/>
              </a:spcAft>
              <a:buClr>
                <a:srgbClr val="434343"/>
              </a:buClr>
              <a:buSzPts val="1200"/>
              <a:buChar char="○"/>
              <a:defRPr sz="1200">
                <a:solidFill>
                  <a:srgbClr val="434343"/>
                </a:solidFill>
              </a:defRPr>
            </a:lvl8pPr>
            <a:lvl9pPr marL="4114800" lvl="8" indent="-304800" algn="l">
              <a:lnSpc>
                <a:spcPct val="115000"/>
              </a:lnSpc>
              <a:spcBef>
                <a:spcPts val="0"/>
              </a:spcBef>
              <a:spcAft>
                <a:spcPts val="0"/>
              </a:spcAft>
              <a:buClr>
                <a:srgbClr val="434343"/>
              </a:buClr>
              <a:buSzPts val="1200"/>
              <a:buChar char="■"/>
              <a:defRPr sz="1200">
                <a:solidFill>
                  <a:srgbClr val="434343"/>
                </a:solidFill>
              </a:defRPr>
            </a:lvl9pPr>
          </a:lstStyle>
          <a:p>
            <a:endParaRPr/>
          </a:p>
        </p:txBody>
      </p:sp>
      <p:sp>
        <p:nvSpPr>
          <p:cNvPr id="180" name="Google Shape;180;p2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ustom layout 9">
  <p:cSld name="AUTOLAYOUT_41">
    <p:bg>
      <p:bgPr>
        <a:solidFill>
          <a:srgbClr val="FFFFFF"/>
        </a:solidFill>
        <a:effectLst/>
      </p:bgPr>
    </p:bg>
    <p:spTree>
      <p:nvGrpSpPr>
        <p:cNvPr id="1" name="Shape 181"/>
        <p:cNvGrpSpPr/>
        <p:nvPr/>
      </p:nvGrpSpPr>
      <p:grpSpPr>
        <a:xfrm>
          <a:off x="0" y="0"/>
          <a:ext cx="0" cy="0"/>
          <a:chOff x="0" y="0"/>
          <a:chExt cx="0" cy="0"/>
        </a:xfrm>
      </p:grpSpPr>
      <p:sp>
        <p:nvSpPr>
          <p:cNvPr id="182" name="Google Shape;182;p24"/>
          <p:cNvSpPr/>
          <p:nvPr/>
        </p:nvSpPr>
        <p:spPr>
          <a:xfrm>
            <a:off x="0" y="0"/>
            <a:ext cx="9144000" cy="5143500"/>
          </a:xfrm>
          <a:prstGeom prst="rect">
            <a:avLst/>
          </a:pr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4"/>
          <p:cNvSpPr/>
          <p:nvPr/>
        </p:nvSpPr>
        <p:spPr>
          <a:xfrm>
            <a:off x="299700" y="1434300"/>
            <a:ext cx="2697300" cy="340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4"/>
          <p:cNvSpPr/>
          <p:nvPr/>
        </p:nvSpPr>
        <p:spPr>
          <a:xfrm>
            <a:off x="3230163" y="1434300"/>
            <a:ext cx="2697300" cy="340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4"/>
          <p:cNvSpPr/>
          <p:nvPr/>
        </p:nvSpPr>
        <p:spPr>
          <a:xfrm>
            <a:off x="6160625" y="1434300"/>
            <a:ext cx="2697300" cy="340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4"/>
          <p:cNvSpPr/>
          <p:nvPr/>
        </p:nvSpPr>
        <p:spPr>
          <a:xfrm>
            <a:off x="3230163" y="1434300"/>
            <a:ext cx="2697300" cy="412800"/>
          </a:xfrm>
          <a:prstGeom prst="rect">
            <a:avLst/>
          </a:prstGeom>
          <a:solidFill>
            <a:srgbClr val="FFA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4"/>
          <p:cNvSpPr/>
          <p:nvPr/>
        </p:nvSpPr>
        <p:spPr>
          <a:xfrm>
            <a:off x="6160625" y="1434300"/>
            <a:ext cx="2697300" cy="412800"/>
          </a:xfrm>
          <a:prstGeom prst="rect">
            <a:avLst/>
          </a:prstGeom>
          <a:solidFill>
            <a:srgbClr val="FFA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4"/>
          <p:cNvSpPr/>
          <p:nvPr/>
        </p:nvSpPr>
        <p:spPr>
          <a:xfrm>
            <a:off x="299725" y="1434300"/>
            <a:ext cx="2697300" cy="412800"/>
          </a:xfrm>
          <a:prstGeom prst="rect">
            <a:avLst/>
          </a:prstGeom>
          <a:solidFill>
            <a:srgbClr val="FFA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4"/>
          <p:cNvSpPr/>
          <p:nvPr/>
        </p:nvSpPr>
        <p:spPr>
          <a:xfrm rot="-5400000">
            <a:off x="2582600" y="4422900"/>
            <a:ext cx="414600" cy="414600"/>
          </a:xfrm>
          <a:prstGeom prst="rtTriangl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rot="-5400000">
            <a:off x="5512875" y="4422900"/>
            <a:ext cx="414600" cy="414600"/>
          </a:xfrm>
          <a:prstGeom prst="rtTriangl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rot="-5400000">
            <a:off x="8443325" y="4422900"/>
            <a:ext cx="414600" cy="414600"/>
          </a:xfrm>
          <a:prstGeom prst="rtTriangl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txBox="1"/>
          <p:nvPr/>
        </p:nvSpPr>
        <p:spPr>
          <a:xfrm>
            <a:off x="452100" y="1434300"/>
            <a:ext cx="3768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1400" b="1">
                <a:solidFill>
                  <a:srgbClr val="000000"/>
                </a:solidFill>
              </a:rPr>
              <a:t>1</a:t>
            </a:r>
            <a:endParaRPr sz="1400" b="1">
              <a:solidFill>
                <a:srgbClr val="000000"/>
              </a:solidFill>
            </a:endParaRPr>
          </a:p>
        </p:txBody>
      </p:sp>
      <p:sp>
        <p:nvSpPr>
          <p:cNvPr id="193" name="Google Shape;193;p24"/>
          <p:cNvSpPr txBox="1"/>
          <p:nvPr/>
        </p:nvSpPr>
        <p:spPr>
          <a:xfrm>
            <a:off x="3382400" y="1434300"/>
            <a:ext cx="3768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1400" b="1">
                <a:solidFill>
                  <a:srgbClr val="000000"/>
                </a:solidFill>
              </a:rPr>
              <a:t>2</a:t>
            </a:r>
            <a:endParaRPr sz="1400" b="1">
              <a:solidFill>
                <a:srgbClr val="000000"/>
              </a:solidFill>
            </a:endParaRPr>
          </a:p>
        </p:txBody>
      </p:sp>
      <p:sp>
        <p:nvSpPr>
          <p:cNvPr id="194" name="Google Shape;194;p24"/>
          <p:cNvSpPr txBox="1"/>
          <p:nvPr/>
        </p:nvSpPr>
        <p:spPr>
          <a:xfrm>
            <a:off x="6312700" y="1434300"/>
            <a:ext cx="3768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1400" b="1">
                <a:solidFill>
                  <a:srgbClr val="000000"/>
                </a:solidFill>
              </a:rPr>
              <a:t>3</a:t>
            </a:r>
            <a:endParaRPr sz="1400" b="1">
              <a:solidFill>
                <a:srgbClr val="000000"/>
              </a:solidFill>
            </a:endParaRPr>
          </a:p>
        </p:txBody>
      </p:sp>
      <p:sp>
        <p:nvSpPr>
          <p:cNvPr id="195" name="Google Shape;195;p24"/>
          <p:cNvSpPr txBox="1">
            <a:spLocks noGrp="1"/>
          </p:cNvSpPr>
          <p:nvPr>
            <p:ph type="title"/>
          </p:nvPr>
        </p:nvSpPr>
        <p:spPr>
          <a:xfrm>
            <a:off x="299650" y="304800"/>
            <a:ext cx="8558100" cy="9771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400" b="1">
                <a:solidFill>
                  <a:srgbClr val="FFFFFF"/>
                </a:solidFill>
              </a:defRPr>
            </a:lvl1pPr>
            <a:lvl2pPr lvl="1" algn="l">
              <a:lnSpc>
                <a:spcPct val="100000"/>
              </a:lnSpc>
              <a:spcBef>
                <a:spcPts val="0"/>
              </a:spcBef>
              <a:spcAft>
                <a:spcPts val="0"/>
              </a:spcAft>
              <a:buNone/>
              <a:defRPr sz="2400" b="1">
                <a:solidFill>
                  <a:srgbClr val="FFFFFF"/>
                </a:solidFill>
              </a:defRPr>
            </a:lvl2pPr>
            <a:lvl3pPr lvl="2" algn="l">
              <a:lnSpc>
                <a:spcPct val="100000"/>
              </a:lnSpc>
              <a:spcBef>
                <a:spcPts val="0"/>
              </a:spcBef>
              <a:spcAft>
                <a:spcPts val="0"/>
              </a:spcAft>
              <a:buNone/>
              <a:defRPr sz="2400" b="1">
                <a:solidFill>
                  <a:srgbClr val="FFFFFF"/>
                </a:solidFill>
              </a:defRPr>
            </a:lvl3pPr>
            <a:lvl4pPr lvl="3" algn="l">
              <a:lnSpc>
                <a:spcPct val="100000"/>
              </a:lnSpc>
              <a:spcBef>
                <a:spcPts val="0"/>
              </a:spcBef>
              <a:spcAft>
                <a:spcPts val="0"/>
              </a:spcAft>
              <a:buNone/>
              <a:defRPr sz="2400" b="1">
                <a:solidFill>
                  <a:srgbClr val="FFFFFF"/>
                </a:solidFill>
              </a:defRPr>
            </a:lvl4pPr>
            <a:lvl5pPr lvl="4" algn="l">
              <a:lnSpc>
                <a:spcPct val="100000"/>
              </a:lnSpc>
              <a:spcBef>
                <a:spcPts val="0"/>
              </a:spcBef>
              <a:spcAft>
                <a:spcPts val="0"/>
              </a:spcAft>
              <a:buNone/>
              <a:defRPr sz="2400" b="1">
                <a:solidFill>
                  <a:srgbClr val="FFFFFF"/>
                </a:solidFill>
              </a:defRPr>
            </a:lvl5pPr>
            <a:lvl6pPr lvl="5" algn="l">
              <a:lnSpc>
                <a:spcPct val="100000"/>
              </a:lnSpc>
              <a:spcBef>
                <a:spcPts val="0"/>
              </a:spcBef>
              <a:spcAft>
                <a:spcPts val="0"/>
              </a:spcAft>
              <a:buNone/>
              <a:defRPr sz="2400" b="1">
                <a:solidFill>
                  <a:srgbClr val="FFFFFF"/>
                </a:solidFill>
              </a:defRPr>
            </a:lvl6pPr>
            <a:lvl7pPr lvl="6" algn="l">
              <a:lnSpc>
                <a:spcPct val="100000"/>
              </a:lnSpc>
              <a:spcBef>
                <a:spcPts val="0"/>
              </a:spcBef>
              <a:spcAft>
                <a:spcPts val="0"/>
              </a:spcAft>
              <a:buNone/>
              <a:defRPr sz="2400" b="1">
                <a:solidFill>
                  <a:srgbClr val="FFFFFF"/>
                </a:solidFill>
              </a:defRPr>
            </a:lvl7pPr>
            <a:lvl8pPr lvl="7" algn="l">
              <a:lnSpc>
                <a:spcPct val="100000"/>
              </a:lnSpc>
              <a:spcBef>
                <a:spcPts val="0"/>
              </a:spcBef>
              <a:spcAft>
                <a:spcPts val="0"/>
              </a:spcAft>
              <a:buNone/>
              <a:defRPr sz="2400" b="1">
                <a:solidFill>
                  <a:srgbClr val="FFFFFF"/>
                </a:solidFill>
              </a:defRPr>
            </a:lvl8pPr>
            <a:lvl9pPr lvl="8" algn="l">
              <a:lnSpc>
                <a:spcPct val="100000"/>
              </a:lnSpc>
              <a:spcBef>
                <a:spcPts val="0"/>
              </a:spcBef>
              <a:spcAft>
                <a:spcPts val="0"/>
              </a:spcAft>
              <a:buNone/>
              <a:defRPr sz="2400" b="1">
                <a:solidFill>
                  <a:srgbClr val="FFFFFF"/>
                </a:solidFill>
              </a:defRPr>
            </a:lvl9pPr>
          </a:lstStyle>
          <a:p>
            <a:endParaRPr/>
          </a:p>
        </p:txBody>
      </p:sp>
      <p:sp>
        <p:nvSpPr>
          <p:cNvPr id="196" name="Google Shape;196;p24"/>
          <p:cNvSpPr txBox="1">
            <a:spLocks noGrp="1"/>
          </p:cNvSpPr>
          <p:nvPr>
            <p:ph type="body" idx="1"/>
          </p:nvPr>
        </p:nvSpPr>
        <p:spPr>
          <a:xfrm>
            <a:off x="465575" y="1999500"/>
            <a:ext cx="2365500" cy="2634300"/>
          </a:xfrm>
          <a:prstGeom prst="rect">
            <a:avLst/>
          </a:prstGeom>
          <a:noFill/>
        </p:spPr>
        <p:txBody>
          <a:bodyPr spcFirstLastPara="1" wrap="square" lIns="91425" tIns="91425" rIns="91425" bIns="91425" anchor="t" anchorCtr="0">
            <a:normAutofit/>
          </a:bodyPr>
          <a:lstStyle>
            <a:lvl1pPr marL="457200" lvl="0" indent="-304800" algn="l">
              <a:lnSpc>
                <a:spcPct val="115000"/>
              </a:lnSpc>
              <a:spcBef>
                <a:spcPts val="0"/>
              </a:spcBef>
              <a:spcAft>
                <a:spcPts val="0"/>
              </a:spcAft>
              <a:buClr>
                <a:srgbClr val="434343"/>
              </a:buClr>
              <a:buSzPts val="1200"/>
              <a:buChar char="●"/>
              <a:defRPr sz="1200">
                <a:solidFill>
                  <a:srgbClr val="434343"/>
                </a:solidFill>
              </a:defRPr>
            </a:lvl1pPr>
            <a:lvl2pPr marL="914400" lvl="1" indent="-304800" algn="l">
              <a:lnSpc>
                <a:spcPct val="115000"/>
              </a:lnSpc>
              <a:spcBef>
                <a:spcPts val="0"/>
              </a:spcBef>
              <a:spcAft>
                <a:spcPts val="0"/>
              </a:spcAft>
              <a:buClr>
                <a:srgbClr val="434343"/>
              </a:buClr>
              <a:buSzPts val="1200"/>
              <a:buChar char="○"/>
              <a:defRPr sz="1200">
                <a:solidFill>
                  <a:srgbClr val="434343"/>
                </a:solidFill>
              </a:defRPr>
            </a:lvl2pPr>
            <a:lvl3pPr marL="1371600" lvl="2" indent="-304800" algn="l">
              <a:lnSpc>
                <a:spcPct val="115000"/>
              </a:lnSpc>
              <a:spcBef>
                <a:spcPts val="0"/>
              </a:spcBef>
              <a:spcAft>
                <a:spcPts val="0"/>
              </a:spcAft>
              <a:buClr>
                <a:srgbClr val="434343"/>
              </a:buClr>
              <a:buSzPts val="1200"/>
              <a:buChar char="■"/>
              <a:defRPr sz="1200">
                <a:solidFill>
                  <a:srgbClr val="434343"/>
                </a:solidFill>
              </a:defRPr>
            </a:lvl3pPr>
            <a:lvl4pPr marL="1828800" lvl="3" indent="-304800" algn="l">
              <a:lnSpc>
                <a:spcPct val="115000"/>
              </a:lnSpc>
              <a:spcBef>
                <a:spcPts val="0"/>
              </a:spcBef>
              <a:spcAft>
                <a:spcPts val="0"/>
              </a:spcAft>
              <a:buClr>
                <a:srgbClr val="434343"/>
              </a:buClr>
              <a:buSzPts val="1200"/>
              <a:buChar char="●"/>
              <a:defRPr sz="1200">
                <a:solidFill>
                  <a:srgbClr val="434343"/>
                </a:solidFill>
              </a:defRPr>
            </a:lvl4pPr>
            <a:lvl5pPr marL="2286000" lvl="4" indent="-304800" algn="l">
              <a:lnSpc>
                <a:spcPct val="115000"/>
              </a:lnSpc>
              <a:spcBef>
                <a:spcPts val="0"/>
              </a:spcBef>
              <a:spcAft>
                <a:spcPts val="0"/>
              </a:spcAft>
              <a:buClr>
                <a:srgbClr val="434343"/>
              </a:buClr>
              <a:buSzPts val="1200"/>
              <a:buChar char="○"/>
              <a:defRPr sz="1200">
                <a:solidFill>
                  <a:srgbClr val="434343"/>
                </a:solidFill>
              </a:defRPr>
            </a:lvl5pPr>
            <a:lvl6pPr marL="2743200" lvl="5" indent="-304800" algn="l">
              <a:lnSpc>
                <a:spcPct val="115000"/>
              </a:lnSpc>
              <a:spcBef>
                <a:spcPts val="0"/>
              </a:spcBef>
              <a:spcAft>
                <a:spcPts val="0"/>
              </a:spcAft>
              <a:buClr>
                <a:srgbClr val="434343"/>
              </a:buClr>
              <a:buSzPts val="1200"/>
              <a:buChar char="■"/>
              <a:defRPr sz="1200">
                <a:solidFill>
                  <a:srgbClr val="434343"/>
                </a:solidFill>
              </a:defRPr>
            </a:lvl6pPr>
            <a:lvl7pPr marL="3200400" lvl="6" indent="-304800" algn="l">
              <a:lnSpc>
                <a:spcPct val="115000"/>
              </a:lnSpc>
              <a:spcBef>
                <a:spcPts val="0"/>
              </a:spcBef>
              <a:spcAft>
                <a:spcPts val="0"/>
              </a:spcAft>
              <a:buClr>
                <a:srgbClr val="434343"/>
              </a:buClr>
              <a:buSzPts val="1200"/>
              <a:buChar char="●"/>
              <a:defRPr sz="1200">
                <a:solidFill>
                  <a:srgbClr val="434343"/>
                </a:solidFill>
              </a:defRPr>
            </a:lvl7pPr>
            <a:lvl8pPr marL="3657600" lvl="7" indent="-304800" algn="l">
              <a:lnSpc>
                <a:spcPct val="115000"/>
              </a:lnSpc>
              <a:spcBef>
                <a:spcPts val="0"/>
              </a:spcBef>
              <a:spcAft>
                <a:spcPts val="0"/>
              </a:spcAft>
              <a:buClr>
                <a:srgbClr val="434343"/>
              </a:buClr>
              <a:buSzPts val="1200"/>
              <a:buChar char="○"/>
              <a:defRPr sz="1200">
                <a:solidFill>
                  <a:srgbClr val="434343"/>
                </a:solidFill>
              </a:defRPr>
            </a:lvl8pPr>
            <a:lvl9pPr marL="4114800" lvl="8" indent="-304800" algn="l">
              <a:lnSpc>
                <a:spcPct val="115000"/>
              </a:lnSpc>
              <a:spcBef>
                <a:spcPts val="0"/>
              </a:spcBef>
              <a:spcAft>
                <a:spcPts val="0"/>
              </a:spcAft>
              <a:buClr>
                <a:srgbClr val="434343"/>
              </a:buClr>
              <a:buSzPts val="1200"/>
              <a:buChar char="■"/>
              <a:defRPr sz="1200">
                <a:solidFill>
                  <a:srgbClr val="434343"/>
                </a:solidFill>
              </a:defRPr>
            </a:lvl9pPr>
          </a:lstStyle>
          <a:p>
            <a:endParaRPr/>
          </a:p>
        </p:txBody>
      </p:sp>
      <p:sp>
        <p:nvSpPr>
          <p:cNvPr id="197" name="Google Shape;197;p24"/>
          <p:cNvSpPr txBox="1">
            <a:spLocks noGrp="1"/>
          </p:cNvSpPr>
          <p:nvPr>
            <p:ph type="body" idx="2"/>
          </p:nvPr>
        </p:nvSpPr>
        <p:spPr>
          <a:xfrm>
            <a:off x="3396075" y="1999500"/>
            <a:ext cx="2365500" cy="2634300"/>
          </a:xfrm>
          <a:prstGeom prst="rect">
            <a:avLst/>
          </a:prstGeom>
          <a:noFill/>
        </p:spPr>
        <p:txBody>
          <a:bodyPr spcFirstLastPara="1" wrap="square" lIns="91425" tIns="91425" rIns="91425" bIns="91425" anchor="t" anchorCtr="0">
            <a:normAutofit/>
          </a:bodyPr>
          <a:lstStyle>
            <a:lvl1pPr marL="457200" lvl="0" indent="-304800" algn="l">
              <a:lnSpc>
                <a:spcPct val="115000"/>
              </a:lnSpc>
              <a:spcBef>
                <a:spcPts val="0"/>
              </a:spcBef>
              <a:spcAft>
                <a:spcPts val="0"/>
              </a:spcAft>
              <a:buClr>
                <a:srgbClr val="434343"/>
              </a:buClr>
              <a:buSzPts val="1200"/>
              <a:buChar char="●"/>
              <a:defRPr sz="1200">
                <a:solidFill>
                  <a:srgbClr val="434343"/>
                </a:solidFill>
              </a:defRPr>
            </a:lvl1pPr>
            <a:lvl2pPr marL="914400" lvl="1" indent="-304800" algn="l">
              <a:lnSpc>
                <a:spcPct val="115000"/>
              </a:lnSpc>
              <a:spcBef>
                <a:spcPts val="0"/>
              </a:spcBef>
              <a:spcAft>
                <a:spcPts val="0"/>
              </a:spcAft>
              <a:buClr>
                <a:srgbClr val="434343"/>
              </a:buClr>
              <a:buSzPts val="1200"/>
              <a:buChar char="○"/>
              <a:defRPr sz="1200">
                <a:solidFill>
                  <a:srgbClr val="434343"/>
                </a:solidFill>
              </a:defRPr>
            </a:lvl2pPr>
            <a:lvl3pPr marL="1371600" lvl="2" indent="-304800" algn="l">
              <a:lnSpc>
                <a:spcPct val="115000"/>
              </a:lnSpc>
              <a:spcBef>
                <a:spcPts val="0"/>
              </a:spcBef>
              <a:spcAft>
                <a:spcPts val="0"/>
              </a:spcAft>
              <a:buClr>
                <a:srgbClr val="434343"/>
              </a:buClr>
              <a:buSzPts val="1200"/>
              <a:buChar char="■"/>
              <a:defRPr sz="1200">
                <a:solidFill>
                  <a:srgbClr val="434343"/>
                </a:solidFill>
              </a:defRPr>
            </a:lvl3pPr>
            <a:lvl4pPr marL="1828800" lvl="3" indent="-304800" algn="l">
              <a:lnSpc>
                <a:spcPct val="115000"/>
              </a:lnSpc>
              <a:spcBef>
                <a:spcPts val="0"/>
              </a:spcBef>
              <a:spcAft>
                <a:spcPts val="0"/>
              </a:spcAft>
              <a:buClr>
                <a:srgbClr val="434343"/>
              </a:buClr>
              <a:buSzPts val="1200"/>
              <a:buChar char="●"/>
              <a:defRPr sz="1200">
                <a:solidFill>
                  <a:srgbClr val="434343"/>
                </a:solidFill>
              </a:defRPr>
            </a:lvl4pPr>
            <a:lvl5pPr marL="2286000" lvl="4" indent="-304800" algn="l">
              <a:lnSpc>
                <a:spcPct val="115000"/>
              </a:lnSpc>
              <a:spcBef>
                <a:spcPts val="0"/>
              </a:spcBef>
              <a:spcAft>
                <a:spcPts val="0"/>
              </a:spcAft>
              <a:buClr>
                <a:srgbClr val="434343"/>
              </a:buClr>
              <a:buSzPts val="1200"/>
              <a:buChar char="○"/>
              <a:defRPr sz="1200">
                <a:solidFill>
                  <a:srgbClr val="434343"/>
                </a:solidFill>
              </a:defRPr>
            </a:lvl5pPr>
            <a:lvl6pPr marL="2743200" lvl="5" indent="-304800" algn="l">
              <a:lnSpc>
                <a:spcPct val="115000"/>
              </a:lnSpc>
              <a:spcBef>
                <a:spcPts val="0"/>
              </a:spcBef>
              <a:spcAft>
                <a:spcPts val="0"/>
              </a:spcAft>
              <a:buClr>
                <a:srgbClr val="434343"/>
              </a:buClr>
              <a:buSzPts val="1200"/>
              <a:buChar char="■"/>
              <a:defRPr sz="1200">
                <a:solidFill>
                  <a:srgbClr val="434343"/>
                </a:solidFill>
              </a:defRPr>
            </a:lvl6pPr>
            <a:lvl7pPr marL="3200400" lvl="6" indent="-304800" algn="l">
              <a:lnSpc>
                <a:spcPct val="115000"/>
              </a:lnSpc>
              <a:spcBef>
                <a:spcPts val="0"/>
              </a:spcBef>
              <a:spcAft>
                <a:spcPts val="0"/>
              </a:spcAft>
              <a:buClr>
                <a:srgbClr val="434343"/>
              </a:buClr>
              <a:buSzPts val="1200"/>
              <a:buChar char="●"/>
              <a:defRPr sz="1200">
                <a:solidFill>
                  <a:srgbClr val="434343"/>
                </a:solidFill>
              </a:defRPr>
            </a:lvl7pPr>
            <a:lvl8pPr marL="3657600" lvl="7" indent="-304800" algn="l">
              <a:lnSpc>
                <a:spcPct val="115000"/>
              </a:lnSpc>
              <a:spcBef>
                <a:spcPts val="0"/>
              </a:spcBef>
              <a:spcAft>
                <a:spcPts val="0"/>
              </a:spcAft>
              <a:buClr>
                <a:srgbClr val="434343"/>
              </a:buClr>
              <a:buSzPts val="1200"/>
              <a:buChar char="○"/>
              <a:defRPr sz="1200">
                <a:solidFill>
                  <a:srgbClr val="434343"/>
                </a:solidFill>
              </a:defRPr>
            </a:lvl8pPr>
            <a:lvl9pPr marL="4114800" lvl="8" indent="-304800" algn="l">
              <a:lnSpc>
                <a:spcPct val="115000"/>
              </a:lnSpc>
              <a:spcBef>
                <a:spcPts val="0"/>
              </a:spcBef>
              <a:spcAft>
                <a:spcPts val="0"/>
              </a:spcAft>
              <a:buClr>
                <a:srgbClr val="434343"/>
              </a:buClr>
              <a:buSzPts val="1200"/>
              <a:buChar char="■"/>
              <a:defRPr sz="1200">
                <a:solidFill>
                  <a:srgbClr val="434343"/>
                </a:solidFill>
              </a:defRPr>
            </a:lvl9pPr>
          </a:lstStyle>
          <a:p>
            <a:endParaRPr/>
          </a:p>
        </p:txBody>
      </p:sp>
      <p:sp>
        <p:nvSpPr>
          <p:cNvPr id="198" name="Google Shape;198;p24"/>
          <p:cNvSpPr txBox="1">
            <a:spLocks noGrp="1"/>
          </p:cNvSpPr>
          <p:nvPr>
            <p:ph type="body" idx="3"/>
          </p:nvPr>
        </p:nvSpPr>
        <p:spPr>
          <a:xfrm>
            <a:off x="6326525" y="1999500"/>
            <a:ext cx="2365500" cy="2634300"/>
          </a:xfrm>
          <a:prstGeom prst="rect">
            <a:avLst/>
          </a:prstGeom>
          <a:noFill/>
        </p:spPr>
        <p:txBody>
          <a:bodyPr spcFirstLastPara="1" wrap="square" lIns="91425" tIns="91425" rIns="91425" bIns="91425" anchor="t" anchorCtr="0">
            <a:normAutofit/>
          </a:bodyPr>
          <a:lstStyle>
            <a:lvl1pPr marL="457200" lvl="0" indent="-304800" algn="l">
              <a:lnSpc>
                <a:spcPct val="115000"/>
              </a:lnSpc>
              <a:spcBef>
                <a:spcPts val="0"/>
              </a:spcBef>
              <a:spcAft>
                <a:spcPts val="0"/>
              </a:spcAft>
              <a:buClr>
                <a:srgbClr val="434343"/>
              </a:buClr>
              <a:buSzPts val="1200"/>
              <a:buChar char="●"/>
              <a:defRPr sz="1200">
                <a:solidFill>
                  <a:srgbClr val="434343"/>
                </a:solidFill>
              </a:defRPr>
            </a:lvl1pPr>
            <a:lvl2pPr marL="914400" lvl="1" indent="-304800" algn="l">
              <a:lnSpc>
                <a:spcPct val="115000"/>
              </a:lnSpc>
              <a:spcBef>
                <a:spcPts val="0"/>
              </a:spcBef>
              <a:spcAft>
                <a:spcPts val="0"/>
              </a:spcAft>
              <a:buClr>
                <a:srgbClr val="434343"/>
              </a:buClr>
              <a:buSzPts val="1200"/>
              <a:buChar char="○"/>
              <a:defRPr sz="1200">
                <a:solidFill>
                  <a:srgbClr val="434343"/>
                </a:solidFill>
              </a:defRPr>
            </a:lvl2pPr>
            <a:lvl3pPr marL="1371600" lvl="2" indent="-304800" algn="l">
              <a:lnSpc>
                <a:spcPct val="115000"/>
              </a:lnSpc>
              <a:spcBef>
                <a:spcPts val="0"/>
              </a:spcBef>
              <a:spcAft>
                <a:spcPts val="0"/>
              </a:spcAft>
              <a:buClr>
                <a:srgbClr val="434343"/>
              </a:buClr>
              <a:buSzPts val="1200"/>
              <a:buChar char="■"/>
              <a:defRPr sz="1200">
                <a:solidFill>
                  <a:srgbClr val="434343"/>
                </a:solidFill>
              </a:defRPr>
            </a:lvl3pPr>
            <a:lvl4pPr marL="1828800" lvl="3" indent="-304800" algn="l">
              <a:lnSpc>
                <a:spcPct val="115000"/>
              </a:lnSpc>
              <a:spcBef>
                <a:spcPts val="0"/>
              </a:spcBef>
              <a:spcAft>
                <a:spcPts val="0"/>
              </a:spcAft>
              <a:buClr>
                <a:srgbClr val="434343"/>
              </a:buClr>
              <a:buSzPts val="1200"/>
              <a:buChar char="●"/>
              <a:defRPr sz="1200">
                <a:solidFill>
                  <a:srgbClr val="434343"/>
                </a:solidFill>
              </a:defRPr>
            </a:lvl4pPr>
            <a:lvl5pPr marL="2286000" lvl="4" indent="-304800" algn="l">
              <a:lnSpc>
                <a:spcPct val="115000"/>
              </a:lnSpc>
              <a:spcBef>
                <a:spcPts val="0"/>
              </a:spcBef>
              <a:spcAft>
                <a:spcPts val="0"/>
              </a:spcAft>
              <a:buClr>
                <a:srgbClr val="434343"/>
              </a:buClr>
              <a:buSzPts val="1200"/>
              <a:buChar char="○"/>
              <a:defRPr sz="1200">
                <a:solidFill>
                  <a:srgbClr val="434343"/>
                </a:solidFill>
              </a:defRPr>
            </a:lvl5pPr>
            <a:lvl6pPr marL="2743200" lvl="5" indent="-304800" algn="l">
              <a:lnSpc>
                <a:spcPct val="115000"/>
              </a:lnSpc>
              <a:spcBef>
                <a:spcPts val="0"/>
              </a:spcBef>
              <a:spcAft>
                <a:spcPts val="0"/>
              </a:spcAft>
              <a:buClr>
                <a:srgbClr val="434343"/>
              </a:buClr>
              <a:buSzPts val="1200"/>
              <a:buChar char="■"/>
              <a:defRPr sz="1200">
                <a:solidFill>
                  <a:srgbClr val="434343"/>
                </a:solidFill>
              </a:defRPr>
            </a:lvl6pPr>
            <a:lvl7pPr marL="3200400" lvl="6" indent="-304800" algn="l">
              <a:lnSpc>
                <a:spcPct val="115000"/>
              </a:lnSpc>
              <a:spcBef>
                <a:spcPts val="0"/>
              </a:spcBef>
              <a:spcAft>
                <a:spcPts val="0"/>
              </a:spcAft>
              <a:buClr>
                <a:srgbClr val="434343"/>
              </a:buClr>
              <a:buSzPts val="1200"/>
              <a:buChar char="●"/>
              <a:defRPr sz="1200">
                <a:solidFill>
                  <a:srgbClr val="434343"/>
                </a:solidFill>
              </a:defRPr>
            </a:lvl7pPr>
            <a:lvl8pPr marL="3657600" lvl="7" indent="-304800" algn="l">
              <a:lnSpc>
                <a:spcPct val="115000"/>
              </a:lnSpc>
              <a:spcBef>
                <a:spcPts val="0"/>
              </a:spcBef>
              <a:spcAft>
                <a:spcPts val="0"/>
              </a:spcAft>
              <a:buClr>
                <a:srgbClr val="434343"/>
              </a:buClr>
              <a:buSzPts val="1200"/>
              <a:buChar char="○"/>
              <a:defRPr sz="1200">
                <a:solidFill>
                  <a:srgbClr val="434343"/>
                </a:solidFill>
              </a:defRPr>
            </a:lvl8pPr>
            <a:lvl9pPr marL="4114800" lvl="8" indent="-304800" algn="l">
              <a:lnSpc>
                <a:spcPct val="115000"/>
              </a:lnSpc>
              <a:spcBef>
                <a:spcPts val="0"/>
              </a:spcBef>
              <a:spcAft>
                <a:spcPts val="0"/>
              </a:spcAft>
              <a:buClr>
                <a:srgbClr val="434343"/>
              </a:buClr>
              <a:buSzPts val="1200"/>
              <a:buChar char="■"/>
              <a:defRPr sz="1200">
                <a:solidFill>
                  <a:srgbClr val="434343"/>
                </a:solidFill>
              </a:defRPr>
            </a:lvl9pPr>
          </a:lstStyle>
          <a:p>
            <a:endParaRPr/>
          </a:p>
        </p:txBody>
      </p:sp>
      <p:sp>
        <p:nvSpPr>
          <p:cNvPr id="199" name="Google Shape;199;p2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000">
        <p:fade thruBlk="1"/>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ctrTitle"/>
          </p:nvPr>
        </p:nvSpPr>
        <p:spPr>
          <a:xfrm>
            <a:off x="729450" y="1322450"/>
            <a:ext cx="45888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600"/>
              <a:t>Summer Internship</a:t>
            </a:r>
            <a:endParaRPr sz="2600"/>
          </a:p>
          <a:p>
            <a:pPr marL="0" lvl="0" indent="0" algn="l" rtl="0">
              <a:spcBef>
                <a:spcPts val="0"/>
              </a:spcBef>
              <a:spcAft>
                <a:spcPts val="0"/>
              </a:spcAft>
              <a:buNone/>
            </a:pPr>
            <a:r>
              <a:rPr lang="en-GB" sz="1400"/>
              <a:t>             </a:t>
            </a:r>
            <a:endParaRPr sz="1400"/>
          </a:p>
          <a:p>
            <a:pPr marL="0" lvl="0" indent="0" algn="l" rtl="0">
              <a:spcBef>
                <a:spcPts val="0"/>
              </a:spcBef>
              <a:spcAft>
                <a:spcPts val="0"/>
              </a:spcAft>
              <a:buNone/>
            </a:pPr>
            <a:r>
              <a:rPr lang="en-GB" sz="1400"/>
              <a:t>           </a:t>
            </a:r>
            <a:r>
              <a:rPr lang="en-GB" sz="1200"/>
              <a:t>Organization Name: Asha Kiran JHC Hospital</a:t>
            </a:r>
            <a:endParaRPr sz="1200"/>
          </a:p>
          <a:p>
            <a:pPr marL="0" lvl="0" indent="0" algn="l" rtl="0">
              <a:spcBef>
                <a:spcPts val="0"/>
              </a:spcBef>
              <a:spcAft>
                <a:spcPts val="0"/>
              </a:spcAft>
              <a:buNone/>
            </a:pPr>
            <a:r>
              <a:rPr lang="en-GB" sz="1200"/>
              <a:t>             Guide: Dr Mansi Patil</a:t>
            </a:r>
            <a:endParaRPr sz="1200"/>
          </a:p>
          <a:p>
            <a:pPr marL="0" lvl="0" indent="0" algn="l" rtl="0">
              <a:spcBef>
                <a:spcPts val="0"/>
              </a:spcBef>
              <a:spcAft>
                <a:spcPts val="0"/>
              </a:spcAft>
              <a:buNone/>
            </a:pPr>
            <a:endParaRPr sz="1200"/>
          </a:p>
        </p:txBody>
      </p:sp>
      <p:sp>
        <p:nvSpPr>
          <p:cNvPr id="205" name="Google Shape;205;p25"/>
          <p:cNvSpPr txBox="1">
            <a:spLocks noGrp="1"/>
          </p:cNvSpPr>
          <p:nvPr>
            <p:ph type="subTitle" idx="1"/>
          </p:nvPr>
        </p:nvSpPr>
        <p:spPr>
          <a:xfrm>
            <a:off x="729626" y="3172900"/>
            <a:ext cx="43728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300" b="1"/>
              <a:t>Project Title : Prevalence of Depression,</a:t>
            </a:r>
            <a:endParaRPr sz="1300" b="1"/>
          </a:p>
          <a:p>
            <a:pPr marL="0" lvl="0" indent="0" algn="l" rtl="0">
              <a:spcBef>
                <a:spcPts val="0"/>
              </a:spcBef>
              <a:spcAft>
                <a:spcPts val="0"/>
              </a:spcAft>
              <a:buNone/>
            </a:pPr>
            <a:r>
              <a:rPr lang="en-GB" sz="1300" b="1"/>
              <a:t>Anxiety and Stress along HCPs in India.</a:t>
            </a:r>
            <a:endParaRPr sz="1300" b="1"/>
          </a:p>
        </p:txBody>
      </p:sp>
      <p:pic>
        <p:nvPicPr>
          <p:cNvPr id="206" name="Google Shape;206;p25"/>
          <p:cNvPicPr preferRelativeResize="0"/>
          <p:nvPr/>
        </p:nvPicPr>
        <p:blipFill>
          <a:blip r:embed="rId3">
            <a:alphaModFix/>
          </a:blip>
          <a:stretch>
            <a:fillRect/>
          </a:stretch>
        </p:blipFill>
        <p:spPr>
          <a:xfrm>
            <a:off x="5595600" y="1451950"/>
            <a:ext cx="2762250" cy="3095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
                                        </p:tgtEl>
                                        <p:attrNameLst>
                                          <p:attrName>style.visibility</p:attrName>
                                        </p:attrNameLst>
                                      </p:cBhvr>
                                      <p:to>
                                        <p:strVal val="visible"/>
                                      </p:to>
                                    </p:set>
                                    <p:animEffect transition="in" filter="fade">
                                      <p:cBhvr>
                                        <p:cTn id="7" dur="1000"/>
                                        <p:tgtEl>
                                          <p:spTgt spid="205"/>
                                        </p:tgtEl>
                                      </p:cBhvr>
                                    </p:animEffect>
                                  </p:childTnLst>
                                </p:cTn>
                              </p:par>
                              <p:par>
                                <p:cTn id="8" presetID="10" presetClass="entr" presetSubtype="0" fill="hold" nodeType="withEffect">
                                  <p:stCondLst>
                                    <p:cond delay="0"/>
                                  </p:stCondLst>
                                  <p:childTnLst>
                                    <p:set>
                                      <p:cBhvr>
                                        <p:cTn id="9" dur="1" fill="hold">
                                          <p:stCondLst>
                                            <p:cond delay="0"/>
                                          </p:stCondLst>
                                        </p:cTn>
                                        <p:tgtEl>
                                          <p:spTgt spid="205"/>
                                        </p:tgtEl>
                                        <p:attrNameLst>
                                          <p:attrName>style.visibility</p:attrName>
                                        </p:attrNameLst>
                                      </p:cBhvr>
                                      <p:to>
                                        <p:strVal val="visible"/>
                                      </p:to>
                                    </p:set>
                                    <p:animEffect transition="in" filter="fade">
                                      <p:cBhvr>
                                        <p:cTn id="10" dur="10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4"/>
          <p:cNvSpPr txBox="1">
            <a:spLocks noGrp="1"/>
          </p:cNvSpPr>
          <p:nvPr>
            <p:ph type="title"/>
          </p:nvPr>
        </p:nvSpPr>
        <p:spPr>
          <a:xfrm>
            <a:off x="185350" y="352000"/>
            <a:ext cx="2683200" cy="407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Level of Depression among HCPs in India</a:t>
            </a:r>
            <a:endParaRPr/>
          </a:p>
          <a:p>
            <a:pPr marL="0" lvl="0" indent="0" algn="l" rtl="0">
              <a:spcBef>
                <a:spcPts val="0"/>
              </a:spcBef>
              <a:spcAft>
                <a:spcPts val="0"/>
              </a:spcAft>
              <a:buNone/>
            </a:pPr>
            <a:endParaRPr/>
          </a:p>
          <a:p>
            <a:pPr marL="0" lvl="0" indent="0" algn="l" rtl="0">
              <a:lnSpc>
                <a:spcPct val="115000"/>
              </a:lnSpc>
              <a:spcBef>
                <a:spcPts val="0"/>
              </a:spcBef>
              <a:spcAft>
                <a:spcPts val="0"/>
              </a:spcAft>
              <a:buNone/>
            </a:pPr>
            <a:r>
              <a:rPr lang="en-GB" sz="1200" b="0">
                <a:solidFill>
                  <a:schemeClr val="dk2"/>
                </a:solidFill>
              </a:rPr>
              <a:t>We found out </a:t>
            </a:r>
            <a:r>
              <a:rPr lang="en-GB" sz="1200">
                <a:solidFill>
                  <a:schemeClr val="dk2"/>
                </a:solidFill>
              </a:rPr>
              <a:t>65.64%</a:t>
            </a:r>
            <a:r>
              <a:rPr lang="en-GB" sz="1200" b="0">
                <a:solidFill>
                  <a:schemeClr val="dk2"/>
                </a:solidFill>
              </a:rPr>
              <a:t>  HCPs had </a:t>
            </a:r>
            <a:r>
              <a:rPr lang="en-GB" sz="1200">
                <a:solidFill>
                  <a:schemeClr val="dk2"/>
                </a:solidFill>
              </a:rPr>
              <a:t>normal</a:t>
            </a:r>
            <a:r>
              <a:rPr lang="en-GB" sz="1200" b="0">
                <a:solidFill>
                  <a:schemeClr val="dk2"/>
                </a:solidFill>
              </a:rPr>
              <a:t> level of depression, while </a:t>
            </a:r>
            <a:r>
              <a:rPr lang="en-GB" sz="1200">
                <a:solidFill>
                  <a:schemeClr val="dk2"/>
                </a:solidFill>
              </a:rPr>
              <a:t>20.39%</a:t>
            </a:r>
            <a:r>
              <a:rPr lang="en-GB" sz="1200" b="0">
                <a:solidFill>
                  <a:schemeClr val="dk2"/>
                </a:solidFill>
              </a:rPr>
              <a:t> had a </a:t>
            </a:r>
            <a:r>
              <a:rPr lang="en-GB" sz="1200">
                <a:solidFill>
                  <a:schemeClr val="dk2"/>
                </a:solidFill>
              </a:rPr>
              <a:t>moderate</a:t>
            </a:r>
            <a:r>
              <a:rPr lang="en-GB" sz="1200" b="0">
                <a:solidFill>
                  <a:schemeClr val="dk2"/>
                </a:solidFill>
              </a:rPr>
              <a:t> level of depression</a:t>
            </a:r>
            <a:endParaRPr sz="1200" b="0">
              <a:solidFill>
                <a:schemeClr val="dk2"/>
              </a:solidFill>
            </a:endParaRPr>
          </a:p>
          <a:p>
            <a:pPr marL="0" lvl="0" indent="0" algn="l" rtl="0">
              <a:spcBef>
                <a:spcPts val="1600"/>
              </a:spcBef>
              <a:spcAft>
                <a:spcPts val="0"/>
              </a:spcAft>
              <a:buNone/>
            </a:pPr>
            <a:endParaRPr/>
          </a:p>
        </p:txBody>
      </p:sp>
      <p:pic>
        <p:nvPicPr>
          <p:cNvPr id="272" name="Google Shape;272;p34"/>
          <p:cNvPicPr preferRelativeResize="0"/>
          <p:nvPr/>
        </p:nvPicPr>
        <p:blipFill>
          <a:blip r:embed="rId3">
            <a:alphaModFix/>
          </a:blip>
          <a:stretch>
            <a:fillRect/>
          </a:stretch>
        </p:blipFill>
        <p:spPr>
          <a:xfrm>
            <a:off x="3020950" y="152400"/>
            <a:ext cx="5495925" cy="4572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10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5"/>
          <p:cNvSpPr txBox="1">
            <a:spLocks noGrp="1"/>
          </p:cNvSpPr>
          <p:nvPr>
            <p:ph type="title"/>
          </p:nvPr>
        </p:nvSpPr>
        <p:spPr>
          <a:xfrm>
            <a:off x="185350" y="352000"/>
            <a:ext cx="2683200" cy="407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Level of Anxiety among HCPs in India</a:t>
            </a:r>
            <a:endParaRPr/>
          </a:p>
          <a:p>
            <a:pPr marL="0" lvl="0" indent="0" algn="l" rtl="0">
              <a:spcBef>
                <a:spcPts val="0"/>
              </a:spcBef>
              <a:spcAft>
                <a:spcPts val="0"/>
              </a:spcAft>
              <a:buNone/>
            </a:pPr>
            <a:endParaRPr/>
          </a:p>
          <a:p>
            <a:pPr marL="0" lvl="0" indent="0" algn="l" rtl="0">
              <a:lnSpc>
                <a:spcPct val="115000"/>
              </a:lnSpc>
              <a:spcBef>
                <a:spcPts val="0"/>
              </a:spcBef>
              <a:spcAft>
                <a:spcPts val="0"/>
              </a:spcAft>
              <a:buNone/>
            </a:pPr>
            <a:r>
              <a:rPr lang="en-GB" sz="1200" b="0">
                <a:solidFill>
                  <a:schemeClr val="dk2"/>
                </a:solidFill>
              </a:rPr>
              <a:t>We found out </a:t>
            </a:r>
            <a:r>
              <a:rPr lang="en-GB" sz="1200">
                <a:solidFill>
                  <a:schemeClr val="dk2"/>
                </a:solidFill>
              </a:rPr>
              <a:t>69.14%</a:t>
            </a:r>
            <a:r>
              <a:rPr lang="en-GB" sz="1200" b="0">
                <a:solidFill>
                  <a:schemeClr val="dk2"/>
                </a:solidFill>
              </a:rPr>
              <a:t> HCPs had </a:t>
            </a:r>
            <a:r>
              <a:rPr lang="en-GB" sz="1200">
                <a:solidFill>
                  <a:schemeClr val="dk2"/>
                </a:solidFill>
              </a:rPr>
              <a:t>norma</a:t>
            </a:r>
            <a:r>
              <a:rPr lang="en-GB" sz="1200" b="0">
                <a:solidFill>
                  <a:schemeClr val="dk2"/>
                </a:solidFill>
              </a:rPr>
              <a:t>l level of anxiety, while</a:t>
            </a:r>
            <a:r>
              <a:rPr lang="en-GB" sz="1200">
                <a:solidFill>
                  <a:schemeClr val="dk2"/>
                </a:solidFill>
              </a:rPr>
              <a:t> 15.85%</a:t>
            </a:r>
            <a:r>
              <a:rPr lang="en-GB" sz="1200" b="0">
                <a:solidFill>
                  <a:schemeClr val="dk2"/>
                </a:solidFill>
              </a:rPr>
              <a:t> had </a:t>
            </a:r>
            <a:r>
              <a:rPr lang="en-GB" sz="1200">
                <a:solidFill>
                  <a:schemeClr val="dk2"/>
                </a:solidFill>
              </a:rPr>
              <a:t>moderate</a:t>
            </a:r>
            <a:r>
              <a:rPr lang="en-GB" sz="1200" b="0">
                <a:solidFill>
                  <a:schemeClr val="dk2"/>
                </a:solidFill>
              </a:rPr>
              <a:t> level of anxiety</a:t>
            </a:r>
            <a:endParaRPr sz="1200" b="0">
              <a:solidFill>
                <a:schemeClr val="dk2"/>
              </a:solidFill>
            </a:endParaRPr>
          </a:p>
          <a:p>
            <a:pPr marL="0" lvl="0" indent="0" algn="l" rtl="0">
              <a:spcBef>
                <a:spcPts val="1600"/>
              </a:spcBef>
              <a:spcAft>
                <a:spcPts val="0"/>
              </a:spcAft>
              <a:buNone/>
            </a:pPr>
            <a:endParaRPr/>
          </a:p>
        </p:txBody>
      </p:sp>
      <p:pic>
        <p:nvPicPr>
          <p:cNvPr id="278" name="Google Shape;278;p35"/>
          <p:cNvPicPr preferRelativeResize="0"/>
          <p:nvPr/>
        </p:nvPicPr>
        <p:blipFill>
          <a:blip r:embed="rId3">
            <a:alphaModFix/>
          </a:blip>
          <a:stretch>
            <a:fillRect/>
          </a:stretch>
        </p:blipFill>
        <p:spPr>
          <a:xfrm>
            <a:off x="3020950" y="152400"/>
            <a:ext cx="5505450" cy="47148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6"/>
          <p:cNvSpPr txBox="1">
            <a:spLocks noGrp="1"/>
          </p:cNvSpPr>
          <p:nvPr>
            <p:ph type="title"/>
          </p:nvPr>
        </p:nvSpPr>
        <p:spPr>
          <a:xfrm>
            <a:off x="185350" y="352000"/>
            <a:ext cx="2683200" cy="407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Level of Stress among HCPs in India</a:t>
            </a:r>
            <a:endParaRPr/>
          </a:p>
          <a:p>
            <a:pPr marL="0" lvl="0" indent="0" algn="l" rtl="0">
              <a:spcBef>
                <a:spcPts val="0"/>
              </a:spcBef>
              <a:spcAft>
                <a:spcPts val="0"/>
              </a:spcAft>
              <a:buNone/>
            </a:pPr>
            <a:endParaRPr/>
          </a:p>
          <a:p>
            <a:pPr marL="0" lvl="0" indent="0" algn="l" rtl="0">
              <a:lnSpc>
                <a:spcPct val="115000"/>
              </a:lnSpc>
              <a:spcBef>
                <a:spcPts val="0"/>
              </a:spcBef>
              <a:spcAft>
                <a:spcPts val="0"/>
              </a:spcAft>
              <a:buNone/>
            </a:pPr>
            <a:r>
              <a:rPr lang="en-GB" sz="1200" b="0">
                <a:solidFill>
                  <a:schemeClr val="dk2"/>
                </a:solidFill>
                <a:latin typeface="Playfair Display"/>
                <a:ea typeface="Playfair Display"/>
                <a:cs typeface="Playfair Display"/>
                <a:sym typeface="Playfair Display"/>
              </a:rPr>
              <a:t>We found out</a:t>
            </a:r>
            <a:r>
              <a:rPr lang="en-GB" sz="1200">
                <a:solidFill>
                  <a:schemeClr val="dk2"/>
                </a:solidFill>
                <a:latin typeface="Playfair Display"/>
                <a:ea typeface="Playfair Display"/>
                <a:cs typeface="Playfair Display"/>
                <a:sym typeface="Playfair Display"/>
              </a:rPr>
              <a:t> 56.76%</a:t>
            </a:r>
            <a:r>
              <a:rPr lang="en-GB" sz="1200" b="0">
                <a:solidFill>
                  <a:schemeClr val="dk2"/>
                </a:solidFill>
                <a:latin typeface="Playfair Display"/>
                <a:ea typeface="Playfair Display"/>
                <a:cs typeface="Playfair Display"/>
                <a:sym typeface="Playfair Display"/>
              </a:rPr>
              <a:t> HCPs had normal level of stress, while  </a:t>
            </a:r>
            <a:r>
              <a:rPr lang="en-GB" sz="1200">
                <a:solidFill>
                  <a:schemeClr val="dk2"/>
                </a:solidFill>
                <a:latin typeface="Playfair Display"/>
                <a:ea typeface="Playfair Display"/>
                <a:cs typeface="Playfair Display"/>
                <a:sym typeface="Playfair Display"/>
              </a:rPr>
              <a:t>18.55%</a:t>
            </a:r>
            <a:r>
              <a:rPr lang="en-GB" sz="1200" b="0">
                <a:solidFill>
                  <a:schemeClr val="dk2"/>
                </a:solidFill>
                <a:latin typeface="Playfair Display"/>
                <a:ea typeface="Playfair Display"/>
                <a:cs typeface="Playfair Display"/>
                <a:sym typeface="Playfair Display"/>
              </a:rPr>
              <a:t> had moderate level of stress</a:t>
            </a:r>
            <a:endParaRPr sz="1200" b="0">
              <a:solidFill>
                <a:schemeClr val="dk2"/>
              </a:solidFill>
              <a:latin typeface="Playfair Display"/>
              <a:ea typeface="Playfair Display"/>
              <a:cs typeface="Playfair Display"/>
              <a:sym typeface="Playfair Display"/>
            </a:endParaRPr>
          </a:p>
          <a:p>
            <a:pPr marL="0" lvl="0" indent="0" algn="l" rtl="0">
              <a:spcBef>
                <a:spcPts val="1600"/>
              </a:spcBef>
              <a:spcAft>
                <a:spcPts val="0"/>
              </a:spcAft>
              <a:buNone/>
            </a:pPr>
            <a:endParaRPr sz="1200" b="0">
              <a:solidFill>
                <a:schemeClr val="dk2"/>
              </a:solidFill>
            </a:endParaRPr>
          </a:p>
        </p:txBody>
      </p:sp>
      <p:pic>
        <p:nvPicPr>
          <p:cNvPr id="284" name="Google Shape;284;p36"/>
          <p:cNvPicPr preferRelativeResize="0"/>
          <p:nvPr/>
        </p:nvPicPr>
        <p:blipFill>
          <a:blip r:embed="rId3">
            <a:alphaModFix/>
          </a:blip>
          <a:stretch>
            <a:fillRect/>
          </a:stretch>
        </p:blipFill>
        <p:spPr>
          <a:xfrm>
            <a:off x="3020950" y="152400"/>
            <a:ext cx="5734050" cy="4733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10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7"/>
          <p:cNvSpPr txBox="1">
            <a:spLocks noGrp="1"/>
          </p:cNvSpPr>
          <p:nvPr>
            <p:ph type="title"/>
          </p:nvPr>
        </p:nvSpPr>
        <p:spPr>
          <a:xfrm>
            <a:off x="1347900" y="446125"/>
            <a:ext cx="6448200" cy="9123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a:t>Predictors for Depression, Anxiety and Stress level</a:t>
            </a:r>
            <a:endParaRPr/>
          </a:p>
        </p:txBody>
      </p:sp>
      <p:sp>
        <p:nvSpPr>
          <p:cNvPr id="290" name="Google Shape;290;p37"/>
          <p:cNvSpPr txBox="1">
            <a:spLocks noGrp="1"/>
          </p:cNvSpPr>
          <p:nvPr>
            <p:ph type="body" idx="1"/>
          </p:nvPr>
        </p:nvSpPr>
        <p:spPr>
          <a:xfrm>
            <a:off x="1347925" y="1772900"/>
            <a:ext cx="2917200" cy="12594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GB"/>
              <a:t>Multinomial Logistic Regression Analysis was performed in order to find predictors of depression, anxiety and stress level.</a:t>
            </a:r>
            <a:endParaRPr/>
          </a:p>
        </p:txBody>
      </p:sp>
      <p:sp>
        <p:nvSpPr>
          <p:cNvPr id="291" name="Google Shape;291;p37"/>
          <p:cNvSpPr txBox="1">
            <a:spLocks noGrp="1"/>
          </p:cNvSpPr>
          <p:nvPr>
            <p:ph type="body" idx="2"/>
          </p:nvPr>
        </p:nvSpPr>
        <p:spPr>
          <a:xfrm>
            <a:off x="4878875" y="1772900"/>
            <a:ext cx="2917200" cy="12594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GB"/>
              <a:t>Multinomial Regression is considered an extension of binomial logistic regression to allow for a dependent variable with more than two categories.</a:t>
            </a:r>
            <a:endParaRPr/>
          </a:p>
        </p:txBody>
      </p:sp>
      <p:sp>
        <p:nvSpPr>
          <p:cNvPr id="292" name="Google Shape;292;p37"/>
          <p:cNvSpPr txBox="1">
            <a:spLocks noGrp="1"/>
          </p:cNvSpPr>
          <p:nvPr>
            <p:ph type="body" idx="3"/>
          </p:nvPr>
        </p:nvSpPr>
        <p:spPr>
          <a:xfrm>
            <a:off x="1347900" y="3299650"/>
            <a:ext cx="2917200" cy="12594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GB"/>
              <a:t>In case ordinal model does not meet the parallel regression assumption, the multinomial one can be used as an alternative. </a:t>
            </a:r>
            <a:endParaRPr/>
          </a:p>
        </p:txBody>
      </p:sp>
      <p:sp>
        <p:nvSpPr>
          <p:cNvPr id="293" name="Google Shape;293;p37"/>
          <p:cNvSpPr txBox="1">
            <a:spLocks noGrp="1"/>
          </p:cNvSpPr>
          <p:nvPr>
            <p:ph type="body" idx="4"/>
          </p:nvPr>
        </p:nvSpPr>
        <p:spPr>
          <a:xfrm>
            <a:off x="4878875" y="3299650"/>
            <a:ext cx="2917200" cy="1259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600"/>
              </a:spcAft>
              <a:buNone/>
            </a:pPr>
            <a:r>
              <a:rPr lang="en-GB"/>
              <a:t>For our model the Independent variables included : Gender, prior diseases, Covid history, availability of PPE, mental support given in clinic, vaccination, working hours per week and diet diversity score.</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8"/>
          <p:cNvSpPr txBox="1">
            <a:spLocks noGrp="1"/>
          </p:cNvSpPr>
          <p:nvPr>
            <p:ph type="title"/>
          </p:nvPr>
        </p:nvSpPr>
        <p:spPr>
          <a:xfrm>
            <a:off x="326350" y="283350"/>
            <a:ext cx="2395200" cy="457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Dependent variable : Depression Level</a:t>
            </a:r>
            <a:endParaRPr/>
          </a:p>
        </p:txBody>
      </p:sp>
      <p:sp>
        <p:nvSpPr>
          <p:cNvPr id="299" name="Google Shape;299;p38"/>
          <p:cNvSpPr txBox="1">
            <a:spLocks noGrp="1"/>
          </p:cNvSpPr>
          <p:nvPr>
            <p:ph type="body" idx="1"/>
          </p:nvPr>
        </p:nvSpPr>
        <p:spPr>
          <a:xfrm>
            <a:off x="3374375" y="283350"/>
            <a:ext cx="2395200" cy="17025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GB"/>
              <a:t>We found that the full model is a significant improvement in fit over a null model [χ²(36)=524.687, p&lt;.005].</a:t>
            </a:r>
            <a:endParaRPr/>
          </a:p>
        </p:txBody>
      </p:sp>
      <p:sp>
        <p:nvSpPr>
          <p:cNvPr id="300" name="Google Shape;300;p38"/>
          <p:cNvSpPr txBox="1">
            <a:spLocks noGrp="1"/>
          </p:cNvSpPr>
          <p:nvPr>
            <p:ph type="body" idx="2"/>
          </p:nvPr>
        </p:nvSpPr>
        <p:spPr>
          <a:xfrm>
            <a:off x="6412675" y="283350"/>
            <a:ext cx="2395200" cy="17025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GB"/>
              <a:t>pseudo-R-square value= .68</a:t>
            </a:r>
            <a:endParaRPr/>
          </a:p>
        </p:txBody>
      </p:sp>
      <p:sp>
        <p:nvSpPr>
          <p:cNvPr id="301" name="Google Shape;301;p38"/>
          <p:cNvSpPr txBox="1">
            <a:spLocks noGrp="1"/>
          </p:cNvSpPr>
          <p:nvPr>
            <p:ph type="body" idx="3"/>
          </p:nvPr>
        </p:nvSpPr>
        <p:spPr>
          <a:xfrm>
            <a:off x="3374375" y="2855100"/>
            <a:ext cx="2395200" cy="17025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GB"/>
              <a:t>All the independent variables  included were significant at alpha=0.05</a:t>
            </a:r>
            <a:endParaRPr/>
          </a:p>
        </p:txBody>
      </p:sp>
      <p:sp>
        <p:nvSpPr>
          <p:cNvPr id="302" name="Google Shape;302;p38"/>
          <p:cNvSpPr txBox="1">
            <a:spLocks noGrp="1"/>
          </p:cNvSpPr>
          <p:nvPr>
            <p:ph type="body" idx="4"/>
          </p:nvPr>
        </p:nvSpPr>
        <p:spPr>
          <a:xfrm>
            <a:off x="6408400" y="2855100"/>
            <a:ext cx="2395200" cy="17025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GB"/>
              <a:t>Using odds ratio we will compare normal level of depression in HCPs to severe level of depression</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9"/>
          <p:cNvSpPr txBox="1">
            <a:spLocks noGrp="1"/>
          </p:cNvSpPr>
          <p:nvPr>
            <p:ph type="title"/>
          </p:nvPr>
        </p:nvSpPr>
        <p:spPr>
          <a:xfrm>
            <a:off x="705600" y="1415400"/>
            <a:ext cx="3394200" cy="2249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r>
              <a:rPr lang="en-GB"/>
              <a:t>Dependent Variable : Depression Level</a:t>
            </a:r>
            <a:endParaRPr/>
          </a:p>
        </p:txBody>
      </p:sp>
      <p:sp>
        <p:nvSpPr>
          <p:cNvPr id="308" name="Google Shape;308;p39"/>
          <p:cNvSpPr txBox="1">
            <a:spLocks noGrp="1"/>
          </p:cNvSpPr>
          <p:nvPr>
            <p:ph type="body" idx="1"/>
          </p:nvPr>
        </p:nvSpPr>
        <p:spPr>
          <a:xfrm>
            <a:off x="4252525" y="836250"/>
            <a:ext cx="4185900" cy="3408000"/>
          </a:xfrm>
          <a:prstGeom prst="rect">
            <a:avLst/>
          </a:prstGeom>
        </p:spPr>
        <p:txBody>
          <a:bodyPr spcFirstLastPara="1" wrap="square" lIns="91425" tIns="91425" rIns="91425" bIns="91425" anchor="ctr" anchorCtr="0">
            <a:normAutofit/>
          </a:bodyPr>
          <a:lstStyle/>
          <a:p>
            <a:pPr marL="0" lvl="0" indent="0" algn="l" rtl="0">
              <a:spcBef>
                <a:spcPts val="0"/>
              </a:spcBef>
              <a:spcAft>
                <a:spcPts val="1600"/>
              </a:spcAft>
              <a:buNone/>
            </a:pPr>
            <a:endParaRPr/>
          </a:p>
        </p:txBody>
      </p:sp>
      <p:graphicFrame>
        <p:nvGraphicFramePr>
          <p:cNvPr id="309" name="Google Shape;309;p39"/>
          <p:cNvGraphicFramePr/>
          <p:nvPr/>
        </p:nvGraphicFramePr>
        <p:xfrm>
          <a:off x="4424825" y="1894000"/>
          <a:ext cx="3902325" cy="1355500"/>
        </p:xfrm>
        <a:graphic>
          <a:graphicData uri="http://schemas.openxmlformats.org/drawingml/2006/table">
            <a:tbl>
              <a:tblPr>
                <a:noFill/>
                <a:tableStyleId>{0E4C0394-0243-4D7A-AE43-305EAAFE934F}</a:tableStyleId>
              </a:tblPr>
              <a:tblGrid>
                <a:gridCol w="1467625"/>
                <a:gridCol w="1467625"/>
                <a:gridCol w="967075"/>
              </a:tblGrid>
              <a:tr h="338875">
                <a:tc>
                  <a:txBody>
                    <a:bodyPr/>
                    <a:lstStyle/>
                    <a:p>
                      <a:pPr marL="0" lvl="0" indent="0" algn="l" rtl="0">
                        <a:spcBef>
                          <a:spcPts val="0"/>
                        </a:spcBef>
                        <a:spcAft>
                          <a:spcPts val="0"/>
                        </a:spcAft>
                        <a:buNone/>
                      </a:pPr>
                      <a:r>
                        <a:rPr lang="en-GB" sz="1000" b="1"/>
                        <a:t> Significant Variable</a:t>
                      </a:r>
                      <a:endParaRPr sz="1000" b="1"/>
                    </a:p>
                  </a:txBody>
                  <a:tcPr marL="91425" marR="91425" marT="91425" marB="91425"/>
                </a:tc>
                <a:tc>
                  <a:txBody>
                    <a:bodyPr/>
                    <a:lstStyle/>
                    <a:p>
                      <a:pPr marL="0" lvl="0" indent="0" algn="l" rtl="0">
                        <a:spcBef>
                          <a:spcPts val="0"/>
                        </a:spcBef>
                        <a:spcAft>
                          <a:spcPts val="0"/>
                        </a:spcAft>
                        <a:buNone/>
                      </a:pPr>
                      <a:r>
                        <a:rPr lang="en-GB" sz="1000" b="1"/>
                        <a:t>B( log odds )</a:t>
                      </a:r>
                      <a:endParaRPr sz="1000" b="1"/>
                    </a:p>
                  </a:txBody>
                  <a:tcPr marL="91425" marR="91425" marT="91425" marB="91425"/>
                </a:tc>
                <a:tc>
                  <a:txBody>
                    <a:bodyPr/>
                    <a:lstStyle/>
                    <a:p>
                      <a:pPr marL="0" lvl="0" indent="0" algn="l" rtl="0">
                        <a:spcBef>
                          <a:spcPts val="0"/>
                        </a:spcBef>
                        <a:spcAft>
                          <a:spcPts val="0"/>
                        </a:spcAft>
                        <a:buNone/>
                      </a:pPr>
                      <a:r>
                        <a:rPr lang="en-GB" sz="1000" b="1"/>
                        <a:t>Exp(B)</a:t>
                      </a:r>
                      <a:endParaRPr sz="1000" b="1"/>
                    </a:p>
                  </a:txBody>
                  <a:tcPr marL="91425" marR="91425" marT="91425" marB="91425"/>
                </a:tc>
              </a:tr>
              <a:tr h="338875">
                <a:tc>
                  <a:txBody>
                    <a:bodyPr/>
                    <a:lstStyle/>
                    <a:p>
                      <a:pPr marL="0" lvl="0" indent="0" algn="l" rtl="0">
                        <a:spcBef>
                          <a:spcPts val="0"/>
                        </a:spcBef>
                        <a:spcAft>
                          <a:spcPts val="0"/>
                        </a:spcAft>
                        <a:buNone/>
                      </a:pPr>
                      <a:r>
                        <a:rPr lang="en-GB" sz="1000" b="1"/>
                        <a:t>Working hours</a:t>
                      </a:r>
                      <a:endParaRPr sz="1000" b="1"/>
                    </a:p>
                  </a:txBody>
                  <a:tcPr marL="91425" marR="91425" marT="91425" marB="91425"/>
                </a:tc>
                <a:tc>
                  <a:txBody>
                    <a:bodyPr/>
                    <a:lstStyle/>
                    <a:p>
                      <a:pPr marL="0" lvl="0" indent="0" algn="l" rtl="0">
                        <a:spcBef>
                          <a:spcPts val="0"/>
                        </a:spcBef>
                        <a:spcAft>
                          <a:spcPts val="0"/>
                        </a:spcAft>
                        <a:buNone/>
                      </a:pPr>
                      <a:r>
                        <a:rPr lang="en-GB" sz="1000" b="1"/>
                        <a:t>-.051</a:t>
                      </a:r>
                      <a:endParaRPr sz="1000" b="1"/>
                    </a:p>
                  </a:txBody>
                  <a:tcPr marL="91425" marR="91425" marT="91425" marB="91425"/>
                </a:tc>
                <a:tc>
                  <a:txBody>
                    <a:bodyPr/>
                    <a:lstStyle/>
                    <a:p>
                      <a:pPr marL="0" lvl="0" indent="0" algn="l" rtl="0">
                        <a:spcBef>
                          <a:spcPts val="0"/>
                        </a:spcBef>
                        <a:spcAft>
                          <a:spcPts val="0"/>
                        </a:spcAft>
                        <a:buNone/>
                      </a:pPr>
                      <a:r>
                        <a:rPr lang="en-GB" sz="1000" b="1"/>
                        <a:t>.950</a:t>
                      </a:r>
                      <a:endParaRPr sz="1000" b="1"/>
                    </a:p>
                  </a:txBody>
                  <a:tcPr marL="91425" marR="91425" marT="91425" marB="91425"/>
                </a:tc>
              </a:tr>
              <a:tr h="338875">
                <a:tc>
                  <a:txBody>
                    <a:bodyPr/>
                    <a:lstStyle/>
                    <a:p>
                      <a:pPr marL="0" lvl="0" indent="0" algn="l" rtl="0">
                        <a:spcBef>
                          <a:spcPts val="0"/>
                        </a:spcBef>
                        <a:spcAft>
                          <a:spcPts val="0"/>
                        </a:spcAft>
                        <a:buNone/>
                      </a:pPr>
                      <a:r>
                        <a:rPr lang="en-GB" sz="1000" b="1"/>
                        <a:t>dds</a:t>
                      </a:r>
                      <a:endParaRPr sz="1000" b="1"/>
                    </a:p>
                  </a:txBody>
                  <a:tcPr marL="91425" marR="91425" marT="91425" marB="91425"/>
                </a:tc>
                <a:tc>
                  <a:txBody>
                    <a:bodyPr/>
                    <a:lstStyle/>
                    <a:p>
                      <a:pPr marL="0" lvl="0" indent="0" algn="l" rtl="0">
                        <a:spcBef>
                          <a:spcPts val="0"/>
                        </a:spcBef>
                        <a:spcAft>
                          <a:spcPts val="0"/>
                        </a:spcAft>
                        <a:buNone/>
                      </a:pPr>
                      <a:r>
                        <a:rPr lang="en-GB" sz="1000" b="1"/>
                        <a:t>.772</a:t>
                      </a:r>
                      <a:endParaRPr sz="1000" b="1"/>
                    </a:p>
                  </a:txBody>
                  <a:tcPr marL="91425" marR="91425" marT="91425" marB="91425"/>
                </a:tc>
                <a:tc>
                  <a:txBody>
                    <a:bodyPr/>
                    <a:lstStyle/>
                    <a:p>
                      <a:pPr marL="0" lvl="0" indent="0" algn="l" rtl="0">
                        <a:spcBef>
                          <a:spcPts val="0"/>
                        </a:spcBef>
                        <a:spcAft>
                          <a:spcPts val="0"/>
                        </a:spcAft>
                        <a:buNone/>
                      </a:pPr>
                      <a:r>
                        <a:rPr lang="en-GB" sz="1000" b="1"/>
                        <a:t>2.163</a:t>
                      </a:r>
                      <a:endParaRPr sz="1000" b="1"/>
                    </a:p>
                  </a:txBody>
                  <a:tcPr marL="91425" marR="91425" marT="91425" marB="91425"/>
                </a:tc>
              </a:tr>
              <a:tr h="338875">
                <a:tc>
                  <a:txBody>
                    <a:bodyPr/>
                    <a:lstStyle/>
                    <a:p>
                      <a:pPr marL="0" lvl="0" indent="0" algn="l" rtl="0">
                        <a:spcBef>
                          <a:spcPts val="0"/>
                        </a:spcBef>
                        <a:spcAft>
                          <a:spcPts val="0"/>
                        </a:spcAft>
                        <a:buNone/>
                      </a:pPr>
                      <a:r>
                        <a:rPr lang="en-GB" sz="1000" b="1"/>
                        <a:t>Gender</a:t>
                      </a:r>
                      <a:endParaRPr sz="1000" b="1"/>
                    </a:p>
                  </a:txBody>
                  <a:tcPr marL="91425" marR="91425" marT="91425" marB="91425"/>
                </a:tc>
                <a:tc>
                  <a:txBody>
                    <a:bodyPr/>
                    <a:lstStyle/>
                    <a:p>
                      <a:pPr marL="0" lvl="0" indent="0" algn="l" rtl="0">
                        <a:spcBef>
                          <a:spcPts val="0"/>
                        </a:spcBef>
                        <a:spcAft>
                          <a:spcPts val="0"/>
                        </a:spcAft>
                        <a:buNone/>
                      </a:pPr>
                      <a:r>
                        <a:rPr lang="en-GB" sz="1000" b="1"/>
                        <a:t>-1.949</a:t>
                      </a:r>
                      <a:endParaRPr sz="1000" b="1"/>
                    </a:p>
                  </a:txBody>
                  <a:tcPr marL="91425" marR="91425" marT="91425" marB="91425"/>
                </a:tc>
                <a:tc>
                  <a:txBody>
                    <a:bodyPr/>
                    <a:lstStyle/>
                    <a:p>
                      <a:pPr marL="0" lvl="0" indent="0" algn="l" rtl="0">
                        <a:spcBef>
                          <a:spcPts val="0"/>
                        </a:spcBef>
                        <a:spcAft>
                          <a:spcPts val="0"/>
                        </a:spcAft>
                        <a:buNone/>
                      </a:pPr>
                      <a:r>
                        <a:rPr lang="en-GB" sz="1000" b="1"/>
                        <a:t>.142</a:t>
                      </a:r>
                      <a:endParaRPr sz="1000" b="1"/>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b="0">
                <a:solidFill>
                  <a:srgbClr val="000000"/>
                </a:solidFill>
                <a:latin typeface="Calibri"/>
                <a:ea typeface="Calibri"/>
                <a:cs typeface="Calibri"/>
                <a:sym typeface="Calibri"/>
              </a:rPr>
              <a:t>We can infer the following from the previous table :</a:t>
            </a:r>
            <a:endParaRPr sz="1800" b="0">
              <a:solidFill>
                <a:srgbClr val="000000"/>
              </a:solidFill>
              <a:latin typeface="Calibri"/>
              <a:ea typeface="Calibri"/>
              <a:cs typeface="Calibri"/>
              <a:sym typeface="Calibri"/>
            </a:endParaRPr>
          </a:p>
          <a:p>
            <a:pPr marL="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15" name="Google Shape;315;p4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rgbClr val="000000"/>
              </a:buClr>
              <a:buSzPts val="1600"/>
              <a:buFont typeface="Calibri"/>
              <a:buChar char="●"/>
            </a:pPr>
            <a:r>
              <a:rPr lang="en-GB" sz="1600">
                <a:solidFill>
                  <a:srgbClr val="000000"/>
                </a:solidFill>
                <a:latin typeface="Calibri"/>
                <a:ea typeface="Calibri"/>
                <a:cs typeface="Calibri"/>
                <a:sym typeface="Calibri"/>
              </a:rPr>
              <a:t>HCPs having higher working hours  were less likely to have a normal level of depression and more likely to have a severe level of depression . The odds ratio of .950 indicates that for every one unit increase on working hours, the odds of HCP having normal level of depression changed by a factor of .950 (in other words, the odds were decreasing).</a:t>
            </a:r>
            <a:endParaRPr sz="1600">
              <a:solidFill>
                <a:srgbClr val="000000"/>
              </a:solidFill>
              <a:latin typeface="Calibri"/>
              <a:ea typeface="Calibri"/>
              <a:cs typeface="Calibri"/>
              <a:sym typeface="Calibri"/>
            </a:endParaRPr>
          </a:p>
          <a:p>
            <a:pPr marL="457200" lvl="0" indent="-330200" algn="l" rtl="0">
              <a:lnSpc>
                <a:spcPct val="100000"/>
              </a:lnSpc>
              <a:spcBef>
                <a:spcPts val="0"/>
              </a:spcBef>
              <a:spcAft>
                <a:spcPts val="0"/>
              </a:spcAft>
              <a:buClr>
                <a:srgbClr val="000000"/>
              </a:buClr>
              <a:buSzPts val="1600"/>
              <a:buFont typeface="Calibri"/>
              <a:buChar char="●"/>
            </a:pPr>
            <a:r>
              <a:rPr lang="en-GB" sz="1600">
                <a:solidFill>
                  <a:srgbClr val="000000"/>
                </a:solidFill>
                <a:latin typeface="Calibri"/>
                <a:ea typeface="Calibri"/>
                <a:cs typeface="Calibri"/>
                <a:sym typeface="Calibri"/>
              </a:rPr>
              <a:t>It was found out as diet diversity score increased, it was more likely that HCPs had a normal level of depression</a:t>
            </a:r>
            <a:endParaRPr sz="1600">
              <a:solidFill>
                <a:srgbClr val="000000"/>
              </a:solidFill>
              <a:latin typeface="Calibri"/>
              <a:ea typeface="Calibri"/>
              <a:cs typeface="Calibri"/>
              <a:sym typeface="Calibri"/>
            </a:endParaRPr>
          </a:p>
          <a:p>
            <a:pPr marL="457200" lvl="0" indent="-330200" algn="l" rtl="0">
              <a:lnSpc>
                <a:spcPct val="100000"/>
              </a:lnSpc>
              <a:spcBef>
                <a:spcPts val="0"/>
              </a:spcBef>
              <a:spcAft>
                <a:spcPts val="0"/>
              </a:spcAft>
              <a:buClr>
                <a:srgbClr val="000000"/>
              </a:buClr>
              <a:buSzPts val="1600"/>
              <a:buFont typeface="Calibri"/>
              <a:buChar char="●"/>
            </a:pPr>
            <a:r>
              <a:rPr lang="en-GB" sz="1600">
                <a:solidFill>
                  <a:srgbClr val="000000"/>
                </a:solidFill>
                <a:latin typeface="Calibri"/>
                <a:ea typeface="Calibri"/>
                <a:cs typeface="Calibri"/>
                <a:sym typeface="Calibri"/>
              </a:rPr>
              <a:t>Women were less likely to have normal level of depression as compared to men.</a:t>
            </a:r>
            <a:endParaRPr sz="1600">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1"/>
          <p:cNvSpPr txBox="1">
            <a:spLocks noGrp="1"/>
          </p:cNvSpPr>
          <p:nvPr>
            <p:ph type="title"/>
          </p:nvPr>
        </p:nvSpPr>
        <p:spPr>
          <a:xfrm>
            <a:off x="705600" y="1415400"/>
            <a:ext cx="3394200" cy="2249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r>
              <a:rPr lang="en-GB"/>
              <a:t>Dependent Variable : Anxiety Level</a:t>
            </a:r>
            <a:endParaRPr/>
          </a:p>
        </p:txBody>
      </p:sp>
      <p:sp>
        <p:nvSpPr>
          <p:cNvPr id="321" name="Google Shape;321;p41"/>
          <p:cNvSpPr txBox="1">
            <a:spLocks noGrp="1"/>
          </p:cNvSpPr>
          <p:nvPr>
            <p:ph type="body" idx="1"/>
          </p:nvPr>
        </p:nvSpPr>
        <p:spPr>
          <a:xfrm>
            <a:off x="4252525" y="836250"/>
            <a:ext cx="4185900" cy="34080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n-GB" sz="1000">
                <a:solidFill>
                  <a:srgbClr val="000000"/>
                </a:solidFill>
                <a:latin typeface="Arial"/>
                <a:ea typeface="Arial"/>
                <a:cs typeface="Arial"/>
                <a:sym typeface="Arial"/>
              </a:rPr>
              <a:t> </a:t>
            </a:r>
            <a:endParaRPr/>
          </a:p>
        </p:txBody>
      </p:sp>
      <p:graphicFrame>
        <p:nvGraphicFramePr>
          <p:cNvPr id="322" name="Google Shape;322;p41"/>
          <p:cNvGraphicFramePr/>
          <p:nvPr/>
        </p:nvGraphicFramePr>
        <p:xfrm>
          <a:off x="4572000" y="2000250"/>
          <a:ext cx="3619500" cy="2011570"/>
        </p:xfrm>
        <a:graphic>
          <a:graphicData uri="http://schemas.openxmlformats.org/drawingml/2006/table">
            <a:tbl>
              <a:tblPr>
                <a:noFill/>
                <a:tableStyleId>{0E4C0394-0243-4D7A-AE43-305EAAFE934F}</a:tableStyleId>
              </a:tblPr>
              <a:tblGrid>
                <a:gridCol w="1206500"/>
                <a:gridCol w="1206500"/>
                <a:gridCol w="1206500"/>
              </a:tblGrid>
              <a:tr h="609575">
                <a:tc>
                  <a:txBody>
                    <a:bodyPr/>
                    <a:lstStyle/>
                    <a:p>
                      <a:pPr marL="0" lvl="0" indent="0" algn="l" rtl="0">
                        <a:spcBef>
                          <a:spcPts val="0"/>
                        </a:spcBef>
                        <a:spcAft>
                          <a:spcPts val="0"/>
                        </a:spcAft>
                        <a:buNone/>
                      </a:pPr>
                      <a:r>
                        <a:rPr lang="en-GB" b="1"/>
                        <a:t>Significant Variable</a:t>
                      </a:r>
                      <a:endParaRPr b="1"/>
                    </a:p>
                  </a:txBody>
                  <a:tcPr marL="91425" marR="91425" marT="91425" marB="91425"/>
                </a:tc>
                <a:tc>
                  <a:txBody>
                    <a:bodyPr/>
                    <a:lstStyle/>
                    <a:p>
                      <a:pPr marL="0" lvl="0" indent="0" algn="l" rtl="0">
                        <a:spcBef>
                          <a:spcPts val="0"/>
                        </a:spcBef>
                        <a:spcAft>
                          <a:spcPts val="0"/>
                        </a:spcAft>
                        <a:buNone/>
                      </a:pPr>
                      <a:r>
                        <a:rPr lang="en-GB" b="1"/>
                        <a:t>B(log odds)</a:t>
                      </a:r>
                      <a:endParaRPr b="1"/>
                    </a:p>
                  </a:txBody>
                  <a:tcPr marL="91425" marR="91425" marT="91425" marB="91425"/>
                </a:tc>
                <a:tc>
                  <a:txBody>
                    <a:bodyPr/>
                    <a:lstStyle/>
                    <a:p>
                      <a:pPr marL="0" lvl="0" indent="0" algn="l" rtl="0">
                        <a:spcBef>
                          <a:spcPts val="0"/>
                        </a:spcBef>
                        <a:spcAft>
                          <a:spcPts val="0"/>
                        </a:spcAft>
                        <a:buNone/>
                      </a:pPr>
                      <a:r>
                        <a:rPr lang="en-GB" b="1"/>
                        <a:t>Exp(B)</a:t>
                      </a:r>
                      <a:endParaRPr b="1"/>
                    </a:p>
                  </a:txBody>
                  <a:tcPr marL="91425" marR="91425" marT="91425" marB="91425"/>
                </a:tc>
              </a:tr>
              <a:tr h="396200">
                <a:tc>
                  <a:txBody>
                    <a:bodyPr/>
                    <a:lstStyle/>
                    <a:p>
                      <a:pPr marL="0" lvl="0" indent="0" algn="l" rtl="0">
                        <a:spcBef>
                          <a:spcPts val="0"/>
                        </a:spcBef>
                        <a:spcAft>
                          <a:spcPts val="0"/>
                        </a:spcAft>
                        <a:buNone/>
                      </a:pPr>
                      <a:r>
                        <a:rPr lang="en-GB" b="1"/>
                        <a:t>Diabetes</a:t>
                      </a:r>
                      <a:endParaRPr b="1"/>
                    </a:p>
                  </a:txBody>
                  <a:tcPr marL="91425" marR="91425" marT="91425" marB="91425"/>
                </a:tc>
                <a:tc>
                  <a:txBody>
                    <a:bodyPr/>
                    <a:lstStyle/>
                    <a:p>
                      <a:pPr marL="0" lvl="0" indent="0" algn="l" rtl="0">
                        <a:spcBef>
                          <a:spcPts val="0"/>
                        </a:spcBef>
                        <a:spcAft>
                          <a:spcPts val="0"/>
                        </a:spcAft>
                        <a:buNone/>
                      </a:pPr>
                      <a:r>
                        <a:rPr lang="en-GB" b="1"/>
                        <a:t>-4.702</a:t>
                      </a:r>
                      <a:endParaRPr b="1"/>
                    </a:p>
                  </a:txBody>
                  <a:tcPr marL="91425" marR="91425" marT="91425" marB="91425"/>
                </a:tc>
                <a:tc>
                  <a:txBody>
                    <a:bodyPr/>
                    <a:lstStyle/>
                    <a:p>
                      <a:pPr marL="0" lvl="0" indent="0" algn="l" rtl="0">
                        <a:spcBef>
                          <a:spcPts val="0"/>
                        </a:spcBef>
                        <a:spcAft>
                          <a:spcPts val="0"/>
                        </a:spcAft>
                        <a:buNone/>
                      </a:pPr>
                      <a:r>
                        <a:rPr lang="en-GB" b="1"/>
                        <a:t>.009</a:t>
                      </a:r>
                      <a:endParaRPr b="1"/>
                    </a:p>
                  </a:txBody>
                  <a:tcPr marL="91425" marR="91425" marT="91425" marB="91425"/>
                </a:tc>
              </a:tr>
              <a:tr h="609575">
                <a:tc>
                  <a:txBody>
                    <a:bodyPr/>
                    <a:lstStyle/>
                    <a:p>
                      <a:pPr marL="0" lvl="0" indent="0" algn="l" rtl="0">
                        <a:spcBef>
                          <a:spcPts val="0"/>
                        </a:spcBef>
                        <a:spcAft>
                          <a:spcPts val="0"/>
                        </a:spcAft>
                        <a:buNone/>
                      </a:pPr>
                      <a:r>
                        <a:rPr lang="en-GB" b="1"/>
                        <a:t>Working hours</a:t>
                      </a:r>
                      <a:endParaRPr b="1"/>
                    </a:p>
                  </a:txBody>
                  <a:tcPr marL="91425" marR="91425" marT="91425" marB="91425"/>
                </a:tc>
                <a:tc>
                  <a:txBody>
                    <a:bodyPr/>
                    <a:lstStyle/>
                    <a:p>
                      <a:pPr marL="0" lvl="0" indent="0" algn="l" rtl="0">
                        <a:spcBef>
                          <a:spcPts val="0"/>
                        </a:spcBef>
                        <a:spcAft>
                          <a:spcPts val="0"/>
                        </a:spcAft>
                        <a:buNone/>
                      </a:pPr>
                      <a:r>
                        <a:rPr lang="en-GB" b="1"/>
                        <a:t>.096</a:t>
                      </a:r>
                      <a:endParaRPr b="1"/>
                    </a:p>
                  </a:txBody>
                  <a:tcPr marL="91425" marR="91425" marT="91425" marB="91425"/>
                </a:tc>
                <a:tc>
                  <a:txBody>
                    <a:bodyPr/>
                    <a:lstStyle/>
                    <a:p>
                      <a:pPr marL="0" lvl="0" indent="0" algn="l" rtl="0">
                        <a:spcBef>
                          <a:spcPts val="0"/>
                        </a:spcBef>
                        <a:spcAft>
                          <a:spcPts val="0"/>
                        </a:spcAft>
                        <a:buNone/>
                      </a:pPr>
                      <a:r>
                        <a:rPr lang="en-GB" b="1"/>
                        <a:t>1.101</a:t>
                      </a:r>
                      <a:endParaRPr b="1"/>
                    </a:p>
                  </a:txBody>
                  <a:tcPr marL="91425" marR="91425" marT="91425" marB="91425"/>
                </a:tc>
              </a:tr>
              <a:tr h="396200">
                <a:tc>
                  <a:txBody>
                    <a:bodyPr/>
                    <a:lstStyle/>
                    <a:p>
                      <a:pPr marL="0" lvl="0" indent="0" algn="l" rtl="0">
                        <a:spcBef>
                          <a:spcPts val="0"/>
                        </a:spcBef>
                        <a:spcAft>
                          <a:spcPts val="0"/>
                        </a:spcAft>
                        <a:buNone/>
                      </a:pPr>
                      <a:r>
                        <a:rPr lang="en-GB" b="1"/>
                        <a:t>dds</a:t>
                      </a:r>
                      <a:endParaRPr b="1"/>
                    </a:p>
                  </a:txBody>
                  <a:tcPr marL="91425" marR="91425" marT="91425" marB="91425"/>
                </a:tc>
                <a:tc>
                  <a:txBody>
                    <a:bodyPr/>
                    <a:lstStyle/>
                    <a:p>
                      <a:pPr marL="0" lvl="0" indent="0" algn="l" rtl="0">
                        <a:spcBef>
                          <a:spcPts val="0"/>
                        </a:spcBef>
                        <a:spcAft>
                          <a:spcPts val="0"/>
                        </a:spcAft>
                        <a:buNone/>
                      </a:pPr>
                      <a:r>
                        <a:rPr lang="en-GB" b="1"/>
                        <a:t>.884</a:t>
                      </a:r>
                      <a:endParaRPr b="1"/>
                    </a:p>
                  </a:txBody>
                  <a:tcPr marL="91425" marR="91425" marT="91425" marB="91425"/>
                </a:tc>
                <a:tc>
                  <a:txBody>
                    <a:bodyPr/>
                    <a:lstStyle/>
                    <a:p>
                      <a:pPr marL="0" lvl="0" indent="0" algn="l" rtl="0">
                        <a:spcBef>
                          <a:spcPts val="0"/>
                        </a:spcBef>
                        <a:spcAft>
                          <a:spcPts val="0"/>
                        </a:spcAft>
                        <a:buNone/>
                      </a:pPr>
                      <a:r>
                        <a:rPr lang="en-GB" b="1"/>
                        <a:t>2.442</a:t>
                      </a:r>
                      <a:endParaRPr b="1"/>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2"/>
          <p:cNvSpPr txBox="1">
            <a:spLocks noGrp="1"/>
          </p:cNvSpPr>
          <p:nvPr>
            <p:ph type="title"/>
          </p:nvPr>
        </p:nvSpPr>
        <p:spPr>
          <a:xfrm>
            <a:off x="1128750" y="394200"/>
            <a:ext cx="6886500" cy="14121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1600"/>
              </a:spcAft>
              <a:buNone/>
            </a:pPr>
            <a:r>
              <a:rPr lang="en-GB" sz="2101" b="0">
                <a:solidFill>
                  <a:schemeClr val="dk2"/>
                </a:solidFill>
                <a:latin typeface="Lato"/>
                <a:ea typeface="Lato"/>
                <a:cs typeface="Lato"/>
                <a:sym typeface="Lato"/>
              </a:rPr>
              <a:t> </a:t>
            </a:r>
            <a:r>
              <a:rPr lang="en-GB" sz="1800" b="0">
                <a:solidFill>
                  <a:schemeClr val="dk2"/>
                </a:solidFill>
                <a:latin typeface="Lato"/>
                <a:ea typeface="Lato"/>
                <a:cs typeface="Lato"/>
                <a:sym typeface="Lato"/>
              </a:rPr>
              <a:t>  We inferred following from the previous table:</a:t>
            </a:r>
            <a:endParaRPr/>
          </a:p>
        </p:txBody>
      </p:sp>
      <p:sp>
        <p:nvSpPr>
          <p:cNvPr id="328" name="Google Shape;328;p42"/>
          <p:cNvSpPr txBox="1">
            <a:spLocks noGrp="1"/>
          </p:cNvSpPr>
          <p:nvPr>
            <p:ph type="body" idx="1"/>
          </p:nvPr>
        </p:nvSpPr>
        <p:spPr>
          <a:xfrm>
            <a:off x="1128750" y="1923900"/>
            <a:ext cx="6886500" cy="24987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endParaRPr sz="3000"/>
          </a:p>
          <a:p>
            <a:pPr marL="457200" lvl="0" indent="-330200" algn="l" rtl="0">
              <a:spcBef>
                <a:spcPts val="1600"/>
              </a:spcBef>
              <a:spcAft>
                <a:spcPts val="0"/>
              </a:spcAft>
              <a:buSzPct val="100000"/>
              <a:buChar char="●"/>
            </a:pPr>
            <a:r>
              <a:rPr lang="en-GB" sz="6400"/>
              <a:t>As working hours increased, it was less likely HCPs had a normal level of anxiety.</a:t>
            </a:r>
            <a:endParaRPr sz="6400"/>
          </a:p>
          <a:p>
            <a:pPr marL="457200" lvl="0" indent="-330200" algn="l" rtl="0">
              <a:spcBef>
                <a:spcPts val="0"/>
              </a:spcBef>
              <a:spcAft>
                <a:spcPts val="0"/>
              </a:spcAft>
              <a:buSzPct val="100000"/>
              <a:buChar char="●"/>
            </a:pPr>
            <a:r>
              <a:rPr lang="en-GB" sz="6400"/>
              <a:t>When diet diversity  score was higher, it was more likely HCPs had a normal level of anxiety.</a:t>
            </a:r>
            <a:endParaRPr sz="6400"/>
          </a:p>
          <a:p>
            <a:pPr marL="457200" lvl="0" indent="-330200" algn="l" rtl="0">
              <a:spcBef>
                <a:spcPts val="0"/>
              </a:spcBef>
              <a:spcAft>
                <a:spcPts val="0"/>
              </a:spcAft>
              <a:buSzPct val="100000"/>
              <a:buChar char="●"/>
            </a:pPr>
            <a:r>
              <a:rPr lang="en-GB" sz="6400"/>
              <a:t>HCPs with higher blood sugar level are less likely to have normal level of anxiety.</a:t>
            </a:r>
            <a:endParaRPr sz="6400"/>
          </a:p>
          <a:p>
            <a:pPr marL="457200" lvl="0" indent="0" algn="l" rtl="0">
              <a:spcBef>
                <a:spcPts val="1600"/>
              </a:spcBef>
              <a:spcAft>
                <a:spcPts val="0"/>
              </a:spcAft>
              <a:buNone/>
            </a:pPr>
            <a:endParaRPr sz="6400"/>
          </a:p>
          <a:p>
            <a:pPr marL="0" lvl="0" indent="0" algn="l" rtl="0">
              <a:spcBef>
                <a:spcPts val="1600"/>
              </a:spcBef>
              <a:spcAft>
                <a:spcPts val="0"/>
              </a:spcAft>
              <a:buNone/>
            </a:pPr>
            <a:endParaRPr sz="6400"/>
          </a:p>
          <a:p>
            <a:pPr marL="0" lvl="0" indent="0" algn="l" rtl="0">
              <a:spcBef>
                <a:spcPts val="1600"/>
              </a:spcBef>
              <a:spcAft>
                <a:spcPts val="0"/>
              </a:spcAft>
              <a:buNone/>
            </a:pPr>
            <a:endParaRPr sz="6400"/>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3"/>
          <p:cNvSpPr txBox="1">
            <a:spLocks noGrp="1"/>
          </p:cNvSpPr>
          <p:nvPr>
            <p:ph type="title"/>
          </p:nvPr>
        </p:nvSpPr>
        <p:spPr>
          <a:xfrm>
            <a:off x="705600" y="1415400"/>
            <a:ext cx="3394200" cy="2249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r>
              <a:rPr lang="en-GB" sz="1600"/>
              <a:t>Dependent Variable : Stress Level</a:t>
            </a:r>
            <a:endParaRPr sz="1600"/>
          </a:p>
        </p:txBody>
      </p:sp>
      <p:sp>
        <p:nvSpPr>
          <p:cNvPr id="334" name="Google Shape;334;p43"/>
          <p:cNvSpPr txBox="1">
            <a:spLocks noGrp="1"/>
          </p:cNvSpPr>
          <p:nvPr>
            <p:ph type="body" idx="1"/>
          </p:nvPr>
        </p:nvSpPr>
        <p:spPr>
          <a:xfrm>
            <a:off x="4252525" y="836250"/>
            <a:ext cx="4185900" cy="3408000"/>
          </a:xfrm>
          <a:prstGeom prst="rect">
            <a:avLst/>
          </a:prstGeom>
        </p:spPr>
        <p:txBody>
          <a:bodyPr spcFirstLastPara="1" wrap="square" lIns="91425" tIns="91425" rIns="91425" bIns="91425" anchor="ctr" anchorCtr="0">
            <a:normAutofit/>
          </a:bodyPr>
          <a:lstStyle/>
          <a:p>
            <a:pPr marL="0" lvl="0" indent="0" algn="l" rtl="0">
              <a:spcBef>
                <a:spcPts val="0"/>
              </a:spcBef>
              <a:spcAft>
                <a:spcPts val="1600"/>
              </a:spcAft>
              <a:buNone/>
            </a:pPr>
            <a:endParaRPr/>
          </a:p>
        </p:txBody>
      </p:sp>
      <p:graphicFrame>
        <p:nvGraphicFramePr>
          <p:cNvPr id="335" name="Google Shape;335;p43"/>
          <p:cNvGraphicFramePr/>
          <p:nvPr/>
        </p:nvGraphicFramePr>
        <p:xfrm>
          <a:off x="4571975" y="1500100"/>
          <a:ext cx="3745350" cy="2224920"/>
        </p:xfrm>
        <a:graphic>
          <a:graphicData uri="http://schemas.openxmlformats.org/drawingml/2006/table">
            <a:tbl>
              <a:tblPr>
                <a:noFill/>
                <a:tableStyleId>{0E4C0394-0243-4D7A-AE43-305EAAFE934F}</a:tableStyleId>
              </a:tblPr>
              <a:tblGrid>
                <a:gridCol w="1589675"/>
                <a:gridCol w="1589675"/>
                <a:gridCol w="566000"/>
              </a:tblGrid>
              <a:tr h="396200">
                <a:tc>
                  <a:txBody>
                    <a:bodyPr/>
                    <a:lstStyle/>
                    <a:p>
                      <a:pPr marL="0" lvl="0" indent="0" algn="l" rtl="0">
                        <a:spcBef>
                          <a:spcPts val="0"/>
                        </a:spcBef>
                        <a:spcAft>
                          <a:spcPts val="0"/>
                        </a:spcAft>
                        <a:buNone/>
                      </a:pPr>
                      <a:r>
                        <a:rPr lang="en-GB" b="1"/>
                        <a:t>Variable</a:t>
                      </a:r>
                      <a:endParaRPr b="1"/>
                    </a:p>
                  </a:txBody>
                  <a:tcPr marL="91425" marR="91425" marT="91425" marB="91425"/>
                </a:tc>
                <a:tc>
                  <a:txBody>
                    <a:bodyPr/>
                    <a:lstStyle/>
                    <a:p>
                      <a:pPr marL="0" lvl="0" indent="0" algn="l" rtl="0">
                        <a:spcBef>
                          <a:spcPts val="0"/>
                        </a:spcBef>
                        <a:spcAft>
                          <a:spcPts val="0"/>
                        </a:spcAft>
                        <a:buNone/>
                      </a:pPr>
                      <a:r>
                        <a:rPr lang="en-GB" b="1"/>
                        <a:t>B</a:t>
                      </a:r>
                      <a:endParaRPr b="1"/>
                    </a:p>
                  </a:txBody>
                  <a:tcPr marL="91425" marR="91425" marT="91425" marB="91425"/>
                </a:tc>
                <a:tc>
                  <a:txBody>
                    <a:bodyPr/>
                    <a:lstStyle/>
                    <a:p>
                      <a:pPr marL="0" lvl="0" indent="0" algn="l" rtl="0">
                        <a:spcBef>
                          <a:spcPts val="0"/>
                        </a:spcBef>
                        <a:spcAft>
                          <a:spcPts val="0"/>
                        </a:spcAft>
                        <a:buNone/>
                      </a:pPr>
                      <a:r>
                        <a:rPr lang="en-GB" b="1"/>
                        <a:t>Exp(B)</a:t>
                      </a:r>
                      <a:endParaRPr b="1"/>
                    </a:p>
                  </a:txBody>
                  <a:tcPr marL="91425" marR="91425" marT="91425" marB="91425"/>
                </a:tc>
              </a:tr>
              <a:tr h="396200">
                <a:tc>
                  <a:txBody>
                    <a:bodyPr/>
                    <a:lstStyle/>
                    <a:p>
                      <a:pPr marL="0" lvl="0" indent="0" algn="l" rtl="0">
                        <a:spcBef>
                          <a:spcPts val="0"/>
                        </a:spcBef>
                        <a:spcAft>
                          <a:spcPts val="0"/>
                        </a:spcAft>
                        <a:buNone/>
                      </a:pPr>
                      <a:r>
                        <a:rPr lang="en-GB" b="1"/>
                        <a:t>Vaccination</a:t>
                      </a:r>
                      <a:endParaRPr b="1"/>
                    </a:p>
                  </a:txBody>
                  <a:tcPr marL="91425" marR="91425" marT="91425" marB="91425"/>
                </a:tc>
                <a:tc>
                  <a:txBody>
                    <a:bodyPr/>
                    <a:lstStyle/>
                    <a:p>
                      <a:pPr marL="0" lvl="0" indent="0" algn="l" rtl="0">
                        <a:spcBef>
                          <a:spcPts val="0"/>
                        </a:spcBef>
                        <a:spcAft>
                          <a:spcPts val="0"/>
                        </a:spcAft>
                        <a:buNone/>
                      </a:pPr>
                      <a:r>
                        <a:rPr lang="en-GB" b="1"/>
                        <a:t>-1.597</a:t>
                      </a:r>
                      <a:endParaRPr b="1"/>
                    </a:p>
                  </a:txBody>
                  <a:tcPr marL="91425" marR="91425" marT="91425" marB="91425"/>
                </a:tc>
                <a:tc>
                  <a:txBody>
                    <a:bodyPr/>
                    <a:lstStyle/>
                    <a:p>
                      <a:pPr marL="0" lvl="0" indent="0" algn="l" rtl="0">
                        <a:spcBef>
                          <a:spcPts val="0"/>
                        </a:spcBef>
                        <a:spcAft>
                          <a:spcPts val="0"/>
                        </a:spcAft>
                        <a:buNone/>
                      </a:pPr>
                      <a:r>
                        <a:rPr lang="en-GB" b="1"/>
                        <a:t>.560</a:t>
                      </a:r>
                      <a:endParaRPr b="1"/>
                    </a:p>
                  </a:txBody>
                  <a:tcPr marL="91425" marR="91425" marT="91425" marB="91425"/>
                </a:tc>
              </a:tr>
              <a:tr h="396200">
                <a:tc>
                  <a:txBody>
                    <a:bodyPr/>
                    <a:lstStyle/>
                    <a:p>
                      <a:pPr marL="0" lvl="0" indent="0" algn="l" rtl="0">
                        <a:spcBef>
                          <a:spcPts val="0"/>
                        </a:spcBef>
                        <a:spcAft>
                          <a:spcPts val="0"/>
                        </a:spcAft>
                        <a:buNone/>
                      </a:pPr>
                      <a:r>
                        <a:rPr lang="en-GB" b="1"/>
                        <a:t>Working hours </a:t>
                      </a:r>
                      <a:endParaRPr b="1"/>
                    </a:p>
                  </a:txBody>
                  <a:tcPr marL="91425" marR="91425" marT="91425" marB="91425"/>
                </a:tc>
                <a:tc>
                  <a:txBody>
                    <a:bodyPr/>
                    <a:lstStyle/>
                    <a:p>
                      <a:pPr marL="0" lvl="0" indent="0" algn="l" rtl="0">
                        <a:spcBef>
                          <a:spcPts val="0"/>
                        </a:spcBef>
                        <a:spcAft>
                          <a:spcPts val="0"/>
                        </a:spcAft>
                        <a:buNone/>
                      </a:pPr>
                      <a:r>
                        <a:rPr lang="en-GB" b="1"/>
                        <a:t>-.051</a:t>
                      </a:r>
                      <a:endParaRPr b="1"/>
                    </a:p>
                  </a:txBody>
                  <a:tcPr marL="91425" marR="91425" marT="91425" marB="91425"/>
                </a:tc>
                <a:tc>
                  <a:txBody>
                    <a:bodyPr/>
                    <a:lstStyle/>
                    <a:p>
                      <a:pPr marL="0" lvl="0" indent="0" algn="l" rtl="0">
                        <a:spcBef>
                          <a:spcPts val="0"/>
                        </a:spcBef>
                        <a:spcAft>
                          <a:spcPts val="0"/>
                        </a:spcAft>
                        <a:buNone/>
                      </a:pPr>
                      <a:r>
                        <a:rPr lang="en-GB" b="1"/>
                        <a:t>1.173</a:t>
                      </a:r>
                      <a:endParaRPr b="1"/>
                    </a:p>
                  </a:txBody>
                  <a:tcPr marL="91425" marR="91425" marT="91425" marB="91425"/>
                </a:tc>
              </a:tr>
              <a:tr h="396200">
                <a:tc>
                  <a:txBody>
                    <a:bodyPr/>
                    <a:lstStyle/>
                    <a:p>
                      <a:pPr marL="0" lvl="0" indent="0" algn="l" rtl="0">
                        <a:spcBef>
                          <a:spcPts val="0"/>
                        </a:spcBef>
                        <a:spcAft>
                          <a:spcPts val="0"/>
                        </a:spcAft>
                        <a:buNone/>
                      </a:pPr>
                      <a:r>
                        <a:rPr lang="en-GB" b="1"/>
                        <a:t>Dds score</a:t>
                      </a:r>
                      <a:endParaRPr b="1"/>
                    </a:p>
                  </a:txBody>
                  <a:tcPr marL="91425" marR="91425" marT="91425" marB="91425"/>
                </a:tc>
                <a:tc>
                  <a:txBody>
                    <a:bodyPr/>
                    <a:lstStyle/>
                    <a:p>
                      <a:pPr marL="0" lvl="0" indent="0" algn="l" rtl="0">
                        <a:spcBef>
                          <a:spcPts val="0"/>
                        </a:spcBef>
                        <a:spcAft>
                          <a:spcPts val="0"/>
                        </a:spcAft>
                        <a:buNone/>
                      </a:pPr>
                      <a:r>
                        <a:rPr lang="en-GB" b="1"/>
                        <a:t>.538</a:t>
                      </a:r>
                      <a:endParaRPr b="1"/>
                    </a:p>
                  </a:txBody>
                  <a:tcPr marL="91425" marR="91425" marT="91425" marB="91425"/>
                </a:tc>
                <a:tc>
                  <a:txBody>
                    <a:bodyPr/>
                    <a:lstStyle/>
                    <a:p>
                      <a:pPr marL="0" lvl="0" indent="0" algn="l" rtl="0">
                        <a:spcBef>
                          <a:spcPts val="0"/>
                        </a:spcBef>
                        <a:spcAft>
                          <a:spcPts val="0"/>
                        </a:spcAft>
                        <a:buNone/>
                      </a:pPr>
                      <a:r>
                        <a:rPr lang="en-GB" b="1"/>
                        <a:t>1.713</a:t>
                      </a:r>
                      <a:endParaRPr b="1"/>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1128750" y="394200"/>
            <a:ext cx="6886500" cy="1412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solidFill>
                  <a:schemeClr val="dk2"/>
                </a:solidFill>
              </a:rPr>
              <a:t>Objective</a:t>
            </a:r>
            <a:endParaRPr>
              <a:solidFill>
                <a:schemeClr val="dk2"/>
              </a:solidFill>
            </a:endParaRPr>
          </a:p>
        </p:txBody>
      </p:sp>
      <p:sp>
        <p:nvSpPr>
          <p:cNvPr id="212" name="Google Shape;212;p26"/>
          <p:cNvSpPr txBox="1">
            <a:spLocks noGrp="1"/>
          </p:cNvSpPr>
          <p:nvPr>
            <p:ph type="body" idx="1"/>
          </p:nvPr>
        </p:nvSpPr>
        <p:spPr>
          <a:xfrm>
            <a:off x="1128750" y="2225463"/>
            <a:ext cx="6886500" cy="2197200"/>
          </a:xfrm>
          <a:prstGeom prst="rect">
            <a:avLst/>
          </a:prstGeom>
        </p:spPr>
        <p:txBody>
          <a:bodyPr spcFirstLastPara="1" wrap="square" lIns="91425" tIns="91425" rIns="91425" bIns="91425" anchor="t" anchorCtr="0">
            <a:normAutofit/>
          </a:bodyPr>
          <a:lstStyle/>
          <a:p>
            <a:pPr marL="0" lvl="0" indent="0" algn="ctr" rtl="0">
              <a:spcBef>
                <a:spcPts val="0"/>
              </a:spcBef>
              <a:spcAft>
                <a:spcPts val="1600"/>
              </a:spcAft>
              <a:buNone/>
            </a:pPr>
            <a:r>
              <a:rPr lang="en-GB" sz="2400"/>
              <a:t>Identify the prevalence of </a:t>
            </a:r>
            <a:r>
              <a:rPr lang="en-GB" sz="2400" b="1"/>
              <a:t>depression, stress, anxiety</a:t>
            </a:r>
            <a:r>
              <a:rPr lang="en-GB" sz="2400"/>
              <a:t> and </a:t>
            </a:r>
            <a:r>
              <a:rPr lang="en-GB" sz="2400" b="1"/>
              <a:t>burnout</a:t>
            </a:r>
            <a:r>
              <a:rPr lang="en-GB" sz="2400"/>
              <a:t> following </a:t>
            </a:r>
            <a:r>
              <a:rPr lang="en-GB" sz="2400" b="1"/>
              <a:t>coronavirus-19 pandemic</a:t>
            </a:r>
            <a:r>
              <a:rPr lang="en-GB" sz="2400"/>
              <a:t> among </a:t>
            </a:r>
            <a:r>
              <a:rPr lang="en-GB" sz="2400" b="1"/>
              <a:t>HCPs</a:t>
            </a:r>
            <a:r>
              <a:rPr lang="en-GB" sz="2400"/>
              <a:t> in India</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4"/>
          <p:cNvSpPr txBox="1">
            <a:spLocks noGrp="1"/>
          </p:cNvSpPr>
          <p:nvPr>
            <p:ph type="title"/>
          </p:nvPr>
        </p:nvSpPr>
        <p:spPr>
          <a:xfrm>
            <a:off x="1128750" y="394200"/>
            <a:ext cx="6886500" cy="14121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1600"/>
              </a:spcAft>
              <a:buNone/>
            </a:pPr>
            <a:r>
              <a:rPr lang="en-GB" sz="2101" b="0">
                <a:solidFill>
                  <a:schemeClr val="dk2"/>
                </a:solidFill>
                <a:latin typeface="Lato"/>
                <a:ea typeface="Lato"/>
                <a:cs typeface="Lato"/>
                <a:sym typeface="Lato"/>
              </a:rPr>
              <a:t>   </a:t>
            </a:r>
            <a:r>
              <a:rPr lang="en-GB" sz="1800" b="0">
                <a:solidFill>
                  <a:schemeClr val="dk2"/>
                </a:solidFill>
                <a:latin typeface="Lato"/>
                <a:ea typeface="Lato"/>
                <a:cs typeface="Lato"/>
                <a:sym typeface="Lato"/>
              </a:rPr>
              <a:t>  We inferred following from the previous table:</a:t>
            </a:r>
            <a:endParaRPr sz="1800"/>
          </a:p>
        </p:txBody>
      </p:sp>
      <p:sp>
        <p:nvSpPr>
          <p:cNvPr id="341" name="Google Shape;341;p44"/>
          <p:cNvSpPr txBox="1">
            <a:spLocks noGrp="1"/>
          </p:cNvSpPr>
          <p:nvPr>
            <p:ph type="body" idx="1"/>
          </p:nvPr>
        </p:nvSpPr>
        <p:spPr>
          <a:xfrm>
            <a:off x="1128750" y="2198750"/>
            <a:ext cx="6886500" cy="2223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a:t>  </a:t>
            </a:r>
            <a:endParaRPr/>
          </a:p>
          <a:p>
            <a:pPr marL="457200" lvl="0" indent="-323850" algn="l" rtl="0">
              <a:spcBef>
                <a:spcPts val="1600"/>
              </a:spcBef>
              <a:spcAft>
                <a:spcPts val="0"/>
              </a:spcAft>
              <a:buSzPct val="100000"/>
              <a:buChar char="●"/>
            </a:pPr>
            <a:r>
              <a:rPr lang="en-GB" sz="6000"/>
              <a:t> HCPs who were not vaccinated were less likely to have a normal stress level.</a:t>
            </a:r>
            <a:endParaRPr sz="6000"/>
          </a:p>
          <a:p>
            <a:pPr marL="457200" lvl="0" indent="-323850" algn="l" rtl="0">
              <a:spcBef>
                <a:spcPts val="0"/>
              </a:spcBef>
              <a:spcAft>
                <a:spcPts val="0"/>
              </a:spcAft>
              <a:buSzPct val="100000"/>
              <a:buChar char="●"/>
            </a:pPr>
            <a:r>
              <a:rPr lang="en-GB" sz="6000"/>
              <a:t>As working hours increased, it was less likely HCPs had a normal level of anxiety.</a:t>
            </a:r>
            <a:endParaRPr sz="6000"/>
          </a:p>
          <a:p>
            <a:pPr marL="457200" lvl="0" indent="-323850" algn="l" rtl="0">
              <a:spcBef>
                <a:spcPts val="0"/>
              </a:spcBef>
              <a:spcAft>
                <a:spcPts val="0"/>
              </a:spcAft>
              <a:buSzPct val="100000"/>
              <a:buChar char="●"/>
            </a:pPr>
            <a:r>
              <a:rPr lang="en-GB" sz="6000"/>
              <a:t>When diet diversity  score was higher, it was more likely HCPs had a normal level of anxiety.</a:t>
            </a:r>
            <a:endParaRPr sz="6000"/>
          </a:p>
          <a:p>
            <a:pPr marL="457200" lvl="0" indent="0" algn="l" rtl="0">
              <a:spcBef>
                <a:spcPts val="1600"/>
              </a:spcBef>
              <a:spcAft>
                <a:spcPts val="0"/>
              </a:spcAft>
              <a:buNone/>
            </a:pPr>
            <a:endParaRPr sz="5600"/>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txBox="1">
            <a:spLocks noGrp="1"/>
          </p:cNvSpPr>
          <p:nvPr>
            <p:ph type="title"/>
          </p:nvPr>
        </p:nvSpPr>
        <p:spPr>
          <a:xfrm>
            <a:off x="1128750" y="394200"/>
            <a:ext cx="6886500" cy="1412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2400"/>
              <a:t>Data Collection</a:t>
            </a:r>
            <a:endParaRPr sz="2400"/>
          </a:p>
        </p:txBody>
      </p:sp>
      <p:sp>
        <p:nvSpPr>
          <p:cNvPr id="218" name="Google Shape;218;p27"/>
          <p:cNvSpPr txBox="1">
            <a:spLocks noGrp="1"/>
          </p:cNvSpPr>
          <p:nvPr>
            <p:ph type="body" idx="1"/>
          </p:nvPr>
        </p:nvSpPr>
        <p:spPr>
          <a:xfrm>
            <a:off x="1128750" y="2225463"/>
            <a:ext cx="6886500" cy="2197200"/>
          </a:xfrm>
          <a:prstGeom prst="rect">
            <a:avLst/>
          </a:prstGeom>
        </p:spPr>
        <p:txBody>
          <a:bodyPr spcFirstLastPara="1" wrap="square" lIns="91425" tIns="91425" rIns="91425" bIns="91425" anchor="t" anchorCtr="0">
            <a:normAutofit fontScale="85000" lnSpcReduction="20000"/>
          </a:bodyPr>
          <a:lstStyle/>
          <a:p>
            <a:pPr marL="457200" lvl="0" indent="-309562" algn="just" rtl="0">
              <a:spcBef>
                <a:spcPts val="1200"/>
              </a:spcBef>
              <a:spcAft>
                <a:spcPts val="0"/>
              </a:spcAft>
              <a:buClr>
                <a:srgbClr val="212121"/>
              </a:buClr>
              <a:buSzPct val="100000"/>
              <a:buFont typeface="Times New Roman"/>
              <a:buChar char="●"/>
            </a:pPr>
            <a:r>
              <a:rPr lang="en-GB" sz="1500">
                <a:solidFill>
                  <a:srgbClr val="212121"/>
                </a:solidFill>
                <a:latin typeface="Times New Roman"/>
                <a:ea typeface="Times New Roman"/>
                <a:cs typeface="Times New Roman"/>
                <a:sym typeface="Times New Roman"/>
              </a:rPr>
              <a:t>Health care providers included “medical” (physicians, nurses) and “nonmedical” personnel (allied health professionals, pharmacists, technicians, administrators, clerical staff, and maintenance workers).HCPs in India who are 18 years old and above were only considered for the study.</a:t>
            </a:r>
            <a:endParaRPr sz="1500">
              <a:solidFill>
                <a:srgbClr val="212121"/>
              </a:solidFill>
              <a:latin typeface="Times New Roman"/>
              <a:ea typeface="Times New Roman"/>
              <a:cs typeface="Times New Roman"/>
              <a:sym typeface="Times New Roman"/>
            </a:endParaRPr>
          </a:p>
          <a:p>
            <a:pPr marL="457200" lvl="0" indent="-309562" algn="just" rtl="0">
              <a:spcBef>
                <a:spcPts val="0"/>
              </a:spcBef>
              <a:spcAft>
                <a:spcPts val="0"/>
              </a:spcAft>
              <a:buClr>
                <a:srgbClr val="212121"/>
              </a:buClr>
              <a:buSzPct val="100000"/>
              <a:buFont typeface="Times New Roman"/>
              <a:buChar char="●"/>
            </a:pPr>
            <a:r>
              <a:rPr lang="en-GB" sz="1500">
                <a:solidFill>
                  <a:srgbClr val="212121"/>
                </a:solidFill>
                <a:latin typeface="Times New Roman"/>
                <a:ea typeface="Times New Roman"/>
                <a:cs typeface="Times New Roman"/>
                <a:sym typeface="Times New Roman"/>
              </a:rPr>
              <a:t>Participants were approached via mail asking them to participate in the study and fill the questionnaire, data was collected using Google Forms.</a:t>
            </a:r>
            <a:endParaRPr sz="1500">
              <a:solidFill>
                <a:srgbClr val="212121"/>
              </a:solidFill>
              <a:latin typeface="Times New Roman"/>
              <a:ea typeface="Times New Roman"/>
              <a:cs typeface="Times New Roman"/>
              <a:sym typeface="Times New Roman"/>
            </a:endParaRPr>
          </a:p>
          <a:p>
            <a:pPr marL="0" lvl="0" indent="0" algn="just" rtl="0">
              <a:spcBef>
                <a:spcPts val="1200"/>
              </a:spcBef>
              <a:spcAft>
                <a:spcPts val="0"/>
              </a:spcAft>
              <a:buNone/>
            </a:pPr>
            <a:endParaRPr sz="1200">
              <a:solidFill>
                <a:srgbClr val="212121"/>
              </a:solidFill>
              <a:latin typeface="Times New Roman"/>
              <a:ea typeface="Times New Roman"/>
              <a:cs typeface="Times New Roman"/>
              <a:sym typeface="Times New Roman"/>
            </a:endParaRPr>
          </a:p>
          <a:p>
            <a:pPr marL="228600" lvl="0" indent="-228600" algn="just" rtl="0">
              <a:spcBef>
                <a:spcPts val="1200"/>
              </a:spcBef>
              <a:spcAft>
                <a:spcPts val="0"/>
              </a:spcAft>
              <a:buNone/>
            </a:pPr>
            <a:r>
              <a:rPr lang="en-GB" sz="1200">
                <a:solidFill>
                  <a:srgbClr val="0070C0"/>
                </a:solidFill>
                <a:latin typeface="Arial"/>
                <a:ea typeface="Arial"/>
                <a:cs typeface="Arial"/>
                <a:sym typeface="Arial"/>
              </a:rPr>
              <a:t>·</a:t>
            </a:r>
            <a:r>
              <a:rPr lang="en-GB" sz="700">
                <a:solidFill>
                  <a:srgbClr val="0070C0"/>
                </a:solidFill>
                <a:latin typeface="Times New Roman"/>
                <a:ea typeface="Times New Roman"/>
                <a:cs typeface="Times New Roman"/>
                <a:sym typeface="Times New Roman"/>
              </a:rPr>
              <a:t>     </a:t>
            </a:r>
            <a:endParaRPr sz="1200">
              <a:solidFill>
                <a:srgbClr val="0070C0"/>
              </a:solidFill>
              <a:latin typeface="Times New Roman"/>
              <a:ea typeface="Times New Roman"/>
              <a:cs typeface="Times New Roman"/>
              <a:sym typeface="Times New Roman"/>
            </a:endParaRPr>
          </a:p>
          <a:p>
            <a:pPr marL="228600" lvl="0" indent="-228600" algn="just" rtl="0">
              <a:spcBef>
                <a:spcPts val="1200"/>
              </a:spcBef>
              <a:spcAft>
                <a:spcPts val="1200"/>
              </a:spcAft>
              <a:buNone/>
            </a:pPr>
            <a:r>
              <a:rPr lang="en-GB" sz="1200">
                <a:solidFill>
                  <a:srgbClr val="0070C0"/>
                </a:solidFill>
                <a:latin typeface="Arial"/>
                <a:ea typeface="Arial"/>
                <a:cs typeface="Arial"/>
                <a:sym typeface="Arial"/>
              </a:rPr>
              <a:t>·</a:t>
            </a:r>
            <a:r>
              <a:rPr lang="en-GB" sz="700">
                <a:solidFill>
                  <a:srgbClr val="0070C0"/>
                </a:solidFill>
                <a:latin typeface="Times New Roman"/>
                <a:ea typeface="Times New Roman"/>
                <a:cs typeface="Times New Roman"/>
                <a:sym typeface="Times New Roman"/>
              </a:rPr>
              <a:t>         </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title"/>
          </p:nvPr>
        </p:nvSpPr>
        <p:spPr>
          <a:xfrm>
            <a:off x="321825" y="694100"/>
            <a:ext cx="2143800" cy="3149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dk2"/>
                </a:solidFill>
              </a:rPr>
              <a:t>Covid Fear among HCPs in India </a:t>
            </a:r>
            <a:endParaRPr>
              <a:solidFill>
                <a:schemeClr val="dk2"/>
              </a:solidFill>
            </a:endParaRPr>
          </a:p>
          <a:p>
            <a:pPr marL="0" lvl="0" indent="0" algn="l" rtl="0">
              <a:spcBef>
                <a:spcPts val="0"/>
              </a:spcBef>
              <a:spcAft>
                <a:spcPts val="0"/>
              </a:spcAft>
              <a:buNone/>
            </a:pPr>
            <a:endParaRPr>
              <a:solidFill>
                <a:schemeClr val="dk2"/>
              </a:solidFill>
            </a:endParaRPr>
          </a:p>
          <a:p>
            <a:pPr marL="0" lvl="0" indent="0" algn="l" rtl="0">
              <a:lnSpc>
                <a:spcPct val="115000"/>
              </a:lnSpc>
              <a:spcBef>
                <a:spcPts val="0"/>
              </a:spcBef>
              <a:spcAft>
                <a:spcPts val="0"/>
              </a:spcAft>
              <a:buNone/>
            </a:pPr>
            <a:r>
              <a:rPr lang="en-GB" sz="1100">
                <a:solidFill>
                  <a:schemeClr val="dk2"/>
                </a:solidFill>
                <a:latin typeface="Arial"/>
                <a:ea typeface="Arial"/>
                <a:cs typeface="Arial"/>
                <a:sym typeface="Arial"/>
              </a:rPr>
              <a:t>90.37%</a:t>
            </a:r>
            <a:r>
              <a:rPr lang="en-GB" sz="1100" b="0">
                <a:solidFill>
                  <a:schemeClr val="dk2"/>
                </a:solidFill>
                <a:latin typeface="Arial"/>
                <a:ea typeface="Arial"/>
                <a:cs typeface="Arial"/>
                <a:sym typeface="Arial"/>
              </a:rPr>
              <a:t> HCPs </a:t>
            </a:r>
            <a:r>
              <a:rPr lang="en-GB" sz="1100">
                <a:solidFill>
                  <a:schemeClr val="dk2"/>
                </a:solidFill>
                <a:latin typeface="Arial"/>
                <a:ea typeface="Arial"/>
                <a:cs typeface="Arial"/>
                <a:sym typeface="Arial"/>
              </a:rPr>
              <a:t>feared</a:t>
            </a:r>
            <a:r>
              <a:rPr lang="en-GB" sz="1100" b="0">
                <a:solidFill>
                  <a:schemeClr val="dk2"/>
                </a:solidFill>
                <a:latin typeface="Arial"/>
                <a:ea typeface="Arial"/>
                <a:cs typeface="Arial"/>
                <a:sym typeface="Arial"/>
              </a:rPr>
              <a:t> they will get affected by Covid during Covid 19 pandemic while only</a:t>
            </a:r>
            <a:r>
              <a:rPr lang="en-GB" sz="1100">
                <a:solidFill>
                  <a:schemeClr val="dk2"/>
                </a:solidFill>
                <a:latin typeface="Arial"/>
                <a:ea typeface="Arial"/>
                <a:cs typeface="Arial"/>
                <a:sym typeface="Arial"/>
              </a:rPr>
              <a:t> 9.63%</a:t>
            </a:r>
            <a:r>
              <a:rPr lang="en-GB" sz="1100" b="0">
                <a:solidFill>
                  <a:schemeClr val="dk2"/>
                </a:solidFill>
                <a:latin typeface="Arial"/>
                <a:ea typeface="Arial"/>
                <a:cs typeface="Arial"/>
                <a:sym typeface="Arial"/>
              </a:rPr>
              <a:t> responded they did not fear they might get covid.</a:t>
            </a:r>
            <a:endParaRPr sz="1100">
              <a:solidFill>
                <a:schemeClr val="dk2"/>
              </a:solidFill>
            </a:endParaRPr>
          </a:p>
          <a:p>
            <a:pPr marL="0" lvl="0" indent="0" algn="l" rtl="0">
              <a:spcBef>
                <a:spcPts val="1600"/>
              </a:spcBef>
              <a:spcAft>
                <a:spcPts val="0"/>
              </a:spcAft>
              <a:buNone/>
            </a:pPr>
            <a:endParaRPr>
              <a:solidFill>
                <a:schemeClr val="dk2"/>
              </a:solidFill>
            </a:endParaRPr>
          </a:p>
        </p:txBody>
      </p:sp>
      <p:pic>
        <p:nvPicPr>
          <p:cNvPr id="224" name="Google Shape;224;p28"/>
          <p:cNvPicPr preferRelativeResize="0"/>
          <p:nvPr/>
        </p:nvPicPr>
        <p:blipFill>
          <a:blip r:embed="rId3">
            <a:alphaModFix/>
          </a:blip>
          <a:stretch>
            <a:fillRect/>
          </a:stretch>
        </p:blipFill>
        <p:spPr>
          <a:xfrm>
            <a:off x="3395600" y="465207"/>
            <a:ext cx="4166100" cy="3833643"/>
          </a:xfrm>
          <a:prstGeom prst="rect">
            <a:avLst/>
          </a:prstGeom>
          <a:noFill/>
          <a:ln>
            <a:noFill/>
          </a:ln>
        </p:spPr>
      </p:pic>
      <p:pic>
        <p:nvPicPr>
          <p:cNvPr id="225" name="Google Shape;225;p28"/>
          <p:cNvPicPr preferRelativeResize="0"/>
          <p:nvPr/>
        </p:nvPicPr>
        <p:blipFill>
          <a:blip r:embed="rId4">
            <a:alphaModFix/>
          </a:blip>
          <a:stretch>
            <a:fillRect/>
          </a:stretch>
        </p:blipFill>
        <p:spPr>
          <a:xfrm>
            <a:off x="7177850" y="2240875"/>
            <a:ext cx="466725" cy="533400"/>
          </a:xfrm>
          <a:prstGeom prst="rect">
            <a:avLst/>
          </a:prstGeom>
          <a:noFill/>
          <a:ln>
            <a:noFill/>
          </a:ln>
        </p:spPr>
      </p:pic>
      <p:pic>
        <p:nvPicPr>
          <p:cNvPr id="226" name="Google Shape;226;p28"/>
          <p:cNvPicPr preferRelativeResize="0"/>
          <p:nvPr/>
        </p:nvPicPr>
        <p:blipFill>
          <a:blip r:embed="rId5">
            <a:alphaModFix/>
          </a:blip>
          <a:stretch>
            <a:fillRect/>
          </a:stretch>
        </p:blipFill>
        <p:spPr>
          <a:xfrm>
            <a:off x="6963538" y="1882150"/>
            <a:ext cx="895350" cy="180975"/>
          </a:xfrm>
          <a:prstGeom prst="rect">
            <a:avLst/>
          </a:prstGeom>
          <a:noFill/>
          <a:ln>
            <a:noFill/>
          </a:ln>
        </p:spPr>
      </p:pic>
      <p:sp>
        <p:nvSpPr>
          <p:cNvPr id="227" name="Google Shape;227;p28"/>
          <p:cNvSpPr txBox="1"/>
          <p:nvPr/>
        </p:nvSpPr>
        <p:spPr>
          <a:xfrm>
            <a:off x="5676425" y="3251850"/>
            <a:ext cx="3000000" cy="323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600"/>
              </a:spcAft>
              <a:buNone/>
            </a:pPr>
            <a:endParaRPr sz="900" b="1">
              <a:solidFill>
                <a:schemeClr val="dk2"/>
              </a:solidFill>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5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3"/>
                                        </p:tgtEl>
                                        <p:attrNameLst>
                                          <p:attrName>style.visibility</p:attrName>
                                        </p:attrNameLst>
                                      </p:cBhvr>
                                      <p:to>
                                        <p:strVal val="visible"/>
                                      </p:to>
                                    </p:set>
                                    <p:animEffect transition="in" filter="fade">
                                      <p:cBhvr>
                                        <p:cTn id="7" dur="10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511275" y="714476"/>
            <a:ext cx="2533800" cy="2228700"/>
          </a:xfrm>
          <a:prstGeom prst="rect">
            <a:avLst/>
          </a:prstGeom>
        </p:spPr>
        <p:txBody>
          <a:bodyPr spcFirstLastPara="1" wrap="square" lIns="91425" tIns="91425" rIns="91425" bIns="91425" anchor="t" anchorCtr="0">
            <a:normAutofit fontScale="90000"/>
          </a:bodyPr>
          <a:lstStyle/>
          <a:p>
            <a:pPr marL="0" lvl="0" indent="0" algn="r" rtl="0">
              <a:spcBef>
                <a:spcPts val="0"/>
              </a:spcBef>
              <a:spcAft>
                <a:spcPts val="0"/>
              </a:spcAft>
              <a:buNone/>
            </a:pPr>
            <a:r>
              <a:rPr lang="en-GB">
                <a:solidFill>
                  <a:schemeClr val="dk2"/>
                </a:solidFill>
              </a:rPr>
              <a:t> Burnout among HCPS in India</a:t>
            </a:r>
            <a:endParaRPr>
              <a:solidFill>
                <a:schemeClr val="dk2"/>
              </a:solidFill>
            </a:endParaRPr>
          </a:p>
          <a:p>
            <a:pPr marL="0" lvl="0" indent="0" algn="r" rtl="0">
              <a:spcBef>
                <a:spcPts val="0"/>
              </a:spcBef>
              <a:spcAft>
                <a:spcPts val="0"/>
              </a:spcAft>
              <a:buNone/>
            </a:pPr>
            <a:r>
              <a:rPr lang="en-GB">
                <a:solidFill>
                  <a:schemeClr val="dk2"/>
                </a:solidFill>
              </a:rPr>
              <a:t> </a:t>
            </a:r>
            <a:endParaRPr>
              <a:solidFill>
                <a:schemeClr val="dk2"/>
              </a:solidFill>
            </a:endParaRPr>
          </a:p>
          <a:p>
            <a:pPr marL="0" lvl="0" indent="0" algn="l" rtl="0">
              <a:lnSpc>
                <a:spcPct val="115000"/>
              </a:lnSpc>
              <a:spcBef>
                <a:spcPts val="0"/>
              </a:spcBef>
              <a:spcAft>
                <a:spcPts val="0"/>
              </a:spcAft>
              <a:buNone/>
            </a:pPr>
            <a:r>
              <a:rPr lang="en-GB" sz="1166">
                <a:solidFill>
                  <a:schemeClr val="dk2"/>
                </a:solidFill>
                <a:latin typeface="Arial"/>
                <a:ea typeface="Arial"/>
                <a:cs typeface="Arial"/>
                <a:sym typeface="Arial"/>
              </a:rPr>
              <a:t>17.25% </a:t>
            </a:r>
            <a:r>
              <a:rPr lang="en-GB" sz="1166" b="0">
                <a:solidFill>
                  <a:schemeClr val="dk2"/>
                </a:solidFill>
                <a:latin typeface="Arial"/>
                <a:ea typeface="Arial"/>
                <a:cs typeface="Arial"/>
                <a:sym typeface="Arial"/>
              </a:rPr>
              <a:t>HCPs </a:t>
            </a:r>
            <a:r>
              <a:rPr lang="en-GB" sz="1166">
                <a:solidFill>
                  <a:schemeClr val="dk2"/>
                </a:solidFill>
                <a:latin typeface="Arial"/>
                <a:ea typeface="Arial"/>
                <a:cs typeface="Arial"/>
                <a:sym typeface="Arial"/>
              </a:rPr>
              <a:t>always</a:t>
            </a:r>
            <a:r>
              <a:rPr lang="en-GB" sz="1166" b="0">
                <a:solidFill>
                  <a:schemeClr val="dk2"/>
                </a:solidFill>
                <a:latin typeface="Arial"/>
                <a:ea typeface="Arial"/>
                <a:cs typeface="Arial"/>
                <a:sym typeface="Arial"/>
              </a:rPr>
              <a:t> felt burnout at work, </a:t>
            </a:r>
            <a:r>
              <a:rPr lang="en-GB" sz="1166">
                <a:solidFill>
                  <a:schemeClr val="dk2"/>
                </a:solidFill>
                <a:latin typeface="Arial"/>
                <a:ea typeface="Arial"/>
                <a:cs typeface="Arial"/>
                <a:sym typeface="Arial"/>
              </a:rPr>
              <a:t>33.96%</a:t>
            </a:r>
            <a:r>
              <a:rPr lang="en-GB" sz="1166" b="0">
                <a:solidFill>
                  <a:schemeClr val="dk2"/>
                </a:solidFill>
                <a:latin typeface="Arial"/>
                <a:ea typeface="Arial"/>
                <a:cs typeface="Arial"/>
                <a:sym typeface="Arial"/>
              </a:rPr>
              <a:t> HCPs responded they </a:t>
            </a:r>
            <a:r>
              <a:rPr lang="en-GB" sz="1166">
                <a:solidFill>
                  <a:schemeClr val="dk2"/>
                </a:solidFill>
                <a:latin typeface="Arial"/>
                <a:ea typeface="Arial"/>
                <a:cs typeface="Arial"/>
                <a:sym typeface="Arial"/>
              </a:rPr>
              <a:t>sometime</a:t>
            </a:r>
            <a:r>
              <a:rPr lang="en-GB" sz="1166" b="0">
                <a:solidFill>
                  <a:schemeClr val="dk2"/>
                </a:solidFill>
                <a:latin typeface="Arial"/>
                <a:ea typeface="Arial"/>
                <a:cs typeface="Arial"/>
                <a:sym typeface="Arial"/>
              </a:rPr>
              <a:t>s felt burnout  and </a:t>
            </a:r>
            <a:r>
              <a:rPr lang="en-GB" sz="1166">
                <a:solidFill>
                  <a:schemeClr val="dk2"/>
                </a:solidFill>
                <a:latin typeface="Arial"/>
                <a:ea typeface="Arial"/>
                <a:cs typeface="Arial"/>
                <a:sym typeface="Arial"/>
              </a:rPr>
              <a:t>17.78%  </a:t>
            </a:r>
            <a:r>
              <a:rPr lang="en-GB" sz="1166" b="0">
                <a:solidFill>
                  <a:schemeClr val="dk2"/>
                </a:solidFill>
                <a:latin typeface="Arial"/>
                <a:ea typeface="Arial"/>
                <a:cs typeface="Arial"/>
                <a:sym typeface="Arial"/>
              </a:rPr>
              <a:t> responded they </a:t>
            </a:r>
            <a:r>
              <a:rPr lang="en-GB" sz="1166">
                <a:solidFill>
                  <a:schemeClr val="dk2"/>
                </a:solidFill>
                <a:latin typeface="Arial"/>
                <a:ea typeface="Arial"/>
                <a:cs typeface="Arial"/>
                <a:sym typeface="Arial"/>
              </a:rPr>
              <a:t>never </a:t>
            </a:r>
            <a:r>
              <a:rPr lang="en-GB" sz="1166" b="0">
                <a:solidFill>
                  <a:schemeClr val="dk2"/>
                </a:solidFill>
                <a:latin typeface="Arial"/>
                <a:ea typeface="Arial"/>
                <a:cs typeface="Arial"/>
                <a:sym typeface="Arial"/>
              </a:rPr>
              <a:t>felt burnout at work during Covid 19 pandemic.</a:t>
            </a:r>
            <a:endParaRPr sz="1166" b="0">
              <a:solidFill>
                <a:schemeClr val="dk2"/>
              </a:solidFill>
              <a:latin typeface="Arial"/>
              <a:ea typeface="Arial"/>
              <a:cs typeface="Arial"/>
              <a:sym typeface="Arial"/>
            </a:endParaRPr>
          </a:p>
          <a:p>
            <a:pPr marL="0" lvl="0" indent="0" algn="r" rtl="0">
              <a:spcBef>
                <a:spcPts val="1600"/>
              </a:spcBef>
              <a:spcAft>
                <a:spcPts val="0"/>
              </a:spcAft>
              <a:buNone/>
            </a:pPr>
            <a:endParaRPr>
              <a:solidFill>
                <a:schemeClr val="dk2"/>
              </a:solidFill>
            </a:endParaRPr>
          </a:p>
        </p:txBody>
      </p:sp>
      <p:pic>
        <p:nvPicPr>
          <p:cNvPr id="233" name="Google Shape;233;p29"/>
          <p:cNvPicPr preferRelativeResize="0"/>
          <p:nvPr/>
        </p:nvPicPr>
        <p:blipFill>
          <a:blip r:embed="rId3">
            <a:alphaModFix/>
          </a:blip>
          <a:stretch>
            <a:fillRect/>
          </a:stretch>
        </p:blipFill>
        <p:spPr>
          <a:xfrm>
            <a:off x="7553325" y="1666826"/>
            <a:ext cx="752475" cy="723900"/>
          </a:xfrm>
          <a:prstGeom prst="rect">
            <a:avLst/>
          </a:prstGeom>
          <a:noFill/>
          <a:ln>
            <a:noFill/>
          </a:ln>
        </p:spPr>
      </p:pic>
      <p:pic>
        <p:nvPicPr>
          <p:cNvPr id="234" name="Google Shape;234;p29"/>
          <p:cNvPicPr preferRelativeResize="0"/>
          <p:nvPr/>
        </p:nvPicPr>
        <p:blipFill>
          <a:blip r:embed="rId4">
            <a:alphaModFix/>
          </a:blip>
          <a:stretch>
            <a:fillRect/>
          </a:stretch>
        </p:blipFill>
        <p:spPr>
          <a:xfrm>
            <a:off x="7343775" y="1409651"/>
            <a:ext cx="1114425" cy="190500"/>
          </a:xfrm>
          <a:prstGeom prst="rect">
            <a:avLst/>
          </a:prstGeom>
          <a:noFill/>
          <a:ln>
            <a:noFill/>
          </a:ln>
        </p:spPr>
      </p:pic>
      <p:pic>
        <p:nvPicPr>
          <p:cNvPr id="235" name="Google Shape;235;p29"/>
          <p:cNvPicPr preferRelativeResize="0"/>
          <p:nvPr/>
        </p:nvPicPr>
        <p:blipFill>
          <a:blip r:embed="rId5">
            <a:alphaModFix/>
          </a:blip>
          <a:stretch>
            <a:fillRect/>
          </a:stretch>
        </p:blipFill>
        <p:spPr>
          <a:xfrm>
            <a:off x="4254750" y="1104900"/>
            <a:ext cx="3200400" cy="2933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fade">
                                      <p:cBhvr>
                                        <p:cTn id="7" dur="10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txBox="1">
            <a:spLocks noGrp="1"/>
          </p:cNvSpPr>
          <p:nvPr>
            <p:ph type="title"/>
          </p:nvPr>
        </p:nvSpPr>
        <p:spPr>
          <a:xfrm>
            <a:off x="1362825" y="739125"/>
            <a:ext cx="3394200" cy="2249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800">
                <a:solidFill>
                  <a:schemeClr val="dk2"/>
                </a:solidFill>
              </a:rPr>
              <a:t>Diet Diversity Score</a:t>
            </a:r>
            <a:endParaRPr sz="1800">
              <a:solidFill>
                <a:schemeClr val="dk2"/>
              </a:solidFill>
            </a:endParaRPr>
          </a:p>
          <a:p>
            <a:pPr marL="0" lvl="0" indent="0" algn="l" rtl="0">
              <a:spcBef>
                <a:spcPts val="0"/>
              </a:spcBef>
              <a:spcAft>
                <a:spcPts val="0"/>
              </a:spcAft>
              <a:buNone/>
            </a:pPr>
            <a:endParaRPr sz="1800">
              <a:solidFill>
                <a:schemeClr val="dk2"/>
              </a:solidFill>
            </a:endParaRPr>
          </a:p>
        </p:txBody>
      </p:sp>
      <p:sp>
        <p:nvSpPr>
          <p:cNvPr id="241" name="Google Shape;241;p30"/>
          <p:cNvSpPr txBox="1">
            <a:spLocks noGrp="1"/>
          </p:cNvSpPr>
          <p:nvPr>
            <p:ph type="body" idx="1"/>
          </p:nvPr>
        </p:nvSpPr>
        <p:spPr>
          <a:xfrm>
            <a:off x="4252525" y="836250"/>
            <a:ext cx="4185900" cy="3408000"/>
          </a:xfrm>
          <a:prstGeom prst="rect">
            <a:avLst/>
          </a:prstGeom>
        </p:spPr>
        <p:txBody>
          <a:bodyPr spcFirstLastPara="1" wrap="square" lIns="91425" tIns="91425" rIns="91425" bIns="91425" anchor="ctr" anchorCtr="0">
            <a:normAutofit/>
          </a:bodyPr>
          <a:lstStyle/>
          <a:p>
            <a:pPr marL="457200" lvl="0" indent="-317500" algn="l" rtl="0">
              <a:spcBef>
                <a:spcPts val="0"/>
              </a:spcBef>
              <a:spcAft>
                <a:spcPts val="0"/>
              </a:spcAft>
              <a:buSzPts val="1400"/>
              <a:buFont typeface="Playfair Display"/>
              <a:buChar char="●"/>
            </a:pPr>
            <a:r>
              <a:rPr lang="en-GB" b="1">
                <a:latin typeface="Playfair Display"/>
                <a:ea typeface="Playfair Display"/>
                <a:cs typeface="Playfair Display"/>
                <a:sym typeface="Playfair Display"/>
              </a:rPr>
              <a:t>DDS </a:t>
            </a:r>
            <a:r>
              <a:rPr lang="en-GB">
                <a:latin typeface="Playfair Display"/>
                <a:ea typeface="Playfair Display"/>
                <a:cs typeface="Playfair Display"/>
                <a:sym typeface="Playfair Display"/>
              </a:rPr>
              <a:t>was calculated by summing the number of </a:t>
            </a:r>
            <a:r>
              <a:rPr lang="en-GB" b="1">
                <a:latin typeface="Playfair Display"/>
                <a:ea typeface="Playfair Display"/>
                <a:cs typeface="Playfair Display"/>
                <a:sym typeface="Playfair Display"/>
              </a:rPr>
              <a:t>unique food groups</a:t>
            </a:r>
            <a:r>
              <a:rPr lang="en-GB">
                <a:latin typeface="Playfair Display"/>
                <a:ea typeface="Playfair Display"/>
                <a:cs typeface="Playfair Display"/>
                <a:sym typeface="Playfair Display"/>
              </a:rPr>
              <a:t> consumed during last 24 hour .</a:t>
            </a:r>
            <a:endParaRPr>
              <a:latin typeface="Playfair Display"/>
              <a:ea typeface="Playfair Display"/>
              <a:cs typeface="Playfair Display"/>
              <a:sym typeface="Playfair Display"/>
            </a:endParaRPr>
          </a:p>
          <a:p>
            <a:pPr marL="457200" lvl="0" indent="-317500" algn="l" rtl="0">
              <a:spcBef>
                <a:spcPts val="0"/>
              </a:spcBef>
              <a:spcAft>
                <a:spcPts val="0"/>
              </a:spcAft>
              <a:buSzPts val="1400"/>
              <a:buFont typeface="Playfair Display"/>
              <a:buChar char="●"/>
            </a:pPr>
            <a:r>
              <a:rPr lang="en-GB">
                <a:latin typeface="Playfair Display"/>
                <a:ea typeface="Playfair Display"/>
                <a:cs typeface="Playfair Display"/>
                <a:sym typeface="Playfair Display"/>
              </a:rPr>
              <a:t>16 unique food groups were considered.</a:t>
            </a:r>
            <a:endParaRPr>
              <a:latin typeface="Playfair Display"/>
              <a:ea typeface="Playfair Display"/>
              <a:cs typeface="Playfair Display"/>
              <a:sym typeface="Playfair Display"/>
            </a:endParaRPr>
          </a:p>
          <a:p>
            <a:pPr marL="457200" lvl="0" indent="-317500" algn="l" rtl="0">
              <a:spcBef>
                <a:spcPts val="0"/>
              </a:spcBef>
              <a:spcAft>
                <a:spcPts val="0"/>
              </a:spcAft>
              <a:buSzPts val="1400"/>
              <a:buChar char="●"/>
            </a:pPr>
            <a:r>
              <a:rPr lang="en-GB">
                <a:latin typeface="Playfair Display"/>
                <a:ea typeface="Playfair Display"/>
                <a:cs typeface="Playfair Display"/>
                <a:sym typeface="Playfair Display"/>
              </a:rPr>
              <a:t>Food groups considered were cereals/roots, vegetables, fruits, legumes/lentils, meat/fish/egg &amp; milk/dairy products</a:t>
            </a:r>
            <a:r>
              <a:rPr lang="en-GB"/>
              <a:t>.</a:t>
            </a:r>
            <a:endParaRPr/>
          </a:p>
          <a:p>
            <a:pPr marL="0" lvl="0" indent="0" algn="l" rtl="0">
              <a:spcBef>
                <a:spcPts val="1600"/>
              </a:spcBef>
              <a:spcAft>
                <a:spcPts val="1600"/>
              </a:spcAft>
              <a:buNone/>
            </a:pPr>
            <a:endParaRPr/>
          </a:p>
        </p:txBody>
      </p:sp>
      <p:pic>
        <p:nvPicPr>
          <p:cNvPr id="242" name="Google Shape;242;p30"/>
          <p:cNvPicPr preferRelativeResize="0"/>
          <p:nvPr/>
        </p:nvPicPr>
        <p:blipFill>
          <a:blip r:embed="rId3">
            <a:alphaModFix/>
          </a:blip>
          <a:stretch>
            <a:fillRect/>
          </a:stretch>
        </p:blipFill>
        <p:spPr>
          <a:xfrm>
            <a:off x="1362813" y="2095500"/>
            <a:ext cx="2581275" cy="1771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1"/>
                                        </p:tgtEl>
                                        <p:attrNameLst>
                                          <p:attrName>style.visibility</p:attrName>
                                        </p:attrNameLst>
                                      </p:cBhvr>
                                      <p:to>
                                        <p:strVal val="visible"/>
                                      </p:to>
                                    </p:set>
                                    <p:animEffect transition="in" filter="fade">
                                      <p:cBhvr>
                                        <p:cTn id="7" dur="10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1"/>
          <p:cNvSpPr txBox="1">
            <a:spLocks noGrp="1"/>
          </p:cNvSpPr>
          <p:nvPr>
            <p:ph type="title"/>
          </p:nvPr>
        </p:nvSpPr>
        <p:spPr>
          <a:xfrm>
            <a:off x="304800" y="710000"/>
            <a:ext cx="2089800" cy="75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2400">
              <a:solidFill>
                <a:schemeClr val="dk2"/>
              </a:solidFill>
            </a:endParaRPr>
          </a:p>
          <a:p>
            <a:pPr marL="0" lvl="0" indent="0" algn="l" rtl="0">
              <a:spcBef>
                <a:spcPts val="0"/>
              </a:spcBef>
              <a:spcAft>
                <a:spcPts val="0"/>
              </a:spcAft>
              <a:buNone/>
            </a:pPr>
            <a:r>
              <a:rPr lang="en-GB" sz="2000">
                <a:solidFill>
                  <a:schemeClr val="dk2"/>
                </a:solidFill>
              </a:rPr>
              <a:t>Diet Adequacy among HCPs in India</a:t>
            </a:r>
            <a:endParaRPr sz="2000">
              <a:solidFill>
                <a:schemeClr val="dk2"/>
              </a:solidFill>
            </a:endParaRPr>
          </a:p>
        </p:txBody>
      </p:sp>
      <p:sp>
        <p:nvSpPr>
          <p:cNvPr id="248" name="Google Shape;248;p31"/>
          <p:cNvSpPr txBox="1">
            <a:spLocks noGrp="1"/>
          </p:cNvSpPr>
          <p:nvPr>
            <p:ph type="body" idx="1"/>
          </p:nvPr>
        </p:nvSpPr>
        <p:spPr>
          <a:xfrm>
            <a:off x="304800" y="1554150"/>
            <a:ext cx="2089800" cy="331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200" b="1"/>
              <a:t>dds refers to diet diversity score</a:t>
            </a:r>
            <a:endParaRPr sz="1200" b="1"/>
          </a:p>
          <a:p>
            <a:pPr marL="457200" lvl="0" indent="0" algn="l" rtl="0">
              <a:spcBef>
                <a:spcPts val="1600"/>
              </a:spcBef>
              <a:spcAft>
                <a:spcPts val="0"/>
              </a:spcAft>
              <a:buNone/>
            </a:pPr>
            <a:endParaRPr sz="1500" b="1">
              <a:latin typeface="Playfair Display"/>
              <a:ea typeface="Playfair Display"/>
              <a:cs typeface="Playfair Display"/>
              <a:sym typeface="Playfair Display"/>
            </a:endParaRPr>
          </a:p>
          <a:p>
            <a:pPr marL="0" lvl="0" indent="0" algn="l" rtl="0">
              <a:spcBef>
                <a:spcPts val="1600"/>
              </a:spcBef>
              <a:spcAft>
                <a:spcPts val="1600"/>
              </a:spcAft>
              <a:buNone/>
            </a:pPr>
            <a:r>
              <a:rPr lang="en-GB" sz="1200" b="1">
                <a:latin typeface="Playfair Display"/>
                <a:ea typeface="Playfair Display"/>
                <a:cs typeface="Playfair Display"/>
                <a:sym typeface="Playfair Display"/>
              </a:rPr>
              <a:t>22.06%</a:t>
            </a:r>
            <a:r>
              <a:rPr lang="en-GB" sz="1200">
                <a:latin typeface="Playfair Display"/>
                <a:ea typeface="Playfair Display"/>
                <a:cs typeface="Playfair Display"/>
                <a:sym typeface="Playfair Display"/>
              </a:rPr>
              <a:t> HCPS got a diet score of 1</a:t>
            </a:r>
            <a:r>
              <a:rPr lang="en-GB" sz="1200" b="1">
                <a:latin typeface="Playfair Display"/>
                <a:ea typeface="Playfair Display"/>
                <a:cs typeface="Playfair Display"/>
                <a:sym typeface="Playfair Display"/>
              </a:rPr>
              <a:t>6</a:t>
            </a:r>
            <a:r>
              <a:rPr lang="en-GB" sz="1200">
                <a:latin typeface="Playfair Display"/>
                <a:ea typeface="Playfair Display"/>
                <a:cs typeface="Playfair Display"/>
                <a:sym typeface="Playfair Display"/>
              </a:rPr>
              <a:t> (consumed all unique food groups),</a:t>
            </a:r>
            <a:endParaRPr sz="1200" b="1"/>
          </a:p>
        </p:txBody>
      </p:sp>
      <p:pic>
        <p:nvPicPr>
          <p:cNvPr id="249" name="Google Shape;249;p31"/>
          <p:cNvPicPr preferRelativeResize="0"/>
          <p:nvPr/>
        </p:nvPicPr>
        <p:blipFill>
          <a:blip r:embed="rId3">
            <a:alphaModFix/>
          </a:blip>
          <a:stretch>
            <a:fillRect/>
          </a:stretch>
        </p:blipFill>
        <p:spPr>
          <a:xfrm>
            <a:off x="3023250" y="285750"/>
            <a:ext cx="5648325" cy="4657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title"/>
          </p:nvPr>
        </p:nvSpPr>
        <p:spPr>
          <a:xfrm>
            <a:off x="299650" y="304800"/>
            <a:ext cx="8558100" cy="977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DASS-21 Scale</a:t>
            </a:r>
            <a:endParaRPr/>
          </a:p>
        </p:txBody>
      </p:sp>
      <p:sp>
        <p:nvSpPr>
          <p:cNvPr id="255" name="Google Shape;255;p32"/>
          <p:cNvSpPr txBox="1">
            <a:spLocks noGrp="1"/>
          </p:cNvSpPr>
          <p:nvPr>
            <p:ph type="body" idx="1"/>
          </p:nvPr>
        </p:nvSpPr>
        <p:spPr>
          <a:xfrm>
            <a:off x="465575" y="1999500"/>
            <a:ext cx="2365500" cy="26343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GB" sz="1300"/>
              <a:t>The Depression, Anxiety and Stress Scale - 21 Items (DASS-21) is a set of three self-report scales designed to measure the emotional states of depression, anxiety and stress. Each of the three DASS-21 scales contains 7 items, divided into subscales with similar content</a:t>
            </a:r>
            <a:endParaRPr sz="1300"/>
          </a:p>
        </p:txBody>
      </p:sp>
      <p:sp>
        <p:nvSpPr>
          <p:cNvPr id="256" name="Google Shape;256;p32"/>
          <p:cNvSpPr txBox="1">
            <a:spLocks noGrp="1"/>
          </p:cNvSpPr>
          <p:nvPr>
            <p:ph type="body" idx="2"/>
          </p:nvPr>
        </p:nvSpPr>
        <p:spPr>
          <a:xfrm>
            <a:off x="3396075" y="1999500"/>
            <a:ext cx="2365500" cy="26343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GB" sz="1300">
                <a:solidFill>
                  <a:srgbClr val="212121"/>
                </a:solidFill>
                <a:highlight>
                  <a:srgbClr val="FFFFFF"/>
                </a:highlight>
                <a:latin typeface="Times New Roman"/>
                <a:ea typeface="Times New Roman"/>
                <a:cs typeface="Times New Roman"/>
                <a:sym typeface="Times New Roman"/>
              </a:rPr>
              <a:t>The main symptoms of depression are low self-esteem, hopelessness, devaluation of life, self-deprecation and inertia. The main symptom of anxiety is physiological arousal. The symptoms of stress are difficulty relaxing, tension, impatience, irritability and restlessness.</a:t>
            </a:r>
            <a:endParaRPr sz="1300"/>
          </a:p>
        </p:txBody>
      </p:sp>
      <p:sp>
        <p:nvSpPr>
          <p:cNvPr id="257" name="Google Shape;257;p32"/>
          <p:cNvSpPr txBox="1">
            <a:spLocks noGrp="1"/>
          </p:cNvSpPr>
          <p:nvPr>
            <p:ph type="body" idx="3"/>
          </p:nvPr>
        </p:nvSpPr>
        <p:spPr>
          <a:xfrm>
            <a:off x="6326525" y="1999500"/>
            <a:ext cx="2365500" cy="263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 </a:t>
            </a:r>
            <a:r>
              <a:rPr lang="en-GB" sz="1300"/>
              <a:t>Scores for depression, anxiety and stress are calculated by summing the scores for the relevant items.</a:t>
            </a:r>
            <a:endParaRPr sz="1300"/>
          </a:p>
          <a:p>
            <a:pPr marL="0" lvl="0" indent="0" algn="l" rtl="0">
              <a:spcBef>
                <a:spcPts val="1600"/>
              </a:spcBef>
              <a:spcAft>
                <a:spcPts val="1600"/>
              </a:spcAft>
              <a:buNone/>
            </a:pPr>
            <a:r>
              <a:rPr lang="en-GB" sz="1300"/>
              <a:t>They are then categorized into: Normal, Mild, Moderate, Severe, Extremely  Severe.</a:t>
            </a:r>
            <a:endParaRPr sz="13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3"/>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a:p>
          <a:p>
            <a:pPr marL="0" lvl="0" indent="0" algn="l" rtl="0">
              <a:spcBef>
                <a:spcPts val="0"/>
              </a:spcBef>
              <a:spcAft>
                <a:spcPts val="0"/>
              </a:spcAft>
              <a:buNone/>
            </a:pPr>
            <a:endParaRPr sz="1800"/>
          </a:p>
        </p:txBody>
      </p:sp>
      <p:sp>
        <p:nvSpPr>
          <p:cNvPr id="263" name="Google Shape;263;p33"/>
          <p:cNvSpPr txBox="1">
            <a:spLocks noGrp="1"/>
          </p:cNvSpPr>
          <p:nvPr>
            <p:ph type="body" idx="1"/>
          </p:nvPr>
        </p:nvSpPr>
        <p:spPr>
          <a:xfrm>
            <a:off x="729325" y="3474675"/>
            <a:ext cx="3774300" cy="3576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endParaRPr/>
          </a:p>
        </p:txBody>
      </p:sp>
      <p:pic>
        <p:nvPicPr>
          <p:cNvPr id="264" name="Google Shape;264;p33"/>
          <p:cNvPicPr preferRelativeResize="0"/>
          <p:nvPr/>
        </p:nvPicPr>
        <p:blipFill>
          <a:blip r:embed="rId3">
            <a:alphaModFix/>
          </a:blip>
          <a:stretch>
            <a:fillRect/>
          </a:stretch>
        </p:blipFill>
        <p:spPr>
          <a:xfrm>
            <a:off x="227425" y="1267125"/>
            <a:ext cx="8692451" cy="2459050"/>
          </a:xfrm>
          <a:prstGeom prst="rect">
            <a:avLst/>
          </a:prstGeom>
          <a:noFill/>
          <a:ln>
            <a:noFill/>
          </a:ln>
        </p:spPr>
      </p:pic>
      <p:sp>
        <p:nvSpPr>
          <p:cNvPr id="265" name="Google Shape;265;p33"/>
          <p:cNvSpPr txBox="1">
            <a:spLocks noGrp="1"/>
          </p:cNvSpPr>
          <p:nvPr>
            <p:ph type="body" idx="2"/>
          </p:nvPr>
        </p:nvSpPr>
        <p:spPr>
          <a:xfrm>
            <a:off x="417075" y="608850"/>
            <a:ext cx="3774300" cy="709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2300" b="1"/>
              <a:t> Levels of DASS-21 Scale</a:t>
            </a:r>
            <a:endParaRPr sz="2300" b="1"/>
          </a:p>
        </p:txBody>
      </p:sp>
      <p:sp>
        <p:nvSpPr>
          <p:cNvPr id="266" name="Google Shape;266;p33"/>
          <p:cNvSpPr txBox="1"/>
          <p:nvPr/>
        </p:nvSpPr>
        <p:spPr>
          <a:xfrm>
            <a:off x="5791100" y="3590475"/>
            <a:ext cx="30000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t>The rating scale is as follows: 0 Did not apply to me at all 1 Applied to me to some degree, or some of the time 2 Applied to me to a considerable degree or a good part of time 3 Applied to me very much or most of the time</a:t>
            </a:r>
            <a:endParaRPr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2"/>
                                        </p:tgtEl>
                                        <p:attrNameLst>
                                          <p:attrName>style.visibility</p:attrName>
                                        </p:attrNameLst>
                                      </p:cBhvr>
                                      <p:to>
                                        <p:strVal val="visible"/>
                                      </p:to>
                                    </p:set>
                                    <p:animEffect transition="in" filter="fade">
                                      <p:cBhvr>
                                        <p:cTn id="7" dur="1"/>
                                        <p:tgtEl>
                                          <p:spTgt spid="26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64"/>
                                        </p:tgtEl>
                                        <p:attrNameLst>
                                          <p:attrName>style.visibility</p:attrName>
                                        </p:attrNameLst>
                                      </p:cBhvr>
                                      <p:to>
                                        <p:strVal val="visible"/>
                                      </p:to>
                                    </p:set>
                                    <p:anim calcmode="lin" valueType="num">
                                      <p:cBhvr additive="base">
                                        <p:cTn id="12" dur="1000"/>
                                        <p:tgtEl>
                                          <p:spTgt spid="26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1010</Words>
  <PresentationFormat>On-screen Show (16:9)</PresentationFormat>
  <Paragraphs>113</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Raleway</vt:lpstr>
      <vt:lpstr>Lato</vt:lpstr>
      <vt:lpstr>Times New Roman</vt:lpstr>
      <vt:lpstr>Playfair Display</vt:lpstr>
      <vt:lpstr>Calibri</vt:lpstr>
      <vt:lpstr>Streamline</vt:lpstr>
      <vt:lpstr>Summer Internship                          Organization Name: Asha Kiran JHC Hospital              Guide: Dr Mansi Patil </vt:lpstr>
      <vt:lpstr>Objective</vt:lpstr>
      <vt:lpstr>Data Collection</vt:lpstr>
      <vt:lpstr>Covid Fear among HCPs in India   90.37% HCPs feared they will get affected by Covid during Covid 19 pandemic while only 9.63% responded they did not fear they might get covid. </vt:lpstr>
      <vt:lpstr> Burnout among HCPS in India   17.25% HCPs always felt burnout at work, 33.96% HCPs responded they sometimes felt burnout  and 17.78%   responded they never felt burnout at work during Covid 19 pandemic. </vt:lpstr>
      <vt:lpstr>Diet Diversity Score </vt:lpstr>
      <vt:lpstr> Diet Adequacy among HCPs in India</vt:lpstr>
      <vt:lpstr>DASS-21 Scale</vt:lpstr>
      <vt:lpstr> </vt:lpstr>
      <vt:lpstr>Level of Depression among HCPs in India  We found out 65.64%  HCPs had normal level of depression, while 20.39% had a moderate level of depression </vt:lpstr>
      <vt:lpstr>Level of Anxiety among HCPs in India  We found out 69.14% HCPs had normal level of anxiety, while 15.85% had moderate level of anxiety </vt:lpstr>
      <vt:lpstr>Level of Stress among HCPs in India  We found out 56.76% HCPs had normal level of stress, while  18.55% had moderate level of stress </vt:lpstr>
      <vt:lpstr>Predictors for Depression, Anxiety and Stress level</vt:lpstr>
      <vt:lpstr>Dependent variable : Depression Level</vt:lpstr>
      <vt:lpstr>Dependent Variable : Depression Level</vt:lpstr>
      <vt:lpstr>We can infer the following from the previous table : </vt:lpstr>
      <vt:lpstr>Dependent Variable : Anxiety Level</vt:lpstr>
      <vt:lpstr>   We inferred following from the previous table:</vt:lpstr>
      <vt:lpstr>Dependent Variable : Stress Level</vt:lpstr>
      <vt:lpstr>     We inferred following from the previous table: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                          Organization Name: Asha Kiran JHC Hospital              Guide: Dr Mansi Patil</dc:title>
  <dc:creator>Khalid Sayeed</dc:creator>
  <cp:lastModifiedBy>Sayeed.Khalid</cp:lastModifiedBy>
  <cp:revision>1</cp:revision>
  <dcterms:modified xsi:type="dcterms:W3CDTF">2023-04-10T10:27:16Z</dcterms:modified>
</cp:coreProperties>
</file>