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24" d="100"/>
          <a:sy n="24" d="100"/>
        </p:scale>
        <p:origin x="-10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BnBProject_16818184580730/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FE0BFB65-7F45-4A3C-8FAD-34E635CD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AirBnB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9011EB0-38B1-48C4-9C25-E2C6259A6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</a:t>
            </a:r>
            <a:r>
              <a:rPr lang="en-US"/>
              <a:t> by: Anusha Khalid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E824B8CA-2EF8-421B-8073-2DCFEDCA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37538"/>
            <a:ext cx="12192000" cy="43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AirBnB Project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Project</dc:title>
  <dc:creator>Khalid Sayeed</dc:creator>
  <cp:lastModifiedBy>Sayeed.Khalid</cp:lastModifiedBy>
  <cp:revision>1</cp:revision>
  <dcterms:created xsi:type="dcterms:W3CDTF">2023-04-18T12:46:56Z</dcterms:created>
  <dcterms:modified xsi:type="dcterms:W3CDTF">2023-04-18T12:45:19Z</dcterms:modified>
</cp:coreProperties>
</file>