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563" r:id="rId2"/>
    <p:sldId id="578" r:id="rId3"/>
    <p:sldId id="579" r:id="rId4"/>
    <p:sldId id="581" r:id="rId5"/>
    <p:sldId id="582" r:id="rId6"/>
    <p:sldId id="584" r:id="rId7"/>
    <p:sldId id="585" r:id="rId8"/>
    <p:sldId id="586" r:id="rId9"/>
    <p:sldId id="589" r:id="rId10"/>
    <p:sldId id="590" r:id="rId11"/>
    <p:sldId id="588" r:id="rId12"/>
    <p:sldId id="598" r:id="rId13"/>
    <p:sldId id="592" r:id="rId14"/>
    <p:sldId id="599" r:id="rId15"/>
    <p:sldId id="600" r:id="rId16"/>
    <p:sldId id="601" r:id="rId17"/>
    <p:sldId id="602" r:id="rId18"/>
    <p:sldId id="603" r:id="rId19"/>
    <p:sldId id="604" r:id="rId20"/>
    <p:sldId id="606" r:id="rId21"/>
    <p:sldId id="605" r:id="rId22"/>
    <p:sldId id="607" r:id="rId23"/>
    <p:sldId id="594" r:id="rId24"/>
    <p:sldId id="595" r:id="rId25"/>
    <p:sldId id="562" r:id="rId26"/>
    <p:sldId id="596" r:id="rId27"/>
  </p:sldIdLst>
  <p:sldSz cx="22860000" cy="18288000"/>
  <p:notesSz cx="6858000" cy="9144000"/>
  <p:defaultTextStyle>
    <a:defPPr>
      <a:defRPr lang="en-US"/>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9060" algn="l" defTabSz="912495" rtl="0" eaLnBrk="1" latinLnBrk="0" hangingPunct="1">
      <a:defRPr sz="1800" kern="1200">
        <a:solidFill>
          <a:schemeClr val="tx1"/>
        </a:solidFill>
        <a:latin typeface="+mn-lt"/>
        <a:ea typeface="+mn-ea"/>
        <a:cs typeface="+mn-cs"/>
      </a:defRPr>
    </a:lvl4pPr>
    <a:lvl5pPr marL="1825625" algn="l" defTabSz="912495" rtl="0" eaLnBrk="1" latinLnBrk="0" hangingPunct="1">
      <a:defRPr sz="1800" kern="1200">
        <a:solidFill>
          <a:schemeClr val="tx1"/>
        </a:solidFill>
        <a:latin typeface="+mn-lt"/>
        <a:ea typeface="+mn-ea"/>
        <a:cs typeface="+mn-cs"/>
      </a:defRPr>
    </a:lvl5pPr>
    <a:lvl6pPr marL="2281555" algn="l" defTabSz="912495" rtl="0" eaLnBrk="1" latinLnBrk="0" hangingPunct="1">
      <a:defRPr sz="1800" kern="1200">
        <a:solidFill>
          <a:schemeClr val="tx1"/>
        </a:solidFill>
        <a:latin typeface="+mn-lt"/>
        <a:ea typeface="+mn-ea"/>
        <a:cs typeface="+mn-cs"/>
      </a:defRPr>
    </a:lvl6pPr>
    <a:lvl7pPr marL="2738120" algn="l" defTabSz="912495" rtl="0" eaLnBrk="1" latinLnBrk="0" hangingPunct="1">
      <a:defRPr sz="1800" kern="1200">
        <a:solidFill>
          <a:schemeClr val="tx1"/>
        </a:solidFill>
        <a:latin typeface="+mn-lt"/>
        <a:ea typeface="+mn-ea"/>
        <a:cs typeface="+mn-cs"/>
      </a:defRPr>
    </a:lvl7pPr>
    <a:lvl8pPr marL="3194685" algn="l" defTabSz="912495" rtl="0" eaLnBrk="1" latinLnBrk="0" hangingPunct="1">
      <a:defRPr sz="1800" kern="1200">
        <a:solidFill>
          <a:schemeClr val="tx1"/>
        </a:solidFill>
        <a:latin typeface="+mn-lt"/>
        <a:ea typeface="+mn-ea"/>
        <a:cs typeface="+mn-cs"/>
      </a:defRPr>
    </a:lvl8pPr>
    <a:lvl9pPr marL="3650615" algn="l" defTabSz="912495"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572">
          <p15:clr>
            <a:srgbClr val="A4A3A4"/>
          </p15:clr>
        </p15:guide>
        <p15:guide id="2" orient="horz" pos="9815">
          <p15:clr>
            <a:srgbClr val="A4A3A4"/>
          </p15:clr>
        </p15:guide>
        <p15:guide id="3" pos="7247">
          <p15:clr>
            <a:srgbClr val="A4A3A4"/>
          </p15:clr>
        </p15:guide>
        <p15:guide id="4" pos="1581">
          <p15:clr>
            <a:srgbClr val="A4A3A4"/>
          </p15:clr>
        </p15:guide>
        <p15:guide id="5" pos="12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4B1AA"/>
    <a:srgbClr val="FFC48F"/>
    <a:srgbClr val="FFEAA7"/>
    <a:srgbClr val="FF5353"/>
    <a:srgbClr val="CBA9E5"/>
    <a:srgbClr val="85DFFF"/>
    <a:srgbClr val="B6FA90"/>
    <a:srgbClr val="8BE1FF"/>
    <a:srgbClr val="B5F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123" autoAdjust="0"/>
  </p:normalViewPr>
  <p:slideViewPr>
    <p:cSldViewPr snapToGrid="0" showGuides="1">
      <p:cViewPr>
        <p:scale>
          <a:sx n="30" d="100"/>
          <a:sy n="30" d="100"/>
        </p:scale>
        <p:origin x="-1248" y="-48"/>
      </p:cViewPr>
      <p:guideLst>
        <p:guide orient="horz" pos="5572"/>
        <p:guide orient="horz" pos="9815"/>
        <p:guide pos="7247"/>
        <p:guide pos="1581"/>
        <p:guide pos="1284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489FCA-0B27-4EF7-AE3D-B0FA2A6F5A81}" type="datetimeFigureOut">
              <a:rPr lang="en-AU" smtClean="0"/>
              <a:t>25/06/2022</a:t>
            </a:fld>
            <a:endParaRPr lang="en-AU"/>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D14E0-7BE8-422B-9108-CF611F4AE828}" type="slidenum">
              <a:rPr lang="en-AU" smtClean="0"/>
              <a:t>‹#›</a:t>
            </a:fld>
            <a:endParaRPr lang="en-AU"/>
          </a:p>
        </p:txBody>
      </p:sp>
    </p:spTree>
    <p:extLst>
      <p:ext uri="{BB962C8B-B14F-4D97-AF65-F5344CB8AC3E}">
        <p14:creationId xmlns:p14="http://schemas.microsoft.com/office/powerpoint/2010/main" val="2756135242"/>
      </p:ext>
    </p:extLst>
  </p:cSld>
  <p:clrMap bg1="lt1" tx1="dk1" bg2="lt2" tx2="dk2" accent1="accent1" accent2="accent2" accent3="accent3" accent4="accent4" accent5="accent5" accent6="accent6" hlink="hlink" folHlink="folHlink"/>
  <p:notesStyle>
    <a:lvl1pPr marL="0" algn="l" defTabSz="912495" rtl="0" eaLnBrk="1" latinLnBrk="0" hangingPunct="1">
      <a:defRPr sz="1200" kern="1200">
        <a:solidFill>
          <a:schemeClr val="tx1"/>
        </a:solidFill>
        <a:latin typeface="+mn-lt"/>
        <a:ea typeface="+mn-ea"/>
        <a:cs typeface="+mn-cs"/>
      </a:defRPr>
    </a:lvl1pPr>
    <a:lvl2pPr marL="456565" algn="l" defTabSz="912495" rtl="0" eaLnBrk="1" latinLnBrk="0" hangingPunct="1">
      <a:defRPr sz="1200" kern="1200">
        <a:solidFill>
          <a:schemeClr val="tx1"/>
        </a:solidFill>
        <a:latin typeface="+mn-lt"/>
        <a:ea typeface="+mn-ea"/>
        <a:cs typeface="+mn-cs"/>
      </a:defRPr>
    </a:lvl2pPr>
    <a:lvl3pPr marL="912495" algn="l" defTabSz="912495" rtl="0" eaLnBrk="1" latinLnBrk="0" hangingPunct="1">
      <a:defRPr sz="1200" kern="1200">
        <a:solidFill>
          <a:schemeClr val="tx1"/>
        </a:solidFill>
        <a:latin typeface="+mn-lt"/>
        <a:ea typeface="+mn-ea"/>
        <a:cs typeface="+mn-cs"/>
      </a:defRPr>
    </a:lvl3pPr>
    <a:lvl4pPr marL="1369060" algn="l" defTabSz="912495" rtl="0" eaLnBrk="1" latinLnBrk="0" hangingPunct="1">
      <a:defRPr sz="1200" kern="1200">
        <a:solidFill>
          <a:schemeClr val="tx1"/>
        </a:solidFill>
        <a:latin typeface="+mn-lt"/>
        <a:ea typeface="+mn-ea"/>
        <a:cs typeface="+mn-cs"/>
      </a:defRPr>
    </a:lvl4pPr>
    <a:lvl5pPr marL="1825625" algn="l" defTabSz="912495" rtl="0" eaLnBrk="1" latinLnBrk="0" hangingPunct="1">
      <a:defRPr sz="1200" kern="1200">
        <a:solidFill>
          <a:schemeClr val="tx1"/>
        </a:solidFill>
        <a:latin typeface="+mn-lt"/>
        <a:ea typeface="+mn-ea"/>
        <a:cs typeface="+mn-cs"/>
      </a:defRPr>
    </a:lvl5pPr>
    <a:lvl6pPr marL="2281555" algn="l" defTabSz="912495" rtl="0" eaLnBrk="1" latinLnBrk="0" hangingPunct="1">
      <a:defRPr sz="1200" kern="1200">
        <a:solidFill>
          <a:schemeClr val="tx1"/>
        </a:solidFill>
        <a:latin typeface="+mn-lt"/>
        <a:ea typeface="+mn-ea"/>
        <a:cs typeface="+mn-cs"/>
      </a:defRPr>
    </a:lvl6pPr>
    <a:lvl7pPr marL="2738120" algn="l" defTabSz="912495" rtl="0" eaLnBrk="1" latinLnBrk="0" hangingPunct="1">
      <a:defRPr sz="1200" kern="1200">
        <a:solidFill>
          <a:schemeClr val="tx1"/>
        </a:solidFill>
        <a:latin typeface="+mn-lt"/>
        <a:ea typeface="+mn-ea"/>
        <a:cs typeface="+mn-cs"/>
      </a:defRPr>
    </a:lvl7pPr>
    <a:lvl8pPr marL="3194685" algn="l" defTabSz="912495" rtl="0" eaLnBrk="1" latinLnBrk="0" hangingPunct="1">
      <a:defRPr sz="1200" kern="1200">
        <a:solidFill>
          <a:schemeClr val="tx1"/>
        </a:solidFill>
        <a:latin typeface="+mn-lt"/>
        <a:ea typeface="+mn-ea"/>
        <a:cs typeface="+mn-cs"/>
      </a:defRPr>
    </a:lvl8pPr>
    <a:lvl9pPr marL="3650615" algn="l" defTabSz="9124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9D14E0-7BE8-422B-9108-CF611F4AE828}" type="slidenum">
              <a:rPr lang="en-AU" smtClean="0"/>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13</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23</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24</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5</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6</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7</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8</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9</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10</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11</a:t>
            </a:fld>
            <a:endParaRPr lang="en-AU"/>
          </a:p>
        </p:txBody>
      </p:sp>
    </p:spTree>
    <p:extLst>
      <p:ext uri="{BB962C8B-B14F-4D97-AF65-F5344CB8AC3E}">
        <p14:creationId xmlns:p14="http://schemas.microsoft.com/office/powerpoint/2010/main" val="3513050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D14E0-7BE8-422B-9108-CF611F4AE828}" type="slidenum">
              <a:rPr lang="en-AU" smtClean="0"/>
              <a:t>12</a:t>
            </a:fld>
            <a:endParaRPr lang="en-AU"/>
          </a:p>
        </p:txBody>
      </p:sp>
    </p:spTree>
    <p:extLst>
      <p:ext uri="{BB962C8B-B14F-4D97-AF65-F5344CB8AC3E}">
        <p14:creationId xmlns:p14="http://schemas.microsoft.com/office/powerpoint/2010/main" val="3513050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Yellow Background">
    <p:bg>
      <p:bgPr>
        <a:solidFill>
          <a:srgbClr val="00000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1" y="2"/>
            <a:ext cx="22870753" cy="1829660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5234970"/>
            <a:ext cx="22860000" cy="3053075"/>
          </a:xfrm>
          <a:prstGeom prst="rect">
            <a:avLst/>
          </a:prstGeom>
        </p:spPr>
      </p:pic>
      <p:sp>
        <p:nvSpPr>
          <p:cNvPr id="2" name="Title 1"/>
          <p:cNvSpPr>
            <a:spLocks noGrp="1"/>
          </p:cNvSpPr>
          <p:nvPr>
            <p:ph type="ctrTitle" hasCustomPrompt="1"/>
          </p:nvPr>
        </p:nvSpPr>
        <p:spPr>
          <a:xfrm>
            <a:off x="2609020" y="2681653"/>
            <a:ext cx="13141460" cy="3920067"/>
          </a:xfrm>
        </p:spPr>
        <p:txBody>
          <a:bodyPr>
            <a:normAutofit/>
          </a:bodyPr>
          <a:lstStyle>
            <a:lvl1pPr algn="l">
              <a:lnSpc>
                <a:spcPts val="4800"/>
              </a:lnSpc>
              <a:defRPr sz="12000" b="1" cap="all" baseline="0">
                <a:solidFill>
                  <a:schemeClr val="tx1"/>
                </a:solidFill>
                <a:latin typeface="Trebuchet MS" panose="020B0603020202020204" pitchFamily="34" charset="0"/>
              </a:defRPr>
            </a:lvl1pPr>
          </a:lstStyle>
          <a:p>
            <a:r>
              <a:rPr lang="en-US" dirty="0"/>
              <a:t>HEADER IN 48PT,</a:t>
            </a:r>
            <a:br>
              <a:rPr lang="en-US" dirty="0"/>
            </a:br>
            <a:r>
              <a:rPr lang="en-US" dirty="0"/>
              <a:t>IT’S TREBUCHET.</a:t>
            </a:r>
          </a:p>
        </p:txBody>
      </p:sp>
      <p:sp>
        <p:nvSpPr>
          <p:cNvPr id="3" name="Subtitle 2"/>
          <p:cNvSpPr>
            <a:spLocks noGrp="1"/>
          </p:cNvSpPr>
          <p:nvPr>
            <p:ph type="subTitle" idx="1" hasCustomPrompt="1"/>
          </p:nvPr>
        </p:nvSpPr>
        <p:spPr>
          <a:xfrm>
            <a:off x="2609023" y="7142667"/>
            <a:ext cx="8820980" cy="4014160"/>
          </a:xfrm>
        </p:spPr>
        <p:txBody>
          <a:bodyPr>
            <a:normAutofit/>
          </a:bodyPr>
          <a:lstStyle>
            <a:lvl1pPr marL="0" indent="0" algn="l">
              <a:lnSpc>
                <a:spcPts val="2400"/>
              </a:lnSpc>
              <a:spcBef>
                <a:spcPct val="1000"/>
              </a:spcBef>
              <a:buNone/>
              <a:defRPr sz="6000" i="1">
                <a:solidFill>
                  <a:schemeClr val="bg1"/>
                </a:solidFill>
                <a:latin typeface="Trebuchet MS" panose="020B0603020202020204" pitchFamily="34" charset="0"/>
              </a:defRPr>
            </a:lvl1pPr>
            <a:lvl2pPr marL="1142365" indent="0" algn="ctr">
              <a:buNone/>
              <a:defRPr>
                <a:solidFill>
                  <a:schemeClr val="tx1">
                    <a:tint val="75000"/>
                  </a:schemeClr>
                </a:solidFill>
              </a:defRPr>
            </a:lvl2pPr>
            <a:lvl3pPr marL="2282190" indent="0" algn="ctr">
              <a:buNone/>
              <a:defRPr>
                <a:solidFill>
                  <a:schemeClr val="tx1">
                    <a:tint val="75000"/>
                  </a:schemeClr>
                </a:solidFill>
              </a:defRPr>
            </a:lvl3pPr>
            <a:lvl4pPr marL="3422650" indent="0" algn="ctr">
              <a:buNone/>
              <a:defRPr>
                <a:solidFill>
                  <a:schemeClr val="tx1">
                    <a:tint val="75000"/>
                  </a:schemeClr>
                </a:solidFill>
              </a:defRPr>
            </a:lvl4pPr>
            <a:lvl5pPr marL="4565015" indent="0" algn="ctr">
              <a:buNone/>
              <a:defRPr>
                <a:solidFill>
                  <a:schemeClr val="tx1">
                    <a:tint val="75000"/>
                  </a:schemeClr>
                </a:solidFill>
              </a:defRPr>
            </a:lvl5pPr>
            <a:lvl6pPr marL="5704840" indent="0" algn="ctr">
              <a:buNone/>
              <a:defRPr>
                <a:solidFill>
                  <a:schemeClr val="tx1">
                    <a:tint val="75000"/>
                  </a:schemeClr>
                </a:solidFill>
              </a:defRPr>
            </a:lvl6pPr>
            <a:lvl7pPr marL="6845300" indent="0" algn="ctr">
              <a:buNone/>
              <a:defRPr>
                <a:solidFill>
                  <a:schemeClr val="tx1">
                    <a:tint val="75000"/>
                  </a:schemeClr>
                </a:solidFill>
              </a:defRPr>
            </a:lvl7pPr>
            <a:lvl8pPr marL="7987665" indent="0" algn="ctr">
              <a:buNone/>
              <a:defRPr>
                <a:solidFill>
                  <a:schemeClr val="tx1">
                    <a:tint val="75000"/>
                  </a:schemeClr>
                </a:solidFill>
              </a:defRPr>
            </a:lvl8pPr>
            <a:lvl9pPr marL="9127490" indent="0" algn="ctr">
              <a:buNone/>
              <a:defRPr>
                <a:solidFill>
                  <a:schemeClr val="tx1">
                    <a:tint val="75000"/>
                  </a:schemeClr>
                </a:solidFill>
              </a:defRPr>
            </a:lvl9pPr>
          </a:lstStyle>
          <a:p>
            <a:r>
              <a:rPr lang="en-US" dirty="0"/>
              <a:t>Subhead in 24pt, italics</a:t>
            </a:r>
          </a:p>
        </p:txBody>
      </p:sp>
      <p:sp>
        <p:nvSpPr>
          <p:cNvPr id="10" name="TextBox 9"/>
          <p:cNvSpPr txBox="1"/>
          <p:nvPr userDrawn="1"/>
        </p:nvSpPr>
        <p:spPr>
          <a:xfrm>
            <a:off x="19636536" y="15601927"/>
            <a:ext cx="1864613" cy="461665"/>
          </a:xfrm>
          <a:prstGeom prst="rect">
            <a:avLst/>
          </a:prstGeom>
          <a:noFill/>
        </p:spPr>
        <p:txBody>
          <a:bodyPr wrap="none" rtlCol="0">
            <a:spAutoFit/>
          </a:bodyPr>
          <a:lstStyle/>
          <a:p>
            <a:r>
              <a:rPr lang="en-SG" sz="2400" b="1">
                <a:latin typeface="Trebuchet MS" panose="020B0603020202020204" pitchFamily="34" charset="0"/>
              </a:rPr>
              <a:t>Powered</a:t>
            </a:r>
            <a:r>
              <a:rPr lang="en-SG" sz="2400" b="1" baseline="0">
                <a:latin typeface="Trebuchet MS" panose="020B0603020202020204" pitchFamily="34" charset="0"/>
              </a:rPr>
              <a:t> by</a:t>
            </a:r>
            <a:endParaRPr lang="en-SG" sz="2400" b="1">
              <a:latin typeface="Trebuchet MS" panose="020B0603020202020204" pitchFamily="34" charset="0"/>
            </a:endParaRPr>
          </a:p>
        </p:txBody>
      </p:sp>
      <p:sp>
        <p:nvSpPr>
          <p:cNvPr id="11" name="TextBox 10"/>
          <p:cNvSpPr txBox="1"/>
          <p:nvPr userDrawn="1"/>
        </p:nvSpPr>
        <p:spPr>
          <a:xfrm>
            <a:off x="6921500" y="17430114"/>
            <a:ext cx="10096500" cy="460375"/>
          </a:xfrm>
          <a:prstGeom prst="rect">
            <a:avLst/>
          </a:prstGeom>
          <a:noFill/>
        </p:spPr>
        <p:txBody>
          <a:bodyPr wrap="square" rtlCol="0">
            <a:spAutoFit/>
          </a:bodyPr>
          <a:lstStyle/>
          <a:p>
            <a:pPr algn="ctr"/>
            <a:r>
              <a:rPr lang="" altLang="en-US" sz="2400" b="1" i="1">
                <a:latin typeface="Trebuchet MS" panose="020B0603020202020204" pitchFamily="34" charset="0"/>
              </a:rPr>
              <a:t>Desined </a:t>
            </a:r>
            <a:r>
              <a:rPr lang="en-US" sz="2400" b="1" i="1">
                <a:latin typeface="Trebuchet MS" panose="020B0603020202020204" pitchFamily="34" charset="0"/>
              </a:rPr>
              <a:t>by the students of VYCET</a:t>
            </a:r>
          </a:p>
        </p:txBody>
      </p:sp>
      <p:pic>
        <p:nvPicPr>
          <p:cNvPr id="12"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0" y="15702120"/>
            <a:ext cx="6675438" cy="177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Index 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5563" y="2576477"/>
            <a:ext cx="17254540" cy="2032083"/>
          </a:xfrm>
        </p:spPr>
        <p:txBody>
          <a:bodyPr>
            <a:noAutofit/>
          </a:bodyPr>
          <a:lstStyle>
            <a:lvl1pPr>
              <a:defRPr sz="10500" cap="all" baseline="0">
                <a:solidFill>
                  <a:schemeClr val="accent1"/>
                </a:solidFill>
              </a:defRPr>
            </a:lvl1pPr>
          </a:lstStyle>
          <a:p>
            <a:r>
              <a:rPr lang="en-US" dirty="0"/>
              <a:t>INDEX IN 42PT</a:t>
            </a:r>
            <a:endParaRPr lang="en-AU" dirty="0"/>
          </a:p>
        </p:txBody>
      </p:sp>
      <p:sp>
        <p:nvSpPr>
          <p:cNvPr id="3" name="Content Placeholder 2"/>
          <p:cNvSpPr>
            <a:spLocks noGrp="1"/>
          </p:cNvSpPr>
          <p:nvPr>
            <p:ph idx="1" hasCustomPrompt="1"/>
          </p:nvPr>
        </p:nvSpPr>
        <p:spPr>
          <a:xfrm>
            <a:off x="2595600" y="4893626"/>
            <a:ext cx="17273588" cy="8868835"/>
          </a:xfrm>
        </p:spPr>
        <p:txBody>
          <a:bodyPr>
            <a:normAutofit/>
          </a:bodyPr>
          <a:lstStyle>
            <a:lvl1pPr marL="815975" indent="-815975">
              <a:spcBef>
                <a:spcPct val="1000"/>
              </a:spcBef>
              <a:spcAft>
                <a:spcPts val="1200"/>
              </a:spcAft>
              <a:buFont typeface="+mj-lt"/>
              <a:buAutoNum type="arabicPeriod"/>
              <a:defRPr sz="5000">
                <a:solidFill>
                  <a:schemeClr val="tx1"/>
                </a:solidFill>
              </a:defRPr>
            </a:lvl1pPr>
            <a:lvl2pPr marL="1142365" indent="-1140460">
              <a:buFont typeface="+mj-lt"/>
              <a:buAutoNum type="arabicPeriod"/>
              <a:defRPr sz="5000">
                <a:solidFill>
                  <a:schemeClr val="bg1"/>
                </a:solidFill>
              </a:defRPr>
            </a:lvl2pPr>
            <a:lvl3pPr marL="1593215" indent="-1140460">
              <a:buFont typeface="+mj-lt"/>
              <a:buAutoNum type="arabicPeriod"/>
              <a:defRPr sz="5000">
                <a:solidFill>
                  <a:schemeClr val="bg1"/>
                </a:solidFill>
              </a:defRPr>
            </a:lvl3pPr>
            <a:lvl4pPr marL="2044700" indent="-1140460">
              <a:buFont typeface="+mj-lt"/>
              <a:buAutoNum type="arabicPeriod"/>
              <a:defRPr sz="5000">
                <a:solidFill>
                  <a:schemeClr val="bg1"/>
                </a:solidFill>
              </a:defRPr>
            </a:lvl4pPr>
            <a:lvl5pPr marL="2488565" indent="-1140460">
              <a:buFont typeface="+mj-lt"/>
              <a:buAutoNum type="arabicPeriod"/>
              <a:defRPr sz="5000">
                <a:solidFill>
                  <a:schemeClr val="bg1"/>
                </a:solidFill>
              </a:defRPr>
            </a:lvl5pPr>
          </a:lstStyle>
          <a:p>
            <a:pPr lvl="0"/>
            <a:r>
              <a:rPr lang="en-US" dirty="0"/>
              <a:t>Chapters are in 20pt</a:t>
            </a:r>
            <a:endParaRPr lang="en-AU" dirty="0"/>
          </a:p>
        </p:txBody>
      </p:sp>
      <p:sp>
        <p:nvSpPr>
          <p:cNvPr id="14" name="Freeform 12"/>
          <p:cNvSpPr/>
          <p:nvPr userDrawn="1"/>
        </p:nvSpPr>
        <p:spPr bwMode="auto">
          <a:xfrm>
            <a:off x="4020348" y="14537277"/>
            <a:ext cx="948530" cy="3754371"/>
          </a:xfrm>
          <a:custGeom>
            <a:avLst/>
            <a:gdLst>
              <a:gd name="T0" fmla="*/ 44 w 119"/>
              <a:gd name="T1" fmla="*/ 306 h 445"/>
              <a:gd name="T2" fmla="*/ 77 w 119"/>
              <a:gd name="T3" fmla="*/ 109 h 445"/>
              <a:gd name="T4" fmla="*/ 91 w 119"/>
              <a:gd name="T5" fmla="*/ 47 h 445"/>
              <a:gd name="T6" fmla="*/ 101 w 119"/>
              <a:gd name="T7" fmla="*/ 89 h 445"/>
              <a:gd name="T8" fmla="*/ 119 w 119"/>
              <a:gd name="T9" fmla="*/ 90 h 445"/>
              <a:gd name="T10" fmla="*/ 110 w 119"/>
              <a:gd name="T11" fmla="*/ 48 h 445"/>
              <a:gd name="T12" fmla="*/ 106 w 119"/>
              <a:gd name="T13" fmla="*/ 35 h 445"/>
              <a:gd name="T14" fmla="*/ 107 w 119"/>
              <a:gd name="T15" fmla="*/ 28 h 445"/>
              <a:gd name="T16" fmla="*/ 102 w 119"/>
              <a:gd name="T17" fmla="*/ 20 h 445"/>
              <a:gd name="T18" fmla="*/ 99 w 119"/>
              <a:gd name="T19" fmla="*/ 5 h 445"/>
              <a:gd name="T20" fmla="*/ 91 w 119"/>
              <a:gd name="T21" fmla="*/ 0 h 445"/>
              <a:gd name="T22" fmla="*/ 81 w 119"/>
              <a:gd name="T23" fmla="*/ 9 h 445"/>
              <a:gd name="T24" fmla="*/ 83 w 119"/>
              <a:gd name="T25" fmla="*/ 16 h 445"/>
              <a:gd name="T26" fmla="*/ 80 w 119"/>
              <a:gd name="T27" fmla="*/ 19 h 445"/>
              <a:gd name="T28" fmla="*/ 79 w 119"/>
              <a:gd name="T29" fmla="*/ 23 h 445"/>
              <a:gd name="T30" fmla="*/ 67 w 119"/>
              <a:gd name="T31" fmla="*/ 31 h 445"/>
              <a:gd name="T32" fmla="*/ 42 w 119"/>
              <a:gd name="T33" fmla="*/ 43 h 445"/>
              <a:gd name="T34" fmla="*/ 30 w 119"/>
              <a:gd name="T35" fmla="*/ 51 h 445"/>
              <a:gd name="T36" fmla="*/ 26 w 119"/>
              <a:gd name="T37" fmla="*/ 59 h 445"/>
              <a:gd name="T38" fmla="*/ 38 w 119"/>
              <a:gd name="T39" fmla="*/ 63 h 445"/>
              <a:gd name="T40" fmla="*/ 71 w 119"/>
              <a:gd name="T41" fmla="*/ 48 h 445"/>
              <a:gd name="T42" fmla="*/ 27 w 119"/>
              <a:gd name="T43" fmla="*/ 302 h 445"/>
              <a:gd name="T44" fmla="*/ 3 w 119"/>
              <a:gd name="T45" fmla="*/ 428 h 445"/>
              <a:gd name="T46" fmla="*/ 0 w 119"/>
              <a:gd name="T47" fmla="*/ 445 h 445"/>
              <a:gd name="T48" fmla="*/ 18 w 119"/>
              <a:gd name="T49" fmla="*/ 445 h 445"/>
              <a:gd name="T50" fmla="*/ 44 w 119"/>
              <a:gd name="T51" fmla="*/ 30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9" h="445">
                <a:moveTo>
                  <a:pt x="44" y="306"/>
                </a:moveTo>
                <a:cubicBezTo>
                  <a:pt x="57" y="242"/>
                  <a:pt x="67" y="175"/>
                  <a:pt x="77" y="109"/>
                </a:cubicBezTo>
                <a:cubicBezTo>
                  <a:pt x="81" y="88"/>
                  <a:pt x="84" y="67"/>
                  <a:pt x="91" y="47"/>
                </a:cubicBezTo>
                <a:cubicBezTo>
                  <a:pt x="97" y="59"/>
                  <a:pt x="96" y="77"/>
                  <a:pt x="101" y="89"/>
                </a:cubicBezTo>
                <a:cubicBezTo>
                  <a:pt x="105" y="92"/>
                  <a:pt x="117" y="97"/>
                  <a:pt x="119" y="90"/>
                </a:cubicBezTo>
                <a:cubicBezTo>
                  <a:pt x="115" y="77"/>
                  <a:pt x="114" y="62"/>
                  <a:pt x="110" y="48"/>
                </a:cubicBezTo>
                <a:cubicBezTo>
                  <a:pt x="109" y="44"/>
                  <a:pt x="107" y="39"/>
                  <a:pt x="106" y="35"/>
                </a:cubicBezTo>
                <a:cubicBezTo>
                  <a:pt x="106" y="33"/>
                  <a:pt x="107" y="30"/>
                  <a:pt x="107" y="28"/>
                </a:cubicBezTo>
                <a:cubicBezTo>
                  <a:pt x="106" y="25"/>
                  <a:pt x="103" y="23"/>
                  <a:pt x="102" y="20"/>
                </a:cubicBezTo>
                <a:cubicBezTo>
                  <a:pt x="100" y="16"/>
                  <a:pt x="101" y="9"/>
                  <a:pt x="99" y="5"/>
                </a:cubicBezTo>
                <a:cubicBezTo>
                  <a:pt x="98" y="2"/>
                  <a:pt x="93" y="0"/>
                  <a:pt x="91" y="0"/>
                </a:cubicBezTo>
                <a:cubicBezTo>
                  <a:pt x="86" y="0"/>
                  <a:pt x="84" y="5"/>
                  <a:pt x="81" y="9"/>
                </a:cubicBezTo>
                <a:cubicBezTo>
                  <a:pt x="81" y="11"/>
                  <a:pt x="83" y="13"/>
                  <a:pt x="83" y="16"/>
                </a:cubicBezTo>
                <a:cubicBezTo>
                  <a:pt x="82" y="17"/>
                  <a:pt x="81" y="18"/>
                  <a:pt x="80" y="19"/>
                </a:cubicBezTo>
                <a:cubicBezTo>
                  <a:pt x="80" y="21"/>
                  <a:pt x="79" y="23"/>
                  <a:pt x="79" y="23"/>
                </a:cubicBezTo>
                <a:cubicBezTo>
                  <a:pt x="77" y="26"/>
                  <a:pt x="71" y="28"/>
                  <a:pt x="67" y="31"/>
                </a:cubicBezTo>
                <a:cubicBezTo>
                  <a:pt x="58" y="35"/>
                  <a:pt x="50" y="38"/>
                  <a:pt x="42" y="43"/>
                </a:cubicBezTo>
                <a:cubicBezTo>
                  <a:pt x="37" y="45"/>
                  <a:pt x="33" y="48"/>
                  <a:pt x="30" y="51"/>
                </a:cubicBezTo>
                <a:cubicBezTo>
                  <a:pt x="29" y="52"/>
                  <a:pt x="26" y="57"/>
                  <a:pt x="26" y="59"/>
                </a:cubicBezTo>
                <a:cubicBezTo>
                  <a:pt x="26" y="63"/>
                  <a:pt x="33" y="64"/>
                  <a:pt x="38" y="63"/>
                </a:cubicBezTo>
                <a:cubicBezTo>
                  <a:pt x="49" y="61"/>
                  <a:pt x="60" y="51"/>
                  <a:pt x="71" y="48"/>
                </a:cubicBezTo>
                <a:cubicBezTo>
                  <a:pt x="53" y="130"/>
                  <a:pt x="43" y="218"/>
                  <a:pt x="27" y="302"/>
                </a:cubicBezTo>
                <a:cubicBezTo>
                  <a:pt x="19" y="342"/>
                  <a:pt x="12" y="385"/>
                  <a:pt x="3" y="428"/>
                </a:cubicBezTo>
                <a:cubicBezTo>
                  <a:pt x="2" y="433"/>
                  <a:pt x="1" y="439"/>
                  <a:pt x="0" y="445"/>
                </a:cubicBezTo>
                <a:cubicBezTo>
                  <a:pt x="18" y="445"/>
                  <a:pt x="18" y="445"/>
                  <a:pt x="18" y="445"/>
                </a:cubicBezTo>
                <a:cubicBezTo>
                  <a:pt x="26" y="398"/>
                  <a:pt x="35" y="352"/>
                  <a:pt x="44" y="306"/>
                </a:cubicBezTo>
                <a:close/>
              </a:path>
            </a:pathLst>
          </a:custGeom>
          <a:solidFill>
            <a:schemeClr val="bg1"/>
          </a:solidFill>
          <a:ln>
            <a:noFill/>
          </a:ln>
        </p:spPr>
        <p:txBody>
          <a:bodyPr vert="horz" wrap="square" lIns="182537" tIns="91269" rIns="182537" bIns="91269" numCol="1" anchor="t" anchorCtr="0" compatLnSpc="1"/>
          <a:lstStyle/>
          <a:p>
            <a:endParaRPr lang="en-AU" sz="360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21028" y="16298613"/>
            <a:ext cx="5039170" cy="1158744"/>
          </a:xfrm>
          <a:prstGeom prst="rect">
            <a:avLst/>
          </a:prstGeom>
        </p:spPr>
      </p:pic>
      <p:sp>
        <p:nvSpPr>
          <p:cNvPr id="7" name="TextBox 6"/>
          <p:cNvSpPr txBox="1"/>
          <p:nvPr userDrawn="1"/>
        </p:nvSpPr>
        <p:spPr>
          <a:xfrm>
            <a:off x="19636536" y="15601927"/>
            <a:ext cx="1864613" cy="461665"/>
          </a:xfrm>
          <a:prstGeom prst="rect">
            <a:avLst/>
          </a:prstGeom>
          <a:noFill/>
        </p:spPr>
        <p:txBody>
          <a:bodyPr wrap="none" rtlCol="0">
            <a:spAutoFit/>
          </a:bodyPr>
          <a:lstStyle/>
          <a:p>
            <a:r>
              <a:rPr lang="en-SG" sz="2400" b="1">
                <a:latin typeface="Trebuchet MS" panose="020B0603020202020204" pitchFamily="34" charset="0"/>
              </a:rPr>
              <a:t>Powered</a:t>
            </a:r>
            <a:r>
              <a:rPr lang="en-SG" sz="2400" b="1" baseline="0">
                <a:latin typeface="Trebuchet MS" panose="020B0603020202020204" pitchFamily="34" charset="0"/>
              </a:rPr>
              <a:t> by</a:t>
            </a:r>
            <a:endParaRPr lang="en-SG" sz="2400" b="1">
              <a:latin typeface="Trebuchet MS" panose="020B0603020202020204" pitchFamily="34" charset="0"/>
            </a:endParaRPr>
          </a:p>
        </p:txBody>
      </p:sp>
      <p:pic>
        <p:nvPicPr>
          <p:cNvPr id="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702120"/>
            <a:ext cx="6675438" cy="177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userDrawn="1"/>
        </p:nvSpPr>
        <p:spPr>
          <a:xfrm>
            <a:off x="6921500" y="17430114"/>
            <a:ext cx="10096500" cy="460375"/>
          </a:xfrm>
          <a:prstGeom prst="rect">
            <a:avLst/>
          </a:prstGeom>
          <a:noFill/>
        </p:spPr>
        <p:txBody>
          <a:bodyPr wrap="square" rtlCol="0">
            <a:spAutoFit/>
          </a:bodyPr>
          <a:lstStyle/>
          <a:p>
            <a:pPr algn="ctr"/>
            <a:r>
              <a:rPr lang="en-US" sz="2400" b="1" i="1">
                <a:latin typeface="Trebuchet MS" panose="020B0603020202020204" pitchFamily="34" charset="0"/>
              </a:rPr>
              <a:t>For use by the students of VYCET only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Yellow Backgroun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860000" cy="1828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5234970"/>
            <a:ext cx="22860000" cy="3053075"/>
          </a:xfrm>
          <a:prstGeom prst="rect">
            <a:avLst/>
          </a:prstGeom>
        </p:spPr>
      </p:pic>
      <p:sp>
        <p:nvSpPr>
          <p:cNvPr id="2" name="Title 1"/>
          <p:cNvSpPr>
            <a:spLocks noGrp="1"/>
          </p:cNvSpPr>
          <p:nvPr>
            <p:ph type="ctrTitle" hasCustomPrompt="1"/>
          </p:nvPr>
        </p:nvSpPr>
        <p:spPr>
          <a:xfrm>
            <a:off x="2609021" y="2612650"/>
            <a:ext cx="14018395" cy="3920067"/>
          </a:xfrm>
        </p:spPr>
        <p:txBody>
          <a:bodyPr tIns="0" bIns="0" anchor="b">
            <a:normAutofit/>
          </a:bodyPr>
          <a:lstStyle>
            <a:lvl1pPr algn="l">
              <a:lnSpc>
                <a:spcPts val="4200"/>
              </a:lnSpc>
              <a:defRPr sz="10500" b="1" cap="all" baseline="0">
                <a:solidFill>
                  <a:schemeClr val="bg1"/>
                </a:solidFill>
                <a:latin typeface="Trebuchet MS" panose="020B0603020202020204" pitchFamily="34" charset="0"/>
              </a:defRPr>
            </a:lvl1pPr>
          </a:lstStyle>
          <a:p>
            <a:r>
              <a:rPr lang="en-US" dirty="0"/>
              <a:t>#.</a:t>
            </a:r>
          </a:p>
        </p:txBody>
      </p:sp>
      <p:sp>
        <p:nvSpPr>
          <p:cNvPr id="3" name="Subtitle 2"/>
          <p:cNvSpPr>
            <a:spLocks noGrp="1"/>
          </p:cNvSpPr>
          <p:nvPr>
            <p:ph type="subTitle" idx="1" hasCustomPrompt="1"/>
          </p:nvPr>
        </p:nvSpPr>
        <p:spPr>
          <a:xfrm>
            <a:off x="2609018" y="6337573"/>
            <a:ext cx="13987633" cy="4014160"/>
          </a:xfrm>
        </p:spPr>
        <p:txBody>
          <a:bodyPr vert="horz" lIns="91269" tIns="0" rIns="91269" bIns="0" rtlCol="0" anchor="t">
            <a:normAutofit/>
          </a:bodyPr>
          <a:lstStyle>
            <a:lvl1pPr>
              <a:lnSpc>
                <a:spcPts val="4200"/>
              </a:lnSpc>
              <a:defRPr lang="en-US" sz="10500" b="1" cap="all" baseline="0" dirty="0" smtClean="0">
                <a:solidFill>
                  <a:schemeClr val="tx1"/>
                </a:solidFill>
                <a:ea typeface="+mj-ea"/>
                <a:cs typeface="+mj-cs"/>
              </a:defRPr>
            </a:lvl1pPr>
          </a:lstStyle>
          <a:p>
            <a:pPr lvl="0">
              <a:lnSpc>
                <a:spcPts val="4800"/>
              </a:lnSpc>
              <a:spcBef>
                <a:spcPct val="0"/>
              </a:spcBef>
            </a:pPr>
            <a:r>
              <a:rPr lang="en-US" dirty="0"/>
              <a:t>CHAPTER 42PT</a:t>
            </a:r>
          </a:p>
        </p:txBody>
      </p:sp>
      <p:sp>
        <p:nvSpPr>
          <p:cNvPr id="6" name="TextBox 5"/>
          <p:cNvSpPr txBox="1"/>
          <p:nvPr userDrawn="1"/>
        </p:nvSpPr>
        <p:spPr>
          <a:xfrm>
            <a:off x="19636536" y="15601927"/>
            <a:ext cx="1864613" cy="461665"/>
          </a:xfrm>
          <a:prstGeom prst="rect">
            <a:avLst/>
          </a:prstGeom>
          <a:noFill/>
        </p:spPr>
        <p:txBody>
          <a:bodyPr wrap="none" rtlCol="0">
            <a:spAutoFit/>
          </a:bodyPr>
          <a:lstStyle/>
          <a:p>
            <a:r>
              <a:rPr lang="en-SG" sz="2400" b="1">
                <a:latin typeface="Trebuchet MS" panose="020B0603020202020204" pitchFamily="34" charset="0"/>
              </a:rPr>
              <a:t>Powered</a:t>
            </a:r>
            <a:r>
              <a:rPr lang="en-SG" sz="2400" b="1" baseline="0">
                <a:latin typeface="Trebuchet MS" panose="020B0603020202020204" pitchFamily="34" charset="0"/>
              </a:rPr>
              <a:t> by</a:t>
            </a:r>
            <a:endParaRPr lang="en-SG" sz="2400" b="1">
              <a:latin typeface="Trebuchet MS" panose="020B0603020202020204" pitchFamily="34" charset="0"/>
            </a:endParaRPr>
          </a:p>
        </p:txBody>
      </p:sp>
      <p:sp>
        <p:nvSpPr>
          <p:cNvPr id="8" name="TextBox 7"/>
          <p:cNvSpPr txBox="1"/>
          <p:nvPr userDrawn="1"/>
        </p:nvSpPr>
        <p:spPr>
          <a:xfrm>
            <a:off x="6921500" y="17430114"/>
            <a:ext cx="10096500" cy="460375"/>
          </a:xfrm>
          <a:prstGeom prst="rect">
            <a:avLst/>
          </a:prstGeom>
          <a:noFill/>
        </p:spPr>
        <p:txBody>
          <a:bodyPr wrap="square" rtlCol="0">
            <a:spAutoFit/>
          </a:bodyPr>
          <a:lstStyle/>
          <a:p>
            <a:pPr algn="ctr"/>
            <a:r>
              <a:rPr lang="en-US" sz="2400" b="1" i="1">
                <a:latin typeface="Trebuchet MS" panose="020B0603020202020204" pitchFamily="34" charset="0"/>
              </a:rPr>
              <a:t>For use by the students of VYCET only</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0" y="15702120"/>
            <a:ext cx="6675438" cy="177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White Backgrou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a:xfrm>
            <a:off x="2595600" y="5054610"/>
            <a:ext cx="17273588" cy="9812867"/>
          </a:xfrm>
        </p:spPr>
        <p:txBody>
          <a:bodyPr/>
          <a:lstStyle>
            <a:lvl1pPr>
              <a:spcBef>
                <a:spcPct val="1000"/>
              </a:spcBef>
              <a:spcAft>
                <a:spcPts val="1200"/>
              </a:spcAft>
              <a:defRPr/>
            </a:lvl1pPr>
            <a:lvl2pPr>
              <a:spcBef>
                <a:spcPct val="1000"/>
              </a:spcBef>
              <a:spcAft>
                <a:spcPts val="1200"/>
              </a:spcAft>
              <a:defRPr/>
            </a:lvl2pPr>
            <a:lvl3pPr>
              <a:spcBef>
                <a:spcPct val="1000"/>
              </a:spcBef>
              <a:spcAft>
                <a:spcPts val="1200"/>
              </a:spcAft>
              <a:defRPr/>
            </a:lvl3pPr>
            <a:lvl4pPr>
              <a:spcBef>
                <a:spcPct val="1000"/>
              </a:spcBef>
              <a:spcAft>
                <a:spcPts val="1200"/>
              </a:spcAft>
              <a:defRPr/>
            </a:lvl4pPr>
            <a:lvl5pPr>
              <a:spcBef>
                <a:spcPct val="1000"/>
              </a:spcBef>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lumn 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5603" y="2737495"/>
            <a:ext cx="8834438" cy="2032083"/>
          </a:xfrm>
        </p:spPr>
        <p:txBody>
          <a:bodyPr/>
          <a:lstStyle>
            <a:lvl1pPr>
              <a:defRPr/>
            </a:lvl1pPr>
          </a:lstStyle>
          <a:p>
            <a:r>
              <a:rPr lang="en-US" dirty="0"/>
              <a:t>Section Title in 24Pt, Trebuchet</a:t>
            </a:r>
            <a:endParaRPr lang="en-AU" dirty="0"/>
          </a:p>
        </p:txBody>
      </p:sp>
      <p:sp>
        <p:nvSpPr>
          <p:cNvPr id="3" name="Content Placeholder 2"/>
          <p:cNvSpPr>
            <a:spLocks noGrp="1"/>
          </p:cNvSpPr>
          <p:nvPr>
            <p:ph idx="1"/>
          </p:nvPr>
        </p:nvSpPr>
        <p:spPr>
          <a:xfrm>
            <a:off x="2595563" y="5687619"/>
            <a:ext cx="8834440" cy="9501584"/>
          </a:xfrm>
        </p:spPr>
        <p:txBody>
          <a:bodyPr/>
          <a:lstStyle>
            <a:lvl1pPr>
              <a:spcBef>
                <a:spcPct val="1000"/>
              </a:spcBef>
              <a:spcAft>
                <a:spcPts val="1200"/>
              </a:spcAft>
              <a:defRPr/>
            </a:lvl1pPr>
            <a:lvl2pPr>
              <a:spcBef>
                <a:spcPct val="1000"/>
              </a:spcBef>
              <a:spcAft>
                <a:spcPts val="1200"/>
              </a:spcAft>
              <a:defRPr/>
            </a:lvl2pPr>
            <a:lvl3pPr>
              <a:spcBef>
                <a:spcPct val="1000"/>
              </a:spcBef>
              <a:spcAft>
                <a:spcPts val="1200"/>
              </a:spcAft>
              <a:defRPr/>
            </a:lvl3pPr>
            <a:lvl4pPr>
              <a:spcBef>
                <a:spcPct val="1000"/>
              </a:spcBef>
              <a:spcAft>
                <a:spcPts val="1200"/>
              </a:spcAft>
              <a:defRPr/>
            </a:lvl4pPr>
            <a:lvl5pPr>
              <a:spcBef>
                <a:spcPct val="1000"/>
              </a:spcBef>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3"/>
          </p:nvPr>
        </p:nvSpPr>
        <p:spPr>
          <a:xfrm>
            <a:off x="11948030" y="5687619"/>
            <a:ext cx="9483220" cy="9501584"/>
          </a:xfrm>
        </p:spPr>
        <p:txBody>
          <a:body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White Background">
    <p:spTree>
      <p:nvGrpSpPr>
        <p:cNvPr id="1" name=""/>
        <p:cNvGrpSpPr/>
        <p:nvPr/>
      </p:nvGrpSpPr>
      <p:grpSpPr>
        <a:xfrm>
          <a:off x="0" y="0"/>
          <a:ext cx="0" cy="0"/>
          <a:chOff x="0" y="0"/>
          <a:chExt cx="0" cy="0"/>
        </a:xfrm>
      </p:grpSpPr>
      <p:sp>
        <p:nvSpPr>
          <p:cNvPr id="2" name="Title 1"/>
          <p:cNvSpPr>
            <a:spLocks noGrp="1"/>
          </p:cNvSpPr>
          <p:nvPr>
            <p:ph type="title"/>
          </p:nvPr>
        </p:nvSpPr>
        <p:spPr>
          <a:xfrm>
            <a:off x="2595563" y="2737453"/>
            <a:ext cx="17254540" cy="1351949"/>
          </a:xfrm>
        </p:spPr>
        <p:txBody>
          <a:bodyPr/>
          <a:lstStyle/>
          <a:p>
            <a:r>
              <a:rPr lang="en-US"/>
              <a:t>Click to edit Master title style</a:t>
            </a:r>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Yellow Backgroun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860000" cy="18288000"/>
          </a:xfrm>
          <a:prstGeom prst="rect">
            <a:avLst/>
          </a:prstGeom>
        </p:spPr>
      </p:pic>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5234970"/>
            <a:ext cx="22860000" cy="3053075"/>
          </a:xfrm>
          <a:prstGeom prst="rect">
            <a:avLst/>
          </a:prstGeom>
        </p:spPr>
      </p:pic>
      <p:grpSp>
        <p:nvGrpSpPr>
          <p:cNvPr id="18" name="Group 17"/>
          <p:cNvGrpSpPr/>
          <p:nvPr userDrawn="1"/>
        </p:nvGrpSpPr>
        <p:grpSpPr>
          <a:xfrm>
            <a:off x="2643225" y="4936087"/>
            <a:ext cx="5663410" cy="1874539"/>
            <a:chOff x="854074" y="2894016"/>
            <a:chExt cx="2665413" cy="827089"/>
          </a:xfrm>
          <a:solidFill>
            <a:schemeClr val="bg1"/>
          </a:solidFill>
        </p:grpSpPr>
        <p:sp>
          <p:nvSpPr>
            <p:cNvPr id="11" name="Freeform 11"/>
            <p:cNvSpPr>
              <a:spLocks noEditPoints="1"/>
            </p:cNvSpPr>
            <p:nvPr userDrawn="1"/>
          </p:nvSpPr>
          <p:spPr bwMode="auto">
            <a:xfrm>
              <a:off x="1368424" y="3122616"/>
              <a:ext cx="382588" cy="358776"/>
            </a:xfrm>
            <a:custGeom>
              <a:avLst/>
              <a:gdLst>
                <a:gd name="T0" fmla="*/ 77 w 102"/>
                <a:gd name="T1" fmla="*/ 76 h 96"/>
                <a:gd name="T2" fmla="*/ 80 w 102"/>
                <a:gd name="T3" fmla="*/ 60 h 96"/>
                <a:gd name="T4" fmla="*/ 101 w 102"/>
                <a:gd name="T5" fmla="*/ 20 h 96"/>
                <a:gd name="T6" fmla="*/ 102 w 102"/>
                <a:gd name="T7" fmla="*/ 18 h 96"/>
                <a:gd name="T8" fmla="*/ 95 w 102"/>
                <a:gd name="T9" fmla="*/ 13 h 96"/>
                <a:gd name="T10" fmla="*/ 92 w 102"/>
                <a:gd name="T11" fmla="*/ 11 h 96"/>
                <a:gd name="T12" fmla="*/ 89 w 102"/>
                <a:gd name="T13" fmla="*/ 6 h 96"/>
                <a:gd name="T14" fmla="*/ 75 w 102"/>
                <a:gd name="T15" fmla="*/ 0 h 96"/>
                <a:gd name="T16" fmla="*/ 69 w 102"/>
                <a:gd name="T17" fmla="*/ 0 h 96"/>
                <a:gd name="T18" fmla="*/ 39 w 102"/>
                <a:gd name="T19" fmla="*/ 15 h 96"/>
                <a:gd name="T20" fmla="*/ 0 w 102"/>
                <a:gd name="T21" fmla="*/ 73 h 96"/>
                <a:gd name="T22" fmla="*/ 5 w 102"/>
                <a:gd name="T23" fmla="*/ 84 h 96"/>
                <a:gd name="T24" fmla="*/ 14 w 102"/>
                <a:gd name="T25" fmla="*/ 91 h 96"/>
                <a:gd name="T26" fmla="*/ 21 w 102"/>
                <a:gd name="T27" fmla="*/ 93 h 96"/>
                <a:gd name="T28" fmla="*/ 48 w 102"/>
                <a:gd name="T29" fmla="*/ 78 h 96"/>
                <a:gd name="T30" fmla="*/ 56 w 102"/>
                <a:gd name="T31" fmla="*/ 71 h 96"/>
                <a:gd name="T32" fmla="*/ 58 w 102"/>
                <a:gd name="T33" fmla="*/ 69 h 96"/>
                <a:gd name="T34" fmla="*/ 58 w 102"/>
                <a:gd name="T35" fmla="*/ 69 h 96"/>
                <a:gd name="T36" fmla="*/ 58 w 102"/>
                <a:gd name="T37" fmla="*/ 78 h 96"/>
                <a:gd name="T38" fmla="*/ 61 w 102"/>
                <a:gd name="T39" fmla="*/ 91 h 96"/>
                <a:gd name="T40" fmla="*/ 72 w 102"/>
                <a:gd name="T41" fmla="*/ 96 h 96"/>
                <a:gd name="T42" fmla="*/ 76 w 102"/>
                <a:gd name="T43" fmla="*/ 95 h 96"/>
                <a:gd name="T44" fmla="*/ 81 w 102"/>
                <a:gd name="T45" fmla="*/ 92 h 96"/>
                <a:gd name="T46" fmla="*/ 81 w 102"/>
                <a:gd name="T47" fmla="*/ 90 h 96"/>
                <a:gd name="T48" fmla="*/ 77 w 102"/>
                <a:gd name="T49" fmla="*/ 76 h 96"/>
                <a:gd name="T50" fmla="*/ 73 w 102"/>
                <a:gd name="T51" fmla="*/ 25 h 96"/>
                <a:gd name="T52" fmla="*/ 26 w 102"/>
                <a:gd name="T53" fmla="*/ 72 h 96"/>
                <a:gd name="T54" fmla="*/ 19 w 102"/>
                <a:gd name="T55" fmla="*/ 77 h 96"/>
                <a:gd name="T56" fmla="*/ 18 w 102"/>
                <a:gd name="T57" fmla="*/ 74 h 96"/>
                <a:gd name="T58" fmla="*/ 32 w 102"/>
                <a:gd name="T59" fmla="*/ 48 h 96"/>
                <a:gd name="T60" fmla="*/ 74 w 102"/>
                <a:gd name="T61" fmla="*/ 16 h 96"/>
                <a:gd name="T62" fmla="*/ 78 w 102"/>
                <a:gd name="T63" fmla="*/ 15 h 96"/>
                <a:gd name="T64" fmla="*/ 79 w 102"/>
                <a:gd name="T65" fmla="*/ 16 h 96"/>
                <a:gd name="T66" fmla="*/ 78 w 102"/>
                <a:gd name="T67" fmla="*/ 19 h 96"/>
                <a:gd name="T68" fmla="*/ 73 w 102"/>
                <a:gd name="T69" fmla="*/ 2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96">
                  <a:moveTo>
                    <a:pt x="77" y="76"/>
                  </a:moveTo>
                  <a:cubicBezTo>
                    <a:pt x="77" y="70"/>
                    <a:pt x="78" y="64"/>
                    <a:pt x="80" y="60"/>
                  </a:cubicBezTo>
                  <a:cubicBezTo>
                    <a:pt x="83" y="46"/>
                    <a:pt x="93" y="32"/>
                    <a:pt x="101" y="20"/>
                  </a:cubicBezTo>
                  <a:cubicBezTo>
                    <a:pt x="102" y="20"/>
                    <a:pt x="102" y="19"/>
                    <a:pt x="102" y="18"/>
                  </a:cubicBezTo>
                  <a:cubicBezTo>
                    <a:pt x="102" y="15"/>
                    <a:pt x="100" y="14"/>
                    <a:pt x="95" y="13"/>
                  </a:cubicBezTo>
                  <a:cubicBezTo>
                    <a:pt x="93" y="12"/>
                    <a:pt x="92" y="11"/>
                    <a:pt x="92" y="11"/>
                  </a:cubicBezTo>
                  <a:cubicBezTo>
                    <a:pt x="91" y="9"/>
                    <a:pt x="90" y="7"/>
                    <a:pt x="89" y="6"/>
                  </a:cubicBezTo>
                  <a:cubicBezTo>
                    <a:pt x="85" y="2"/>
                    <a:pt x="80" y="0"/>
                    <a:pt x="75" y="0"/>
                  </a:cubicBezTo>
                  <a:cubicBezTo>
                    <a:pt x="73" y="0"/>
                    <a:pt x="71" y="0"/>
                    <a:pt x="69" y="0"/>
                  </a:cubicBezTo>
                  <a:cubicBezTo>
                    <a:pt x="58" y="3"/>
                    <a:pt x="48" y="9"/>
                    <a:pt x="39" y="15"/>
                  </a:cubicBezTo>
                  <a:cubicBezTo>
                    <a:pt x="12" y="35"/>
                    <a:pt x="0" y="62"/>
                    <a:pt x="0" y="73"/>
                  </a:cubicBezTo>
                  <a:cubicBezTo>
                    <a:pt x="0" y="77"/>
                    <a:pt x="2" y="81"/>
                    <a:pt x="5" y="84"/>
                  </a:cubicBezTo>
                  <a:cubicBezTo>
                    <a:pt x="9" y="88"/>
                    <a:pt x="12" y="90"/>
                    <a:pt x="14" y="91"/>
                  </a:cubicBezTo>
                  <a:cubicBezTo>
                    <a:pt x="17" y="93"/>
                    <a:pt x="19" y="93"/>
                    <a:pt x="21" y="93"/>
                  </a:cubicBezTo>
                  <a:cubicBezTo>
                    <a:pt x="25" y="93"/>
                    <a:pt x="36" y="90"/>
                    <a:pt x="48" y="78"/>
                  </a:cubicBezTo>
                  <a:cubicBezTo>
                    <a:pt x="56" y="71"/>
                    <a:pt x="56" y="71"/>
                    <a:pt x="56" y="71"/>
                  </a:cubicBezTo>
                  <a:cubicBezTo>
                    <a:pt x="57" y="69"/>
                    <a:pt x="57" y="69"/>
                    <a:pt x="58" y="69"/>
                  </a:cubicBezTo>
                  <a:cubicBezTo>
                    <a:pt x="58" y="69"/>
                    <a:pt x="58" y="69"/>
                    <a:pt x="58" y="69"/>
                  </a:cubicBezTo>
                  <a:cubicBezTo>
                    <a:pt x="58" y="70"/>
                    <a:pt x="58" y="72"/>
                    <a:pt x="58" y="78"/>
                  </a:cubicBezTo>
                  <a:cubicBezTo>
                    <a:pt x="58" y="79"/>
                    <a:pt x="58" y="85"/>
                    <a:pt x="61" y="91"/>
                  </a:cubicBezTo>
                  <a:cubicBezTo>
                    <a:pt x="62" y="94"/>
                    <a:pt x="67" y="96"/>
                    <a:pt x="72" y="96"/>
                  </a:cubicBezTo>
                  <a:cubicBezTo>
                    <a:pt x="74" y="96"/>
                    <a:pt x="75" y="96"/>
                    <a:pt x="76" y="95"/>
                  </a:cubicBezTo>
                  <a:cubicBezTo>
                    <a:pt x="80" y="95"/>
                    <a:pt x="81" y="93"/>
                    <a:pt x="81" y="92"/>
                  </a:cubicBezTo>
                  <a:cubicBezTo>
                    <a:pt x="81" y="91"/>
                    <a:pt x="81" y="90"/>
                    <a:pt x="81" y="90"/>
                  </a:cubicBezTo>
                  <a:cubicBezTo>
                    <a:pt x="78" y="86"/>
                    <a:pt x="77" y="81"/>
                    <a:pt x="77" y="76"/>
                  </a:cubicBezTo>
                  <a:close/>
                  <a:moveTo>
                    <a:pt x="73" y="25"/>
                  </a:moveTo>
                  <a:cubicBezTo>
                    <a:pt x="63" y="44"/>
                    <a:pt x="42" y="57"/>
                    <a:pt x="26" y="72"/>
                  </a:cubicBezTo>
                  <a:cubicBezTo>
                    <a:pt x="23" y="76"/>
                    <a:pt x="20" y="77"/>
                    <a:pt x="19" y="77"/>
                  </a:cubicBezTo>
                  <a:cubicBezTo>
                    <a:pt x="18" y="77"/>
                    <a:pt x="18" y="76"/>
                    <a:pt x="18" y="74"/>
                  </a:cubicBezTo>
                  <a:cubicBezTo>
                    <a:pt x="18" y="67"/>
                    <a:pt x="31" y="50"/>
                    <a:pt x="32" y="48"/>
                  </a:cubicBezTo>
                  <a:cubicBezTo>
                    <a:pt x="42" y="35"/>
                    <a:pt x="56" y="25"/>
                    <a:pt x="74" y="16"/>
                  </a:cubicBezTo>
                  <a:cubicBezTo>
                    <a:pt x="75" y="15"/>
                    <a:pt x="77" y="15"/>
                    <a:pt x="78" y="15"/>
                  </a:cubicBezTo>
                  <a:cubicBezTo>
                    <a:pt x="79" y="15"/>
                    <a:pt x="79" y="15"/>
                    <a:pt x="79" y="16"/>
                  </a:cubicBezTo>
                  <a:cubicBezTo>
                    <a:pt x="79" y="17"/>
                    <a:pt x="79" y="18"/>
                    <a:pt x="78" y="19"/>
                  </a:cubicBezTo>
                  <a:cubicBezTo>
                    <a:pt x="76" y="21"/>
                    <a:pt x="74" y="23"/>
                    <a:pt x="7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AU" sz="3600"/>
            </a:p>
          </p:txBody>
        </p:sp>
        <p:sp>
          <p:nvSpPr>
            <p:cNvPr id="12" name="Freeform 12"/>
            <p:cNvSpPr/>
            <p:nvPr userDrawn="1"/>
          </p:nvSpPr>
          <p:spPr bwMode="auto">
            <a:xfrm>
              <a:off x="1712912" y="3117854"/>
              <a:ext cx="314325" cy="363538"/>
            </a:xfrm>
            <a:custGeom>
              <a:avLst/>
              <a:gdLst>
                <a:gd name="T0" fmla="*/ 74 w 84"/>
                <a:gd name="T1" fmla="*/ 86 h 97"/>
                <a:gd name="T2" fmla="*/ 68 w 84"/>
                <a:gd name="T3" fmla="*/ 80 h 97"/>
                <a:gd name="T4" fmla="*/ 67 w 84"/>
                <a:gd name="T5" fmla="*/ 73 h 97"/>
                <a:gd name="T6" fmla="*/ 69 w 84"/>
                <a:gd name="T7" fmla="*/ 56 h 97"/>
                <a:gd name="T8" fmla="*/ 82 w 84"/>
                <a:gd name="T9" fmla="*/ 28 h 97"/>
                <a:gd name="T10" fmla="*/ 84 w 84"/>
                <a:gd name="T11" fmla="*/ 23 h 97"/>
                <a:gd name="T12" fmla="*/ 77 w 84"/>
                <a:gd name="T13" fmla="*/ 16 h 97"/>
                <a:gd name="T14" fmla="*/ 70 w 84"/>
                <a:gd name="T15" fmla="*/ 14 h 97"/>
                <a:gd name="T16" fmla="*/ 62 w 84"/>
                <a:gd name="T17" fmla="*/ 23 h 97"/>
                <a:gd name="T18" fmla="*/ 47 w 84"/>
                <a:gd name="T19" fmla="*/ 41 h 97"/>
                <a:gd name="T20" fmla="*/ 22 w 84"/>
                <a:gd name="T21" fmla="*/ 72 h 97"/>
                <a:gd name="T22" fmla="*/ 20 w 84"/>
                <a:gd name="T23" fmla="*/ 74 h 97"/>
                <a:gd name="T24" fmla="*/ 20 w 84"/>
                <a:gd name="T25" fmla="*/ 73 h 97"/>
                <a:gd name="T26" fmla="*/ 22 w 84"/>
                <a:gd name="T27" fmla="*/ 67 h 97"/>
                <a:gd name="T28" fmla="*/ 35 w 84"/>
                <a:gd name="T29" fmla="*/ 37 h 97"/>
                <a:gd name="T30" fmla="*/ 48 w 84"/>
                <a:gd name="T31" fmla="*/ 18 h 97"/>
                <a:gd name="T32" fmla="*/ 53 w 84"/>
                <a:gd name="T33" fmla="*/ 9 h 97"/>
                <a:gd name="T34" fmla="*/ 52 w 84"/>
                <a:gd name="T35" fmla="*/ 5 h 97"/>
                <a:gd name="T36" fmla="*/ 42 w 84"/>
                <a:gd name="T37" fmla="*/ 0 h 97"/>
                <a:gd name="T38" fmla="*/ 33 w 84"/>
                <a:gd name="T39" fmla="*/ 2 h 97"/>
                <a:gd name="T40" fmla="*/ 30 w 84"/>
                <a:gd name="T41" fmla="*/ 7 h 97"/>
                <a:gd name="T42" fmla="*/ 12 w 84"/>
                <a:gd name="T43" fmla="*/ 42 h 97"/>
                <a:gd name="T44" fmla="*/ 2 w 84"/>
                <a:gd name="T45" fmla="*/ 67 h 97"/>
                <a:gd name="T46" fmla="*/ 0 w 84"/>
                <a:gd name="T47" fmla="*/ 79 h 97"/>
                <a:gd name="T48" fmla="*/ 2 w 84"/>
                <a:gd name="T49" fmla="*/ 85 h 97"/>
                <a:gd name="T50" fmla="*/ 14 w 84"/>
                <a:gd name="T51" fmla="*/ 93 h 97"/>
                <a:gd name="T52" fmla="*/ 20 w 84"/>
                <a:gd name="T53" fmla="*/ 95 h 97"/>
                <a:gd name="T54" fmla="*/ 27 w 84"/>
                <a:gd name="T55" fmla="*/ 92 h 97"/>
                <a:gd name="T56" fmla="*/ 35 w 84"/>
                <a:gd name="T57" fmla="*/ 85 h 97"/>
                <a:gd name="T58" fmla="*/ 45 w 84"/>
                <a:gd name="T59" fmla="*/ 71 h 97"/>
                <a:gd name="T60" fmla="*/ 47 w 84"/>
                <a:gd name="T61" fmla="*/ 68 h 97"/>
                <a:gd name="T62" fmla="*/ 48 w 84"/>
                <a:gd name="T63" fmla="*/ 69 h 97"/>
                <a:gd name="T64" fmla="*/ 47 w 84"/>
                <a:gd name="T65" fmla="*/ 74 h 97"/>
                <a:gd name="T66" fmla="*/ 51 w 84"/>
                <a:gd name="T67" fmla="*/ 87 h 97"/>
                <a:gd name="T68" fmla="*/ 59 w 84"/>
                <a:gd name="T69" fmla="*/ 94 h 97"/>
                <a:gd name="T70" fmla="*/ 71 w 84"/>
                <a:gd name="T71" fmla="*/ 97 h 97"/>
                <a:gd name="T72" fmla="*/ 78 w 84"/>
                <a:gd name="T73" fmla="*/ 92 h 97"/>
                <a:gd name="T74" fmla="*/ 74 w 84"/>
                <a:gd name="T75"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97">
                  <a:moveTo>
                    <a:pt x="74" y="86"/>
                  </a:moveTo>
                  <a:cubicBezTo>
                    <a:pt x="70" y="83"/>
                    <a:pt x="69" y="82"/>
                    <a:pt x="68" y="80"/>
                  </a:cubicBezTo>
                  <a:cubicBezTo>
                    <a:pt x="67" y="77"/>
                    <a:pt x="67" y="74"/>
                    <a:pt x="67" y="73"/>
                  </a:cubicBezTo>
                  <a:cubicBezTo>
                    <a:pt x="67" y="69"/>
                    <a:pt x="68" y="60"/>
                    <a:pt x="69" y="56"/>
                  </a:cubicBezTo>
                  <a:cubicBezTo>
                    <a:pt x="72" y="46"/>
                    <a:pt x="75" y="39"/>
                    <a:pt x="82" y="28"/>
                  </a:cubicBezTo>
                  <a:cubicBezTo>
                    <a:pt x="83" y="27"/>
                    <a:pt x="84" y="24"/>
                    <a:pt x="84" y="23"/>
                  </a:cubicBezTo>
                  <a:cubicBezTo>
                    <a:pt x="84" y="21"/>
                    <a:pt x="83" y="17"/>
                    <a:pt x="77" y="16"/>
                  </a:cubicBezTo>
                  <a:cubicBezTo>
                    <a:pt x="75" y="16"/>
                    <a:pt x="74" y="14"/>
                    <a:pt x="70" y="14"/>
                  </a:cubicBezTo>
                  <a:cubicBezTo>
                    <a:pt x="66" y="14"/>
                    <a:pt x="65" y="17"/>
                    <a:pt x="62" y="23"/>
                  </a:cubicBezTo>
                  <a:cubicBezTo>
                    <a:pt x="61" y="26"/>
                    <a:pt x="59" y="29"/>
                    <a:pt x="47" y="41"/>
                  </a:cubicBezTo>
                  <a:cubicBezTo>
                    <a:pt x="38" y="50"/>
                    <a:pt x="30" y="60"/>
                    <a:pt x="22" y="72"/>
                  </a:cubicBezTo>
                  <a:cubicBezTo>
                    <a:pt x="21" y="74"/>
                    <a:pt x="20" y="74"/>
                    <a:pt x="20" y="74"/>
                  </a:cubicBezTo>
                  <a:cubicBezTo>
                    <a:pt x="20" y="74"/>
                    <a:pt x="20" y="74"/>
                    <a:pt x="20" y="73"/>
                  </a:cubicBezTo>
                  <a:cubicBezTo>
                    <a:pt x="20" y="73"/>
                    <a:pt x="20" y="72"/>
                    <a:pt x="22" y="67"/>
                  </a:cubicBezTo>
                  <a:cubicBezTo>
                    <a:pt x="28" y="51"/>
                    <a:pt x="32" y="42"/>
                    <a:pt x="35" y="37"/>
                  </a:cubicBezTo>
                  <a:cubicBezTo>
                    <a:pt x="40" y="28"/>
                    <a:pt x="43" y="23"/>
                    <a:pt x="48" y="18"/>
                  </a:cubicBezTo>
                  <a:cubicBezTo>
                    <a:pt x="50" y="16"/>
                    <a:pt x="53" y="12"/>
                    <a:pt x="53" y="9"/>
                  </a:cubicBezTo>
                  <a:cubicBezTo>
                    <a:pt x="53" y="8"/>
                    <a:pt x="52" y="6"/>
                    <a:pt x="52" y="5"/>
                  </a:cubicBezTo>
                  <a:cubicBezTo>
                    <a:pt x="50" y="2"/>
                    <a:pt x="46" y="0"/>
                    <a:pt x="42" y="0"/>
                  </a:cubicBezTo>
                  <a:cubicBezTo>
                    <a:pt x="38" y="0"/>
                    <a:pt x="35" y="1"/>
                    <a:pt x="33" y="2"/>
                  </a:cubicBezTo>
                  <a:cubicBezTo>
                    <a:pt x="32" y="4"/>
                    <a:pt x="31" y="6"/>
                    <a:pt x="30" y="7"/>
                  </a:cubicBezTo>
                  <a:cubicBezTo>
                    <a:pt x="22" y="20"/>
                    <a:pt x="17" y="29"/>
                    <a:pt x="12" y="42"/>
                  </a:cubicBezTo>
                  <a:cubicBezTo>
                    <a:pt x="9" y="49"/>
                    <a:pt x="3" y="62"/>
                    <a:pt x="2" y="67"/>
                  </a:cubicBezTo>
                  <a:cubicBezTo>
                    <a:pt x="2" y="71"/>
                    <a:pt x="0" y="75"/>
                    <a:pt x="0" y="79"/>
                  </a:cubicBezTo>
                  <a:cubicBezTo>
                    <a:pt x="0" y="81"/>
                    <a:pt x="1" y="84"/>
                    <a:pt x="2" y="85"/>
                  </a:cubicBezTo>
                  <a:cubicBezTo>
                    <a:pt x="4" y="88"/>
                    <a:pt x="9" y="91"/>
                    <a:pt x="14" y="93"/>
                  </a:cubicBezTo>
                  <a:cubicBezTo>
                    <a:pt x="15" y="94"/>
                    <a:pt x="18" y="95"/>
                    <a:pt x="20" y="95"/>
                  </a:cubicBezTo>
                  <a:cubicBezTo>
                    <a:pt x="23" y="95"/>
                    <a:pt x="26" y="94"/>
                    <a:pt x="27" y="92"/>
                  </a:cubicBezTo>
                  <a:cubicBezTo>
                    <a:pt x="29" y="89"/>
                    <a:pt x="31" y="89"/>
                    <a:pt x="35" y="85"/>
                  </a:cubicBezTo>
                  <a:cubicBezTo>
                    <a:pt x="45" y="71"/>
                    <a:pt x="45" y="71"/>
                    <a:pt x="45" y="71"/>
                  </a:cubicBezTo>
                  <a:cubicBezTo>
                    <a:pt x="46" y="68"/>
                    <a:pt x="47" y="68"/>
                    <a:pt x="47" y="68"/>
                  </a:cubicBezTo>
                  <a:cubicBezTo>
                    <a:pt x="47" y="68"/>
                    <a:pt x="48" y="68"/>
                    <a:pt x="48" y="69"/>
                  </a:cubicBezTo>
                  <a:cubicBezTo>
                    <a:pt x="48" y="69"/>
                    <a:pt x="47" y="72"/>
                    <a:pt x="47" y="74"/>
                  </a:cubicBezTo>
                  <a:cubicBezTo>
                    <a:pt x="47" y="78"/>
                    <a:pt x="48" y="83"/>
                    <a:pt x="51" y="87"/>
                  </a:cubicBezTo>
                  <a:cubicBezTo>
                    <a:pt x="52" y="89"/>
                    <a:pt x="56" y="91"/>
                    <a:pt x="59" y="94"/>
                  </a:cubicBezTo>
                  <a:cubicBezTo>
                    <a:pt x="61" y="96"/>
                    <a:pt x="67" y="97"/>
                    <a:pt x="71" y="97"/>
                  </a:cubicBezTo>
                  <a:cubicBezTo>
                    <a:pt x="75" y="97"/>
                    <a:pt x="78" y="95"/>
                    <a:pt x="78" y="92"/>
                  </a:cubicBezTo>
                  <a:cubicBezTo>
                    <a:pt x="78" y="90"/>
                    <a:pt x="76" y="88"/>
                    <a:pt x="74"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AU" sz="3600"/>
            </a:p>
          </p:txBody>
        </p:sp>
        <p:sp>
          <p:nvSpPr>
            <p:cNvPr id="13" name="Freeform 13"/>
            <p:cNvSpPr/>
            <p:nvPr userDrawn="1"/>
          </p:nvSpPr>
          <p:spPr bwMode="auto">
            <a:xfrm>
              <a:off x="854074" y="2894016"/>
              <a:ext cx="539750" cy="603251"/>
            </a:xfrm>
            <a:custGeom>
              <a:avLst/>
              <a:gdLst>
                <a:gd name="T0" fmla="*/ 129 w 144"/>
                <a:gd name="T1" fmla="*/ 149 h 161"/>
                <a:gd name="T2" fmla="*/ 124 w 144"/>
                <a:gd name="T3" fmla="*/ 138 h 161"/>
                <a:gd name="T4" fmla="*/ 134 w 144"/>
                <a:gd name="T5" fmla="*/ 97 h 161"/>
                <a:gd name="T6" fmla="*/ 139 w 144"/>
                <a:gd name="T7" fmla="*/ 86 h 161"/>
                <a:gd name="T8" fmla="*/ 144 w 144"/>
                <a:gd name="T9" fmla="*/ 72 h 161"/>
                <a:gd name="T10" fmla="*/ 140 w 144"/>
                <a:gd name="T11" fmla="*/ 66 h 161"/>
                <a:gd name="T12" fmla="*/ 131 w 144"/>
                <a:gd name="T13" fmla="*/ 64 h 161"/>
                <a:gd name="T14" fmla="*/ 126 w 144"/>
                <a:gd name="T15" fmla="*/ 65 h 161"/>
                <a:gd name="T16" fmla="*/ 120 w 144"/>
                <a:gd name="T17" fmla="*/ 70 h 161"/>
                <a:gd name="T18" fmla="*/ 89 w 144"/>
                <a:gd name="T19" fmla="*/ 108 h 161"/>
                <a:gd name="T20" fmla="*/ 87 w 144"/>
                <a:gd name="T21" fmla="*/ 110 h 161"/>
                <a:gd name="T22" fmla="*/ 87 w 144"/>
                <a:gd name="T23" fmla="*/ 110 h 161"/>
                <a:gd name="T24" fmla="*/ 88 w 144"/>
                <a:gd name="T25" fmla="*/ 105 h 161"/>
                <a:gd name="T26" fmla="*/ 128 w 144"/>
                <a:gd name="T27" fmla="*/ 30 h 161"/>
                <a:gd name="T28" fmla="*/ 135 w 144"/>
                <a:gd name="T29" fmla="*/ 21 h 161"/>
                <a:gd name="T30" fmla="*/ 141 w 144"/>
                <a:gd name="T31" fmla="*/ 9 h 161"/>
                <a:gd name="T32" fmla="*/ 139 w 144"/>
                <a:gd name="T33" fmla="*/ 4 h 161"/>
                <a:gd name="T34" fmla="*/ 130 w 144"/>
                <a:gd name="T35" fmla="*/ 0 h 161"/>
                <a:gd name="T36" fmla="*/ 126 w 144"/>
                <a:gd name="T37" fmla="*/ 0 h 161"/>
                <a:gd name="T38" fmla="*/ 120 w 144"/>
                <a:gd name="T39" fmla="*/ 3 h 161"/>
                <a:gd name="T40" fmla="*/ 100 w 144"/>
                <a:gd name="T41" fmla="*/ 41 h 161"/>
                <a:gd name="T42" fmla="*/ 81 w 144"/>
                <a:gd name="T43" fmla="*/ 32 h 161"/>
                <a:gd name="T44" fmla="*/ 52 w 144"/>
                <a:gd name="T45" fmla="*/ 35 h 161"/>
                <a:gd name="T46" fmla="*/ 25 w 144"/>
                <a:gd name="T47" fmla="*/ 38 h 161"/>
                <a:gd name="T48" fmla="*/ 12 w 144"/>
                <a:gd name="T49" fmla="*/ 37 h 161"/>
                <a:gd name="T50" fmla="*/ 7 w 144"/>
                <a:gd name="T51" fmla="*/ 39 h 161"/>
                <a:gd name="T52" fmla="*/ 6 w 144"/>
                <a:gd name="T53" fmla="*/ 47 h 161"/>
                <a:gd name="T54" fmla="*/ 7 w 144"/>
                <a:gd name="T55" fmla="*/ 52 h 161"/>
                <a:gd name="T56" fmla="*/ 21 w 144"/>
                <a:gd name="T57" fmla="*/ 56 h 161"/>
                <a:gd name="T58" fmla="*/ 29 w 144"/>
                <a:gd name="T59" fmla="*/ 55 h 161"/>
                <a:gd name="T60" fmla="*/ 30 w 144"/>
                <a:gd name="T61" fmla="*/ 56 h 161"/>
                <a:gd name="T62" fmla="*/ 28 w 144"/>
                <a:gd name="T63" fmla="*/ 60 h 161"/>
                <a:gd name="T64" fmla="*/ 1 w 144"/>
                <a:gd name="T65" fmla="*/ 139 h 161"/>
                <a:gd name="T66" fmla="*/ 0 w 144"/>
                <a:gd name="T67" fmla="*/ 145 h 161"/>
                <a:gd name="T68" fmla="*/ 4 w 144"/>
                <a:gd name="T69" fmla="*/ 153 h 161"/>
                <a:gd name="T70" fmla="*/ 16 w 144"/>
                <a:gd name="T71" fmla="*/ 157 h 161"/>
                <a:gd name="T72" fmla="*/ 22 w 144"/>
                <a:gd name="T73" fmla="*/ 150 h 161"/>
                <a:gd name="T74" fmla="*/ 23 w 144"/>
                <a:gd name="T75" fmla="*/ 139 h 161"/>
                <a:gd name="T76" fmla="*/ 49 w 144"/>
                <a:gd name="T77" fmla="*/ 66 h 161"/>
                <a:gd name="T78" fmla="*/ 56 w 144"/>
                <a:gd name="T79" fmla="*/ 53 h 161"/>
                <a:gd name="T80" fmla="*/ 55 w 144"/>
                <a:gd name="T81" fmla="*/ 52 h 161"/>
                <a:gd name="T82" fmla="*/ 81 w 144"/>
                <a:gd name="T83" fmla="*/ 49 h 161"/>
                <a:gd name="T84" fmla="*/ 86 w 144"/>
                <a:gd name="T85" fmla="*/ 51 h 161"/>
                <a:gd name="T86" fmla="*/ 91 w 144"/>
                <a:gd name="T87" fmla="*/ 53 h 161"/>
                <a:gd name="T88" fmla="*/ 93 w 144"/>
                <a:gd name="T89" fmla="*/ 53 h 161"/>
                <a:gd name="T90" fmla="*/ 88 w 144"/>
                <a:gd name="T91" fmla="*/ 64 h 161"/>
                <a:gd name="T92" fmla="*/ 56 w 144"/>
                <a:gd name="T93" fmla="*/ 139 h 161"/>
                <a:gd name="T94" fmla="*/ 55 w 144"/>
                <a:gd name="T95" fmla="*/ 144 h 161"/>
                <a:gd name="T96" fmla="*/ 65 w 144"/>
                <a:gd name="T97" fmla="*/ 153 h 161"/>
                <a:gd name="T98" fmla="*/ 69 w 144"/>
                <a:gd name="T99" fmla="*/ 154 h 161"/>
                <a:gd name="T100" fmla="*/ 79 w 144"/>
                <a:gd name="T101" fmla="*/ 149 h 161"/>
                <a:gd name="T102" fmla="*/ 107 w 144"/>
                <a:gd name="T103" fmla="*/ 110 h 161"/>
                <a:gd name="T104" fmla="*/ 110 w 144"/>
                <a:gd name="T105" fmla="*/ 106 h 161"/>
                <a:gd name="T106" fmla="*/ 111 w 144"/>
                <a:gd name="T107" fmla="*/ 107 h 161"/>
                <a:gd name="T108" fmla="*/ 110 w 144"/>
                <a:gd name="T109" fmla="*/ 110 h 161"/>
                <a:gd name="T110" fmla="*/ 104 w 144"/>
                <a:gd name="T111" fmla="*/ 140 h 161"/>
                <a:gd name="T112" fmla="*/ 115 w 144"/>
                <a:gd name="T113" fmla="*/ 159 h 161"/>
                <a:gd name="T114" fmla="*/ 122 w 144"/>
                <a:gd name="T115" fmla="*/ 161 h 161"/>
                <a:gd name="T116" fmla="*/ 134 w 144"/>
                <a:gd name="T117" fmla="*/ 156 h 161"/>
                <a:gd name="T118" fmla="*/ 135 w 144"/>
                <a:gd name="T119" fmla="*/ 153 h 161"/>
                <a:gd name="T120" fmla="*/ 129 w 144"/>
                <a:gd name="T1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 h="161">
                  <a:moveTo>
                    <a:pt x="129" y="149"/>
                  </a:moveTo>
                  <a:cubicBezTo>
                    <a:pt x="125" y="149"/>
                    <a:pt x="124" y="144"/>
                    <a:pt x="124" y="138"/>
                  </a:cubicBezTo>
                  <a:cubicBezTo>
                    <a:pt x="124" y="125"/>
                    <a:pt x="129" y="110"/>
                    <a:pt x="134" y="97"/>
                  </a:cubicBezTo>
                  <a:cubicBezTo>
                    <a:pt x="136" y="92"/>
                    <a:pt x="136" y="90"/>
                    <a:pt x="139" y="86"/>
                  </a:cubicBezTo>
                  <a:cubicBezTo>
                    <a:pt x="142" y="81"/>
                    <a:pt x="144" y="76"/>
                    <a:pt x="144" y="72"/>
                  </a:cubicBezTo>
                  <a:cubicBezTo>
                    <a:pt x="144" y="69"/>
                    <a:pt x="143" y="67"/>
                    <a:pt x="140" y="66"/>
                  </a:cubicBezTo>
                  <a:cubicBezTo>
                    <a:pt x="138" y="65"/>
                    <a:pt x="133" y="64"/>
                    <a:pt x="131" y="64"/>
                  </a:cubicBezTo>
                  <a:cubicBezTo>
                    <a:pt x="130" y="64"/>
                    <a:pt x="128" y="65"/>
                    <a:pt x="126" y="65"/>
                  </a:cubicBezTo>
                  <a:cubicBezTo>
                    <a:pt x="125" y="65"/>
                    <a:pt x="123" y="67"/>
                    <a:pt x="120" y="70"/>
                  </a:cubicBezTo>
                  <a:cubicBezTo>
                    <a:pt x="111" y="79"/>
                    <a:pt x="98" y="96"/>
                    <a:pt x="89" y="108"/>
                  </a:cubicBezTo>
                  <a:cubicBezTo>
                    <a:pt x="88" y="110"/>
                    <a:pt x="87" y="110"/>
                    <a:pt x="87" y="110"/>
                  </a:cubicBezTo>
                  <a:cubicBezTo>
                    <a:pt x="87" y="110"/>
                    <a:pt x="87" y="110"/>
                    <a:pt x="87" y="110"/>
                  </a:cubicBezTo>
                  <a:cubicBezTo>
                    <a:pt x="87" y="109"/>
                    <a:pt x="87" y="108"/>
                    <a:pt x="88" y="105"/>
                  </a:cubicBezTo>
                  <a:cubicBezTo>
                    <a:pt x="100" y="80"/>
                    <a:pt x="115" y="48"/>
                    <a:pt x="128" y="30"/>
                  </a:cubicBezTo>
                  <a:cubicBezTo>
                    <a:pt x="131" y="25"/>
                    <a:pt x="132" y="24"/>
                    <a:pt x="135" y="21"/>
                  </a:cubicBezTo>
                  <a:cubicBezTo>
                    <a:pt x="136" y="19"/>
                    <a:pt x="141" y="14"/>
                    <a:pt x="141" y="9"/>
                  </a:cubicBezTo>
                  <a:cubicBezTo>
                    <a:pt x="141" y="8"/>
                    <a:pt x="140" y="6"/>
                    <a:pt x="139" y="4"/>
                  </a:cubicBezTo>
                  <a:cubicBezTo>
                    <a:pt x="136" y="2"/>
                    <a:pt x="135" y="1"/>
                    <a:pt x="130" y="0"/>
                  </a:cubicBezTo>
                  <a:cubicBezTo>
                    <a:pt x="128" y="0"/>
                    <a:pt x="127" y="0"/>
                    <a:pt x="126" y="0"/>
                  </a:cubicBezTo>
                  <a:cubicBezTo>
                    <a:pt x="123" y="0"/>
                    <a:pt x="121" y="1"/>
                    <a:pt x="120" y="3"/>
                  </a:cubicBezTo>
                  <a:cubicBezTo>
                    <a:pt x="112" y="18"/>
                    <a:pt x="106" y="29"/>
                    <a:pt x="100" y="41"/>
                  </a:cubicBezTo>
                  <a:cubicBezTo>
                    <a:pt x="96" y="37"/>
                    <a:pt x="87" y="32"/>
                    <a:pt x="81" y="32"/>
                  </a:cubicBezTo>
                  <a:cubicBezTo>
                    <a:pt x="70" y="32"/>
                    <a:pt x="61" y="34"/>
                    <a:pt x="52" y="35"/>
                  </a:cubicBezTo>
                  <a:cubicBezTo>
                    <a:pt x="48" y="36"/>
                    <a:pt x="35" y="38"/>
                    <a:pt x="25" y="38"/>
                  </a:cubicBezTo>
                  <a:cubicBezTo>
                    <a:pt x="15" y="38"/>
                    <a:pt x="16" y="37"/>
                    <a:pt x="12" y="37"/>
                  </a:cubicBezTo>
                  <a:cubicBezTo>
                    <a:pt x="9" y="37"/>
                    <a:pt x="8" y="38"/>
                    <a:pt x="7" y="39"/>
                  </a:cubicBezTo>
                  <a:cubicBezTo>
                    <a:pt x="6" y="40"/>
                    <a:pt x="6" y="44"/>
                    <a:pt x="6" y="47"/>
                  </a:cubicBezTo>
                  <a:cubicBezTo>
                    <a:pt x="6" y="49"/>
                    <a:pt x="6" y="50"/>
                    <a:pt x="7" y="52"/>
                  </a:cubicBezTo>
                  <a:cubicBezTo>
                    <a:pt x="9" y="55"/>
                    <a:pt x="15" y="56"/>
                    <a:pt x="21" y="56"/>
                  </a:cubicBezTo>
                  <a:cubicBezTo>
                    <a:pt x="25" y="56"/>
                    <a:pt x="28" y="55"/>
                    <a:pt x="29" y="55"/>
                  </a:cubicBezTo>
                  <a:cubicBezTo>
                    <a:pt x="29" y="55"/>
                    <a:pt x="30" y="56"/>
                    <a:pt x="30" y="56"/>
                  </a:cubicBezTo>
                  <a:cubicBezTo>
                    <a:pt x="30" y="57"/>
                    <a:pt x="29" y="57"/>
                    <a:pt x="28" y="60"/>
                  </a:cubicBezTo>
                  <a:cubicBezTo>
                    <a:pt x="16" y="85"/>
                    <a:pt x="8" y="111"/>
                    <a:pt x="1" y="139"/>
                  </a:cubicBezTo>
                  <a:cubicBezTo>
                    <a:pt x="1" y="140"/>
                    <a:pt x="0" y="143"/>
                    <a:pt x="0" y="145"/>
                  </a:cubicBezTo>
                  <a:cubicBezTo>
                    <a:pt x="0" y="148"/>
                    <a:pt x="1" y="151"/>
                    <a:pt x="4" y="153"/>
                  </a:cubicBezTo>
                  <a:cubicBezTo>
                    <a:pt x="9" y="156"/>
                    <a:pt x="13" y="157"/>
                    <a:pt x="16" y="157"/>
                  </a:cubicBezTo>
                  <a:cubicBezTo>
                    <a:pt x="20" y="157"/>
                    <a:pt x="22" y="154"/>
                    <a:pt x="22" y="150"/>
                  </a:cubicBezTo>
                  <a:cubicBezTo>
                    <a:pt x="22" y="146"/>
                    <a:pt x="23" y="142"/>
                    <a:pt x="23" y="139"/>
                  </a:cubicBezTo>
                  <a:cubicBezTo>
                    <a:pt x="29" y="111"/>
                    <a:pt x="37" y="89"/>
                    <a:pt x="49" y="66"/>
                  </a:cubicBezTo>
                  <a:cubicBezTo>
                    <a:pt x="55" y="55"/>
                    <a:pt x="56" y="54"/>
                    <a:pt x="56" y="53"/>
                  </a:cubicBezTo>
                  <a:cubicBezTo>
                    <a:pt x="56" y="53"/>
                    <a:pt x="56" y="52"/>
                    <a:pt x="55" y="52"/>
                  </a:cubicBezTo>
                  <a:cubicBezTo>
                    <a:pt x="63" y="50"/>
                    <a:pt x="72" y="49"/>
                    <a:pt x="81" y="49"/>
                  </a:cubicBezTo>
                  <a:cubicBezTo>
                    <a:pt x="82" y="49"/>
                    <a:pt x="85" y="50"/>
                    <a:pt x="86" y="51"/>
                  </a:cubicBezTo>
                  <a:cubicBezTo>
                    <a:pt x="87" y="52"/>
                    <a:pt x="89" y="53"/>
                    <a:pt x="91" y="53"/>
                  </a:cubicBezTo>
                  <a:cubicBezTo>
                    <a:pt x="92" y="53"/>
                    <a:pt x="92" y="53"/>
                    <a:pt x="93" y="53"/>
                  </a:cubicBezTo>
                  <a:cubicBezTo>
                    <a:pt x="92" y="55"/>
                    <a:pt x="90" y="58"/>
                    <a:pt x="88" y="64"/>
                  </a:cubicBezTo>
                  <a:cubicBezTo>
                    <a:pt x="75" y="91"/>
                    <a:pt x="62" y="114"/>
                    <a:pt x="56" y="139"/>
                  </a:cubicBezTo>
                  <a:cubicBezTo>
                    <a:pt x="56" y="141"/>
                    <a:pt x="55" y="143"/>
                    <a:pt x="55" y="144"/>
                  </a:cubicBezTo>
                  <a:cubicBezTo>
                    <a:pt x="55" y="148"/>
                    <a:pt x="59" y="151"/>
                    <a:pt x="65" y="153"/>
                  </a:cubicBezTo>
                  <a:cubicBezTo>
                    <a:pt x="66" y="154"/>
                    <a:pt x="67" y="154"/>
                    <a:pt x="69" y="154"/>
                  </a:cubicBezTo>
                  <a:cubicBezTo>
                    <a:pt x="73" y="154"/>
                    <a:pt x="77" y="152"/>
                    <a:pt x="79" y="149"/>
                  </a:cubicBezTo>
                  <a:cubicBezTo>
                    <a:pt x="88" y="139"/>
                    <a:pt x="98" y="123"/>
                    <a:pt x="107" y="110"/>
                  </a:cubicBezTo>
                  <a:cubicBezTo>
                    <a:pt x="109" y="107"/>
                    <a:pt x="110" y="106"/>
                    <a:pt x="110" y="106"/>
                  </a:cubicBezTo>
                  <a:cubicBezTo>
                    <a:pt x="111" y="106"/>
                    <a:pt x="111" y="107"/>
                    <a:pt x="111" y="107"/>
                  </a:cubicBezTo>
                  <a:cubicBezTo>
                    <a:pt x="111" y="108"/>
                    <a:pt x="111" y="108"/>
                    <a:pt x="110" y="110"/>
                  </a:cubicBezTo>
                  <a:cubicBezTo>
                    <a:pt x="106" y="121"/>
                    <a:pt x="104" y="130"/>
                    <a:pt x="104" y="140"/>
                  </a:cubicBezTo>
                  <a:cubicBezTo>
                    <a:pt x="104" y="147"/>
                    <a:pt x="106" y="155"/>
                    <a:pt x="115" y="159"/>
                  </a:cubicBezTo>
                  <a:cubicBezTo>
                    <a:pt x="118" y="160"/>
                    <a:pt x="121" y="161"/>
                    <a:pt x="122" y="161"/>
                  </a:cubicBezTo>
                  <a:cubicBezTo>
                    <a:pt x="127" y="161"/>
                    <a:pt x="133" y="158"/>
                    <a:pt x="134" y="156"/>
                  </a:cubicBezTo>
                  <a:cubicBezTo>
                    <a:pt x="135" y="154"/>
                    <a:pt x="135" y="153"/>
                    <a:pt x="135" y="153"/>
                  </a:cubicBezTo>
                  <a:cubicBezTo>
                    <a:pt x="135" y="150"/>
                    <a:pt x="131" y="149"/>
                    <a:pt x="129"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AU" sz="3600"/>
            </a:p>
          </p:txBody>
        </p:sp>
        <p:sp>
          <p:nvSpPr>
            <p:cNvPr id="14" name="Freeform 14"/>
            <p:cNvSpPr/>
            <p:nvPr userDrawn="1"/>
          </p:nvSpPr>
          <p:spPr bwMode="auto">
            <a:xfrm>
              <a:off x="3414712" y="3368679"/>
              <a:ext cx="104775" cy="109538"/>
            </a:xfrm>
            <a:custGeom>
              <a:avLst/>
              <a:gdLst>
                <a:gd name="T0" fmla="*/ 27 w 28"/>
                <a:gd name="T1" fmla="*/ 7 h 29"/>
                <a:gd name="T2" fmla="*/ 12 w 28"/>
                <a:gd name="T3" fmla="*/ 0 h 29"/>
                <a:gd name="T4" fmla="*/ 4 w 28"/>
                <a:gd name="T5" fmla="*/ 7 h 29"/>
                <a:gd name="T6" fmla="*/ 0 w 28"/>
                <a:gd name="T7" fmla="*/ 16 h 29"/>
                <a:gd name="T8" fmla="*/ 2 w 28"/>
                <a:gd name="T9" fmla="*/ 21 h 29"/>
                <a:gd name="T10" fmla="*/ 15 w 28"/>
                <a:gd name="T11" fmla="*/ 29 h 29"/>
                <a:gd name="T12" fmla="*/ 23 w 28"/>
                <a:gd name="T13" fmla="*/ 27 h 29"/>
                <a:gd name="T14" fmla="*/ 28 w 28"/>
                <a:gd name="T15" fmla="*/ 13 h 29"/>
                <a:gd name="T16" fmla="*/ 27 w 28"/>
                <a:gd name="T1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27" y="7"/>
                  </a:moveTo>
                  <a:cubicBezTo>
                    <a:pt x="24" y="2"/>
                    <a:pt x="17" y="0"/>
                    <a:pt x="12" y="0"/>
                  </a:cubicBezTo>
                  <a:cubicBezTo>
                    <a:pt x="5" y="0"/>
                    <a:pt x="4" y="5"/>
                    <a:pt x="4" y="7"/>
                  </a:cubicBezTo>
                  <a:cubicBezTo>
                    <a:pt x="3" y="12"/>
                    <a:pt x="0" y="13"/>
                    <a:pt x="0" y="16"/>
                  </a:cubicBezTo>
                  <a:cubicBezTo>
                    <a:pt x="0" y="17"/>
                    <a:pt x="0" y="19"/>
                    <a:pt x="2" y="21"/>
                  </a:cubicBezTo>
                  <a:cubicBezTo>
                    <a:pt x="6" y="26"/>
                    <a:pt x="10" y="29"/>
                    <a:pt x="15" y="29"/>
                  </a:cubicBezTo>
                  <a:cubicBezTo>
                    <a:pt x="18" y="29"/>
                    <a:pt x="21" y="28"/>
                    <a:pt x="23" y="27"/>
                  </a:cubicBezTo>
                  <a:cubicBezTo>
                    <a:pt x="26" y="25"/>
                    <a:pt x="28" y="18"/>
                    <a:pt x="28" y="13"/>
                  </a:cubicBezTo>
                  <a:cubicBezTo>
                    <a:pt x="28" y="11"/>
                    <a:pt x="28" y="9"/>
                    <a:pt x="2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AU" sz="3600"/>
            </a:p>
          </p:txBody>
        </p:sp>
        <p:sp>
          <p:nvSpPr>
            <p:cNvPr id="15" name="Freeform 15"/>
            <p:cNvSpPr/>
            <p:nvPr userDrawn="1"/>
          </p:nvSpPr>
          <p:spPr bwMode="auto">
            <a:xfrm>
              <a:off x="2005012" y="2946404"/>
              <a:ext cx="352425" cy="546101"/>
            </a:xfrm>
            <a:custGeom>
              <a:avLst/>
              <a:gdLst>
                <a:gd name="T0" fmla="*/ 89 w 94"/>
                <a:gd name="T1" fmla="*/ 41 h 146"/>
                <a:gd name="T2" fmla="*/ 81 w 94"/>
                <a:gd name="T3" fmla="*/ 39 h 146"/>
                <a:gd name="T4" fmla="*/ 71 w 94"/>
                <a:gd name="T5" fmla="*/ 45 h 146"/>
                <a:gd name="T6" fmla="*/ 47 w 94"/>
                <a:gd name="T7" fmla="*/ 68 h 146"/>
                <a:gd name="T8" fmla="*/ 43 w 94"/>
                <a:gd name="T9" fmla="*/ 71 h 146"/>
                <a:gd name="T10" fmla="*/ 42 w 94"/>
                <a:gd name="T11" fmla="*/ 70 h 146"/>
                <a:gd name="T12" fmla="*/ 44 w 94"/>
                <a:gd name="T13" fmla="*/ 66 h 146"/>
                <a:gd name="T14" fmla="*/ 62 w 94"/>
                <a:gd name="T15" fmla="*/ 28 h 146"/>
                <a:gd name="T16" fmla="*/ 68 w 94"/>
                <a:gd name="T17" fmla="*/ 19 h 146"/>
                <a:gd name="T18" fmla="*/ 72 w 94"/>
                <a:gd name="T19" fmla="*/ 8 h 146"/>
                <a:gd name="T20" fmla="*/ 62 w 94"/>
                <a:gd name="T21" fmla="*/ 0 h 146"/>
                <a:gd name="T22" fmla="*/ 56 w 94"/>
                <a:gd name="T23" fmla="*/ 0 h 146"/>
                <a:gd name="T24" fmla="*/ 51 w 94"/>
                <a:gd name="T25" fmla="*/ 2 h 146"/>
                <a:gd name="T26" fmla="*/ 49 w 94"/>
                <a:gd name="T27" fmla="*/ 9 h 146"/>
                <a:gd name="T28" fmla="*/ 2 w 94"/>
                <a:gd name="T29" fmla="*/ 124 h 146"/>
                <a:gd name="T30" fmla="*/ 0 w 94"/>
                <a:gd name="T31" fmla="*/ 132 h 146"/>
                <a:gd name="T32" fmla="*/ 3 w 94"/>
                <a:gd name="T33" fmla="*/ 138 h 146"/>
                <a:gd name="T34" fmla="*/ 9 w 94"/>
                <a:gd name="T35" fmla="*/ 140 h 146"/>
                <a:gd name="T36" fmla="*/ 15 w 94"/>
                <a:gd name="T37" fmla="*/ 140 h 146"/>
                <a:gd name="T38" fmla="*/ 21 w 94"/>
                <a:gd name="T39" fmla="*/ 133 h 146"/>
                <a:gd name="T40" fmla="*/ 23 w 94"/>
                <a:gd name="T41" fmla="*/ 123 h 146"/>
                <a:gd name="T42" fmla="*/ 30 w 94"/>
                <a:gd name="T43" fmla="*/ 102 h 146"/>
                <a:gd name="T44" fmla="*/ 32 w 94"/>
                <a:gd name="T45" fmla="*/ 98 h 146"/>
                <a:gd name="T46" fmla="*/ 33 w 94"/>
                <a:gd name="T47" fmla="*/ 101 h 146"/>
                <a:gd name="T48" fmla="*/ 47 w 94"/>
                <a:gd name="T49" fmla="*/ 132 h 146"/>
                <a:gd name="T50" fmla="*/ 52 w 94"/>
                <a:gd name="T51" fmla="*/ 137 h 146"/>
                <a:gd name="T52" fmla="*/ 71 w 94"/>
                <a:gd name="T53" fmla="*/ 146 h 146"/>
                <a:gd name="T54" fmla="*/ 77 w 94"/>
                <a:gd name="T55" fmla="*/ 144 h 146"/>
                <a:gd name="T56" fmla="*/ 80 w 94"/>
                <a:gd name="T57" fmla="*/ 142 h 146"/>
                <a:gd name="T58" fmla="*/ 82 w 94"/>
                <a:gd name="T59" fmla="*/ 138 h 146"/>
                <a:gd name="T60" fmla="*/ 78 w 94"/>
                <a:gd name="T61" fmla="*/ 134 h 146"/>
                <a:gd name="T62" fmla="*/ 74 w 94"/>
                <a:gd name="T63" fmla="*/ 133 h 146"/>
                <a:gd name="T64" fmla="*/ 63 w 94"/>
                <a:gd name="T65" fmla="*/ 123 h 146"/>
                <a:gd name="T66" fmla="*/ 52 w 94"/>
                <a:gd name="T67" fmla="*/ 101 h 146"/>
                <a:gd name="T68" fmla="*/ 49 w 94"/>
                <a:gd name="T69" fmla="*/ 91 h 146"/>
                <a:gd name="T70" fmla="*/ 48 w 94"/>
                <a:gd name="T71" fmla="*/ 88 h 146"/>
                <a:gd name="T72" fmla="*/ 50 w 94"/>
                <a:gd name="T73" fmla="*/ 86 h 146"/>
                <a:gd name="T74" fmla="*/ 80 w 94"/>
                <a:gd name="T75" fmla="*/ 65 h 146"/>
                <a:gd name="T76" fmla="*/ 85 w 94"/>
                <a:gd name="T77" fmla="*/ 59 h 146"/>
                <a:gd name="T78" fmla="*/ 94 w 94"/>
                <a:gd name="T79" fmla="*/ 46 h 146"/>
                <a:gd name="T80" fmla="*/ 89 w 94"/>
                <a:gd name="T81" fmla="*/ 4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46">
                  <a:moveTo>
                    <a:pt x="89" y="41"/>
                  </a:moveTo>
                  <a:cubicBezTo>
                    <a:pt x="86" y="40"/>
                    <a:pt x="84" y="39"/>
                    <a:pt x="81" y="39"/>
                  </a:cubicBezTo>
                  <a:cubicBezTo>
                    <a:pt x="76" y="39"/>
                    <a:pt x="72" y="43"/>
                    <a:pt x="71" y="45"/>
                  </a:cubicBezTo>
                  <a:cubicBezTo>
                    <a:pt x="65" y="54"/>
                    <a:pt x="59" y="60"/>
                    <a:pt x="47" y="68"/>
                  </a:cubicBezTo>
                  <a:cubicBezTo>
                    <a:pt x="44" y="70"/>
                    <a:pt x="44" y="71"/>
                    <a:pt x="43" y="71"/>
                  </a:cubicBezTo>
                  <a:cubicBezTo>
                    <a:pt x="42" y="71"/>
                    <a:pt x="42" y="71"/>
                    <a:pt x="42" y="70"/>
                  </a:cubicBezTo>
                  <a:cubicBezTo>
                    <a:pt x="42" y="70"/>
                    <a:pt x="43" y="69"/>
                    <a:pt x="44" y="66"/>
                  </a:cubicBezTo>
                  <a:cubicBezTo>
                    <a:pt x="50" y="53"/>
                    <a:pt x="55" y="40"/>
                    <a:pt x="62" y="28"/>
                  </a:cubicBezTo>
                  <a:cubicBezTo>
                    <a:pt x="63" y="26"/>
                    <a:pt x="64" y="24"/>
                    <a:pt x="68" y="19"/>
                  </a:cubicBezTo>
                  <a:cubicBezTo>
                    <a:pt x="70" y="16"/>
                    <a:pt x="72" y="12"/>
                    <a:pt x="72" y="8"/>
                  </a:cubicBezTo>
                  <a:cubicBezTo>
                    <a:pt x="72" y="4"/>
                    <a:pt x="70" y="1"/>
                    <a:pt x="62" y="0"/>
                  </a:cubicBezTo>
                  <a:cubicBezTo>
                    <a:pt x="59" y="0"/>
                    <a:pt x="57" y="0"/>
                    <a:pt x="56" y="0"/>
                  </a:cubicBezTo>
                  <a:cubicBezTo>
                    <a:pt x="53" y="0"/>
                    <a:pt x="52" y="0"/>
                    <a:pt x="51" y="2"/>
                  </a:cubicBezTo>
                  <a:cubicBezTo>
                    <a:pt x="51" y="4"/>
                    <a:pt x="50" y="5"/>
                    <a:pt x="49" y="9"/>
                  </a:cubicBezTo>
                  <a:cubicBezTo>
                    <a:pt x="33" y="47"/>
                    <a:pt x="15" y="85"/>
                    <a:pt x="2" y="124"/>
                  </a:cubicBezTo>
                  <a:cubicBezTo>
                    <a:pt x="0" y="130"/>
                    <a:pt x="0" y="130"/>
                    <a:pt x="0" y="132"/>
                  </a:cubicBezTo>
                  <a:cubicBezTo>
                    <a:pt x="0" y="135"/>
                    <a:pt x="1" y="137"/>
                    <a:pt x="3" y="138"/>
                  </a:cubicBezTo>
                  <a:cubicBezTo>
                    <a:pt x="5" y="140"/>
                    <a:pt x="7" y="140"/>
                    <a:pt x="9" y="140"/>
                  </a:cubicBezTo>
                  <a:cubicBezTo>
                    <a:pt x="11" y="140"/>
                    <a:pt x="13" y="140"/>
                    <a:pt x="15" y="140"/>
                  </a:cubicBezTo>
                  <a:cubicBezTo>
                    <a:pt x="18" y="140"/>
                    <a:pt x="20" y="137"/>
                    <a:pt x="21" y="133"/>
                  </a:cubicBezTo>
                  <a:cubicBezTo>
                    <a:pt x="22" y="129"/>
                    <a:pt x="22" y="127"/>
                    <a:pt x="23" y="123"/>
                  </a:cubicBezTo>
                  <a:cubicBezTo>
                    <a:pt x="25" y="116"/>
                    <a:pt x="27" y="108"/>
                    <a:pt x="30" y="102"/>
                  </a:cubicBezTo>
                  <a:cubicBezTo>
                    <a:pt x="31" y="99"/>
                    <a:pt x="31" y="98"/>
                    <a:pt x="32" y="98"/>
                  </a:cubicBezTo>
                  <a:cubicBezTo>
                    <a:pt x="32" y="98"/>
                    <a:pt x="32" y="98"/>
                    <a:pt x="33" y="101"/>
                  </a:cubicBezTo>
                  <a:cubicBezTo>
                    <a:pt x="36" y="108"/>
                    <a:pt x="40" y="119"/>
                    <a:pt x="47" y="132"/>
                  </a:cubicBezTo>
                  <a:cubicBezTo>
                    <a:pt x="49" y="135"/>
                    <a:pt x="51" y="136"/>
                    <a:pt x="52" y="137"/>
                  </a:cubicBezTo>
                  <a:cubicBezTo>
                    <a:pt x="58" y="143"/>
                    <a:pt x="64" y="146"/>
                    <a:pt x="71" y="146"/>
                  </a:cubicBezTo>
                  <a:cubicBezTo>
                    <a:pt x="74" y="146"/>
                    <a:pt x="76" y="145"/>
                    <a:pt x="77" y="144"/>
                  </a:cubicBezTo>
                  <a:cubicBezTo>
                    <a:pt x="78" y="144"/>
                    <a:pt x="79" y="142"/>
                    <a:pt x="80" y="142"/>
                  </a:cubicBezTo>
                  <a:cubicBezTo>
                    <a:pt x="81" y="141"/>
                    <a:pt x="82" y="139"/>
                    <a:pt x="82" y="138"/>
                  </a:cubicBezTo>
                  <a:cubicBezTo>
                    <a:pt x="82" y="136"/>
                    <a:pt x="81" y="134"/>
                    <a:pt x="78" y="134"/>
                  </a:cubicBezTo>
                  <a:cubicBezTo>
                    <a:pt x="77" y="134"/>
                    <a:pt x="76" y="134"/>
                    <a:pt x="74" y="133"/>
                  </a:cubicBezTo>
                  <a:cubicBezTo>
                    <a:pt x="70" y="131"/>
                    <a:pt x="68" y="129"/>
                    <a:pt x="63" y="123"/>
                  </a:cubicBezTo>
                  <a:cubicBezTo>
                    <a:pt x="62" y="121"/>
                    <a:pt x="54" y="105"/>
                    <a:pt x="52" y="101"/>
                  </a:cubicBezTo>
                  <a:cubicBezTo>
                    <a:pt x="51" y="96"/>
                    <a:pt x="50" y="93"/>
                    <a:pt x="49" y="91"/>
                  </a:cubicBezTo>
                  <a:cubicBezTo>
                    <a:pt x="49" y="91"/>
                    <a:pt x="48" y="89"/>
                    <a:pt x="48" y="88"/>
                  </a:cubicBezTo>
                  <a:cubicBezTo>
                    <a:pt x="48" y="87"/>
                    <a:pt x="49" y="87"/>
                    <a:pt x="50" y="86"/>
                  </a:cubicBezTo>
                  <a:cubicBezTo>
                    <a:pt x="58" y="81"/>
                    <a:pt x="70" y="72"/>
                    <a:pt x="80" y="65"/>
                  </a:cubicBezTo>
                  <a:cubicBezTo>
                    <a:pt x="82" y="63"/>
                    <a:pt x="82" y="62"/>
                    <a:pt x="85" y="59"/>
                  </a:cubicBezTo>
                  <a:cubicBezTo>
                    <a:pt x="88" y="57"/>
                    <a:pt x="94" y="49"/>
                    <a:pt x="94" y="46"/>
                  </a:cubicBezTo>
                  <a:cubicBezTo>
                    <a:pt x="94" y="44"/>
                    <a:pt x="92" y="43"/>
                    <a:pt x="8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AU" sz="3600"/>
            </a:p>
          </p:txBody>
        </p:sp>
        <p:sp>
          <p:nvSpPr>
            <p:cNvPr id="16" name="Freeform 16"/>
            <p:cNvSpPr>
              <a:spLocks noEditPoints="1"/>
            </p:cNvSpPr>
            <p:nvPr userDrawn="1"/>
          </p:nvSpPr>
          <p:spPr bwMode="auto">
            <a:xfrm>
              <a:off x="2830512" y="3111504"/>
              <a:ext cx="565150" cy="411163"/>
            </a:xfrm>
            <a:custGeom>
              <a:avLst/>
              <a:gdLst>
                <a:gd name="T0" fmla="*/ 145 w 151"/>
                <a:gd name="T1" fmla="*/ 25 h 110"/>
                <a:gd name="T2" fmla="*/ 138 w 151"/>
                <a:gd name="T3" fmla="*/ 23 h 110"/>
                <a:gd name="T4" fmla="*/ 133 w 151"/>
                <a:gd name="T5" fmla="*/ 24 h 110"/>
                <a:gd name="T6" fmla="*/ 130 w 151"/>
                <a:gd name="T7" fmla="*/ 29 h 110"/>
                <a:gd name="T8" fmla="*/ 102 w 151"/>
                <a:gd name="T9" fmla="*/ 71 h 110"/>
                <a:gd name="T10" fmla="*/ 93 w 151"/>
                <a:gd name="T11" fmla="*/ 81 h 110"/>
                <a:gd name="T12" fmla="*/ 90 w 151"/>
                <a:gd name="T13" fmla="*/ 83 h 110"/>
                <a:gd name="T14" fmla="*/ 90 w 151"/>
                <a:gd name="T15" fmla="*/ 82 h 110"/>
                <a:gd name="T16" fmla="*/ 90 w 151"/>
                <a:gd name="T17" fmla="*/ 78 h 110"/>
                <a:gd name="T18" fmla="*/ 104 w 151"/>
                <a:gd name="T19" fmla="*/ 29 h 110"/>
                <a:gd name="T20" fmla="*/ 109 w 151"/>
                <a:gd name="T21" fmla="*/ 21 h 110"/>
                <a:gd name="T22" fmla="*/ 113 w 151"/>
                <a:gd name="T23" fmla="*/ 15 h 110"/>
                <a:gd name="T24" fmla="*/ 111 w 151"/>
                <a:gd name="T25" fmla="*/ 10 h 110"/>
                <a:gd name="T26" fmla="*/ 102 w 151"/>
                <a:gd name="T27" fmla="*/ 5 h 110"/>
                <a:gd name="T28" fmla="*/ 92 w 151"/>
                <a:gd name="T29" fmla="*/ 11 h 110"/>
                <a:gd name="T30" fmla="*/ 89 w 151"/>
                <a:gd name="T31" fmla="*/ 17 h 110"/>
                <a:gd name="T32" fmla="*/ 83 w 151"/>
                <a:gd name="T33" fmla="*/ 17 h 110"/>
                <a:gd name="T34" fmla="*/ 69 w 151"/>
                <a:gd name="T35" fmla="*/ 17 h 110"/>
                <a:gd name="T36" fmla="*/ 61 w 151"/>
                <a:gd name="T37" fmla="*/ 8 h 110"/>
                <a:gd name="T38" fmla="*/ 58 w 151"/>
                <a:gd name="T39" fmla="*/ 4 h 110"/>
                <a:gd name="T40" fmla="*/ 45 w 151"/>
                <a:gd name="T41" fmla="*/ 0 h 110"/>
                <a:gd name="T42" fmla="*/ 21 w 151"/>
                <a:gd name="T43" fmla="*/ 18 h 110"/>
                <a:gd name="T44" fmla="*/ 17 w 151"/>
                <a:gd name="T45" fmla="*/ 23 h 110"/>
                <a:gd name="T46" fmla="*/ 0 w 151"/>
                <a:gd name="T47" fmla="*/ 66 h 110"/>
                <a:gd name="T48" fmla="*/ 3 w 151"/>
                <a:gd name="T49" fmla="*/ 82 h 110"/>
                <a:gd name="T50" fmla="*/ 18 w 151"/>
                <a:gd name="T51" fmla="*/ 95 h 110"/>
                <a:gd name="T52" fmla="*/ 25 w 151"/>
                <a:gd name="T53" fmla="*/ 96 h 110"/>
                <a:gd name="T54" fmla="*/ 43 w 151"/>
                <a:gd name="T55" fmla="*/ 85 h 110"/>
                <a:gd name="T56" fmla="*/ 67 w 151"/>
                <a:gd name="T57" fmla="*/ 35 h 110"/>
                <a:gd name="T58" fmla="*/ 69 w 151"/>
                <a:gd name="T59" fmla="*/ 33 h 110"/>
                <a:gd name="T60" fmla="*/ 76 w 151"/>
                <a:gd name="T61" fmla="*/ 33 h 110"/>
                <a:gd name="T62" fmla="*/ 84 w 151"/>
                <a:gd name="T63" fmla="*/ 31 h 110"/>
                <a:gd name="T64" fmla="*/ 79 w 151"/>
                <a:gd name="T65" fmla="*/ 46 h 110"/>
                <a:gd name="T66" fmla="*/ 76 w 151"/>
                <a:gd name="T67" fmla="*/ 58 h 110"/>
                <a:gd name="T68" fmla="*/ 71 w 151"/>
                <a:gd name="T69" fmla="*/ 80 h 110"/>
                <a:gd name="T70" fmla="*/ 79 w 151"/>
                <a:gd name="T71" fmla="*/ 95 h 110"/>
                <a:gd name="T72" fmla="*/ 93 w 151"/>
                <a:gd name="T73" fmla="*/ 99 h 110"/>
                <a:gd name="T74" fmla="*/ 112 w 151"/>
                <a:gd name="T75" fmla="*/ 86 h 110"/>
                <a:gd name="T76" fmla="*/ 115 w 151"/>
                <a:gd name="T77" fmla="*/ 82 h 110"/>
                <a:gd name="T78" fmla="*/ 116 w 151"/>
                <a:gd name="T79" fmla="*/ 83 h 110"/>
                <a:gd name="T80" fmla="*/ 116 w 151"/>
                <a:gd name="T81" fmla="*/ 90 h 110"/>
                <a:gd name="T82" fmla="*/ 118 w 151"/>
                <a:gd name="T83" fmla="*/ 101 h 110"/>
                <a:gd name="T84" fmla="*/ 123 w 151"/>
                <a:gd name="T85" fmla="*/ 106 h 110"/>
                <a:gd name="T86" fmla="*/ 133 w 151"/>
                <a:gd name="T87" fmla="*/ 110 h 110"/>
                <a:gd name="T88" fmla="*/ 138 w 151"/>
                <a:gd name="T89" fmla="*/ 105 h 110"/>
                <a:gd name="T90" fmla="*/ 136 w 151"/>
                <a:gd name="T91" fmla="*/ 98 h 110"/>
                <a:gd name="T92" fmla="*/ 135 w 151"/>
                <a:gd name="T93" fmla="*/ 89 h 110"/>
                <a:gd name="T94" fmla="*/ 136 w 151"/>
                <a:gd name="T95" fmla="*/ 78 h 110"/>
                <a:gd name="T96" fmla="*/ 150 w 151"/>
                <a:gd name="T97" fmla="*/ 36 h 110"/>
                <a:gd name="T98" fmla="*/ 151 w 151"/>
                <a:gd name="T99" fmla="*/ 31 h 110"/>
                <a:gd name="T100" fmla="*/ 145 w 151"/>
                <a:gd name="T101" fmla="*/ 25 h 110"/>
                <a:gd name="T102" fmla="*/ 26 w 151"/>
                <a:gd name="T103" fmla="*/ 76 h 110"/>
                <a:gd name="T104" fmla="*/ 22 w 151"/>
                <a:gd name="T105" fmla="*/ 80 h 110"/>
                <a:gd name="T106" fmla="*/ 19 w 151"/>
                <a:gd name="T107" fmla="*/ 76 h 110"/>
                <a:gd name="T108" fmla="*/ 18 w 151"/>
                <a:gd name="T109" fmla="*/ 70 h 110"/>
                <a:gd name="T110" fmla="*/ 41 w 151"/>
                <a:gd name="T111" fmla="*/ 21 h 110"/>
                <a:gd name="T112" fmla="*/ 45 w 151"/>
                <a:gd name="T113" fmla="*/ 18 h 110"/>
                <a:gd name="T114" fmla="*/ 45 w 151"/>
                <a:gd name="T115" fmla="*/ 19 h 110"/>
                <a:gd name="T116" fmla="*/ 47 w 151"/>
                <a:gd name="T117" fmla="*/ 21 h 110"/>
                <a:gd name="T118" fmla="*/ 47 w 151"/>
                <a:gd name="T119" fmla="*/ 26 h 110"/>
                <a:gd name="T120" fmla="*/ 26 w 151"/>
                <a:gd name="T121" fmla="*/ 7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110">
                  <a:moveTo>
                    <a:pt x="145" y="25"/>
                  </a:moveTo>
                  <a:cubicBezTo>
                    <a:pt x="144" y="25"/>
                    <a:pt x="142" y="23"/>
                    <a:pt x="138" y="23"/>
                  </a:cubicBezTo>
                  <a:cubicBezTo>
                    <a:pt x="137" y="23"/>
                    <a:pt x="135" y="23"/>
                    <a:pt x="133" y="24"/>
                  </a:cubicBezTo>
                  <a:cubicBezTo>
                    <a:pt x="131" y="25"/>
                    <a:pt x="131" y="26"/>
                    <a:pt x="130" y="29"/>
                  </a:cubicBezTo>
                  <a:cubicBezTo>
                    <a:pt x="124" y="44"/>
                    <a:pt x="113" y="58"/>
                    <a:pt x="102" y="71"/>
                  </a:cubicBezTo>
                  <a:cubicBezTo>
                    <a:pt x="98" y="74"/>
                    <a:pt x="99" y="74"/>
                    <a:pt x="93" y="81"/>
                  </a:cubicBezTo>
                  <a:cubicBezTo>
                    <a:pt x="92" y="82"/>
                    <a:pt x="91" y="83"/>
                    <a:pt x="90" y="83"/>
                  </a:cubicBezTo>
                  <a:cubicBezTo>
                    <a:pt x="90" y="83"/>
                    <a:pt x="90" y="82"/>
                    <a:pt x="90" y="82"/>
                  </a:cubicBezTo>
                  <a:cubicBezTo>
                    <a:pt x="90" y="81"/>
                    <a:pt x="90" y="80"/>
                    <a:pt x="90" y="78"/>
                  </a:cubicBezTo>
                  <a:cubicBezTo>
                    <a:pt x="92" y="65"/>
                    <a:pt x="100" y="46"/>
                    <a:pt x="104" y="29"/>
                  </a:cubicBezTo>
                  <a:cubicBezTo>
                    <a:pt x="106" y="24"/>
                    <a:pt x="108" y="22"/>
                    <a:pt x="109" y="21"/>
                  </a:cubicBezTo>
                  <a:cubicBezTo>
                    <a:pt x="112" y="19"/>
                    <a:pt x="113" y="17"/>
                    <a:pt x="113" y="15"/>
                  </a:cubicBezTo>
                  <a:cubicBezTo>
                    <a:pt x="113" y="13"/>
                    <a:pt x="112" y="11"/>
                    <a:pt x="111" y="10"/>
                  </a:cubicBezTo>
                  <a:cubicBezTo>
                    <a:pt x="110" y="7"/>
                    <a:pt x="105" y="5"/>
                    <a:pt x="102" y="5"/>
                  </a:cubicBezTo>
                  <a:cubicBezTo>
                    <a:pt x="98" y="5"/>
                    <a:pt x="94" y="7"/>
                    <a:pt x="92" y="11"/>
                  </a:cubicBezTo>
                  <a:cubicBezTo>
                    <a:pt x="91" y="13"/>
                    <a:pt x="90" y="15"/>
                    <a:pt x="89" y="17"/>
                  </a:cubicBezTo>
                  <a:cubicBezTo>
                    <a:pt x="87" y="17"/>
                    <a:pt x="85" y="17"/>
                    <a:pt x="83" y="17"/>
                  </a:cubicBezTo>
                  <a:cubicBezTo>
                    <a:pt x="76" y="17"/>
                    <a:pt x="72" y="17"/>
                    <a:pt x="69" y="17"/>
                  </a:cubicBezTo>
                  <a:cubicBezTo>
                    <a:pt x="65" y="17"/>
                    <a:pt x="64" y="16"/>
                    <a:pt x="61" y="8"/>
                  </a:cubicBezTo>
                  <a:cubicBezTo>
                    <a:pt x="60" y="7"/>
                    <a:pt x="60" y="6"/>
                    <a:pt x="58" y="4"/>
                  </a:cubicBezTo>
                  <a:cubicBezTo>
                    <a:pt x="54" y="1"/>
                    <a:pt x="49" y="0"/>
                    <a:pt x="45" y="0"/>
                  </a:cubicBezTo>
                  <a:cubicBezTo>
                    <a:pt x="35" y="0"/>
                    <a:pt x="27" y="10"/>
                    <a:pt x="21" y="18"/>
                  </a:cubicBezTo>
                  <a:cubicBezTo>
                    <a:pt x="20" y="20"/>
                    <a:pt x="18" y="21"/>
                    <a:pt x="17" y="23"/>
                  </a:cubicBezTo>
                  <a:cubicBezTo>
                    <a:pt x="8" y="36"/>
                    <a:pt x="0" y="51"/>
                    <a:pt x="0" y="66"/>
                  </a:cubicBezTo>
                  <a:cubicBezTo>
                    <a:pt x="0" y="71"/>
                    <a:pt x="1" y="76"/>
                    <a:pt x="3" y="82"/>
                  </a:cubicBezTo>
                  <a:cubicBezTo>
                    <a:pt x="5" y="86"/>
                    <a:pt x="11" y="91"/>
                    <a:pt x="18" y="95"/>
                  </a:cubicBezTo>
                  <a:cubicBezTo>
                    <a:pt x="20" y="96"/>
                    <a:pt x="22" y="96"/>
                    <a:pt x="25" y="96"/>
                  </a:cubicBezTo>
                  <a:cubicBezTo>
                    <a:pt x="34" y="96"/>
                    <a:pt x="41" y="87"/>
                    <a:pt x="43" y="85"/>
                  </a:cubicBezTo>
                  <a:cubicBezTo>
                    <a:pt x="55" y="71"/>
                    <a:pt x="62" y="55"/>
                    <a:pt x="67" y="35"/>
                  </a:cubicBezTo>
                  <a:cubicBezTo>
                    <a:pt x="67" y="33"/>
                    <a:pt x="68" y="33"/>
                    <a:pt x="69" y="33"/>
                  </a:cubicBezTo>
                  <a:cubicBezTo>
                    <a:pt x="70" y="33"/>
                    <a:pt x="73" y="33"/>
                    <a:pt x="76" y="33"/>
                  </a:cubicBezTo>
                  <a:cubicBezTo>
                    <a:pt x="79" y="32"/>
                    <a:pt x="81" y="31"/>
                    <a:pt x="84" y="31"/>
                  </a:cubicBezTo>
                  <a:cubicBezTo>
                    <a:pt x="82" y="36"/>
                    <a:pt x="81" y="41"/>
                    <a:pt x="79" y="46"/>
                  </a:cubicBezTo>
                  <a:cubicBezTo>
                    <a:pt x="78" y="49"/>
                    <a:pt x="77" y="53"/>
                    <a:pt x="76" y="58"/>
                  </a:cubicBezTo>
                  <a:cubicBezTo>
                    <a:pt x="74" y="65"/>
                    <a:pt x="71" y="73"/>
                    <a:pt x="71" y="80"/>
                  </a:cubicBezTo>
                  <a:cubicBezTo>
                    <a:pt x="71" y="86"/>
                    <a:pt x="71" y="91"/>
                    <a:pt x="79" y="95"/>
                  </a:cubicBezTo>
                  <a:cubicBezTo>
                    <a:pt x="84" y="98"/>
                    <a:pt x="91" y="99"/>
                    <a:pt x="93" y="99"/>
                  </a:cubicBezTo>
                  <a:cubicBezTo>
                    <a:pt x="98" y="99"/>
                    <a:pt x="105" y="93"/>
                    <a:pt x="112" y="86"/>
                  </a:cubicBezTo>
                  <a:cubicBezTo>
                    <a:pt x="115" y="83"/>
                    <a:pt x="115" y="82"/>
                    <a:pt x="115" y="82"/>
                  </a:cubicBezTo>
                  <a:cubicBezTo>
                    <a:pt x="116" y="82"/>
                    <a:pt x="116" y="83"/>
                    <a:pt x="116" y="83"/>
                  </a:cubicBezTo>
                  <a:cubicBezTo>
                    <a:pt x="116" y="83"/>
                    <a:pt x="116" y="88"/>
                    <a:pt x="116" y="90"/>
                  </a:cubicBezTo>
                  <a:cubicBezTo>
                    <a:pt x="116" y="94"/>
                    <a:pt x="116" y="98"/>
                    <a:pt x="118" y="101"/>
                  </a:cubicBezTo>
                  <a:cubicBezTo>
                    <a:pt x="119" y="105"/>
                    <a:pt x="120" y="104"/>
                    <a:pt x="123" y="106"/>
                  </a:cubicBezTo>
                  <a:cubicBezTo>
                    <a:pt x="126" y="108"/>
                    <a:pt x="130" y="110"/>
                    <a:pt x="133" y="110"/>
                  </a:cubicBezTo>
                  <a:cubicBezTo>
                    <a:pt x="138" y="110"/>
                    <a:pt x="138" y="106"/>
                    <a:pt x="138" y="105"/>
                  </a:cubicBezTo>
                  <a:cubicBezTo>
                    <a:pt x="138" y="103"/>
                    <a:pt x="137" y="100"/>
                    <a:pt x="136" y="98"/>
                  </a:cubicBezTo>
                  <a:cubicBezTo>
                    <a:pt x="135" y="95"/>
                    <a:pt x="135" y="92"/>
                    <a:pt x="135" y="89"/>
                  </a:cubicBezTo>
                  <a:cubicBezTo>
                    <a:pt x="135" y="87"/>
                    <a:pt x="135" y="84"/>
                    <a:pt x="136" y="78"/>
                  </a:cubicBezTo>
                  <a:cubicBezTo>
                    <a:pt x="138" y="63"/>
                    <a:pt x="144" y="47"/>
                    <a:pt x="150" y="36"/>
                  </a:cubicBezTo>
                  <a:cubicBezTo>
                    <a:pt x="150" y="34"/>
                    <a:pt x="151" y="33"/>
                    <a:pt x="151" y="31"/>
                  </a:cubicBezTo>
                  <a:cubicBezTo>
                    <a:pt x="151" y="29"/>
                    <a:pt x="150" y="27"/>
                    <a:pt x="145" y="25"/>
                  </a:cubicBezTo>
                  <a:close/>
                  <a:moveTo>
                    <a:pt x="26" y="76"/>
                  </a:moveTo>
                  <a:cubicBezTo>
                    <a:pt x="24" y="79"/>
                    <a:pt x="23" y="80"/>
                    <a:pt x="22" y="80"/>
                  </a:cubicBezTo>
                  <a:cubicBezTo>
                    <a:pt x="21" y="80"/>
                    <a:pt x="19" y="77"/>
                    <a:pt x="19" y="76"/>
                  </a:cubicBezTo>
                  <a:cubicBezTo>
                    <a:pt x="18" y="74"/>
                    <a:pt x="18" y="71"/>
                    <a:pt x="18" y="70"/>
                  </a:cubicBezTo>
                  <a:cubicBezTo>
                    <a:pt x="18" y="55"/>
                    <a:pt x="32" y="33"/>
                    <a:pt x="41" y="21"/>
                  </a:cubicBezTo>
                  <a:cubicBezTo>
                    <a:pt x="43" y="19"/>
                    <a:pt x="44" y="18"/>
                    <a:pt x="45" y="18"/>
                  </a:cubicBezTo>
                  <a:cubicBezTo>
                    <a:pt x="45" y="18"/>
                    <a:pt x="45" y="19"/>
                    <a:pt x="45" y="19"/>
                  </a:cubicBezTo>
                  <a:cubicBezTo>
                    <a:pt x="45" y="19"/>
                    <a:pt x="46" y="20"/>
                    <a:pt x="47" y="21"/>
                  </a:cubicBezTo>
                  <a:cubicBezTo>
                    <a:pt x="47" y="21"/>
                    <a:pt x="47" y="24"/>
                    <a:pt x="47" y="26"/>
                  </a:cubicBezTo>
                  <a:cubicBezTo>
                    <a:pt x="47" y="45"/>
                    <a:pt x="37" y="60"/>
                    <a:pt x="2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AU" sz="3600"/>
            </a:p>
          </p:txBody>
        </p:sp>
        <p:sp>
          <p:nvSpPr>
            <p:cNvPr id="17" name="Freeform 17"/>
            <p:cNvSpPr/>
            <p:nvPr userDrawn="1"/>
          </p:nvSpPr>
          <p:spPr bwMode="auto">
            <a:xfrm>
              <a:off x="2522537" y="2982916"/>
              <a:ext cx="371475" cy="738189"/>
            </a:xfrm>
            <a:custGeom>
              <a:avLst/>
              <a:gdLst>
                <a:gd name="T0" fmla="*/ 99 w 99"/>
                <a:gd name="T1" fmla="*/ 23 h 197"/>
                <a:gd name="T2" fmla="*/ 96 w 99"/>
                <a:gd name="T3" fmla="*/ 16 h 197"/>
                <a:gd name="T4" fmla="*/ 82 w 99"/>
                <a:gd name="T5" fmla="*/ 11 h 197"/>
                <a:gd name="T6" fmla="*/ 79 w 99"/>
                <a:gd name="T7" fmla="*/ 13 h 197"/>
                <a:gd name="T8" fmla="*/ 73 w 99"/>
                <a:gd name="T9" fmla="*/ 23 h 197"/>
                <a:gd name="T10" fmla="*/ 66 w 99"/>
                <a:gd name="T11" fmla="*/ 34 h 197"/>
                <a:gd name="T12" fmla="*/ 25 w 99"/>
                <a:gd name="T13" fmla="*/ 81 h 197"/>
                <a:gd name="T14" fmla="*/ 21 w 99"/>
                <a:gd name="T15" fmla="*/ 83 h 197"/>
                <a:gd name="T16" fmla="*/ 20 w 99"/>
                <a:gd name="T17" fmla="*/ 81 h 197"/>
                <a:gd name="T18" fmla="*/ 21 w 99"/>
                <a:gd name="T19" fmla="*/ 68 h 197"/>
                <a:gd name="T20" fmla="*/ 29 w 99"/>
                <a:gd name="T21" fmla="*/ 23 h 197"/>
                <a:gd name="T22" fmla="*/ 33 w 99"/>
                <a:gd name="T23" fmla="*/ 9 h 197"/>
                <a:gd name="T24" fmla="*/ 28 w 99"/>
                <a:gd name="T25" fmla="*/ 2 h 197"/>
                <a:gd name="T26" fmla="*/ 16 w 99"/>
                <a:gd name="T27" fmla="*/ 0 h 197"/>
                <a:gd name="T28" fmla="*/ 12 w 99"/>
                <a:gd name="T29" fmla="*/ 2 h 197"/>
                <a:gd name="T30" fmla="*/ 3 w 99"/>
                <a:gd name="T31" fmla="*/ 43 h 197"/>
                <a:gd name="T32" fmla="*/ 2 w 99"/>
                <a:gd name="T33" fmla="*/ 51 h 197"/>
                <a:gd name="T34" fmla="*/ 1 w 99"/>
                <a:gd name="T35" fmla="*/ 58 h 197"/>
                <a:gd name="T36" fmla="*/ 0 w 99"/>
                <a:gd name="T37" fmla="*/ 78 h 197"/>
                <a:gd name="T38" fmla="*/ 8 w 99"/>
                <a:gd name="T39" fmla="*/ 90 h 197"/>
                <a:gd name="T40" fmla="*/ 20 w 99"/>
                <a:gd name="T41" fmla="*/ 98 h 197"/>
                <a:gd name="T42" fmla="*/ 25 w 99"/>
                <a:gd name="T43" fmla="*/ 99 h 197"/>
                <a:gd name="T44" fmla="*/ 41 w 99"/>
                <a:gd name="T45" fmla="*/ 93 h 197"/>
                <a:gd name="T46" fmla="*/ 43 w 99"/>
                <a:gd name="T47" fmla="*/ 92 h 197"/>
                <a:gd name="T48" fmla="*/ 44 w 99"/>
                <a:gd name="T49" fmla="*/ 92 h 197"/>
                <a:gd name="T50" fmla="*/ 42 w 99"/>
                <a:gd name="T51" fmla="*/ 98 h 197"/>
                <a:gd name="T52" fmla="*/ 29 w 99"/>
                <a:gd name="T53" fmla="*/ 149 h 197"/>
                <a:gd name="T54" fmla="*/ 27 w 99"/>
                <a:gd name="T55" fmla="*/ 160 h 197"/>
                <a:gd name="T56" fmla="*/ 23 w 99"/>
                <a:gd name="T57" fmla="*/ 183 h 197"/>
                <a:gd name="T58" fmla="*/ 23 w 99"/>
                <a:gd name="T59" fmla="*/ 189 h 197"/>
                <a:gd name="T60" fmla="*/ 35 w 99"/>
                <a:gd name="T61" fmla="*/ 196 h 197"/>
                <a:gd name="T62" fmla="*/ 41 w 99"/>
                <a:gd name="T63" fmla="*/ 197 h 197"/>
                <a:gd name="T64" fmla="*/ 43 w 99"/>
                <a:gd name="T65" fmla="*/ 196 h 197"/>
                <a:gd name="T66" fmla="*/ 44 w 99"/>
                <a:gd name="T67" fmla="*/ 189 h 197"/>
                <a:gd name="T68" fmla="*/ 98 w 99"/>
                <a:gd name="T69" fmla="*/ 25 h 197"/>
                <a:gd name="T70" fmla="*/ 99 w 99"/>
                <a:gd name="T71" fmla="*/ 2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197">
                  <a:moveTo>
                    <a:pt x="99" y="23"/>
                  </a:moveTo>
                  <a:cubicBezTo>
                    <a:pt x="99" y="21"/>
                    <a:pt x="98" y="18"/>
                    <a:pt x="96" y="16"/>
                  </a:cubicBezTo>
                  <a:cubicBezTo>
                    <a:pt x="92" y="12"/>
                    <a:pt x="85" y="11"/>
                    <a:pt x="82" y="11"/>
                  </a:cubicBezTo>
                  <a:cubicBezTo>
                    <a:pt x="80" y="11"/>
                    <a:pt x="80" y="11"/>
                    <a:pt x="79" y="13"/>
                  </a:cubicBezTo>
                  <a:cubicBezTo>
                    <a:pt x="78" y="14"/>
                    <a:pt x="75" y="18"/>
                    <a:pt x="73" y="23"/>
                  </a:cubicBezTo>
                  <a:cubicBezTo>
                    <a:pt x="70" y="28"/>
                    <a:pt x="69" y="30"/>
                    <a:pt x="66" y="34"/>
                  </a:cubicBezTo>
                  <a:cubicBezTo>
                    <a:pt x="56" y="54"/>
                    <a:pt x="48" y="67"/>
                    <a:pt x="25" y="81"/>
                  </a:cubicBezTo>
                  <a:cubicBezTo>
                    <a:pt x="23" y="82"/>
                    <a:pt x="22" y="83"/>
                    <a:pt x="21" y="83"/>
                  </a:cubicBezTo>
                  <a:cubicBezTo>
                    <a:pt x="20" y="83"/>
                    <a:pt x="20" y="83"/>
                    <a:pt x="20" y="81"/>
                  </a:cubicBezTo>
                  <a:cubicBezTo>
                    <a:pt x="20" y="79"/>
                    <a:pt x="20" y="77"/>
                    <a:pt x="21" y="68"/>
                  </a:cubicBezTo>
                  <a:cubicBezTo>
                    <a:pt x="22" y="54"/>
                    <a:pt x="26" y="37"/>
                    <a:pt x="29" y="23"/>
                  </a:cubicBezTo>
                  <a:cubicBezTo>
                    <a:pt x="30" y="18"/>
                    <a:pt x="33" y="14"/>
                    <a:pt x="33" y="9"/>
                  </a:cubicBezTo>
                  <a:cubicBezTo>
                    <a:pt x="33" y="8"/>
                    <a:pt x="32" y="2"/>
                    <a:pt x="28" y="2"/>
                  </a:cubicBezTo>
                  <a:cubicBezTo>
                    <a:pt x="25" y="1"/>
                    <a:pt x="20" y="0"/>
                    <a:pt x="16" y="0"/>
                  </a:cubicBezTo>
                  <a:cubicBezTo>
                    <a:pt x="14" y="0"/>
                    <a:pt x="13" y="0"/>
                    <a:pt x="12" y="2"/>
                  </a:cubicBezTo>
                  <a:cubicBezTo>
                    <a:pt x="9" y="8"/>
                    <a:pt x="4" y="40"/>
                    <a:pt x="3" y="43"/>
                  </a:cubicBezTo>
                  <a:cubicBezTo>
                    <a:pt x="3" y="45"/>
                    <a:pt x="2" y="47"/>
                    <a:pt x="2" y="51"/>
                  </a:cubicBezTo>
                  <a:cubicBezTo>
                    <a:pt x="2" y="55"/>
                    <a:pt x="1" y="56"/>
                    <a:pt x="1" y="58"/>
                  </a:cubicBezTo>
                  <a:cubicBezTo>
                    <a:pt x="0" y="66"/>
                    <a:pt x="0" y="78"/>
                    <a:pt x="0" y="78"/>
                  </a:cubicBezTo>
                  <a:cubicBezTo>
                    <a:pt x="0" y="81"/>
                    <a:pt x="3" y="86"/>
                    <a:pt x="8" y="90"/>
                  </a:cubicBezTo>
                  <a:cubicBezTo>
                    <a:pt x="10" y="92"/>
                    <a:pt x="15" y="96"/>
                    <a:pt x="20" y="98"/>
                  </a:cubicBezTo>
                  <a:cubicBezTo>
                    <a:pt x="21" y="98"/>
                    <a:pt x="23" y="99"/>
                    <a:pt x="25" y="99"/>
                  </a:cubicBezTo>
                  <a:cubicBezTo>
                    <a:pt x="31" y="99"/>
                    <a:pt x="37" y="96"/>
                    <a:pt x="41" y="93"/>
                  </a:cubicBezTo>
                  <a:cubicBezTo>
                    <a:pt x="42" y="92"/>
                    <a:pt x="43" y="92"/>
                    <a:pt x="43" y="92"/>
                  </a:cubicBezTo>
                  <a:cubicBezTo>
                    <a:pt x="43" y="92"/>
                    <a:pt x="44" y="92"/>
                    <a:pt x="44" y="92"/>
                  </a:cubicBezTo>
                  <a:cubicBezTo>
                    <a:pt x="44" y="93"/>
                    <a:pt x="43" y="94"/>
                    <a:pt x="42" y="98"/>
                  </a:cubicBezTo>
                  <a:cubicBezTo>
                    <a:pt x="37" y="115"/>
                    <a:pt x="32" y="133"/>
                    <a:pt x="29" y="149"/>
                  </a:cubicBezTo>
                  <a:cubicBezTo>
                    <a:pt x="28" y="153"/>
                    <a:pt x="28" y="157"/>
                    <a:pt x="27" y="160"/>
                  </a:cubicBezTo>
                  <a:cubicBezTo>
                    <a:pt x="26" y="167"/>
                    <a:pt x="23" y="175"/>
                    <a:pt x="23" y="183"/>
                  </a:cubicBezTo>
                  <a:cubicBezTo>
                    <a:pt x="23" y="185"/>
                    <a:pt x="23" y="187"/>
                    <a:pt x="23" y="189"/>
                  </a:cubicBezTo>
                  <a:cubicBezTo>
                    <a:pt x="24" y="192"/>
                    <a:pt x="29" y="195"/>
                    <a:pt x="35" y="196"/>
                  </a:cubicBezTo>
                  <a:cubicBezTo>
                    <a:pt x="36" y="196"/>
                    <a:pt x="39" y="197"/>
                    <a:pt x="41" y="197"/>
                  </a:cubicBezTo>
                  <a:cubicBezTo>
                    <a:pt x="42" y="197"/>
                    <a:pt x="42" y="197"/>
                    <a:pt x="43" y="196"/>
                  </a:cubicBezTo>
                  <a:cubicBezTo>
                    <a:pt x="44" y="195"/>
                    <a:pt x="44" y="194"/>
                    <a:pt x="44" y="189"/>
                  </a:cubicBezTo>
                  <a:cubicBezTo>
                    <a:pt x="54" y="115"/>
                    <a:pt x="71" y="63"/>
                    <a:pt x="98" y="25"/>
                  </a:cubicBezTo>
                  <a:cubicBezTo>
                    <a:pt x="99" y="24"/>
                    <a:pt x="99" y="23"/>
                    <a:pt x="9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AU" sz="3600"/>
            </a:p>
          </p:txBody>
        </p:sp>
      </p:grpSp>
      <p:sp>
        <p:nvSpPr>
          <p:cNvPr id="20" name="TextBox 19"/>
          <p:cNvSpPr txBox="1"/>
          <p:nvPr userDrawn="1"/>
        </p:nvSpPr>
        <p:spPr>
          <a:xfrm>
            <a:off x="19636536" y="15601927"/>
            <a:ext cx="1864613" cy="461665"/>
          </a:xfrm>
          <a:prstGeom prst="rect">
            <a:avLst/>
          </a:prstGeom>
          <a:noFill/>
        </p:spPr>
        <p:txBody>
          <a:bodyPr wrap="none" rtlCol="0">
            <a:spAutoFit/>
          </a:bodyPr>
          <a:lstStyle/>
          <a:p>
            <a:r>
              <a:rPr lang="en-SG" sz="2400" b="1">
                <a:latin typeface="Trebuchet MS" panose="020B0603020202020204" pitchFamily="34" charset="0"/>
              </a:rPr>
              <a:t>Powered</a:t>
            </a:r>
            <a:r>
              <a:rPr lang="en-SG" sz="2400" b="1" baseline="0">
                <a:latin typeface="Trebuchet MS" panose="020B0603020202020204" pitchFamily="34" charset="0"/>
              </a:rPr>
              <a:t> by</a:t>
            </a:r>
            <a:endParaRPr lang="en-SG" sz="2400" b="1">
              <a:latin typeface="Trebuchet MS" panose="020B0603020202020204" pitchFamily="34" charset="0"/>
            </a:endParaRPr>
          </a:p>
        </p:txBody>
      </p:sp>
      <p:pic>
        <p:nvPicPr>
          <p:cNvPr id="1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0" y="15702120"/>
            <a:ext cx="6675438" cy="177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userDrawn="1"/>
        </p:nvSpPr>
        <p:spPr>
          <a:xfrm>
            <a:off x="6921500" y="17430114"/>
            <a:ext cx="10096500" cy="460375"/>
          </a:xfrm>
          <a:prstGeom prst="rect">
            <a:avLst/>
          </a:prstGeom>
          <a:noFill/>
        </p:spPr>
        <p:txBody>
          <a:bodyPr wrap="square" rtlCol="0">
            <a:spAutoFit/>
          </a:bodyPr>
          <a:lstStyle/>
          <a:p>
            <a:pPr algn="ctr"/>
            <a:r>
              <a:rPr lang="" altLang="en-US" sz="2400" b="1" i="1">
                <a:latin typeface="Trebuchet MS" panose="020B0603020202020204" pitchFamily="34" charset="0"/>
              </a:rPr>
              <a:t>Designed </a:t>
            </a:r>
            <a:r>
              <a:rPr lang="en-US" sz="2400" b="1" i="1">
                <a:latin typeface="Trebuchet MS" panose="020B0603020202020204" pitchFamily="34" charset="0"/>
              </a:rPr>
              <a:t>by the students of VYCET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5563" y="2737495"/>
            <a:ext cx="17254540" cy="2032083"/>
          </a:xfrm>
          <a:prstGeom prst="rect">
            <a:avLst/>
          </a:prstGeom>
        </p:spPr>
        <p:txBody>
          <a:bodyPr vert="horz" lIns="91269" tIns="45635" rIns="91269" bIns="45635" rtlCol="0" anchor="t">
            <a:normAutofit/>
          </a:bodyPr>
          <a:lstStyle/>
          <a:p>
            <a:r>
              <a:rPr lang="en-AU" dirty="0"/>
              <a:t>Section Title In 24pt, Trebuchet</a:t>
            </a:r>
          </a:p>
        </p:txBody>
      </p:sp>
      <p:sp>
        <p:nvSpPr>
          <p:cNvPr id="3" name="Text Placeholder 2"/>
          <p:cNvSpPr>
            <a:spLocks noGrp="1"/>
          </p:cNvSpPr>
          <p:nvPr>
            <p:ph type="body" idx="1"/>
          </p:nvPr>
        </p:nvSpPr>
        <p:spPr>
          <a:xfrm>
            <a:off x="2595600" y="5054643"/>
            <a:ext cx="17273588" cy="9880600"/>
          </a:xfrm>
          <a:prstGeom prst="rect">
            <a:avLst/>
          </a:prstGeom>
        </p:spPr>
        <p:txBody>
          <a:bodyPr vert="horz" lIns="91269" tIns="45635" rIns="91269" bIns="456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921028" y="16298613"/>
            <a:ext cx="5039170" cy="1158744"/>
          </a:xfrm>
          <a:prstGeom prst="rect">
            <a:avLst/>
          </a:prstGeom>
        </p:spPr>
      </p:pic>
      <p:sp>
        <p:nvSpPr>
          <p:cNvPr id="4" name="TextBox 3"/>
          <p:cNvSpPr txBox="1"/>
          <p:nvPr userDrawn="1"/>
        </p:nvSpPr>
        <p:spPr>
          <a:xfrm>
            <a:off x="19636536" y="15601927"/>
            <a:ext cx="1864613" cy="461665"/>
          </a:xfrm>
          <a:prstGeom prst="rect">
            <a:avLst/>
          </a:prstGeom>
          <a:noFill/>
        </p:spPr>
        <p:txBody>
          <a:bodyPr wrap="none" rtlCol="0">
            <a:spAutoFit/>
          </a:bodyPr>
          <a:lstStyle/>
          <a:p>
            <a:r>
              <a:rPr lang="en-SG" sz="2400" b="1">
                <a:latin typeface="Trebuchet MS" panose="020B0603020202020204" pitchFamily="34" charset="0"/>
              </a:rPr>
              <a:t>Powered</a:t>
            </a:r>
            <a:r>
              <a:rPr lang="en-SG" sz="2400" b="1" baseline="0">
                <a:latin typeface="Trebuchet MS" panose="020B0603020202020204" pitchFamily="34" charset="0"/>
              </a:rPr>
              <a:t> by</a:t>
            </a:r>
            <a:endParaRPr lang="en-SG" sz="2400" b="1">
              <a:latin typeface="Trebuchet MS" panose="020B0603020202020204" pitchFamily="34" charset="0"/>
            </a:endParaRPr>
          </a:p>
        </p:txBody>
      </p:sp>
      <p:pic>
        <p:nvPicPr>
          <p:cNvPr id="6"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62000" y="15702120"/>
            <a:ext cx="6675438" cy="177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6921500" y="17430114"/>
            <a:ext cx="10096500" cy="829945"/>
          </a:xfrm>
          <a:prstGeom prst="rect">
            <a:avLst/>
          </a:prstGeom>
          <a:noFill/>
        </p:spPr>
        <p:txBody>
          <a:bodyPr wrap="square" rtlCol="0">
            <a:spAutoFit/>
          </a:bodyPr>
          <a:lstStyle/>
          <a:p>
            <a:pPr algn="ctr"/>
            <a:r>
              <a:rPr lang="" altLang="en-US" sz="2400" b="1" i="1">
                <a:latin typeface="Trebuchet MS" panose="020B0603020202020204" pitchFamily="34" charset="0"/>
              </a:rPr>
              <a:t>Designed </a:t>
            </a:r>
            <a:r>
              <a:rPr lang="en-US" sz="2400" b="1" i="1">
                <a:latin typeface="Trebuchet MS" panose="020B0603020202020204" pitchFamily="34" charset="0"/>
              </a:rPr>
              <a:t>by the students of VYCET</a:t>
            </a:r>
          </a:p>
          <a:p>
            <a:pPr algn="ctr"/>
            <a:endParaRPr lang="en-US" sz="2400" b="1" i="1">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2282190" rtl="0" eaLnBrk="1" latinLnBrk="0" hangingPunct="1">
        <a:spcBef>
          <a:spcPct val="0"/>
        </a:spcBef>
        <a:buNone/>
        <a:defRPr sz="6000" b="1" kern="1200">
          <a:solidFill>
            <a:schemeClr val="tx1"/>
          </a:solidFill>
          <a:latin typeface="Trebuchet MS" panose="020B0603020202020204" pitchFamily="34" charset="0"/>
          <a:ea typeface="+mj-ea"/>
          <a:cs typeface="+mj-cs"/>
        </a:defRPr>
      </a:lvl1pPr>
    </p:titleStyle>
    <p:bodyStyle>
      <a:lvl1pPr marL="0" indent="0" algn="l" defTabSz="2282190" rtl="0" eaLnBrk="1" latinLnBrk="0" hangingPunct="1">
        <a:spcBef>
          <a:spcPct val="50000"/>
        </a:spcBef>
        <a:buFontTx/>
        <a:buNone/>
        <a:defRPr sz="4000" kern="1200">
          <a:solidFill>
            <a:schemeClr val="tx1"/>
          </a:solidFill>
          <a:latin typeface="Trebuchet MS" panose="020B0603020202020204" pitchFamily="34" charset="0"/>
          <a:ea typeface="+mn-ea"/>
          <a:cs typeface="+mn-cs"/>
        </a:defRPr>
      </a:lvl1pPr>
      <a:lvl2pPr marL="450850" indent="-450850" algn="l" defTabSz="2282190" rtl="0" eaLnBrk="1" latinLnBrk="0" hangingPunct="1">
        <a:spcBef>
          <a:spcPct val="50000"/>
        </a:spcBef>
        <a:buClr>
          <a:schemeClr val="accent1"/>
        </a:buClr>
        <a:buFont typeface="Arial" panose="020B0604020202020204" pitchFamily="34" charset="0"/>
        <a:buChar char="•"/>
        <a:tabLst>
          <a:tab pos="450850" algn="l"/>
        </a:tabLst>
        <a:defRPr sz="4000" kern="1200">
          <a:solidFill>
            <a:schemeClr val="tx1"/>
          </a:solidFill>
          <a:latin typeface="Trebuchet MS" panose="020B0603020202020204" pitchFamily="34" charset="0"/>
          <a:ea typeface="+mn-ea"/>
          <a:cs typeface="+mn-cs"/>
        </a:defRPr>
      </a:lvl2pPr>
      <a:lvl3pPr marL="895350" indent="-441960" algn="l" defTabSz="2282190" rtl="0" eaLnBrk="1" latinLnBrk="0" hangingPunct="1">
        <a:spcBef>
          <a:spcPct val="50000"/>
        </a:spcBef>
        <a:buClr>
          <a:schemeClr val="accent1"/>
        </a:buClr>
        <a:buFont typeface="Arial" panose="020B0604020202020204" pitchFamily="34" charset="0"/>
        <a:buChar char="•"/>
        <a:defRPr sz="4000" kern="1200">
          <a:solidFill>
            <a:schemeClr val="tx1"/>
          </a:solidFill>
          <a:latin typeface="Trebuchet MS" panose="020B0603020202020204" pitchFamily="34" charset="0"/>
          <a:ea typeface="+mn-ea"/>
          <a:cs typeface="+mn-cs"/>
        </a:defRPr>
      </a:lvl3pPr>
      <a:lvl4pPr marL="1346200" indent="-441960" algn="l" defTabSz="2282190" rtl="0" eaLnBrk="1" latinLnBrk="0" hangingPunct="1">
        <a:spcBef>
          <a:spcPct val="50000"/>
        </a:spcBef>
        <a:buClr>
          <a:schemeClr val="accent1"/>
        </a:buClr>
        <a:buFont typeface="Arial" panose="020B0604020202020204" pitchFamily="34" charset="0"/>
        <a:buChar char="•"/>
        <a:defRPr sz="4000" kern="1200">
          <a:solidFill>
            <a:schemeClr val="tx1"/>
          </a:solidFill>
          <a:latin typeface="Trebuchet MS" panose="020B0603020202020204" pitchFamily="34" charset="0"/>
          <a:ea typeface="+mn-ea"/>
          <a:cs typeface="+mn-cs"/>
        </a:defRPr>
      </a:lvl4pPr>
      <a:lvl5pPr marL="1790700" indent="-441960" algn="l" defTabSz="2282190" rtl="0" eaLnBrk="1" latinLnBrk="0" hangingPunct="1">
        <a:spcBef>
          <a:spcPct val="50000"/>
        </a:spcBef>
        <a:buClr>
          <a:schemeClr val="accent1"/>
        </a:buClr>
        <a:buFont typeface="Arial" panose="020B0604020202020204" pitchFamily="34" charset="0"/>
        <a:buChar char="•"/>
        <a:defRPr sz="4000" kern="1200">
          <a:solidFill>
            <a:schemeClr val="tx1"/>
          </a:solidFill>
          <a:latin typeface="Trebuchet MS" panose="020B0603020202020204" pitchFamily="34" charset="0"/>
          <a:ea typeface="+mn-ea"/>
          <a:cs typeface="+mn-cs"/>
        </a:defRPr>
      </a:lvl5pPr>
      <a:lvl6pPr marL="6276340" indent="-568960" algn="l" defTabSz="2282190" rtl="0" eaLnBrk="1" latinLnBrk="0" hangingPunct="1">
        <a:spcBef>
          <a:spcPct val="50000"/>
        </a:spcBef>
        <a:buFont typeface="Arial" panose="020B0604020202020204" pitchFamily="34" charset="0"/>
        <a:buChar char="•"/>
        <a:defRPr sz="5000" kern="1200">
          <a:solidFill>
            <a:schemeClr val="tx1"/>
          </a:solidFill>
          <a:latin typeface="+mn-lt"/>
          <a:ea typeface="+mn-ea"/>
          <a:cs typeface="+mn-cs"/>
        </a:defRPr>
      </a:lvl6pPr>
      <a:lvl7pPr marL="7416165" indent="-568960" algn="l" defTabSz="2282190" rtl="0" eaLnBrk="1" latinLnBrk="0" hangingPunct="1">
        <a:spcBef>
          <a:spcPct val="50000"/>
        </a:spcBef>
        <a:buFont typeface="Arial" panose="020B0604020202020204" pitchFamily="34" charset="0"/>
        <a:buChar char="•"/>
        <a:defRPr sz="5000" kern="1200">
          <a:solidFill>
            <a:schemeClr val="tx1"/>
          </a:solidFill>
          <a:latin typeface="+mn-lt"/>
          <a:ea typeface="+mn-ea"/>
          <a:cs typeface="+mn-cs"/>
        </a:defRPr>
      </a:lvl7pPr>
      <a:lvl8pPr marL="8556625" indent="-568960" algn="l" defTabSz="2282190" rtl="0" eaLnBrk="1" latinLnBrk="0" hangingPunct="1">
        <a:spcBef>
          <a:spcPct val="50000"/>
        </a:spcBef>
        <a:buFont typeface="Arial" panose="020B0604020202020204" pitchFamily="34" charset="0"/>
        <a:buChar char="•"/>
        <a:defRPr sz="5000" kern="1200">
          <a:solidFill>
            <a:schemeClr val="tx1"/>
          </a:solidFill>
          <a:latin typeface="+mn-lt"/>
          <a:ea typeface="+mn-ea"/>
          <a:cs typeface="+mn-cs"/>
        </a:defRPr>
      </a:lvl8pPr>
      <a:lvl9pPr marL="9698990" indent="-568960" algn="l" defTabSz="2282190" rtl="0" eaLnBrk="1" latinLnBrk="0" hangingPunct="1">
        <a:spcBef>
          <a:spcPct val="50000"/>
        </a:spcBef>
        <a:buFont typeface="Arial" panose="020B0604020202020204" pitchFamily="34" charset="0"/>
        <a:buChar char="•"/>
        <a:defRPr sz="5000" kern="1200">
          <a:solidFill>
            <a:schemeClr val="tx1"/>
          </a:solidFill>
          <a:latin typeface="+mn-lt"/>
          <a:ea typeface="+mn-ea"/>
          <a:cs typeface="+mn-cs"/>
        </a:defRPr>
      </a:lvl9pPr>
    </p:bodyStyle>
    <p:otherStyle>
      <a:defPPr>
        <a:defRPr lang="en-US"/>
      </a:defPPr>
      <a:lvl1pPr marL="0" algn="l" defTabSz="2282190" rtl="0" eaLnBrk="1" latinLnBrk="0" hangingPunct="1">
        <a:defRPr sz="4500" kern="1200">
          <a:solidFill>
            <a:schemeClr val="tx1"/>
          </a:solidFill>
          <a:latin typeface="+mn-lt"/>
          <a:ea typeface="+mn-ea"/>
          <a:cs typeface="+mn-cs"/>
        </a:defRPr>
      </a:lvl1pPr>
      <a:lvl2pPr marL="1142365" algn="l" defTabSz="2282190" rtl="0" eaLnBrk="1" latinLnBrk="0" hangingPunct="1">
        <a:defRPr sz="4500" kern="1200">
          <a:solidFill>
            <a:schemeClr val="tx1"/>
          </a:solidFill>
          <a:latin typeface="+mn-lt"/>
          <a:ea typeface="+mn-ea"/>
          <a:cs typeface="+mn-cs"/>
        </a:defRPr>
      </a:lvl2pPr>
      <a:lvl3pPr marL="2282190" algn="l" defTabSz="2282190" rtl="0" eaLnBrk="1" latinLnBrk="0" hangingPunct="1">
        <a:defRPr sz="4500" kern="1200">
          <a:solidFill>
            <a:schemeClr val="tx1"/>
          </a:solidFill>
          <a:latin typeface="+mn-lt"/>
          <a:ea typeface="+mn-ea"/>
          <a:cs typeface="+mn-cs"/>
        </a:defRPr>
      </a:lvl3pPr>
      <a:lvl4pPr marL="3422650" algn="l" defTabSz="2282190" rtl="0" eaLnBrk="1" latinLnBrk="0" hangingPunct="1">
        <a:defRPr sz="4500" kern="1200">
          <a:solidFill>
            <a:schemeClr val="tx1"/>
          </a:solidFill>
          <a:latin typeface="+mn-lt"/>
          <a:ea typeface="+mn-ea"/>
          <a:cs typeface="+mn-cs"/>
        </a:defRPr>
      </a:lvl4pPr>
      <a:lvl5pPr marL="4565015" algn="l" defTabSz="2282190" rtl="0" eaLnBrk="1" latinLnBrk="0" hangingPunct="1">
        <a:defRPr sz="4500" kern="1200">
          <a:solidFill>
            <a:schemeClr val="tx1"/>
          </a:solidFill>
          <a:latin typeface="+mn-lt"/>
          <a:ea typeface="+mn-ea"/>
          <a:cs typeface="+mn-cs"/>
        </a:defRPr>
      </a:lvl5pPr>
      <a:lvl6pPr marL="5704840" algn="l" defTabSz="2282190" rtl="0" eaLnBrk="1" latinLnBrk="0" hangingPunct="1">
        <a:defRPr sz="4500" kern="1200">
          <a:solidFill>
            <a:schemeClr val="tx1"/>
          </a:solidFill>
          <a:latin typeface="+mn-lt"/>
          <a:ea typeface="+mn-ea"/>
          <a:cs typeface="+mn-cs"/>
        </a:defRPr>
      </a:lvl6pPr>
      <a:lvl7pPr marL="6845300" algn="l" defTabSz="2282190" rtl="0" eaLnBrk="1" latinLnBrk="0" hangingPunct="1">
        <a:defRPr sz="4500" kern="1200">
          <a:solidFill>
            <a:schemeClr val="tx1"/>
          </a:solidFill>
          <a:latin typeface="+mn-lt"/>
          <a:ea typeface="+mn-ea"/>
          <a:cs typeface="+mn-cs"/>
        </a:defRPr>
      </a:lvl7pPr>
      <a:lvl8pPr marL="7987665" algn="l" defTabSz="2282190" rtl="0" eaLnBrk="1" latinLnBrk="0" hangingPunct="1">
        <a:defRPr sz="4500" kern="1200">
          <a:solidFill>
            <a:schemeClr val="tx1"/>
          </a:solidFill>
          <a:latin typeface="+mn-lt"/>
          <a:ea typeface="+mn-ea"/>
          <a:cs typeface="+mn-cs"/>
        </a:defRPr>
      </a:lvl8pPr>
      <a:lvl9pPr marL="9127490" algn="l" defTabSz="228219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16404" y="483080"/>
            <a:ext cx="25692808" cy="2123658"/>
          </a:xfrm>
          <a:prstGeom prst="rect">
            <a:avLst/>
          </a:prstGeom>
        </p:spPr>
        <p:txBody>
          <a:bodyPr wrap="square">
            <a:spAutoFit/>
          </a:bodyPr>
          <a:lstStyle/>
          <a:p>
            <a:pPr algn="ctr"/>
            <a:r>
              <a:rPr lang="en-IN" sz="6600" b="1">
                <a:effectLst>
                  <a:outerShdw blurRad="38100" dist="38100" dir="2700000" algn="tl">
                    <a:srgbClr val="000000">
                      <a:alpha val="43137"/>
                    </a:srgbClr>
                  </a:outerShdw>
                </a:effectLst>
                <a:latin typeface="Trebuchet MS" panose="020B0603020202020204" pitchFamily="34" charset="0"/>
              </a:rPr>
              <a:t>VRS &amp; YRN COLLEGE OF ENGINEERING </a:t>
            </a:r>
            <a:r>
              <a:rPr lang="en-IN" sz="6600" b="1" smtClean="0">
                <a:effectLst>
                  <a:outerShdw blurRad="38100" dist="38100" dir="2700000" algn="tl">
                    <a:srgbClr val="000000">
                      <a:alpha val="43137"/>
                    </a:srgbClr>
                  </a:outerShdw>
                </a:effectLst>
                <a:latin typeface="Trebuchet MS" panose="020B0603020202020204" pitchFamily="34" charset="0"/>
              </a:rPr>
              <a:t>&amp;TECHNOLOGY </a:t>
            </a:r>
            <a:endParaRPr lang="en-IN" sz="6600" b="1">
              <a:effectLst>
                <a:outerShdw blurRad="38100" dist="38100" dir="2700000" algn="tl">
                  <a:srgbClr val="000000">
                    <a:alpha val="43137"/>
                  </a:srgbClr>
                </a:outerShdw>
              </a:effectLst>
              <a:latin typeface="Trebuchet MS" panose="020B0603020202020204" pitchFamily="34" charset="0"/>
            </a:endParaRPr>
          </a:p>
          <a:p>
            <a:pPr algn="ctr"/>
            <a:endParaRPr lang="en-IN" sz="6600" b="1">
              <a:effectLst>
                <a:outerShdw blurRad="38100" dist="38100" dir="2700000" algn="tl">
                  <a:srgbClr val="000000">
                    <a:alpha val="43137"/>
                  </a:srgbClr>
                </a:outerShdw>
              </a:effectLst>
              <a:latin typeface="Trebuchet MS" panose="020B0603020202020204" pitchFamily="34" charset="0"/>
            </a:endParaRPr>
          </a:p>
        </p:txBody>
      </p:sp>
      <p:pic>
        <p:nvPicPr>
          <p:cNvPr id="3" name="image1.jpeg"/>
          <p:cNvPicPr/>
          <p:nvPr/>
        </p:nvPicPr>
        <p:blipFill>
          <a:blip r:embed="rId3" cstate="print">
            <a:extLst>
              <a:ext uri="{28A0092B-C50C-407E-A947-70E740481C1C}">
                <a14:useLocalDpi xmlns:a14="http://schemas.microsoft.com/office/drawing/2010/main" val="0"/>
              </a:ext>
            </a:extLst>
          </a:blip>
          <a:stretch>
            <a:fillRect/>
          </a:stretch>
        </p:blipFill>
        <p:spPr>
          <a:xfrm>
            <a:off x="9233687" y="3577044"/>
            <a:ext cx="3657600" cy="3132667"/>
          </a:xfrm>
          <a:prstGeom prst="rect">
            <a:avLst/>
          </a:prstGeom>
        </p:spPr>
      </p:pic>
      <p:sp>
        <p:nvSpPr>
          <p:cNvPr id="5" name="Rectangle 4"/>
          <p:cNvSpPr/>
          <p:nvPr/>
        </p:nvSpPr>
        <p:spPr>
          <a:xfrm>
            <a:off x="568748" y="8132657"/>
            <a:ext cx="22291252" cy="1200329"/>
          </a:xfrm>
          <a:prstGeom prst="rect">
            <a:avLst/>
          </a:prstGeom>
        </p:spPr>
        <p:txBody>
          <a:bodyPr wrap="square">
            <a:spAutoFit/>
          </a:bodyPr>
          <a:lstStyle/>
          <a:p>
            <a:pPr algn="ctr"/>
            <a:r>
              <a:rPr lang="en-IN" sz="7200" b="1">
                <a:effectLst>
                  <a:outerShdw blurRad="38100" dist="38100" dir="2700000" algn="tl">
                    <a:srgbClr val="000000">
                      <a:alpha val="43137"/>
                    </a:srgbClr>
                  </a:outerShdw>
                </a:effectLst>
                <a:latin typeface="Trebuchet MS" panose="020B0603020202020204" pitchFamily="34" charset="0"/>
              </a:rPr>
              <a:t> </a:t>
            </a:r>
          </a:p>
        </p:txBody>
      </p:sp>
      <p:sp>
        <p:nvSpPr>
          <p:cNvPr id="6" name="Rectangle 5"/>
          <p:cNvSpPr/>
          <p:nvPr/>
        </p:nvSpPr>
        <p:spPr>
          <a:xfrm>
            <a:off x="-264695" y="7326819"/>
            <a:ext cx="23402083" cy="1107996"/>
          </a:xfrm>
          <a:prstGeom prst="rect">
            <a:avLst/>
          </a:prstGeom>
        </p:spPr>
        <p:txBody>
          <a:bodyPr wrap="square">
            <a:spAutoFit/>
          </a:bodyPr>
          <a:lstStyle/>
          <a:p>
            <a:pPr algn="ctr"/>
            <a:r>
              <a:rPr lang="en-IN" sz="6600" b="1">
                <a:effectLst>
                  <a:outerShdw blurRad="38100" dist="38100" dir="2700000" algn="tl">
                    <a:srgbClr val="000000">
                      <a:alpha val="43137"/>
                    </a:srgbClr>
                  </a:outerShdw>
                </a:effectLst>
                <a:latin typeface="Trebuchet MS" panose="020B0603020202020204" pitchFamily="34" charset="0"/>
              </a:rPr>
              <a:t>LAND REAL ESTATE REGISTRATION USING BLOCKCHAIN</a:t>
            </a:r>
          </a:p>
        </p:txBody>
      </p:sp>
      <p:sp>
        <p:nvSpPr>
          <p:cNvPr id="9" name="Rectangle 8"/>
          <p:cNvSpPr/>
          <p:nvPr/>
        </p:nvSpPr>
        <p:spPr>
          <a:xfrm>
            <a:off x="10460907" y="10796693"/>
            <a:ext cx="11845639" cy="3170099"/>
          </a:xfrm>
          <a:prstGeom prst="rect">
            <a:avLst/>
          </a:prstGeom>
        </p:spPr>
        <p:txBody>
          <a:bodyPr wrap="square">
            <a:spAutoFit/>
          </a:bodyPr>
          <a:lstStyle/>
          <a:p>
            <a:pPr algn="ctr"/>
            <a:r>
              <a:rPr lang="en-IN" sz="4000" b="1" smtClean="0">
                <a:effectLst>
                  <a:outerShdw blurRad="38100" dist="38100" dir="2700000" algn="tl">
                    <a:srgbClr val="000000">
                      <a:alpha val="43137"/>
                    </a:srgbClr>
                  </a:outerShdw>
                </a:effectLst>
                <a:latin typeface="Trebuchet MS" panose="020B0603020202020204" pitchFamily="34" charset="0"/>
              </a:rPr>
              <a:t>Presented By </a:t>
            </a:r>
            <a:endParaRPr lang="en-IN" sz="4000" b="1">
              <a:effectLst>
                <a:outerShdw blurRad="38100" dist="38100" dir="2700000" algn="tl">
                  <a:srgbClr val="000000">
                    <a:alpha val="43137"/>
                  </a:srgbClr>
                </a:outerShdw>
              </a:effectLst>
              <a:latin typeface="Trebuchet MS" panose="020B0603020202020204" pitchFamily="34" charset="0"/>
            </a:endParaRPr>
          </a:p>
          <a:p>
            <a:r>
              <a:rPr lang="en-IN" sz="4000" b="1">
                <a:effectLst>
                  <a:outerShdw blurRad="38100" dist="38100" dir="2700000" algn="tl">
                    <a:srgbClr val="000000">
                      <a:alpha val="43137"/>
                    </a:srgbClr>
                  </a:outerShdw>
                </a:effectLst>
                <a:latin typeface="Trebuchet MS" panose="020B0603020202020204" pitchFamily="34" charset="0"/>
              </a:rPr>
              <a:t>              1.M.Amala                 (18L11A0511)</a:t>
            </a:r>
          </a:p>
          <a:p>
            <a:r>
              <a:rPr lang="en-IN" sz="4000" b="1">
                <a:effectLst>
                  <a:outerShdw blurRad="38100" dist="38100" dir="2700000" algn="tl">
                    <a:srgbClr val="000000">
                      <a:alpha val="43137"/>
                    </a:srgbClr>
                  </a:outerShdw>
                </a:effectLst>
                <a:latin typeface="Trebuchet MS" panose="020B0603020202020204" pitchFamily="34" charset="0"/>
              </a:rPr>
              <a:t>              2.k.Anusha                (18L11A0510)</a:t>
            </a:r>
          </a:p>
          <a:p>
            <a:r>
              <a:rPr lang="en-IN" sz="4000" b="1">
                <a:effectLst>
                  <a:outerShdw blurRad="38100" dist="38100" dir="2700000" algn="tl">
                    <a:srgbClr val="000000">
                      <a:alpha val="43137"/>
                    </a:srgbClr>
                  </a:outerShdw>
                </a:effectLst>
                <a:latin typeface="Trebuchet MS" panose="020B0603020202020204" pitchFamily="34" charset="0"/>
              </a:rPr>
              <a:t>              3.J.Srinivasa Rao       (17L11A0507)</a:t>
            </a:r>
          </a:p>
          <a:p>
            <a:r>
              <a:rPr lang="en-IN" sz="4000" b="1">
                <a:effectLst>
                  <a:outerShdw blurRad="38100" dist="38100" dir="2700000" algn="tl">
                    <a:srgbClr val="000000">
                      <a:alpha val="43137"/>
                    </a:srgbClr>
                  </a:outerShdw>
                </a:effectLst>
                <a:latin typeface="Trebuchet MS" panose="020B0603020202020204" pitchFamily="34" charset="0"/>
              </a:rPr>
              <a:t>              4.B.V.SumanthKumar (18L11A0510)</a:t>
            </a:r>
          </a:p>
        </p:txBody>
      </p:sp>
      <p:sp>
        <p:nvSpPr>
          <p:cNvPr id="10" name="Rectangle 9"/>
          <p:cNvSpPr/>
          <p:nvPr/>
        </p:nvSpPr>
        <p:spPr>
          <a:xfrm>
            <a:off x="846136" y="11249002"/>
            <a:ext cx="6485997" cy="1323439"/>
          </a:xfrm>
          <a:prstGeom prst="rect">
            <a:avLst/>
          </a:prstGeom>
        </p:spPr>
        <p:txBody>
          <a:bodyPr wrap="square">
            <a:spAutoFit/>
          </a:bodyPr>
          <a:lstStyle/>
          <a:p>
            <a:pPr algn="ctr"/>
            <a:r>
              <a:rPr lang="en-IN" sz="4000" b="1">
                <a:effectLst>
                  <a:outerShdw blurRad="38100" dist="38100" dir="2700000" algn="tl">
                    <a:srgbClr val="000000">
                      <a:alpha val="43137"/>
                    </a:srgbClr>
                  </a:outerShdw>
                </a:effectLst>
                <a:latin typeface="Trebuchet MS" panose="020B0603020202020204" pitchFamily="34" charset="0"/>
              </a:rPr>
              <a:t>Under the Guidance Of </a:t>
            </a:r>
          </a:p>
          <a:p>
            <a:pPr algn="ctr"/>
            <a:r>
              <a:rPr lang="en-IN" sz="4000" b="1" err="1">
                <a:effectLst>
                  <a:outerShdw blurRad="38100" dist="38100" dir="2700000" algn="tl">
                    <a:srgbClr val="000000">
                      <a:alpha val="43137"/>
                    </a:srgbClr>
                  </a:outerShdw>
                </a:effectLst>
                <a:latin typeface="Trebuchet MS" panose="020B0603020202020204" pitchFamily="34" charset="0"/>
              </a:rPr>
              <a:t>A.Satish</a:t>
            </a:r>
            <a:r>
              <a:rPr lang="en-IN" sz="4000" b="1">
                <a:effectLst>
                  <a:outerShdw blurRad="38100" dist="38100" dir="2700000" algn="tl">
                    <a:srgbClr val="000000">
                      <a:alpha val="43137"/>
                    </a:srgbClr>
                  </a:outerShdw>
                </a:effectLst>
                <a:latin typeface="Trebuchet MS" panose="020B0603020202020204" pitchFamily="34" charset="0"/>
              </a:rPr>
              <a:t> Kumar</a:t>
            </a:r>
          </a:p>
        </p:txBody>
      </p:sp>
      <p:sp>
        <p:nvSpPr>
          <p:cNvPr id="2" name="TextBox 1"/>
          <p:cNvSpPr txBox="1"/>
          <p:nvPr/>
        </p:nvSpPr>
        <p:spPr>
          <a:xfrm>
            <a:off x="9467850" y="17506950"/>
            <a:ext cx="4972050" cy="369332"/>
          </a:xfrm>
          <a:prstGeom prst="rect">
            <a:avLst/>
          </a:prstGeom>
          <a:solidFill>
            <a:schemeClr val="bg2"/>
          </a:solidFill>
        </p:spPr>
        <p:txBody>
          <a:bodyPr wrap="square" rtlCol="0">
            <a:spAutoFit/>
          </a:bodyPr>
          <a:lstStyle/>
          <a:p>
            <a:endParaRPr lang="en-US"/>
          </a:p>
        </p:txBody>
      </p:sp>
      <p:sp>
        <p:nvSpPr>
          <p:cNvPr id="11" name="TextBox 10"/>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1569660"/>
          </a:xfrm>
          <a:prstGeom prst="rect">
            <a:avLst/>
          </a:prstGeom>
          <a:noFill/>
        </p:spPr>
        <p:txBody>
          <a:bodyPr wrap="square" rtlCol="0">
            <a:spAutoFit/>
          </a:bodyPr>
          <a:lstStyle/>
          <a:p>
            <a:r>
              <a:rPr lang="en-US" sz="4800" b="1" smtClean="0"/>
              <a:t>Sequence Diagram:</a:t>
            </a:r>
            <a:endParaRPr lang="en-US" sz="4800"/>
          </a:p>
          <a:p>
            <a:r>
              <a:rPr lang="en-US" sz="4800"/>
              <a:t>                      </a:t>
            </a:r>
          </a:p>
        </p:txBody>
      </p:sp>
      <p:pic>
        <p:nvPicPr>
          <p:cNvPr id="7" name="Picture 6" descr="C:\Users\GENIUS\Desktop\SequenceDiagram1.jpg"/>
          <p:cNvPicPr/>
          <p:nvPr/>
        </p:nvPicPr>
        <p:blipFill>
          <a:blip r:embed="rId3"/>
          <a:srcRect/>
          <a:stretch>
            <a:fillRect/>
          </a:stretch>
        </p:blipFill>
        <p:spPr bwMode="auto">
          <a:xfrm>
            <a:off x="2574758" y="3270531"/>
            <a:ext cx="17758609" cy="10702644"/>
          </a:xfrm>
          <a:prstGeom prst="rect">
            <a:avLst/>
          </a:prstGeom>
          <a:noFill/>
          <a:ln w="9525">
            <a:noFill/>
            <a:miter lim="800000"/>
            <a:headEnd/>
            <a:tailEnd/>
          </a:ln>
        </p:spPr>
      </p:pic>
      <p:sp>
        <p:nvSpPr>
          <p:cNvPr id="9" name="TextBox 8"/>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3189281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3675824" cy="1252974"/>
          </a:xfrm>
          <a:prstGeom prst="rect">
            <a:avLst/>
          </a:prstGeom>
          <a:noFill/>
        </p:spPr>
        <p:txBody>
          <a:bodyPr wrap="none" lIns="235018" tIns="117508" rIns="235018" bIns="117508" rtlCol="0">
            <a:spAutoFit/>
          </a:bodyPr>
          <a:lstStyle/>
          <a:p>
            <a:r>
              <a:rPr lang="en-US" altLang="en-US" sz="6600" b="1">
                <a:latin typeface="Trebuchet MS" panose="020B0603020202020204" pitchFamily="34" charset="0"/>
              </a:rPr>
              <a:t>M</a:t>
            </a:r>
            <a:r>
              <a:rPr lang="en-US" altLang="en-US" sz="6600" b="1" smtClean="0">
                <a:latin typeface="Trebuchet MS" panose="020B0603020202020204" pitchFamily="34" charset="0"/>
              </a:rPr>
              <a:t>odules</a:t>
            </a:r>
            <a:endParaRPr lang="en-US" altLang="en-US" sz="6600" b="1">
              <a:latin typeface="Trebuchet MS" panose="020B0603020202020204" pitchFamily="34" charset="0"/>
            </a:endParaRP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36299" y="2147229"/>
            <a:ext cx="19459575" cy="4401205"/>
          </a:xfrm>
          <a:prstGeom prst="rect">
            <a:avLst/>
          </a:prstGeom>
          <a:noFill/>
        </p:spPr>
        <p:txBody>
          <a:bodyPr wrap="square" rtlCol="0" anchor="ctr">
            <a:spAutoFit/>
          </a:bodyPr>
          <a:lstStyle/>
          <a:p>
            <a:r>
              <a:rPr lang="en-US" sz="4000"/>
              <a:t>To implement this project we have designed following modules</a:t>
            </a:r>
          </a:p>
          <a:p>
            <a:pPr marL="742950" lvl="0" indent="-742950">
              <a:buFont typeface="+mj-lt"/>
              <a:buAutoNum type="arabicPeriod"/>
            </a:pPr>
            <a:r>
              <a:rPr lang="en-US" sz="4000"/>
              <a:t>Admin: admin user can login to application by using username as admin and password as admin and after login admin can add new land registration details and then can search land details. Admin will issue registration number to each user land.</a:t>
            </a:r>
          </a:p>
          <a:p>
            <a:pPr lvl="0"/>
            <a:endParaRPr lang="en-US" sz="4000"/>
          </a:p>
          <a:p>
            <a:pPr lvl="0"/>
            <a:endParaRPr lang="en-US" sz="4000"/>
          </a:p>
        </p:txBody>
      </p:sp>
      <p:sp>
        <p:nvSpPr>
          <p:cNvPr id="6" name="TextBox 5"/>
          <p:cNvSpPr txBox="1"/>
          <p:nvPr/>
        </p:nvSpPr>
        <p:spPr>
          <a:xfrm>
            <a:off x="16030576" y="15430500"/>
            <a:ext cx="6572250" cy="369332"/>
          </a:xfrm>
          <a:prstGeom prst="rect">
            <a:avLst/>
          </a:prstGeom>
          <a:solidFill>
            <a:schemeClr val="bg1"/>
          </a:solidFill>
        </p:spPr>
        <p:txBody>
          <a:bodyPr wrap="square" rtlCol="0">
            <a:spAutoFit/>
          </a:bodyPr>
          <a:lstStyle/>
          <a:p>
            <a:endParaRPr lang="en-US"/>
          </a:p>
        </p:txBody>
      </p:sp>
      <p:pic>
        <p:nvPicPr>
          <p:cNvPr id="9" name="image3.png"/>
          <p:cNvPicPr/>
          <p:nvPr/>
        </p:nvPicPr>
        <p:blipFill>
          <a:blip r:embed="rId3" cstate="print"/>
          <a:stretch>
            <a:fillRect/>
          </a:stretch>
        </p:blipFill>
        <p:spPr>
          <a:xfrm>
            <a:off x="2215662" y="5802924"/>
            <a:ext cx="18639692" cy="8757138"/>
          </a:xfrm>
          <a:prstGeom prst="rect">
            <a:avLst/>
          </a:prstGeom>
        </p:spPr>
      </p:pic>
      <p:sp>
        <p:nvSpPr>
          <p:cNvPr id="8" name="TextBox 7"/>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430360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2057870" y="2206123"/>
            <a:ext cx="19459575" cy="1999265"/>
          </a:xfrm>
          <a:prstGeom prst="rect">
            <a:avLst/>
          </a:prstGeom>
          <a:noFill/>
        </p:spPr>
        <p:txBody>
          <a:bodyPr wrap="square" rtlCol="0" anchor="ctr">
            <a:spAutoFit/>
          </a:bodyPr>
          <a:lstStyle/>
          <a:p>
            <a:pPr lvl="0">
              <a:lnSpc>
                <a:spcPct val="150000"/>
              </a:lnSpc>
            </a:pPr>
            <a:r>
              <a:rPr lang="en-US" sz="4000"/>
              <a:t>2. User module: User can search registered plot details by entering plot registering number.</a:t>
            </a:r>
          </a:p>
        </p:txBody>
      </p:sp>
      <p:sp>
        <p:nvSpPr>
          <p:cNvPr id="6" name="TextBox 5"/>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pic>
        <p:nvPicPr>
          <p:cNvPr id="10" name="image2.png"/>
          <p:cNvPicPr/>
          <p:nvPr/>
        </p:nvPicPr>
        <p:blipFill>
          <a:blip r:embed="rId3" cstate="print"/>
          <a:stretch>
            <a:fillRect/>
          </a:stretch>
        </p:blipFill>
        <p:spPr>
          <a:xfrm>
            <a:off x="2672862" y="4747846"/>
            <a:ext cx="18658375" cy="9917723"/>
          </a:xfrm>
          <a:prstGeom prst="rect">
            <a:avLst/>
          </a:prstGeom>
        </p:spPr>
      </p:pic>
    </p:spTree>
    <p:extLst>
      <p:ext uri="{BB962C8B-B14F-4D97-AF65-F5344CB8AC3E}">
        <p14:creationId xmlns:p14="http://schemas.microsoft.com/office/powerpoint/2010/main" val="1791510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15029316" cy="1252974"/>
          </a:xfrm>
          <a:prstGeom prst="rect">
            <a:avLst/>
          </a:prstGeom>
          <a:noFill/>
        </p:spPr>
        <p:txBody>
          <a:bodyPr wrap="none" lIns="235018" tIns="117508" rIns="235018" bIns="117508" rtlCol="0">
            <a:spAutoFit/>
          </a:bodyPr>
          <a:lstStyle/>
          <a:p>
            <a:r>
              <a:rPr lang="en-US" altLang="en-US" sz="6600" b="1">
                <a:latin typeface="Trebuchet MS" panose="020B0603020202020204" pitchFamily="34" charset="0"/>
              </a:rPr>
              <a:t>Working Of Real Estate Registration</a:t>
            </a: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1508105"/>
          </a:xfrm>
          <a:prstGeom prst="rect">
            <a:avLst/>
          </a:prstGeom>
          <a:noFill/>
        </p:spPr>
        <p:txBody>
          <a:bodyPr wrap="square" rtlCol="0">
            <a:spAutoFit/>
          </a:bodyPr>
          <a:lstStyle/>
          <a:p>
            <a:endParaRPr lang="en-US" sz="4400"/>
          </a:p>
          <a:p>
            <a:endParaRPr lang="en-US" sz="4800"/>
          </a:p>
        </p:txBody>
      </p:sp>
      <p:pic>
        <p:nvPicPr>
          <p:cNvPr id="2050" name="Picture 2" descr="Blockchain process in real estate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662" y="3018997"/>
            <a:ext cx="19301783" cy="118057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3586124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93C0C52-6769-18A5-67D5-229904070E9D}"/>
              </a:ext>
            </a:extLst>
          </p:cNvPr>
          <p:cNvPicPr>
            <a:picLocks noChangeAspect="1"/>
          </p:cNvPicPr>
          <p:nvPr/>
        </p:nvPicPr>
        <p:blipFill>
          <a:blip r:embed="rId2"/>
          <a:stretch>
            <a:fillRect/>
          </a:stretch>
        </p:blipFill>
        <p:spPr>
          <a:xfrm>
            <a:off x="1564105" y="2093495"/>
            <a:ext cx="19731790" cy="11526251"/>
          </a:xfrm>
          <a:prstGeom prst="rect">
            <a:avLst/>
          </a:prstGeom>
        </p:spPr>
      </p:pic>
      <p:sp>
        <p:nvSpPr>
          <p:cNvPr id="5" name="Rectangle 4">
            <a:extLst>
              <a:ext uri="{FF2B5EF4-FFF2-40B4-BE49-F238E27FC236}">
                <a16:creationId xmlns="" xmlns:a16="http://schemas.microsoft.com/office/drawing/2014/main" id="{CD11B493-4354-DD6C-E738-F27322E8326F}"/>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8" name="TextBox 7">
            <a:extLst>
              <a:ext uri="{FF2B5EF4-FFF2-40B4-BE49-F238E27FC236}">
                <a16:creationId xmlns="" xmlns:a16="http://schemas.microsoft.com/office/drawing/2014/main" id="{33214940-6FC7-D2FD-9E74-56900D4E1181}"/>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9" name="TextBox 8">
            <a:extLst>
              <a:ext uri="{FF2B5EF4-FFF2-40B4-BE49-F238E27FC236}">
                <a16:creationId xmlns="" xmlns:a16="http://schemas.microsoft.com/office/drawing/2014/main" id="{6EB60C5E-775B-2E2C-73CE-9DD6D3600B2E}"/>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3" name="TextBox 2">
            <a:extLst>
              <a:ext uri="{FF2B5EF4-FFF2-40B4-BE49-F238E27FC236}">
                <a16:creationId xmlns="" xmlns:a16="http://schemas.microsoft.com/office/drawing/2014/main" id="{25EB782C-BBF8-EA7C-5D73-F18B5FCA46F4}"/>
              </a:ext>
            </a:extLst>
          </p:cNvPr>
          <p:cNvSpPr txBox="1"/>
          <p:nvPr/>
        </p:nvSpPr>
        <p:spPr>
          <a:xfrm>
            <a:off x="1198179" y="371616"/>
            <a:ext cx="7175801" cy="1015663"/>
          </a:xfrm>
          <a:prstGeom prst="rect">
            <a:avLst/>
          </a:prstGeom>
          <a:noFill/>
        </p:spPr>
        <p:txBody>
          <a:bodyPr wrap="square" rtlCol="0">
            <a:spAutoFit/>
          </a:bodyPr>
          <a:lstStyle/>
          <a:p>
            <a:r>
              <a:rPr lang="en-IN" sz="6000" b="1">
                <a:latin typeface="Trebuchet MS" panose="020B0603020202020204" pitchFamily="34" charset="0"/>
                <a:cs typeface="Times New Roman" panose="02020603050405020304" pitchFamily="18" charset="0"/>
              </a:rPr>
              <a:t>Output</a:t>
            </a:r>
            <a:r>
              <a:rPr lang="en-IN" sz="6000" b="1" i="1">
                <a:latin typeface="Trebuchet MS" panose="020B0603020202020204" pitchFamily="34" charset="0"/>
                <a:cs typeface="Times New Roman" panose="02020603050405020304" pitchFamily="18" charset="0"/>
              </a:rPr>
              <a:t> </a:t>
            </a:r>
            <a:r>
              <a:rPr lang="en-IN" sz="6000" b="1">
                <a:latin typeface="Trebuchet MS" panose="020B0603020202020204" pitchFamily="34" charset="0"/>
                <a:cs typeface="Times New Roman" panose="02020603050405020304" pitchFamily="18" charset="0"/>
              </a:rPr>
              <a:t>Screenshots</a:t>
            </a:r>
          </a:p>
        </p:txBody>
      </p:sp>
      <p:sp>
        <p:nvSpPr>
          <p:cNvPr id="2" name="TextBox 1"/>
          <p:cNvSpPr txBox="1"/>
          <p:nvPr/>
        </p:nvSpPr>
        <p:spPr>
          <a:xfrm>
            <a:off x="8702566" y="14004466"/>
            <a:ext cx="6779172" cy="769441"/>
          </a:xfrm>
          <a:prstGeom prst="rect">
            <a:avLst/>
          </a:prstGeom>
          <a:noFill/>
        </p:spPr>
        <p:txBody>
          <a:bodyPr wrap="square" rtlCol="0">
            <a:spAutoFit/>
          </a:bodyPr>
          <a:lstStyle/>
          <a:p>
            <a:r>
              <a:rPr lang="en-US" sz="4400" smtClean="0"/>
              <a:t>Fig:Home Page</a:t>
            </a:r>
            <a:endParaRPr lang="en-US" sz="4400"/>
          </a:p>
        </p:txBody>
      </p:sp>
    </p:spTree>
    <p:extLst>
      <p:ext uri="{BB962C8B-B14F-4D97-AF65-F5344CB8AC3E}">
        <p14:creationId xmlns:p14="http://schemas.microsoft.com/office/powerpoint/2010/main" val="4068061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E37426E-593C-4834-8F35-52CA0F2509D5}"/>
              </a:ext>
            </a:extLst>
          </p:cNvPr>
          <p:cNvPicPr>
            <a:picLocks noChangeAspect="1"/>
          </p:cNvPicPr>
          <p:nvPr/>
        </p:nvPicPr>
        <p:blipFill>
          <a:blip r:embed="rId2"/>
          <a:stretch>
            <a:fillRect/>
          </a:stretch>
        </p:blipFill>
        <p:spPr>
          <a:xfrm>
            <a:off x="1756611" y="1797268"/>
            <a:ext cx="18817389" cy="12135299"/>
          </a:xfrm>
          <a:prstGeom prst="rect">
            <a:avLst/>
          </a:prstGeom>
        </p:spPr>
      </p:pic>
      <p:sp>
        <p:nvSpPr>
          <p:cNvPr id="5" name="Rectangle 4">
            <a:extLst>
              <a:ext uri="{FF2B5EF4-FFF2-40B4-BE49-F238E27FC236}">
                <a16:creationId xmlns="" xmlns:a16="http://schemas.microsoft.com/office/drawing/2014/main" id="{7177F5B1-9812-34EE-6363-8641616B2B41}"/>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591F4E17-925A-EDC9-2A04-E1E0CDE357D5}"/>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33EAF0C2-0687-121A-7739-06402D78FC27}"/>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9047746" y="14248028"/>
            <a:ext cx="6181743" cy="769441"/>
          </a:xfrm>
          <a:prstGeom prst="rect">
            <a:avLst/>
          </a:prstGeom>
          <a:noFill/>
        </p:spPr>
        <p:txBody>
          <a:bodyPr wrap="square" rtlCol="0">
            <a:spAutoFit/>
          </a:bodyPr>
          <a:lstStyle/>
          <a:p>
            <a:r>
              <a:rPr lang="en-US" sz="4400" smtClean="0"/>
              <a:t>Fig:Admin Login Page</a:t>
            </a:r>
            <a:endParaRPr lang="en-US" sz="4400"/>
          </a:p>
        </p:txBody>
      </p:sp>
    </p:spTree>
    <p:extLst>
      <p:ext uri="{BB962C8B-B14F-4D97-AF65-F5344CB8AC3E}">
        <p14:creationId xmlns:p14="http://schemas.microsoft.com/office/powerpoint/2010/main" val="1995987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183A7E1-A1E3-4459-CE7B-37BAC291E071}"/>
              </a:ext>
            </a:extLst>
          </p:cNvPr>
          <p:cNvPicPr>
            <a:picLocks noChangeAspect="1"/>
          </p:cNvPicPr>
          <p:nvPr/>
        </p:nvPicPr>
        <p:blipFill>
          <a:blip r:embed="rId2"/>
          <a:stretch>
            <a:fillRect/>
          </a:stretch>
        </p:blipFill>
        <p:spPr>
          <a:xfrm>
            <a:off x="2430379" y="1540042"/>
            <a:ext cx="18215810" cy="12459737"/>
          </a:xfrm>
          <a:prstGeom prst="rect">
            <a:avLst/>
          </a:prstGeom>
        </p:spPr>
      </p:pic>
      <p:sp>
        <p:nvSpPr>
          <p:cNvPr id="5" name="Rectangle 4">
            <a:extLst>
              <a:ext uri="{FF2B5EF4-FFF2-40B4-BE49-F238E27FC236}">
                <a16:creationId xmlns="" xmlns:a16="http://schemas.microsoft.com/office/drawing/2014/main" id="{D0D7826B-DA13-1DE3-A893-AC2081110C41}"/>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1BC88EAC-7EE6-EDD6-BF2A-6003D111151F}"/>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A58AE92C-4940-553F-2889-DC347093E631}"/>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8040414" y="14283559"/>
            <a:ext cx="6936827" cy="769441"/>
          </a:xfrm>
          <a:prstGeom prst="rect">
            <a:avLst/>
          </a:prstGeom>
          <a:noFill/>
        </p:spPr>
        <p:txBody>
          <a:bodyPr wrap="square" rtlCol="0">
            <a:spAutoFit/>
          </a:bodyPr>
          <a:lstStyle/>
          <a:p>
            <a:r>
              <a:rPr lang="en-US" sz="4400" smtClean="0"/>
              <a:t>Fig:Administrator Screen</a:t>
            </a:r>
            <a:endParaRPr lang="en-US" sz="4400"/>
          </a:p>
        </p:txBody>
      </p:sp>
    </p:spTree>
    <p:extLst>
      <p:ext uri="{BB962C8B-B14F-4D97-AF65-F5344CB8AC3E}">
        <p14:creationId xmlns:p14="http://schemas.microsoft.com/office/powerpoint/2010/main" val="2308736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B7E7211-B256-67D0-EDA1-37710C0F0C28}"/>
              </a:ext>
            </a:extLst>
          </p:cNvPr>
          <p:cNvPicPr>
            <a:picLocks noChangeAspect="1"/>
          </p:cNvPicPr>
          <p:nvPr/>
        </p:nvPicPr>
        <p:blipFill>
          <a:blip r:embed="rId2"/>
          <a:stretch>
            <a:fillRect/>
          </a:stretch>
        </p:blipFill>
        <p:spPr>
          <a:xfrm>
            <a:off x="1467852" y="1660359"/>
            <a:ext cx="19731789" cy="12244828"/>
          </a:xfrm>
          <a:prstGeom prst="rect">
            <a:avLst/>
          </a:prstGeom>
        </p:spPr>
      </p:pic>
      <p:sp>
        <p:nvSpPr>
          <p:cNvPr id="5" name="Rectangle 4">
            <a:extLst>
              <a:ext uri="{FF2B5EF4-FFF2-40B4-BE49-F238E27FC236}">
                <a16:creationId xmlns="" xmlns:a16="http://schemas.microsoft.com/office/drawing/2014/main" id="{11EB01DE-E262-6C77-DCA9-6A035B6B1751}"/>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1EB56E43-3CEF-559F-88CF-4565810491C3}"/>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85BD6F98-5B70-9F22-00AA-66C4905EE272}"/>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6684580" y="14157434"/>
            <a:ext cx="9427780" cy="769441"/>
          </a:xfrm>
          <a:prstGeom prst="rect">
            <a:avLst/>
          </a:prstGeom>
          <a:noFill/>
        </p:spPr>
        <p:txBody>
          <a:bodyPr wrap="square" rtlCol="0">
            <a:spAutoFit/>
          </a:bodyPr>
          <a:lstStyle/>
          <a:p>
            <a:r>
              <a:rPr lang="en-US" sz="4400" smtClean="0"/>
              <a:t>Fig:Admin Resgistrating Land details</a:t>
            </a:r>
            <a:endParaRPr lang="en-US" sz="4400"/>
          </a:p>
        </p:txBody>
      </p:sp>
    </p:spTree>
    <p:extLst>
      <p:ext uri="{BB962C8B-B14F-4D97-AF65-F5344CB8AC3E}">
        <p14:creationId xmlns:p14="http://schemas.microsoft.com/office/powerpoint/2010/main" val="3393936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3D91393-BBD6-7B05-DFD3-F4346BA9CA4E}"/>
              </a:ext>
            </a:extLst>
          </p:cNvPr>
          <p:cNvPicPr>
            <a:picLocks noChangeAspect="1"/>
          </p:cNvPicPr>
          <p:nvPr/>
        </p:nvPicPr>
        <p:blipFill>
          <a:blip r:embed="rId2"/>
          <a:stretch>
            <a:fillRect/>
          </a:stretch>
        </p:blipFill>
        <p:spPr>
          <a:xfrm>
            <a:off x="1732546" y="2695074"/>
            <a:ext cx="19082085" cy="10948737"/>
          </a:xfrm>
          <a:prstGeom prst="rect">
            <a:avLst/>
          </a:prstGeom>
        </p:spPr>
      </p:pic>
      <p:sp>
        <p:nvSpPr>
          <p:cNvPr id="5" name="Rectangle 4">
            <a:extLst>
              <a:ext uri="{FF2B5EF4-FFF2-40B4-BE49-F238E27FC236}">
                <a16:creationId xmlns="" xmlns:a16="http://schemas.microsoft.com/office/drawing/2014/main" id="{1FD81A7C-DEE2-716C-B2E6-D83FC1E9CF16}"/>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EAF90299-8471-3F06-8244-FA377BABDA48}"/>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51F5D491-7FBA-4B28-4343-37E03FC5AC4C}"/>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5549462" y="14119555"/>
            <a:ext cx="10783614" cy="769441"/>
          </a:xfrm>
          <a:prstGeom prst="rect">
            <a:avLst/>
          </a:prstGeom>
          <a:noFill/>
        </p:spPr>
        <p:txBody>
          <a:bodyPr wrap="square" rtlCol="0">
            <a:spAutoFit/>
          </a:bodyPr>
          <a:lstStyle/>
          <a:p>
            <a:r>
              <a:rPr lang="en-US" sz="4400" smtClean="0"/>
              <a:t>Fig:Admin Uploading Confidential Data</a:t>
            </a:r>
            <a:endParaRPr lang="en-US" sz="4400"/>
          </a:p>
        </p:txBody>
      </p:sp>
    </p:spTree>
    <p:extLst>
      <p:ext uri="{BB962C8B-B14F-4D97-AF65-F5344CB8AC3E}">
        <p14:creationId xmlns:p14="http://schemas.microsoft.com/office/powerpoint/2010/main" val="1589292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B195744-67A0-B317-0215-C09B09003E7E}"/>
              </a:ext>
            </a:extLst>
          </p:cNvPr>
          <p:cNvPicPr>
            <a:picLocks noChangeAspect="1"/>
          </p:cNvPicPr>
          <p:nvPr/>
        </p:nvPicPr>
        <p:blipFill>
          <a:blip r:embed="rId2"/>
          <a:stretch>
            <a:fillRect/>
          </a:stretch>
        </p:blipFill>
        <p:spPr>
          <a:xfrm>
            <a:off x="2117558" y="2550695"/>
            <a:ext cx="18937705" cy="10755402"/>
          </a:xfrm>
          <a:prstGeom prst="rect">
            <a:avLst/>
          </a:prstGeom>
        </p:spPr>
      </p:pic>
      <p:sp>
        <p:nvSpPr>
          <p:cNvPr id="5" name="Rectangle 4">
            <a:extLst>
              <a:ext uri="{FF2B5EF4-FFF2-40B4-BE49-F238E27FC236}">
                <a16:creationId xmlns="" xmlns:a16="http://schemas.microsoft.com/office/drawing/2014/main" id="{CDB72B6B-E252-BE79-6353-69A32740244E}"/>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B46742E5-5D9C-50BD-31B6-F60888A4062E}"/>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DE5F5131-BC6C-149C-A70A-E8076EFC16AF}"/>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6400800" y="13791758"/>
            <a:ext cx="10625959" cy="769441"/>
          </a:xfrm>
          <a:prstGeom prst="rect">
            <a:avLst/>
          </a:prstGeom>
          <a:noFill/>
        </p:spPr>
        <p:txBody>
          <a:bodyPr wrap="square" rtlCol="0">
            <a:spAutoFit/>
          </a:bodyPr>
          <a:lstStyle/>
          <a:p>
            <a:r>
              <a:rPr lang="en-US" sz="4400" smtClean="0"/>
              <a:t>Fig:Admin Sesarching Land Details</a:t>
            </a:r>
            <a:endParaRPr lang="en-US" sz="4400"/>
          </a:p>
        </p:txBody>
      </p:sp>
    </p:spTree>
    <p:extLst>
      <p:ext uri="{BB962C8B-B14F-4D97-AF65-F5344CB8AC3E}">
        <p14:creationId xmlns:p14="http://schemas.microsoft.com/office/powerpoint/2010/main" val="225627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1184275" y="492370"/>
            <a:ext cx="17849684" cy="14474914"/>
          </a:xfrm>
          <a:prstGeom prst="rect">
            <a:avLst/>
          </a:prstGeom>
        </p:spPr>
        <p:txBody>
          <a:bodyPr vert="horz" lIns="234717" tIns="117361" rIns="234717" bIns="117361" rtlCol="0">
            <a:noAutofit/>
          </a:bodyPr>
          <a:lstStyle>
            <a:lvl1pPr marL="0" indent="0" algn="l" defTabSz="913130" rtl="0" eaLnBrk="1" latinLnBrk="0" hangingPunct="1">
              <a:lnSpc>
                <a:spcPts val="2400"/>
              </a:lnSpc>
              <a:spcBef>
                <a:spcPts val="0"/>
              </a:spcBef>
              <a:buFontTx/>
              <a:buNone/>
              <a:defRPr sz="2400" i="1" kern="1200">
                <a:solidFill>
                  <a:schemeClr val="bg1"/>
                </a:solidFill>
                <a:latin typeface="Trebuchet MS" panose="020B0603020202020204" pitchFamily="34" charset="0"/>
                <a:ea typeface="+mn-ea"/>
                <a:cs typeface="+mn-cs"/>
              </a:defRPr>
            </a:lvl1pPr>
            <a:lvl2pPr marL="456565" indent="0" algn="ctr" defTabSz="913130" rtl="0" eaLnBrk="1" latinLnBrk="0" hangingPunct="1">
              <a:spcBef>
                <a:spcPct val="20000"/>
              </a:spcBef>
              <a:buClr>
                <a:schemeClr val="accent1"/>
              </a:buClr>
              <a:buFont typeface="Arial" panose="020B0604020202020204" pitchFamily="34" charset="0"/>
              <a:buNone/>
              <a:tabLst>
                <a:tab pos="180340" algn="l"/>
              </a:tabLst>
              <a:defRPr sz="1600" kern="1200">
                <a:solidFill>
                  <a:schemeClr val="tx1">
                    <a:tint val="75000"/>
                  </a:schemeClr>
                </a:solidFill>
                <a:latin typeface="Trebuchet MS" panose="020B0603020202020204" pitchFamily="34" charset="0"/>
                <a:ea typeface="+mn-ea"/>
                <a:cs typeface="+mn-cs"/>
              </a:defRPr>
            </a:lvl2pPr>
            <a:lvl3pPr marL="913130" indent="0" algn="ctr" defTabSz="91313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Trebuchet MS" panose="020B0603020202020204" pitchFamily="34" charset="0"/>
                <a:ea typeface="+mn-ea"/>
                <a:cs typeface="+mn-cs"/>
              </a:defRPr>
            </a:lvl3pPr>
            <a:lvl4pPr marL="1369695" indent="0" algn="ctr" defTabSz="91313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Trebuchet MS" panose="020B0603020202020204" pitchFamily="34" charset="0"/>
                <a:ea typeface="+mn-ea"/>
                <a:cs typeface="+mn-cs"/>
              </a:defRPr>
            </a:lvl4pPr>
            <a:lvl5pPr marL="1826895" indent="0" algn="ctr" defTabSz="91313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Trebuchet MS" panose="020B0603020202020204" pitchFamily="34" charset="0"/>
                <a:ea typeface="+mn-ea"/>
                <a:cs typeface="+mn-cs"/>
              </a:defRPr>
            </a:lvl5pPr>
            <a:lvl6pPr marL="2283460" indent="0" algn="ctr" defTabSz="91313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0025" indent="0" algn="ctr" defTabSz="91313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196590" indent="0" algn="ctr" defTabSz="91313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3155" indent="0" algn="ctr" defTabSz="91313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881733" indent="-881733">
              <a:lnSpc>
                <a:spcPct val="150000"/>
              </a:lnSpc>
              <a:buFont typeface="Arial" panose="020B0604020202020204" pitchFamily="34" charset="0"/>
              <a:buChar char="•"/>
            </a:pPr>
            <a:endParaRPr lang="en-SG" sz="3600" i="0">
              <a:solidFill>
                <a:prstClr val="black"/>
              </a:solidFill>
            </a:endParaRPr>
          </a:p>
          <a:p>
            <a:pPr>
              <a:lnSpc>
                <a:spcPct val="150000"/>
              </a:lnSpc>
            </a:pPr>
            <a:endParaRPr lang="en-SG" sz="3600" i="0">
              <a:solidFill>
                <a:prstClr val="black"/>
              </a:solidFill>
            </a:endParaRPr>
          </a:p>
          <a:p>
            <a:pPr marL="571500" indent="-571500">
              <a:lnSpc>
                <a:spcPct val="150000"/>
              </a:lnSpc>
              <a:buFont typeface="Arial" panose="020B0604020202020204" pitchFamily="34" charset="0"/>
              <a:buChar char="•"/>
            </a:pPr>
            <a:r>
              <a:rPr lang="en-SG" sz="3600" i="0" smtClean="0">
                <a:solidFill>
                  <a:prstClr val="black"/>
                </a:solidFill>
              </a:rPr>
              <a:t>Introduction</a:t>
            </a:r>
            <a:endParaRPr lang="en-SG" sz="3600" i="0">
              <a:solidFill>
                <a:prstClr val="black"/>
              </a:solidFill>
            </a:endParaRPr>
          </a:p>
          <a:p>
            <a:pPr marL="571500" indent="-571500">
              <a:lnSpc>
                <a:spcPct val="150000"/>
              </a:lnSpc>
              <a:buFont typeface="Arial" panose="020B0604020202020204" pitchFamily="34" charset="0"/>
              <a:buChar char="•"/>
            </a:pPr>
            <a:r>
              <a:rPr lang="en-SG" sz="3600" i="0" smtClean="0">
                <a:solidFill>
                  <a:prstClr val="black"/>
                </a:solidFill>
              </a:rPr>
              <a:t>Blockchain definition</a:t>
            </a:r>
          </a:p>
          <a:p>
            <a:pPr marL="571500" indent="-571500">
              <a:lnSpc>
                <a:spcPct val="150000"/>
              </a:lnSpc>
              <a:buFont typeface="Arial" panose="020B0604020202020204" pitchFamily="34" charset="0"/>
              <a:buChar char="•"/>
            </a:pPr>
            <a:r>
              <a:rPr lang="en-SG" sz="3600" i="0" smtClean="0">
                <a:solidFill>
                  <a:prstClr val="black"/>
                </a:solidFill>
              </a:rPr>
              <a:t>Advantages </a:t>
            </a:r>
            <a:r>
              <a:rPr lang="en-SG" sz="3600" i="0">
                <a:solidFill>
                  <a:prstClr val="black"/>
                </a:solidFill>
              </a:rPr>
              <a:t>and disadvantages of </a:t>
            </a:r>
            <a:r>
              <a:rPr lang="en-SG" sz="3600" i="0" smtClean="0">
                <a:solidFill>
                  <a:prstClr val="black"/>
                </a:solidFill>
              </a:rPr>
              <a:t>blockchain</a:t>
            </a:r>
          </a:p>
          <a:p>
            <a:pPr marL="571500" indent="-571500">
              <a:lnSpc>
                <a:spcPct val="150000"/>
              </a:lnSpc>
              <a:buFont typeface="Arial" panose="020B0604020202020204" pitchFamily="34" charset="0"/>
              <a:buChar char="•"/>
            </a:pPr>
            <a:r>
              <a:rPr lang="en-SG" sz="3600" i="0" smtClean="0">
                <a:solidFill>
                  <a:prstClr val="black"/>
                </a:solidFill>
              </a:rPr>
              <a:t>Existing </a:t>
            </a:r>
            <a:r>
              <a:rPr lang="en-SG" sz="3600" i="0">
                <a:solidFill>
                  <a:prstClr val="black"/>
                </a:solidFill>
              </a:rPr>
              <a:t>&amp; Proposed Systems           </a:t>
            </a:r>
          </a:p>
          <a:p>
            <a:pPr marL="571500" indent="-571500">
              <a:lnSpc>
                <a:spcPct val="150000"/>
              </a:lnSpc>
              <a:buFont typeface="Arial" panose="020B0604020202020204" pitchFamily="34" charset="0"/>
              <a:buChar char="•"/>
            </a:pPr>
            <a:r>
              <a:rPr lang="en-SG" sz="3600" i="0" smtClean="0">
                <a:solidFill>
                  <a:prstClr val="black"/>
                </a:solidFill>
              </a:rPr>
              <a:t>Software </a:t>
            </a:r>
            <a:r>
              <a:rPr lang="en-SG" sz="3600" i="0">
                <a:solidFill>
                  <a:prstClr val="black"/>
                </a:solidFill>
              </a:rPr>
              <a:t>and hardware </a:t>
            </a:r>
            <a:r>
              <a:rPr lang="en-SG" sz="3600" i="0" smtClean="0">
                <a:solidFill>
                  <a:prstClr val="black"/>
                </a:solidFill>
              </a:rPr>
              <a:t>requirements</a:t>
            </a:r>
          </a:p>
          <a:p>
            <a:pPr marL="571500" indent="-571500">
              <a:lnSpc>
                <a:spcPct val="150000"/>
              </a:lnSpc>
              <a:buFont typeface="Arial" panose="020B0604020202020204" pitchFamily="34" charset="0"/>
              <a:buChar char="•"/>
            </a:pPr>
            <a:r>
              <a:rPr lang="en-SG" sz="3600" i="0" smtClean="0">
                <a:solidFill>
                  <a:prstClr val="black"/>
                </a:solidFill>
              </a:rPr>
              <a:t>UML Diagrams</a:t>
            </a:r>
          </a:p>
          <a:p>
            <a:pPr marL="571500" indent="-571500">
              <a:lnSpc>
                <a:spcPct val="150000"/>
              </a:lnSpc>
              <a:buFont typeface="Arial" panose="020B0604020202020204" pitchFamily="34" charset="0"/>
              <a:buChar char="•"/>
            </a:pPr>
            <a:r>
              <a:rPr lang="en-SG" sz="3600" i="0" smtClean="0">
                <a:solidFill>
                  <a:prstClr val="black"/>
                </a:solidFill>
              </a:rPr>
              <a:t>Modules</a:t>
            </a:r>
            <a:endParaRPr lang="en-SG" sz="3600" i="0">
              <a:solidFill>
                <a:prstClr val="black"/>
              </a:solidFill>
            </a:endParaRPr>
          </a:p>
          <a:p>
            <a:pPr marL="571500" indent="-571500">
              <a:lnSpc>
                <a:spcPct val="150000"/>
              </a:lnSpc>
              <a:buFont typeface="Arial" panose="020B0604020202020204" pitchFamily="34" charset="0"/>
              <a:buChar char="•"/>
            </a:pPr>
            <a:r>
              <a:rPr lang="en-SG" sz="3600" i="0" smtClean="0">
                <a:solidFill>
                  <a:prstClr val="black"/>
                </a:solidFill>
              </a:rPr>
              <a:t>Working </a:t>
            </a:r>
            <a:r>
              <a:rPr lang="en-SG" sz="3600" i="0">
                <a:solidFill>
                  <a:prstClr val="black"/>
                </a:solidFill>
              </a:rPr>
              <a:t>of Real Estate </a:t>
            </a:r>
            <a:r>
              <a:rPr lang="en-SG" sz="3600" i="0" smtClean="0">
                <a:solidFill>
                  <a:prstClr val="black"/>
                </a:solidFill>
              </a:rPr>
              <a:t>Registration</a:t>
            </a:r>
          </a:p>
          <a:p>
            <a:pPr marL="571500" indent="-571500">
              <a:lnSpc>
                <a:spcPct val="150000"/>
              </a:lnSpc>
              <a:buFont typeface="Arial" panose="020B0604020202020204" pitchFamily="34" charset="0"/>
              <a:buChar char="•"/>
            </a:pPr>
            <a:r>
              <a:rPr lang="en-SG" sz="3600" i="0" smtClean="0">
                <a:solidFill>
                  <a:prstClr val="black"/>
                </a:solidFill>
              </a:rPr>
              <a:t>Output Screenshots</a:t>
            </a:r>
          </a:p>
          <a:p>
            <a:pPr marL="571500" indent="-571500">
              <a:lnSpc>
                <a:spcPct val="150000"/>
              </a:lnSpc>
              <a:buFont typeface="Arial" panose="020B0604020202020204" pitchFamily="34" charset="0"/>
              <a:buChar char="•"/>
            </a:pPr>
            <a:r>
              <a:rPr lang="en-SG" sz="3600" i="0" smtClean="0">
                <a:solidFill>
                  <a:prstClr val="black"/>
                </a:solidFill>
              </a:rPr>
              <a:t>Advantages </a:t>
            </a:r>
            <a:r>
              <a:rPr lang="en-SG" sz="3600" i="0">
                <a:solidFill>
                  <a:prstClr val="black"/>
                </a:solidFill>
              </a:rPr>
              <a:t>and </a:t>
            </a:r>
            <a:r>
              <a:rPr lang="en-SG" sz="3600" i="0" smtClean="0">
                <a:solidFill>
                  <a:prstClr val="black"/>
                </a:solidFill>
              </a:rPr>
              <a:t>Disadvantages </a:t>
            </a:r>
            <a:r>
              <a:rPr lang="en-SG" sz="3600" i="0">
                <a:solidFill>
                  <a:prstClr val="black"/>
                </a:solidFill>
              </a:rPr>
              <a:t>of land real estate  </a:t>
            </a:r>
            <a:r>
              <a:rPr lang="en-SG" sz="3600" i="0" smtClean="0">
                <a:solidFill>
                  <a:prstClr val="black"/>
                </a:solidFill>
              </a:rPr>
              <a:t>registration</a:t>
            </a:r>
          </a:p>
          <a:p>
            <a:pPr marL="571500" indent="-571500">
              <a:lnSpc>
                <a:spcPct val="150000"/>
              </a:lnSpc>
              <a:buFont typeface="Arial" panose="020B0604020202020204" pitchFamily="34" charset="0"/>
              <a:buChar char="•"/>
            </a:pPr>
            <a:r>
              <a:rPr lang="en-SG" sz="3600" i="0" smtClean="0">
                <a:solidFill>
                  <a:prstClr val="black"/>
                </a:solidFill>
              </a:rPr>
              <a:t>Conclusion</a:t>
            </a:r>
            <a:endParaRPr lang="en-SG" sz="3600" i="0">
              <a:solidFill>
                <a:prstClr val="black"/>
              </a:solidFill>
            </a:endParaRPr>
          </a:p>
          <a:p>
            <a:pPr marL="857250" indent="-857250">
              <a:lnSpc>
                <a:spcPct val="150000"/>
              </a:lnSpc>
              <a:buFont typeface="Arial" panose="020B0604020202020204" pitchFamily="34" charset="0"/>
              <a:buChar char="•"/>
            </a:pPr>
            <a:endParaRPr lang="en-SG" sz="3600" i="0">
              <a:solidFill>
                <a:prstClr val="black"/>
              </a:solidFill>
            </a:endParaRPr>
          </a:p>
          <a:p>
            <a:pPr>
              <a:lnSpc>
                <a:spcPct val="150000"/>
              </a:lnSpc>
            </a:pPr>
            <a:endParaRPr lang="en-SG" sz="3600" i="0">
              <a:solidFill>
                <a:prstClr val="black"/>
              </a:solidFill>
            </a:endParaRPr>
          </a:p>
          <a:p>
            <a:pPr marL="881733" indent="-881733">
              <a:lnSpc>
                <a:spcPct val="150000"/>
              </a:lnSpc>
              <a:buFont typeface="Arial" panose="020B0604020202020204" pitchFamily="34" charset="0"/>
              <a:buChar char="•"/>
            </a:pPr>
            <a:endParaRPr lang="en-SG" sz="3600" i="0">
              <a:solidFill>
                <a:prstClr val="black"/>
              </a:solidFill>
            </a:endParaRPr>
          </a:p>
          <a:p>
            <a:pPr marL="881733" indent="-881733">
              <a:lnSpc>
                <a:spcPct val="150000"/>
              </a:lnSpc>
              <a:buFont typeface="Arial" panose="020B0604020202020204" pitchFamily="34" charset="0"/>
              <a:buChar char="•"/>
            </a:pPr>
            <a:endParaRPr lang="en-SG" sz="3600" i="0">
              <a:solidFill>
                <a:prstClr val="black"/>
              </a:solidFill>
            </a:endParaRPr>
          </a:p>
        </p:txBody>
      </p:sp>
      <p:sp>
        <p:nvSpPr>
          <p:cNvPr id="8" name="TextBox 7"/>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
        <p:nvSpPr>
          <p:cNvPr id="5" name="TextBox 4">
            <a:extLst>
              <a:ext uri="{FF2B5EF4-FFF2-40B4-BE49-F238E27FC236}">
                <a16:creationId xmlns="" xmlns:a16="http://schemas.microsoft.com/office/drawing/2014/main" id="{7020ACD1-1ADA-EA65-2451-10A9E849ECB0}"/>
              </a:ext>
            </a:extLst>
          </p:cNvPr>
          <p:cNvSpPr txBox="1"/>
          <p:nvPr/>
        </p:nvSpPr>
        <p:spPr>
          <a:xfrm>
            <a:off x="8277726" y="492369"/>
            <a:ext cx="5823285" cy="1015663"/>
          </a:xfrm>
          <a:prstGeom prst="rect">
            <a:avLst/>
          </a:prstGeom>
          <a:noFill/>
        </p:spPr>
        <p:txBody>
          <a:bodyPr wrap="square" rtlCol="0">
            <a:spAutoFit/>
          </a:bodyPr>
          <a:lstStyle/>
          <a:p>
            <a:r>
              <a:rPr lang="en-US" sz="6000"/>
              <a:t>Contents</a:t>
            </a:r>
            <a:endParaRPr lang="en-IN" sz="3200"/>
          </a:p>
        </p:txBody>
      </p:sp>
    </p:spTree>
    <p:extLst>
      <p:ext uri="{BB962C8B-B14F-4D97-AF65-F5344CB8AC3E}">
        <p14:creationId xmlns:p14="http://schemas.microsoft.com/office/powerpoint/2010/main" val="2270474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332BF5A-D881-544D-7464-5EB8F255A6DC}"/>
              </a:ext>
            </a:extLst>
          </p:cNvPr>
          <p:cNvPicPr>
            <a:picLocks noChangeAspect="1"/>
          </p:cNvPicPr>
          <p:nvPr/>
        </p:nvPicPr>
        <p:blipFill>
          <a:blip r:embed="rId2"/>
          <a:stretch>
            <a:fillRect/>
          </a:stretch>
        </p:blipFill>
        <p:spPr>
          <a:xfrm>
            <a:off x="1275347" y="1882735"/>
            <a:ext cx="18937706" cy="12103768"/>
          </a:xfrm>
          <a:prstGeom prst="rect">
            <a:avLst/>
          </a:prstGeom>
        </p:spPr>
      </p:pic>
      <p:sp>
        <p:nvSpPr>
          <p:cNvPr id="5" name="Rectangle 4">
            <a:extLst>
              <a:ext uri="{FF2B5EF4-FFF2-40B4-BE49-F238E27FC236}">
                <a16:creationId xmlns="" xmlns:a16="http://schemas.microsoft.com/office/drawing/2014/main" id="{46A602E5-4F5F-7F4C-DA32-A2997840790B}"/>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80733151-B891-234C-9FB4-DE44E59B04B7}"/>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3207569B-4DCB-1BC9-832A-51EC37FAFA3D}"/>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8324193" y="13986503"/>
            <a:ext cx="6330271" cy="769441"/>
          </a:xfrm>
          <a:prstGeom prst="rect">
            <a:avLst/>
          </a:prstGeom>
          <a:noFill/>
        </p:spPr>
        <p:txBody>
          <a:bodyPr wrap="square" rtlCol="0">
            <a:spAutoFit/>
          </a:bodyPr>
          <a:lstStyle/>
          <a:p>
            <a:r>
              <a:rPr lang="en-US" sz="4400" smtClean="0"/>
              <a:t>Fig:Land Details</a:t>
            </a:r>
            <a:endParaRPr lang="en-US" sz="4400"/>
          </a:p>
        </p:txBody>
      </p:sp>
    </p:spTree>
    <p:extLst>
      <p:ext uri="{BB962C8B-B14F-4D97-AF65-F5344CB8AC3E}">
        <p14:creationId xmlns:p14="http://schemas.microsoft.com/office/powerpoint/2010/main" val="3880468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D4B409DF-4DAF-6C1B-19DB-D7011A0CE01C}"/>
              </a:ext>
            </a:extLst>
          </p:cNvPr>
          <p:cNvPicPr>
            <a:picLocks noGrp="1" noChangeAspect="1"/>
          </p:cNvPicPr>
          <p:nvPr>
            <p:ph idx="1"/>
          </p:nvPr>
        </p:nvPicPr>
        <p:blipFill>
          <a:blip r:embed="rId2"/>
          <a:stretch>
            <a:fillRect/>
          </a:stretch>
        </p:blipFill>
        <p:spPr>
          <a:xfrm>
            <a:off x="2334126" y="2093495"/>
            <a:ext cx="18071431" cy="11670631"/>
          </a:xfrm>
          <a:prstGeom prst="rect">
            <a:avLst/>
          </a:prstGeom>
        </p:spPr>
      </p:pic>
      <p:sp>
        <p:nvSpPr>
          <p:cNvPr id="5" name="Rectangle 4">
            <a:extLst>
              <a:ext uri="{FF2B5EF4-FFF2-40B4-BE49-F238E27FC236}">
                <a16:creationId xmlns="" xmlns:a16="http://schemas.microsoft.com/office/drawing/2014/main" id="{99596CD7-01C9-D8C5-CF48-1ED2D093D026}"/>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C2D2C734-FC9B-8C22-255D-8797B4827739}"/>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1E627007-507B-CA04-6F8E-E95865E35DE8}"/>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8734097" y="14062841"/>
            <a:ext cx="5920367" cy="769441"/>
          </a:xfrm>
          <a:prstGeom prst="rect">
            <a:avLst/>
          </a:prstGeom>
          <a:noFill/>
        </p:spPr>
        <p:txBody>
          <a:bodyPr wrap="square" rtlCol="0">
            <a:spAutoFit/>
          </a:bodyPr>
          <a:lstStyle/>
          <a:p>
            <a:r>
              <a:rPr lang="en-US" sz="4400" smtClean="0"/>
              <a:t>Fig:User Login Page</a:t>
            </a:r>
            <a:endParaRPr lang="en-US" sz="4400"/>
          </a:p>
        </p:txBody>
      </p:sp>
    </p:spTree>
    <p:extLst>
      <p:ext uri="{BB962C8B-B14F-4D97-AF65-F5344CB8AC3E}">
        <p14:creationId xmlns:p14="http://schemas.microsoft.com/office/powerpoint/2010/main" val="2888314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D0112B0B-F3D3-6038-EEE7-668C73FDF129}"/>
              </a:ext>
            </a:extLst>
          </p:cNvPr>
          <p:cNvPicPr>
            <a:picLocks noGrp="1" noChangeAspect="1"/>
          </p:cNvPicPr>
          <p:nvPr>
            <p:ph idx="1"/>
          </p:nvPr>
        </p:nvPicPr>
        <p:blipFill>
          <a:blip r:embed="rId2"/>
          <a:stretch>
            <a:fillRect/>
          </a:stretch>
        </p:blipFill>
        <p:spPr>
          <a:xfrm>
            <a:off x="1925053" y="2165685"/>
            <a:ext cx="18263936" cy="10635916"/>
          </a:xfrm>
          <a:prstGeom prst="rect">
            <a:avLst/>
          </a:prstGeom>
        </p:spPr>
      </p:pic>
      <p:sp>
        <p:nvSpPr>
          <p:cNvPr id="5" name="Rectangle 4">
            <a:extLst>
              <a:ext uri="{FF2B5EF4-FFF2-40B4-BE49-F238E27FC236}">
                <a16:creationId xmlns="" xmlns:a16="http://schemas.microsoft.com/office/drawing/2014/main" id="{2BB13122-E6EC-4729-FD87-3F6C684A5F77}"/>
              </a:ext>
            </a:extLst>
          </p:cNvPr>
          <p:cNvSpPr/>
          <p:nvPr/>
        </p:nvSpPr>
        <p:spPr>
          <a:xfrm>
            <a:off x="938463" y="1419726"/>
            <a:ext cx="20862757" cy="1359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6" name="TextBox 5">
            <a:extLst>
              <a:ext uri="{FF2B5EF4-FFF2-40B4-BE49-F238E27FC236}">
                <a16:creationId xmlns="" xmlns:a16="http://schemas.microsoft.com/office/drawing/2014/main" id="{B8C39F9C-804C-2DBD-29AD-8D66FE99AA2A}"/>
              </a:ext>
            </a:extLst>
          </p:cNvPr>
          <p:cNvSpPr txBox="1"/>
          <p:nvPr/>
        </p:nvSpPr>
        <p:spPr>
          <a:xfrm>
            <a:off x="9047747" y="17229220"/>
            <a:ext cx="5606717" cy="1058779"/>
          </a:xfrm>
          <a:prstGeom prst="rect">
            <a:avLst/>
          </a:prstGeom>
          <a:solidFill>
            <a:schemeClr val="bg1"/>
          </a:solidFill>
        </p:spPr>
        <p:txBody>
          <a:bodyPr wrap="square" rtlCol="0">
            <a:spAutoFit/>
          </a:bodyPr>
          <a:lstStyle/>
          <a:p>
            <a:endParaRPr lang="en-IN"/>
          </a:p>
        </p:txBody>
      </p:sp>
      <p:sp>
        <p:nvSpPr>
          <p:cNvPr id="7" name="TextBox 6">
            <a:extLst>
              <a:ext uri="{FF2B5EF4-FFF2-40B4-BE49-F238E27FC236}">
                <a16:creationId xmlns="" xmlns:a16="http://schemas.microsoft.com/office/drawing/2014/main" id="{8C00A72B-6AF6-6853-099D-FA904E22EF44}"/>
              </a:ext>
            </a:extLst>
          </p:cNvPr>
          <p:cNvSpPr txBox="1"/>
          <p:nvPr/>
        </p:nvSpPr>
        <p:spPr>
          <a:xfrm>
            <a:off x="16723895" y="15691238"/>
            <a:ext cx="5702968" cy="1922994"/>
          </a:xfrm>
          <a:prstGeom prst="rect">
            <a:avLst/>
          </a:prstGeom>
          <a:solidFill>
            <a:schemeClr val="bg2"/>
          </a:solidFill>
        </p:spPr>
        <p:txBody>
          <a:bodyPr wrap="square" rtlCol="0">
            <a:spAutoFit/>
          </a:bodyPr>
          <a:lstStyle/>
          <a:p>
            <a:endParaRPr lang="en-IN"/>
          </a:p>
        </p:txBody>
      </p:sp>
      <p:sp>
        <p:nvSpPr>
          <p:cNvPr id="2" name="TextBox 1"/>
          <p:cNvSpPr txBox="1"/>
          <p:nvPr/>
        </p:nvSpPr>
        <p:spPr>
          <a:xfrm>
            <a:off x="6854681" y="13438568"/>
            <a:ext cx="9869214" cy="769441"/>
          </a:xfrm>
          <a:prstGeom prst="rect">
            <a:avLst/>
          </a:prstGeom>
          <a:noFill/>
        </p:spPr>
        <p:txBody>
          <a:bodyPr wrap="square" rtlCol="0">
            <a:spAutoFit/>
          </a:bodyPr>
          <a:lstStyle/>
          <a:p>
            <a:r>
              <a:rPr lang="en-US" sz="4400" smtClean="0"/>
              <a:t>Fig:Land Details Searched By User</a:t>
            </a:r>
            <a:endParaRPr lang="en-US" sz="4400"/>
          </a:p>
        </p:txBody>
      </p:sp>
    </p:spTree>
    <p:extLst>
      <p:ext uri="{BB962C8B-B14F-4D97-AF65-F5344CB8AC3E}">
        <p14:creationId xmlns:p14="http://schemas.microsoft.com/office/powerpoint/2010/main" val="3242070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18660695" cy="975975"/>
          </a:xfrm>
          <a:prstGeom prst="rect">
            <a:avLst/>
          </a:prstGeom>
          <a:noFill/>
        </p:spPr>
        <p:txBody>
          <a:bodyPr wrap="none" lIns="235018" tIns="117508" rIns="235018" bIns="117508" rtlCol="0">
            <a:spAutoFit/>
          </a:bodyPr>
          <a:lstStyle/>
          <a:p>
            <a:r>
              <a:rPr lang="en-US" altLang="en-US" sz="4800" b="1">
                <a:latin typeface="Trebuchet MS" panose="020B0603020202020204" pitchFamily="34" charset="0"/>
              </a:rPr>
              <a:t>Advantages </a:t>
            </a:r>
            <a:r>
              <a:rPr lang="en-US" altLang="en-US" sz="4800" b="1" smtClean="0">
                <a:latin typeface="Trebuchet MS" panose="020B0603020202020204" pitchFamily="34" charset="0"/>
              </a:rPr>
              <a:t>and Disadvantages </a:t>
            </a:r>
            <a:r>
              <a:rPr lang="en-US" altLang="en-US" sz="4800" b="1">
                <a:latin typeface="Trebuchet MS" panose="020B0603020202020204" pitchFamily="34" charset="0"/>
              </a:rPr>
              <a:t>O</a:t>
            </a:r>
            <a:r>
              <a:rPr lang="en-US" altLang="en-US" sz="4800" b="1" smtClean="0">
                <a:latin typeface="Trebuchet MS" panose="020B0603020202020204" pitchFamily="34" charset="0"/>
              </a:rPr>
              <a:t>f </a:t>
            </a:r>
            <a:r>
              <a:rPr lang="en-US" altLang="en-US" sz="4800" b="1">
                <a:latin typeface="Trebuchet MS" panose="020B0603020202020204" pitchFamily="34" charset="0"/>
              </a:rPr>
              <a:t>L</a:t>
            </a:r>
            <a:r>
              <a:rPr lang="en-US" altLang="en-US" sz="4800" b="1" smtClean="0">
                <a:latin typeface="Trebuchet MS" panose="020B0603020202020204" pitchFamily="34" charset="0"/>
              </a:rPr>
              <a:t>and </a:t>
            </a:r>
            <a:r>
              <a:rPr lang="en-US" altLang="en-US" sz="4800" b="1">
                <a:latin typeface="Trebuchet MS" panose="020B0603020202020204" pitchFamily="34" charset="0"/>
              </a:rPr>
              <a:t>R</a:t>
            </a:r>
            <a:r>
              <a:rPr lang="en-US" altLang="en-US" sz="4800" b="1" smtClean="0">
                <a:latin typeface="Trebuchet MS" panose="020B0603020202020204" pitchFamily="34" charset="0"/>
              </a:rPr>
              <a:t>eal </a:t>
            </a:r>
            <a:r>
              <a:rPr lang="en-US" altLang="en-US" sz="4800" b="1">
                <a:latin typeface="Trebuchet MS" panose="020B0603020202020204" pitchFamily="34" charset="0"/>
              </a:rPr>
              <a:t>E</a:t>
            </a:r>
            <a:r>
              <a:rPr lang="en-US" altLang="en-US" sz="4800" b="1" smtClean="0">
                <a:latin typeface="Trebuchet MS" panose="020B0603020202020204" pitchFamily="34" charset="0"/>
              </a:rPr>
              <a:t>state </a:t>
            </a:r>
            <a:r>
              <a:rPr lang="en-US" altLang="en-US" sz="4800" b="1">
                <a:latin typeface="Trebuchet MS" panose="020B0603020202020204" pitchFamily="34" charset="0"/>
              </a:rPr>
              <a:t>R</a:t>
            </a:r>
            <a:r>
              <a:rPr lang="en-US" altLang="en-US" sz="4800" b="1" smtClean="0">
                <a:latin typeface="Trebuchet MS" panose="020B0603020202020204" pitchFamily="34" charset="0"/>
              </a:rPr>
              <a:t>egistration</a:t>
            </a:r>
            <a:endParaRPr lang="en-US" altLang="en-US" sz="4800" b="1">
              <a:latin typeface="Trebuchet MS" panose="020B0603020202020204" pitchFamily="34" charset="0"/>
            </a:endParaRP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6001643"/>
          </a:xfrm>
          <a:prstGeom prst="rect">
            <a:avLst/>
          </a:prstGeom>
          <a:noFill/>
        </p:spPr>
        <p:txBody>
          <a:bodyPr wrap="square" rtlCol="0">
            <a:spAutoFit/>
          </a:bodyPr>
          <a:lstStyle/>
          <a:p>
            <a:r>
              <a:rPr lang="en-US" sz="4800"/>
              <a:t>Advantages of land real estate registration:</a:t>
            </a:r>
          </a:p>
          <a:p>
            <a:pPr marL="685800" indent="-685800">
              <a:buFont typeface="Arial" panose="020B0604020202020204" pitchFamily="34" charset="0"/>
              <a:buChar char="•"/>
            </a:pPr>
            <a:r>
              <a:rPr lang="en-US" sz="4800"/>
              <a:t>High secure</a:t>
            </a:r>
          </a:p>
          <a:p>
            <a:pPr marL="685800" indent="-685800">
              <a:buFont typeface="Arial" panose="020B0604020202020204" pitchFamily="34" charset="0"/>
              <a:buChar char="•"/>
            </a:pPr>
            <a:r>
              <a:rPr lang="en-US" sz="4800"/>
              <a:t>Immutable</a:t>
            </a:r>
          </a:p>
          <a:p>
            <a:pPr marL="685800" indent="-685800">
              <a:buFont typeface="Arial" panose="020B0604020202020204" pitchFamily="34" charset="0"/>
              <a:buChar char="•"/>
            </a:pPr>
            <a:r>
              <a:rPr lang="en-US" sz="4800"/>
              <a:t>Easy to work</a:t>
            </a:r>
          </a:p>
          <a:p>
            <a:pPr marL="685800" indent="-685800">
              <a:buFont typeface="Arial" panose="020B0604020202020204" pitchFamily="34" charset="0"/>
              <a:buChar char="•"/>
            </a:pPr>
            <a:r>
              <a:rPr lang="en-US" sz="4800"/>
              <a:t>Consumes less time</a:t>
            </a:r>
          </a:p>
          <a:p>
            <a:pPr marL="685800" indent="-685800">
              <a:buFont typeface="Arial" panose="020B0604020202020204" pitchFamily="34" charset="0"/>
              <a:buChar char="•"/>
            </a:pPr>
            <a:r>
              <a:rPr lang="en-US" sz="4800"/>
              <a:t>No intruders involved</a:t>
            </a:r>
          </a:p>
          <a:p>
            <a:pPr marL="685800" indent="-685800">
              <a:buFont typeface="Arial" panose="020B0604020202020204" pitchFamily="34" charset="0"/>
              <a:buChar char="•"/>
            </a:pPr>
            <a:r>
              <a:rPr lang="en-US" sz="4800"/>
              <a:t>Efficient</a:t>
            </a:r>
          </a:p>
          <a:p>
            <a:endParaRPr lang="en-US" sz="4800"/>
          </a:p>
        </p:txBody>
      </p:sp>
      <p:sp>
        <p:nvSpPr>
          <p:cNvPr id="7" name="TextBox 6"/>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
        <p:nvSpPr>
          <p:cNvPr id="8" name="TextBox 7"/>
          <p:cNvSpPr txBox="1"/>
          <p:nvPr/>
        </p:nvSpPr>
        <p:spPr>
          <a:xfrm>
            <a:off x="16182976" y="15582900"/>
            <a:ext cx="6572250" cy="2076449"/>
          </a:xfrm>
          <a:prstGeom prst="rect">
            <a:avLst/>
          </a:prstGeom>
          <a:solidFill>
            <a:schemeClr val="bg1"/>
          </a:solidFill>
        </p:spPr>
        <p:txBody>
          <a:bodyPr wrap="square" rtlCol="0">
            <a:spAutoFit/>
          </a:bodyPr>
          <a:lstStyle/>
          <a:p>
            <a:endParaRPr lang="en-US"/>
          </a:p>
        </p:txBody>
      </p:sp>
      <p:sp>
        <p:nvSpPr>
          <p:cNvPr id="4" name="Rectangle 3"/>
          <p:cNvSpPr/>
          <p:nvPr/>
        </p:nvSpPr>
        <p:spPr>
          <a:xfrm>
            <a:off x="1871662" y="7681696"/>
            <a:ext cx="13544442" cy="5262979"/>
          </a:xfrm>
          <a:prstGeom prst="rect">
            <a:avLst/>
          </a:prstGeom>
        </p:spPr>
        <p:txBody>
          <a:bodyPr wrap="square">
            <a:spAutoFit/>
          </a:bodyPr>
          <a:lstStyle/>
          <a:p>
            <a:pPr marL="571500" indent="-571500">
              <a:buFont typeface="Arial" panose="020B0604020202020204" pitchFamily="34" charset="0"/>
              <a:buChar char="•"/>
            </a:pPr>
            <a:endParaRPr lang="en-US" sz="4800" b="1"/>
          </a:p>
          <a:p>
            <a:r>
              <a:rPr lang="en-US" sz="4800" b="1"/>
              <a:t>Disadvantages of land real estate registration:</a:t>
            </a:r>
          </a:p>
          <a:p>
            <a:pPr marL="685800" indent="-685800">
              <a:buFont typeface="Arial" panose="020B0604020202020204" pitchFamily="34" charset="0"/>
              <a:buChar char="•"/>
            </a:pPr>
            <a:endParaRPr lang="en-US" sz="4800" b="1"/>
          </a:p>
          <a:p>
            <a:pPr marL="685800" indent="-685800">
              <a:buFont typeface="Arial" panose="020B0604020202020204" pitchFamily="34" charset="0"/>
              <a:buChar char="•"/>
            </a:pPr>
            <a:r>
              <a:rPr lang="en-US" sz="4800"/>
              <a:t>Immutable</a:t>
            </a:r>
          </a:p>
          <a:p>
            <a:pPr marL="685800" indent="-685800">
              <a:buFont typeface="Arial" panose="020B0604020202020204" pitchFamily="34" charset="0"/>
              <a:buChar char="•"/>
            </a:pPr>
            <a:r>
              <a:rPr lang="en-US" sz="4800"/>
              <a:t>Difficulty</a:t>
            </a:r>
            <a:r>
              <a:rPr lang="en-US" sz="4800" b="1"/>
              <a:t> </a:t>
            </a:r>
            <a:r>
              <a:rPr lang="en-US" sz="4800"/>
              <a:t>of</a:t>
            </a:r>
            <a:r>
              <a:rPr lang="en-US" sz="4800" b="1"/>
              <a:t> </a:t>
            </a:r>
            <a:r>
              <a:rPr lang="en-US" sz="4800"/>
              <a:t>development</a:t>
            </a:r>
          </a:p>
          <a:p>
            <a:pPr marL="685800" indent="-685800">
              <a:buFont typeface="Arial" panose="020B0604020202020204" pitchFamily="34" charset="0"/>
              <a:buChar char="•"/>
            </a:pPr>
            <a:r>
              <a:rPr lang="en-US" sz="4800"/>
              <a:t>Elimination</a:t>
            </a:r>
            <a:r>
              <a:rPr lang="en-US" sz="4800" b="1"/>
              <a:t> </a:t>
            </a:r>
            <a:r>
              <a:rPr lang="en-US" sz="4800"/>
              <a:t>of</a:t>
            </a:r>
            <a:r>
              <a:rPr lang="en-US" sz="4800" b="1"/>
              <a:t> </a:t>
            </a:r>
            <a:r>
              <a:rPr lang="en-US" sz="4800"/>
              <a:t>errors</a:t>
            </a:r>
          </a:p>
          <a:p>
            <a:pPr marL="685800" indent="-685800">
              <a:buFont typeface="Arial" panose="020B0604020202020204" pitchFamily="34" charset="0"/>
              <a:buChar char="•"/>
            </a:pPr>
            <a:endParaRPr lang="en-US" sz="4800" b="1"/>
          </a:p>
        </p:txBody>
      </p:sp>
    </p:spTree>
    <p:extLst>
      <p:ext uri="{BB962C8B-B14F-4D97-AF65-F5344CB8AC3E}">
        <p14:creationId xmlns:p14="http://schemas.microsoft.com/office/powerpoint/2010/main" val="928507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3969173" cy="1068308"/>
          </a:xfrm>
          <a:prstGeom prst="rect">
            <a:avLst/>
          </a:prstGeom>
          <a:noFill/>
        </p:spPr>
        <p:txBody>
          <a:bodyPr wrap="none" lIns="235018" tIns="117508" rIns="235018" bIns="117508" rtlCol="0">
            <a:spAutoFit/>
          </a:bodyPr>
          <a:lstStyle/>
          <a:p>
            <a:r>
              <a:rPr lang="en-US" altLang="en-US" sz="5400" b="1">
                <a:latin typeface="Trebuchet MS" panose="020B0603020202020204" pitchFamily="34" charset="0"/>
              </a:rPr>
              <a:t>C</a:t>
            </a:r>
            <a:r>
              <a:rPr lang="en-US" altLang="en-US" sz="5400" b="1" smtClean="0">
                <a:latin typeface="Trebuchet MS" panose="020B0603020202020204" pitchFamily="34" charset="0"/>
              </a:rPr>
              <a:t>onclusion</a:t>
            </a:r>
            <a:endParaRPr lang="en-US" altLang="en-US" sz="5400" b="1">
              <a:latin typeface="Trebuchet MS" panose="020B0603020202020204" pitchFamily="34" charset="0"/>
            </a:endParaRP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8894743"/>
          </a:xfrm>
          <a:prstGeom prst="rect">
            <a:avLst/>
          </a:prstGeom>
          <a:noFill/>
        </p:spPr>
        <p:txBody>
          <a:bodyPr wrap="square" rtlCol="0">
            <a:spAutoFit/>
          </a:bodyPr>
          <a:lstStyle/>
          <a:p>
            <a:pPr algn="just"/>
            <a:r>
              <a:rPr lang="en-US" sz="4400" smtClean="0"/>
              <a:t>	Blockchain </a:t>
            </a:r>
            <a:r>
              <a:rPr lang="en-US" sz="4400"/>
              <a:t>is one of the most secure ways of storing data without it being changed. It is a distributed ledger that is open to anyone and once data is put into it, it is very difficult to change or meddle with it. </a:t>
            </a:r>
            <a:r>
              <a:rPr lang="en-US" sz="4400" smtClean="0"/>
              <a:t>Using </a:t>
            </a:r>
            <a:r>
              <a:rPr lang="en-US" sz="4400"/>
              <a:t>this property of blockchain we want to put it to use into one of the most fraudulent systems in India, the Land Registration System. Our system uses blockchain with the employment of </a:t>
            </a:r>
            <a:r>
              <a:rPr lang="en-US" sz="4400" smtClean="0"/>
              <a:t>hyperledger.This </a:t>
            </a:r>
            <a:r>
              <a:rPr lang="en-US" sz="4400"/>
              <a:t>gives rise to a system that is more evolved and features all the activities like buying and selling in an efficient and reliable way. Blockchain technology made this system secure and faster. </a:t>
            </a:r>
          </a:p>
          <a:p>
            <a:endParaRPr lang="en-US" sz="4400"/>
          </a:p>
          <a:p>
            <a:endParaRPr lang="en-US" sz="4400"/>
          </a:p>
          <a:p>
            <a:pPr marL="571500" indent="-571500">
              <a:buFont typeface="Arial" panose="020B0604020202020204" pitchFamily="34" charset="0"/>
              <a:buChar char="•"/>
            </a:pPr>
            <a:endParaRPr lang="en-US" sz="4400"/>
          </a:p>
          <a:p>
            <a:pPr marL="571500" indent="-571500">
              <a:buFont typeface="Arial" panose="020B0604020202020204" pitchFamily="34" charset="0"/>
              <a:buChar char="•"/>
            </a:pPr>
            <a:endParaRPr lang="en-US" sz="4400"/>
          </a:p>
        </p:txBody>
      </p:sp>
      <p:sp>
        <p:nvSpPr>
          <p:cNvPr id="6" name="TextBox 5"/>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502550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4" name="Title 3"/>
          <p:cNvSpPr>
            <a:spLocks noGrp="1"/>
          </p:cNvSpPr>
          <p:nvPr>
            <p:ph type="ctrTitle"/>
          </p:nvPr>
        </p:nvSpPr>
        <p:spPr>
          <a:xfrm>
            <a:off x="3094795" y="6110653"/>
            <a:ext cx="13141460" cy="3920067"/>
          </a:xfrm>
        </p:spPr>
        <p:txBody>
          <a:bodyPr/>
          <a:lstStyle/>
          <a:p>
            <a:r>
              <a:rPr lang="en-US"/>
              <a:t>Queries?</a:t>
            </a:r>
          </a:p>
        </p:txBody>
      </p:sp>
      <p:sp>
        <p:nvSpPr>
          <p:cNvPr id="6" name="TextBox 5"/>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3" name="TextBox 2"/>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6564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5411875" cy="1252974"/>
          </a:xfrm>
          <a:prstGeom prst="rect">
            <a:avLst/>
          </a:prstGeom>
          <a:noFill/>
        </p:spPr>
        <p:txBody>
          <a:bodyPr wrap="none" lIns="235018" tIns="117508" rIns="235018" bIns="117508" rtlCol="0">
            <a:spAutoFit/>
          </a:bodyPr>
          <a:lstStyle/>
          <a:p>
            <a:r>
              <a:rPr lang="en-US" altLang="en-US" sz="6600" b="1">
                <a:latin typeface="Trebuchet MS" panose="020B0603020202020204" pitchFamily="34" charset="0"/>
              </a:rPr>
              <a:t>Introduction</a:t>
            </a:r>
          </a:p>
        </p:txBody>
      </p:sp>
      <p:sp>
        <p:nvSpPr>
          <p:cNvPr id="2" name="Rectangle 1"/>
          <p:cNvSpPr/>
          <p:nvPr/>
        </p:nvSpPr>
        <p:spPr>
          <a:xfrm>
            <a:off x="1842642" y="1722381"/>
            <a:ext cx="19904075" cy="14032232"/>
          </a:xfrm>
          <a:prstGeom prst="rect">
            <a:avLst/>
          </a:prstGeom>
          <a:noFill/>
          <a:ln>
            <a:noFill/>
          </a:ln>
        </p:spPr>
        <p:txBody>
          <a:bodyPr wrap="square" lIns="211004" tIns="105502" rIns="211004" bIns="105502">
            <a:spAutoFit/>
          </a:bodyPr>
          <a:lstStyle/>
          <a:p>
            <a:pPr marL="571500" indent="-571500" algn="just">
              <a:spcAft>
                <a:spcPts val="1543"/>
              </a:spcAft>
              <a:buFont typeface="Arial" panose="020B0604020202020204" pitchFamily="34" charset="0"/>
              <a:buChar char="•"/>
            </a:pPr>
            <a:r>
              <a:rPr lang="en-US" sz="4000">
                <a:latin typeface="Trebuchet MS" panose="020B0603020202020204" pitchFamily="34" charset="0"/>
              </a:rPr>
              <a:t>The aim of the </a:t>
            </a:r>
            <a:r>
              <a:rPr lang="en-US" sz="4000" smtClean="0">
                <a:latin typeface="Trebuchet MS" panose="020B0603020202020204" pitchFamily="34" charset="0"/>
              </a:rPr>
              <a:t>project </a:t>
            </a:r>
            <a:r>
              <a:rPr lang="en-US" sz="4000">
                <a:latin typeface="Trebuchet MS" panose="020B0603020202020204" pitchFamily="34" charset="0"/>
              </a:rPr>
              <a:t>has been to present Online real estate Registration in India in the context of good governance, and to suggest some indicators for assessing the procedures in these systems in terms of their efficiency.</a:t>
            </a:r>
          </a:p>
          <a:p>
            <a:pPr marL="571500" indent="-571500" algn="just">
              <a:spcAft>
                <a:spcPts val="1543"/>
              </a:spcAft>
              <a:buFont typeface="Arial" panose="020B0604020202020204" pitchFamily="34" charset="0"/>
              <a:buChar char="•"/>
            </a:pPr>
            <a:endParaRPr lang="en-US" sz="4400">
              <a:latin typeface="Trebuchet MS" panose="020B0603020202020204" pitchFamily="34" charset="0"/>
            </a:endParaRPr>
          </a:p>
          <a:p>
            <a:pPr marL="571500" indent="-571500" algn="just">
              <a:spcAft>
                <a:spcPts val="1543"/>
              </a:spcAft>
              <a:buFont typeface="Arial" panose="020B0604020202020204" pitchFamily="34" charset="0"/>
              <a:buChar char="•"/>
            </a:pPr>
            <a:endParaRPr lang="en-US" sz="4400">
              <a:latin typeface="Trebuchet MS" panose="020B0603020202020204" pitchFamily="34" charset="0"/>
            </a:endParaRPr>
          </a:p>
          <a:p>
            <a:pPr algn="just">
              <a:spcAft>
                <a:spcPts val="1543"/>
              </a:spcAft>
            </a:pPr>
            <a:endParaRPr lang="en-US" sz="4400">
              <a:latin typeface="Trebuchet MS" panose="020B0603020202020204" pitchFamily="34" charset="0"/>
            </a:endParaRPr>
          </a:p>
          <a:p>
            <a:pPr marL="571500" indent="-571500" algn="just">
              <a:spcAft>
                <a:spcPts val="1543"/>
              </a:spcAft>
              <a:buFont typeface="Arial" panose="020B0604020202020204" pitchFamily="34" charset="0"/>
              <a:buChar char="•"/>
            </a:pPr>
            <a:endParaRPr lang="en-US" sz="4400">
              <a:latin typeface="Trebuchet MS" panose="020B0603020202020204" pitchFamily="34" charset="0"/>
            </a:endParaRPr>
          </a:p>
          <a:p>
            <a:pPr marL="571500" indent="-571500" algn="just">
              <a:spcAft>
                <a:spcPts val="1543"/>
              </a:spcAft>
              <a:buFont typeface="Arial" panose="020B0604020202020204" pitchFamily="34" charset="0"/>
              <a:buChar char="•"/>
            </a:pPr>
            <a:endParaRPr lang="en-US" sz="4400">
              <a:latin typeface="Trebuchet MS" panose="020B0603020202020204" pitchFamily="34" charset="0"/>
            </a:endParaRPr>
          </a:p>
          <a:p>
            <a:pPr marL="571500" indent="-571500" algn="just">
              <a:spcAft>
                <a:spcPts val="1543"/>
              </a:spcAft>
              <a:buFont typeface="Arial" panose="020B0604020202020204" pitchFamily="34" charset="0"/>
              <a:buChar char="•"/>
            </a:pPr>
            <a:endParaRPr lang="en-US" sz="4400">
              <a:latin typeface="Trebuchet MS" panose="020B0603020202020204" pitchFamily="34" charset="0"/>
            </a:endParaRPr>
          </a:p>
          <a:p>
            <a:pPr algn="just">
              <a:spcAft>
                <a:spcPts val="1543"/>
              </a:spcAft>
            </a:pPr>
            <a:endParaRPr lang="en-US" sz="4400">
              <a:latin typeface="Trebuchet MS" panose="020B0603020202020204" pitchFamily="34" charset="0"/>
            </a:endParaRPr>
          </a:p>
          <a:p>
            <a:pPr algn="just">
              <a:spcAft>
                <a:spcPts val="1543"/>
              </a:spcAft>
            </a:pPr>
            <a:endParaRPr lang="en-US" sz="4400">
              <a:latin typeface="Trebuchet MS" panose="020B0603020202020204" pitchFamily="34" charset="0"/>
            </a:endParaRPr>
          </a:p>
          <a:p>
            <a:pPr marL="571500" indent="-571500" algn="just">
              <a:spcAft>
                <a:spcPts val="1543"/>
              </a:spcAft>
              <a:buFont typeface="Arial" panose="020B0604020202020204" pitchFamily="34" charset="0"/>
              <a:buChar char="•"/>
            </a:pPr>
            <a:r>
              <a:rPr lang="en-US" sz="4000">
                <a:latin typeface="Trebuchet MS" panose="020B0603020202020204" pitchFamily="34" charset="0"/>
              </a:rPr>
              <a:t>This application also allows users to  see land details on online. This application mainly concentrates on maintaining and managing the details of the property. This application deals with lands details.</a:t>
            </a:r>
          </a:p>
          <a:p>
            <a:pPr algn="just">
              <a:spcAft>
                <a:spcPts val="1543"/>
              </a:spcAft>
            </a:pPr>
            <a:endParaRPr lang="en-US" sz="4400">
              <a:latin typeface="Trebuchet MS" panose="020B0603020202020204" pitchFamily="34" charset="0"/>
            </a:endParaRPr>
          </a:p>
          <a:p>
            <a:pPr marL="571500" indent="-571500" algn="just">
              <a:spcAft>
                <a:spcPts val="1543"/>
              </a:spcAft>
              <a:buFont typeface="Arial" panose="020B0604020202020204" pitchFamily="34" charset="0"/>
              <a:buChar char="•"/>
            </a:pPr>
            <a:endParaRPr lang="en-US" sz="4400" b="1">
              <a:latin typeface="Trebuchet MS" panose="020B0603020202020204" pitchFamily="34" charset="0"/>
            </a:endParaRPr>
          </a:p>
          <a:p>
            <a:pPr marL="1054814" indent="-1054814" algn="just">
              <a:spcAft>
                <a:spcPts val="1543"/>
              </a:spcAft>
              <a:buFont typeface="+mj-lt"/>
              <a:buAutoNum type="arabicPeriod" startAt="9"/>
            </a:pPr>
            <a:endParaRPr lang="en-US" sz="4400">
              <a:latin typeface="Trebuchet MS" panose="020B0603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196" y="6061326"/>
            <a:ext cx="1184805" cy="1876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a:off x="8307295" y="6999790"/>
            <a:ext cx="1991737" cy="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333" y="6173874"/>
            <a:ext cx="1184805" cy="1876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a:off x="12309800" y="6999790"/>
            <a:ext cx="1991737" cy="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1941" y="6061326"/>
            <a:ext cx="1184805" cy="1876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a:xfrm>
            <a:off x="6427208" y="8369925"/>
            <a:ext cx="1925053"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a:latin typeface="Trebuchet MS" panose="020B0603020202020204" pitchFamily="34" charset="0"/>
              </a:rPr>
              <a:t>seller</a:t>
            </a:r>
          </a:p>
        </p:txBody>
      </p:sp>
      <p:sp>
        <p:nvSpPr>
          <p:cNvPr id="19" name="Rectangle 18"/>
          <p:cNvSpPr/>
          <p:nvPr/>
        </p:nvSpPr>
        <p:spPr>
          <a:xfrm>
            <a:off x="10761941" y="8847221"/>
            <a:ext cx="1547859"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Rectangle 47"/>
          <p:cNvSpPr/>
          <p:nvPr/>
        </p:nvSpPr>
        <p:spPr>
          <a:xfrm>
            <a:off x="14260071" y="8398042"/>
            <a:ext cx="1925053"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a:latin typeface="Trebuchet MS" panose="020B0603020202020204" pitchFamily="34" charset="0"/>
              </a:rPr>
              <a:t>buyer</a:t>
            </a:r>
          </a:p>
        </p:txBody>
      </p:sp>
      <p:sp>
        <p:nvSpPr>
          <p:cNvPr id="49" name="Rectangle 48"/>
          <p:cNvSpPr/>
          <p:nvPr/>
        </p:nvSpPr>
        <p:spPr>
          <a:xfrm>
            <a:off x="10521597" y="8542421"/>
            <a:ext cx="1925053"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a:latin typeface="Trebuchet MS" panose="020B0603020202020204" pitchFamily="34" charset="0"/>
              </a:rPr>
              <a:t>Broker</a:t>
            </a:r>
          </a:p>
        </p:txBody>
      </p:sp>
      <p:sp>
        <p:nvSpPr>
          <p:cNvPr id="25" name="Rectangle 24"/>
          <p:cNvSpPr/>
          <p:nvPr/>
        </p:nvSpPr>
        <p:spPr>
          <a:xfrm>
            <a:off x="5257800" y="4751471"/>
            <a:ext cx="12030075" cy="485775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52" name="TextBox 51"/>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3718747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4746630" cy="1252974"/>
          </a:xfrm>
          <a:prstGeom prst="rect">
            <a:avLst/>
          </a:prstGeom>
          <a:noFill/>
        </p:spPr>
        <p:txBody>
          <a:bodyPr wrap="none" lIns="235018" tIns="117508" rIns="235018" bIns="117508" rtlCol="0">
            <a:spAutoFit/>
          </a:bodyPr>
          <a:lstStyle/>
          <a:p>
            <a:r>
              <a:rPr lang="en-US" altLang="en-US" sz="6600" b="1">
                <a:latin typeface="Trebuchet MS" panose="020B0603020202020204" pitchFamily="34" charset="0"/>
              </a:rPr>
              <a:t>Blockchain</a:t>
            </a: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3" name="Rectangle 2"/>
          <p:cNvSpPr/>
          <p:nvPr/>
        </p:nvSpPr>
        <p:spPr>
          <a:xfrm>
            <a:off x="1614730" y="1885423"/>
            <a:ext cx="19902715" cy="1323439"/>
          </a:xfrm>
          <a:prstGeom prst="rect">
            <a:avLst/>
          </a:prstGeom>
        </p:spPr>
        <p:txBody>
          <a:bodyPr wrap="square">
            <a:spAutoFit/>
          </a:bodyPr>
          <a:lstStyle/>
          <a:p>
            <a:pPr marL="571500" indent="-571500">
              <a:buFont typeface="Arial" panose="020B0604020202020204" pitchFamily="34" charset="0"/>
              <a:buChar char="•"/>
            </a:pPr>
            <a:r>
              <a:rPr lang="en-US" sz="4000"/>
              <a:t> Blockchain is a shared, immutable ledger that facilitates the process of recording transactions and tracking assets in a business network</a:t>
            </a:r>
          </a:p>
        </p:txBody>
      </p:sp>
      <p:sp>
        <p:nvSpPr>
          <p:cNvPr id="4" name="Rectangle 3"/>
          <p:cNvSpPr/>
          <p:nvPr/>
        </p:nvSpPr>
        <p:spPr>
          <a:xfrm>
            <a:off x="1614730" y="3444358"/>
            <a:ext cx="19902715" cy="1323439"/>
          </a:xfrm>
          <a:prstGeom prst="rect">
            <a:avLst/>
          </a:prstGeom>
        </p:spPr>
        <p:txBody>
          <a:bodyPr wrap="square">
            <a:spAutoFit/>
          </a:bodyPr>
          <a:lstStyle/>
          <a:p>
            <a:pPr marL="571500" indent="-571500">
              <a:buFont typeface="Arial" panose="020B0604020202020204" pitchFamily="34" charset="0"/>
              <a:buChar char="•"/>
            </a:pPr>
            <a:r>
              <a:rPr lang="en-US" sz="4000"/>
              <a:t>The goal of blockchain is to allow digital information to be recorded and distributed, but not edited</a:t>
            </a:r>
          </a:p>
        </p:txBody>
      </p:sp>
      <p:sp>
        <p:nvSpPr>
          <p:cNvPr id="5" name="Rectangle 4"/>
          <p:cNvSpPr/>
          <p:nvPr/>
        </p:nvSpPr>
        <p:spPr>
          <a:xfrm>
            <a:off x="1614730" y="5120071"/>
            <a:ext cx="19902715" cy="707886"/>
          </a:xfrm>
          <a:prstGeom prst="rect">
            <a:avLst/>
          </a:prstGeom>
        </p:spPr>
        <p:txBody>
          <a:bodyPr wrap="square">
            <a:spAutoFit/>
          </a:bodyPr>
          <a:lstStyle/>
          <a:p>
            <a:pPr marL="571500" indent="-571500">
              <a:buFont typeface="Arial" panose="020B0604020202020204" pitchFamily="34" charset="0"/>
              <a:buChar char="•"/>
            </a:pPr>
            <a:r>
              <a:rPr lang="en-US" sz="4000"/>
              <a:t>Blockchain technologies are the digital, distributed, and decentralized ledger.</a:t>
            </a:r>
          </a:p>
        </p:txBody>
      </p:sp>
      <p:sp>
        <p:nvSpPr>
          <p:cNvPr id="6" name="Rectangle 5"/>
          <p:cNvSpPr/>
          <p:nvPr/>
        </p:nvSpPr>
        <p:spPr>
          <a:xfrm>
            <a:off x="13358812" y="8236574"/>
            <a:ext cx="3514725" cy="59747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a:p>
        </p:txBody>
      </p:sp>
      <p:cxnSp>
        <p:nvCxnSpPr>
          <p:cNvPr id="8" name="Straight Connector 7"/>
          <p:cNvCxnSpPr/>
          <p:nvPr/>
        </p:nvCxnSpPr>
        <p:spPr>
          <a:xfrm>
            <a:off x="13358811" y="9555093"/>
            <a:ext cx="3514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358812" y="11223936"/>
            <a:ext cx="3514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358810" y="12934950"/>
            <a:ext cx="3514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6540161" y="8915400"/>
            <a:ext cx="800100" cy="1771649"/>
          </a:xfrm>
          <a:custGeom>
            <a:avLst/>
            <a:gdLst>
              <a:gd name="connsiteX0" fmla="*/ 57150 w 6970081"/>
              <a:gd name="connsiteY0" fmla="*/ 0 h 4543425"/>
              <a:gd name="connsiteX1" fmla="*/ 5286375 w 6970081"/>
              <a:gd name="connsiteY1" fmla="*/ 428625 h 4543425"/>
              <a:gd name="connsiteX2" fmla="*/ 6657975 w 6970081"/>
              <a:gd name="connsiteY2" fmla="*/ 2343150 h 4543425"/>
              <a:gd name="connsiteX3" fmla="*/ 0 w 6970081"/>
              <a:gd name="connsiteY3" fmla="*/ 4543425 h 4543425"/>
            </a:gdLst>
            <a:ahLst/>
            <a:cxnLst>
              <a:cxn ang="0">
                <a:pos x="connsiteX0" y="connsiteY0"/>
              </a:cxn>
              <a:cxn ang="0">
                <a:pos x="connsiteX1" y="connsiteY1"/>
              </a:cxn>
              <a:cxn ang="0">
                <a:pos x="connsiteX2" y="connsiteY2"/>
              </a:cxn>
              <a:cxn ang="0">
                <a:pos x="connsiteX3" y="connsiteY3"/>
              </a:cxn>
            </a:cxnLst>
            <a:rect l="l" t="t" r="r" b="b"/>
            <a:pathLst>
              <a:path w="6970081" h="4543425">
                <a:moveTo>
                  <a:pt x="57150" y="0"/>
                </a:moveTo>
                <a:cubicBezTo>
                  <a:pt x="2121693" y="19050"/>
                  <a:pt x="4186237" y="38100"/>
                  <a:pt x="5286375" y="428625"/>
                </a:cubicBezTo>
                <a:cubicBezTo>
                  <a:pt x="6386513" y="819150"/>
                  <a:pt x="7539037" y="1657350"/>
                  <a:pt x="6657975" y="2343150"/>
                </a:cubicBezTo>
                <a:cubicBezTo>
                  <a:pt x="5776913" y="3028950"/>
                  <a:pt x="2888456" y="3786187"/>
                  <a:pt x="0" y="45434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6373470" y="12364965"/>
            <a:ext cx="1009651" cy="1466851"/>
          </a:xfrm>
          <a:custGeom>
            <a:avLst/>
            <a:gdLst>
              <a:gd name="connsiteX0" fmla="*/ 57150 w 6970081"/>
              <a:gd name="connsiteY0" fmla="*/ 0 h 4543425"/>
              <a:gd name="connsiteX1" fmla="*/ 5286375 w 6970081"/>
              <a:gd name="connsiteY1" fmla="*/ 428625 h 4543425"/>
              <a:gd name="connsiteX2" fmla="*/ 6657975 w 6970081"/>
              <a:gd name="connsiteY2" fmla="*/ 2343150 h 4543425"/>
              <a:gd name="connsiteX3" fmla="*/ 0 w 6970081"/>
              <a:gd name="connsiteY3" fmla="*/ 4543425 h 4543425"/>
            </a:gdLst>
            <a:ahLst/>
            <a:cxnLst>
              <a:cxn ang="0">
                <a:pos x="connsiteX0" y="connsiteY0"/>
              </a:cxn>
              <a:cxn ang="0">
                <a:pos x="connsiteX1" y="connsiteY1"/>
              </a:cxn>
              <a:cxn ang="0">
                <a:pos x="connsiteX2" y="connsiteY2"/>
              </a:cxn>
              <a:cxn ang="0">
                <a:pos x="connsiteX3" y="connsiteY3"/>
              </a:cxn>
            </a:cxnLst>
            <a:rect l="l" t="t" r="r" b="b"/>
            <a:pathLst>
              <a:path w="6970081" h="4543425">
                <a:moveTo>
                  <a:pt x="57150" y="0"/>
                </a:moveTo>
                <a:cubicBezTo>
                  <a:pt x="2121693" y="19050"/>
                  <a:pt x="4186237" y="38100"/>
                  <a:pt x="5286375" y="428625"/>
                </a:cubicBezTo>
                <a:cubicBezTo>
                  <a:pt x="6386513" y="819150"/>
                  <a:pt x="7539037" y="1657350"/>
                  <a:pt x="6657975" y="2343150"/>
                </a:cubicBezTo>
                <a:cubicBezTo>
                  <a:pt x="5776913" y="3028950"/>
                  <a:pt x="2888456" y="3786187"/>
                  <a:pt x="0" y="45434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16583021" y="10685531"/>
            <a:ext cx="800100" cy="1704974"/>
          </a:xfrm>
          <a:custGeom>
            <a:avLst/>
            <a:gdLst>
              <a:gd name="connsiteX0" fmla="*/ 57150 w 6970081"/>
              <a:gd name="connsiteY0" fmla="*/ 0 h 4543425"/>
              <a:gd name="connsiteX1" fmla="*/ 5286375 w 6970081"/>
              <a:gd name="connsiteY1" fmla="*/ 428625 h 4543425"/>
              <a:gd name="connsiteX2" fmla="*/ 6657975 w 6970081"/>
              <a:gd name="connsiteY2" fmla="*/ 2343150 h 4543425"/>
              <a:gd name="connsiteX3" fmla="*/ 0 w 6970081"/>
              <a:gd name="connsiteY3" fmla="*/ 4543425 h 4543425"/>
            </a:gdLst>
            <a:ahLst/>
            <a:cxnLst>
              <a:cxn ang="0">
                <a:pos x="connsiteX0" y="connsiteY0"/>
              </a:cxn>
              <a:cxn ang="0">
                <a:pos x="connsiteX1" y="connsiteY1"/>
              </a:cxn>
              <a:cxn ang="0">
                <a:pos x="connsiteX2" y="connsiteY2"/>
              </a:cxn>
              <a:cxn ang="0">
                <a:pos x="connsiteX3" y="connsiteY3"/>
              </a:cxn>
            </a:cxnLst>
            <a:rect l="l" t="t" r="r" b="b"/>
            <a:pathLst>
              <a:path w="6970081" h="4543425">
                <a:moveTo>
                  <a:pt x="57150" y="0"/>
                </a:moveTo>
                <a:cubicBezTo>
                  <a:pt x="2121693" y="19050"/>
                  <a:pt x="4186237" y="38100"/>
                  <a:pt x="5286375" y="428625"/>
                </a:cubicBezTo>
                <a:cubicBezTo>
                  <a:pt x="6386513" y="819150"/>
                  <a:pt x="7539037" y="1657350"/>
                  <a:pt x="6657975" y="2343150"/>
                </a:cubicBezTo>
                <a:cubicBezTo>
                  <a:pt x="5776913" y="3028950"/>
                  <a:pt x="2888456" y="3786187"/>
                  <a:pt x="0" y="45434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749700" y="8550414"/>
            <a:ext cx="2018567" cy="707886"/>
          </a:xfrm>
          <a:prstGeom prst="rect">
            <a:avLst/>
          </a:prstGeom>
          <a:noFill/>
        </p:spPr>
        <p:txBody>
          <a:bodyPr wrap="square" rtlCol="0">
            <a:spAutoFit/>
          </a:bodyPr>
          <a:lstStyle/>
          <a:p>
            <a:r>
              <a:rPr lang="en-US" sz="4000"/>
              <a:t>block</a:t>
            </a:r>
          </a:p>
        </p:txBody>
      </p:sp>
      <p:sp>
        <p:nvSpPr>
          <p:cNvPr id="32" name="TextBox 31"/>
          <p:cNvSpPr txBox="1"/>
          <p:nvPr/>
        </p:nvSpPr>
        <p:spPr>
          <a:xfrm>
            <a:off x="13749701" y="11657079"/>
            <a:ext cx="2018567" cy="707886"/>
          </a:xfrm>
          <a:prstGeom prst="rect">
            <a:avLst/>
          </a:prstGeom>
          <a:noFill/>
        </p:spPr>
        <p:txBody>
          <a:bodyPr wrap="square" rtlCol="0">
            <a:spAutoFit/>
          </a:bodyPr>
          <a:lstStyle/>
          <a:p>
            <a:r>
              <a:rPr lang="en-US" sz="4000"/>
              <a:t>block</a:t>
            </a:r>
          </a:p>
        </p:txBody>
      </p:sp>
      <p:sp>
        <p:nvSpPr>
          <p:cNvPr id="33" name="TextBox 32"/>
          <p:cNvSpPr txBox="1"/>
          <p:nvPr/>
        </p:nvSpPr>
        <p:spPr>
          <a:xfrm>
            <a:off x="13749702" y="13131935"/>
            <a:ext cx="2018567" cy="707886"/>
          </a:xfrm>
          <a:prstGeom prst="rect">
            <a:avLst/>
          </a:prstGeom>
          <a:noFill/>
        </p:spPr>
        <p:txBody>
          <a:bodyPr wrap="square" rtlCol="0">
            <a:spAutoFit/>
          </a:bodyPr>
          <a:lstStyle/>
          <a:p>
            <a:r>
              <a:rPr lang="en-US" sz="4000"/>
              <a:t>block</a:t>
            </a:r>
          </a:p>
        </p:txBody>
      </p:sp>
      <p:sp>
        <p:nvSpPr>
          <p:cNvPr id="34" name="TextBox 33"/>
          <p:cNvSpPr txBox="1"/>
          <p:nvPr/>
        </p:nvSpPr>
        <p:spPr>
          <a:xfrm>
            <a:off x="13749702" y="9979163"/>
            <a:ext cx="2018567" cy="707886"/>
          </a:xfrm>
          <a:prstGeom prst="rect">
            <a:avLst/>
          </a:prstGeom>
          <a:noFill/>
        </p:spPr>
        <p:txBody>
          <a:bodyPr wrap="square" rtlCol="0">
            <a:spAutoFit/>
          </a:bodyPr>
          <a:lstStyle/>
          <a:p>
            <a:r>
              <a:rPr lang="en-US" sz="4000"/>
              <a:t>block</a:t>
            </a:r>
          </a:p>
        </p:txBody>
      </p:sp>
      <p:sp>
        <p:nvSpPr>
          <p:cNvPr id="16" name="Rectangle 15"/>
          <p:cNvSpPr/>
          <p:nvPr/>
        </p:nvSpPr>
        <p:spPr>
          <a:xfrm>
            <a:off x="4343400" y="8710821"/>
            <a:ext cx="3114675" cy="14287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a:t>data</a:t>
            </a:r>
          </a:p>
        </p:txBody>
      </p:sp>
      <p:cxnSp>
        <p:nvCxnSpPr>
          <p:cNvPr id="18" name="Straight Arrow Connector 17"/>
          <p:cNvCxnSpPr>
            <a:stCxn id="16" idx="2"/>
          </p:cNvCxnSpPr>
          <p:nvPr/>
        </p:nvCxnSpPr>
        <p:spPr>
          <a:xfrm flipH="1">
            <a:off x="5900737" y="10139570"/>
            <a:ext cx="1" cy="15175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43400" y="11657079"/>
            <a:ext cx="3114675" cy="148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a:t>Blocks</a:t>
            </a:r>
          </a:p>
        </p:txBody>
      </p:sp>
      <p:cxnSp>
        <p:nvCxnSpPr>
          <p:cNvPr id="31" name="Straight Arrow Connector 30"/>
          <p:cNvCxnSpPr/>
          <p:nvPr/>
        </p:nvCxnSpPr>
        <p:spPr>
          <a:xfrm>
            <a:off x="7458075" y="10898324"/>
            <a:ext cx="54006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18030825" y="10685531"/>
            <a:ext cx="3257550" cy="1325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t>B2 encrypt the data using the B1 block data using </a:t>
            </a:r>
            <a:r>
              <a:rPr lang="en-US" sz="2800" err="1"/>
              <a:t>sha</a:t>
            </a:r>
            <a:r>
              <a:rPr lang="en-US" sz="2800"/>
              <a:t> 256 algorithm</a:t>
            </a:r>
          </a:p>
        </p:txBody>
      </p:sp>
      <p:sp>
        <p:nvSpPr>
          <p:cNvPr id="43" name="TextBox 42"/>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42428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12776071" cy="1252974"/>
          </a:xfrm>
          <a:prstGeom prst="rect">
            <a:avLst/>
          </a:prstGeom>
          <a:noFill/>
        </p:spPr>
        <p:txBody>
          <a:bodyPr wrap="none" lIns="235018" tIns="117508" rIns="235018" bIns="117508" rtlCol="0">
            <a:spAutoFit/>
          </a:bodyPr>
          <a:lstStyle/>
          <a:p>
            <a:r>
              <a:rPr lang="en-US" altLang="en-US" sz="6600" b="1">
                <a:latin typeface="Trebuchet MS" panose="020B0603020202020204" pitchFamily="34" charset="0"/>
              </a:rPr>
              <a:t>Advantages</a:t>
            </a:r>
            <a:r>
              <a:rPr lang="en-US" altLang="en-US" sz="6600" b="1" i="1">
                <a:latin typeface="Trebuchet MS" panose="020B0603020202020204" pitchFamily="34" charset="0"/>
              </a:rPr>
              <a:t> </a:t>
            </a:r>
            <a:r>
              <a:rPr lang="en-US" altLang="en-US" sz="6600" b="1">
                <a:latin typeface="Trebuchet MS" panose="020B0603020202020204" pitchFamily="34" charset="0"/>
              </a:rPr>
              <a:t>and</a:t>
            </a:r>
            <a:r>
              <a:rPr lang="en-US" altLang="en-US" sz="6600" b="1" i="1">
                <a:latin typeface="Trebuchet MS" panose="020B0603020202020204" pitchFamily="34" charset="0"/>
              </a:rPr>
              <a:t> </a:t>
            </a:r>
            <a:r>
              <a:rPr lang="en-US" altLang="en-US" sz="6600" b="1" smtClean="0">
                <a:latin typeface="Trebuchet MS" panose="020B0603020202020204" pitchFamily="34" charset="0"/>
              </a:rPr>
              <a:t>Disadvantages</a:t>
            </a:r>
            <a:endParaRPr lang="en-US" altLang="en-US" sz="6600" b="1">
              <a:latin typeface="Trebuchet MS" panose="020B0603020202020204" pitchFamily="34" charset="0"/>
            </a:endParaRP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11295400"/>
          </a:xfrm>
          <a:prstGeom prst="rect">
            <a:avLst/>
          </a:prstGeom>
          <a:noFill/>
        </p:spPr>
        <p:txBody>
          <a:bodyPr wrap="square" rtlCol="0">
            <a:spAutoFit/>
          </a:bodyPr>
          <a:lstStyle/>
          <a:p>
            <a:r>
              <a:rPr lang="en-US" sz="4400" b="1"/>
              <a:t>Advantages of blockchain:</a:t>
            </a:r>
          </a:p>
          <a:p>
            <a:pPr marL="571500" indent="-571500">
              <a:buFont typeface="Arial" panose="020B0604020202020204" pitchFamily="34" charset="0"/>
              <a:buChar char="•"/>
            </a:pPr>
            <a:r>
              <a:rPr lang="en-US" sz="4000">
                <a:solidFill>
                  <a:schemeClr val="tx1">
                    <a:lumMod val="85000"/>
                    <a:lumOff val="15000"/>
                  </a:schemeClr>
                </a:solidFill>
              </a:rPr>
              <a:t>Data</a:t>
            </a:r>
            <a:r>
              <a:rPr lang="en-US" sz="4000" b="1">
                <a:solidFill>
                  <a:schemeClr val="tx1">
                    <a:lumMod val="85000"/>
                    <a:lumOff val="15000"/>
                  </a:schemeClr>
                </a:solidFill>
              </a:rPr>
              <a:t> </a:t>
            </a:r>
            <a:r>
              <a:rPr lang="en-US" sz="4000" smtClean="0">
                <a:solidFill>
                  <a:schemeClr val="tx1">
                    <a:lumMod val="85000"/>
                    <a:lumOff val="15000"/>
                  </a:schemeClr>
                </a:solidFill>
              </a:rPr>
              <a:t>Integrity</a:t>
            </a:r>
            <a:endParaRPr lang="en-US" sz="4000">
              <a:solidFill>
                <a:schemeClr val="tx1">
                  <a:lumMod val="85000"/>
                  <a:lumOff val="15000"/>
                </a:schemeClr>
              </a:solidFill>
            </a:endParaRPr>
          </a:p>
          <a:p>
            <a:pPr marL="571500" indent="-571500">
              <a:buFont typeface="Arial" panose="020B0604020202020204" pitchFamily="34" charset="0"/>
              <a:buChar char="•"/>
            </a:pPr>
            <a:r>
              <a:rPr lang="en-US" sz="4000">
                <a:solidFill>
                  <a:schemeClr val="tx1">
                    <a:lumMod val="85000"/>
                    <a:lumOff val="15000"/>
                  </a:schemeClr>
                </a:solidFill>
              </a:rPr>
              <a:t>Distributed</a:t>
            </a:r>
          </a:p>
          <a:p>
            <a:pPr marL="571500" indent="-571500">
              <a:buFont typeface="Arial" panose="020B0604020202020204" pitchFamily="34" charset="0"/>
              <a:buChar char="•"/>
            </a:pPr>
            <a:r>
              <a:rPr lang="en-US" sz="4000">
                <a:solidFill>
                  <a:schemeClr val="tx1">
                    <a:lumMod val="85000"/>
                    <a:lumOff val="15000"/>
                  </a:schemeClr>
                </a:solidFill>
              </a:rPr>
              <a:t>Traceability</a:t>
            </a:r>
          </a:p>
          <a:p>
            <a:pPr marL="571500" indent="-571500">
              <a:buFont typeface="Arial" panose="020B0604020202020204" pitchFamily="34" charset="0"/>
              <a:buChar char="•"/>
            </a:pPr>
            <a:r>
              <a:rPr lang="en-US" sz="4000" smtClean="0">
                <a:solidFill>
                  <a:schemeClr val="tx1">
                    <a:lumMod val="85000"/>
                    <a:lumOff val="15000"/>
                  </a:schemeClr>
                </a:solidFill>
              </a:rPr>
              <a:t>Immutability</a:t>
            </a:r>
            <a:endParaRPr lang="en-US" sz="4000">
              <a:solidFill>
                <a:schemeClr val="tx1">
                  <a:lumMod val="85000"/>
                  <a:lumOff val="15000"/>
                </a:schemeClr>
              </a:solidFill>
            </a:endParaRPr>
          </a:p>
          <a:p>
            <a:pPr marL="571500" indent="-571500">
              <a:buFont typeface="Arial" panose="020B0604020202020204" pitchFamily="34" charset="0"/>
              <a:buChar char="•"/>
            </a:pPr>
            <a:r>
              <a:rPr lang="en-US" sz="4000">
                <a:solidFill>
                  <a:schemeClr val="tx1">
                    <a:lumMod val="85000"/>
                    <a:lumOff val="15000"/>
                  </a:schemeClr>
                </a:solidFill>
              </a:rPr>
              <a:t>Stability</a:t>
            </a:r>
          </a:p>
          <a:p>
            <a:pPr marL="571500" indent="-571500">
              <a:buFont typeface="Arial" panose="020B0604020202020204" pitchFamily="34" charset="0"/>
              <a:buChar char="•"/>
            </a:pPr>
            <a:r>
              <a:rPr lang="en-US" sz="4000">
                <a:solidFill>
                  <a:schemeClr val="tx1">
                    <a:lumMod val="85000"/>
                    <a:lumOff val="15000"/>
                  </a:schemeClr>
                </a:solidFill>
              </a:rPr>
              <a:t>Security</a:t>
            </a:r>
          </a:p>
          <a:p>
            <a:pPr marL="571500" indent="-571500">
              <a:buFont typeface="Arial" panose="020B0604020202020204" pitchFamily="34" charset="0"/>
              <a:buChar char="•"/>
            </a:pPr>
            <a:r>
              <a:rPr lang="en-US" sz="4000">
                <a:solidFill>
                  <a:schemeClr val="tx1">
                    <a:lumMod val="85000"/>
                    <a:lumOff val="15000"/>
                  </a:schemeClr>
                </a:solidFill>
              </a:rPr>
              <a:t>Faster processing</a:t>
            </a:r>
          </a:p>
          <a:p>
            <a:pPr marL="571500" indent="-571500">
              <a:buFont typeface="Arial" panose="020B0604020202020204" pitchFamily="34" charset="0"/>
              <a:buChar char="•"/>
            </a:pPr>
            <a:r>
              <a:rPr lang="en-US" sz="4000">
                <a:solidFill>
                  <a:schemeClr val="tx1">
                    <a:lumMod val="85000"/>
                    <a:lumOff val="15000"/>
                  </a:schemeClr>
                </a:solidFill>
              </a:rPr>
              <a:t>No</a:t>
            </a:r>
            <a:r>
              <a:rPr lang="en-US" sz="4000" b="1">
                <a:solidFill>
                  <a:schemeClr val="tx1">
                    <a:lumMod val="85000"/>
                    <a:lumOff val="15000"/>
                  </a:schemeClr>
                </a:solidFill>
              </a:rPr>
              <a:t> </a:t>
            </a:r>
            <a:r>
              <a:rPr lang="en-US" sz="4000">
                <a:solidFill>
                  <a:schemeClr val="tx1">
                    <a:lumMod val="85000"/>
                    <a:lumOff val="15000"/>
                  </a:schemeClr>
                </a:solidFill>
              </a:rPr>
              <a:t>third</a:t>
            </a:r>
            <a:r>
              <a:rPr lang="en-US" sz="4000" b="1">
                <a:solidFill>
                  <a:schemeClr val="tx1">
                    <a:lumMod val="85000"/>
                    <a:lumOff val="15000"/>
                  </a:schemeClr>
                </a:solidFill>
              </a:rPr>
              <a:t> </a:t>
            </a:r>
            <a:r>
              <a:rPr lang="en-US" sz="4000">
                <a:solidFill>
                  <a:schemeClr val="tx1">
                    <a:lumMod val="85000"/>
                    <a:lumOff val="15000"/>
                  </a:schemeClr>
                </a:solidFill>
              </a:rPr>
              <a:t>party</a:t>
            </a:r>
            <a:r>
              <a:rPr lang="en-US" sz="4000" b="1">
                <a:solidFill>
                  <a:schemeClr val="tx1">
                    <a:lumMod val="85000"/>
                    <a:lumOff val="15000"/>
                  </a:schemeClr>
                </a:solidFill>
              </a:rPr>
              <a:t> </a:t>
            </a:r>
            <a:r>
              <a:rPr lang="en-US" sz="4000">
                <a:solidFill>
                  <a:schemeClr val="tx1">
                    <a:lumMod val="85000"/>
                    <a:lumOff val="15000"/>
                  </a:schemeClr>
                </a:solidFill>
              </a:rPr>
              <a:t>interf</a:t>
            </a:r>
            <a:r>
              <a:rPr lang="en-US" sz="4000"/>
              <a:t>erence</a:t>
            </a:r>
          </a:p>
          <a:p>
            <a:r>
              <a:rPr lang="en-US" sz="4400" b="1"/>
              <a:t>Disadvantages of blockchain</a:t>
            </a:r>
            <a:r>
              <a:rPr lang="en-US" sz="4400" b="1" smtClean="0"/>
              <a:t>:</a:t>
            </a:r>
            <a:endParaRPr lang="en-US" sz="4000"/>
          </a:p>
          <a:p>
            <a:pPr marL="571500" indent="-571500">
              <a:buFont typeface="Arial" panose="020B0604020202020204" pitchFamily="34" charset="0"/>
              <a:buChar char="•"/>
            </a:pPr>
            <a:r>
              <a:rPr lang="en-US" sz="4000"/>
              <a:t>Cost</a:t>
            </a:r>
          </a:p>
          <a:p>
            <a:pPr marL="571500" indent="-571500">
              <a:buFont typeface="Arial" panose="020B0604020202020204" pitchFamily="34" charset="0"/>
              <a:buChar char="•"/>
            </a:pPr>
            <a:r>
              <a:rPr lang="en-US" sz="4000" smtClean="0"/>
              <a:t>Immaturity</a:t>
            </a:r>
          </a:p>
          <a:p>
            <a:pPr marL="571500" indent="-571500">
              <a:buFont typeface="Arial" panose="020B0604020202020204" pitchFamily="34" charset="0"/>
              <a:buChar char="•"/>
            </a:pPr>
            <a:r>
              <a:rPr lang="en-US" sz="4000" smtClean="0"/>
              <a:t>Time-Consuming</a:t>
            </a:r>
            <a:endParaRPr lang="en-US" sz="4000"/>
          </a:p>
          <a:p>
            <a:pPr marL="571500" indent="-571500">
              <a:buFont typeface="Arial" panose="020B0604020202020204" pitchFamily="34" charset="0"/>
              <a:buChar char="•"/>
            </a:pPr>
            <a:r>
              <a:rPr lang="en-US" sz="4000" smtClean="0"/>
              <a:t>Elimination</a:t>
            </a:r>
            <a:r>
              <a:rPr lang="en-US" sz="4000" b="1" smtClean="0"/>
              <a:t> </a:t>
            </a:r>
            <a:r>
              <a:rPr lang="en-US" sz="4000"/>
              <a:t>of</a:t>
            </a:r>
            <a:r>
              <a:rPr lang="en-US" sz="4000" b="1"/>
              <a:t> </a:t>
            </a:r>
            <a:r>
              <a:rPr lang="en-US" sz="4000"/>
              <a:t>Errors</a:t>
            </a:r>
          </a:p>
          <a:p>
            <a:pPr marL="571500" indent="-571500">
              <a:buFont typeface="Arial" panose="020B0604020202020204" pitchFamily="34" charset="0"/>
              <a:buChar char="•"/>
            </a:pPr>
            <a:r>
              <a:rPr lang="en-US" sz="4000"/>
              <a:t>Difficulty</a:t>
            </a:r>
            <a:r>
              <a:rPr lang="en-US" sz="4000" b="1"/>
              <a:t> </a:t>
            </a:r>
            <a:r>
              <a:rPr lang="en-US" sz="4000"/>
              <a:t>of</a:t>
            </a:r>
            <a:r>
              <a:rPr lang="en-US" sz="4000" b="1"/>
              <a:t> </a:t>
            </a:r>
            <a:r>
              <a:rPr lang="en-US" sz="4000"/>
              <a:t>Development</a:t>
            </a:r>
          </a:p>
          <a:p>
            <a:pPr marL="571500" indent="-571500">
              <a:buFont typeface="Arial" panose="020B0604020202020204" pitchFamily="34" charset="0"/>
              <a:buChar char="•"/>
            </a:pPr>
            <a:endParaRPr lang="en-US" sz="4000"/>
          </a:p>
          <a:p>
            <a:pPr marL="571500" indent="-571500">
              <a:buFont typeface="Arial" panose="020B0604020202020204" pitchFamily="34" charset="0"/>
              <a:buChar char="•"/>
            </a:pPr>
            <a:endParaRPr lang="en-US" sz="4000"/>
          </a:p>
          <a:p>
            <a:pPr marL="571500" indent="-571500">
              <a:buFont typeface="Arial" panose="020B0604020202020204" pitchFamily="34" charset="0"/>
              <a:buChar char="•"/>
            </a:pPr>
            <a:endParaRPr lang="en-US" sz="4000"/>
          </a:p>
        </p:txBody>
      </p:sp>
      <p:sp>
        <p:nvSpPr>
          <p:cNvPr id="10" name="TextBox 9"/>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1529131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11982585" cy="1252974"/>
          </a:xfrm>
          <a:prstGeom prst="rect">
            <a:avLst/>
          </a:prstGeom>
          <a:noFill/>
        </p:spPr>
        <p:txBody>
          <a:bodyPr wrap="none" lIns="235018" tIns="117508" rIns="235018" bIns="117508" rtlCol="0">
            <a:spAutoFit/>
          </a:bodyPr>
          <a:lstStyle/>
          <a:p>
            <a:r>
              <a:rPr lang="en-US" altLang="en-US" sz="6600" b="1">
                <a:latin typeface="Trebuchet MS" panose="020B0603020202020204" pitchFamily="34" charset="0"/>
              </a:rPr>
              <a:t>Existing &amp; Proposed Systems</a:t>
            </a: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3785652"/>
          </a:xfrm>
          <a:prstGeom prst="rect">
            <a:avLst/>
          </a:prstGeom>
          <a:noFill/>
        </p:spPr>
        <p:txBody>
          <a:bodyPr wrap="square" rtlCol="0">
            <a:spAutoFit/>
          </a:bodyPr>
          <a:lstStyle/>
          <a:p>
            <a:pPr>
              <a:lnSpc>
                <a:spcPct val="150000"/>
              </a:lnSpc>
            </a:pPr>
            <a:endParaRPr lang="en-US" sz="4000"/>
          </a:p>
          <a:p>
            <a:pPr marL="571500" indent="-571500">
              <a:lnSpc>
                <a:spcPct val="150000"/>
              </a:lnSpc>
              <a:buFont typeface="Arial" panose="020B0604020202020204" pitchFamily="34" charset="0"/>
              <a:buChar char="•"/>
            </a:pPr>
            <a:endParaRPr lang="en-US" sz="4000"/>
          </a:p>
          <a:p>
            <a:pPr marL="571500" indent="-571500">
              <a:lnSpc>
                <a:spcPct val="150000"/>
              </a:lnSpc>
              <a:buFont typeface="Arial" panose="020B0604020202020204" pitchFamily="34" charset="0"/>
              <a:buChar char="•"/>
            </a:pPr>
            <a:endParaRPr lang="en-US" sz="4000"/>
          </a:p>
          <a:p>
            <a:pPr marL="571500" indent="-571500">
              <a:lnSpc>
                <a:spcPct val="150000"/>
              </a:lnSpc>
              <a:buFont typeface="Arial" panose="020B0604020202020204" pitchFamily="34" charset="0"/>
              <a:buChar char="•"/>
            </a:pPr>
            <a:endParaRPr lang="en-US" sz="4000"/>
          </a:p>
        </p:txBody>
      </p:sp>
      <p:sp>
        <p:nvSpPr>
          <p:cNvPr id="6" name="TextBox 5"/>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pic>
        <p:nvPicPr>
          <p:cNvPr id="1026" name="Picture 2" descr="Blockchain in Real Estate: How This Disrupts the Market | CB Ins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2461845"/>
            <a:ext cx="18799052" cy="119223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859A0638-F923-1BFE-FAEA-160F433737D5}"/>
              </a:ext>
            </a:extLst>
          </p:cNvPr>
          <p:cNvSpPr txBox="1"/>
          <p:nvPr/>
        </p:nvSpPr>
        <p:spPr>
          <a:xfrm>
            <a:off x="3946358" y="2461845"/>
            <a:ext cx="14678525" cy="1436387"/>
          </a:xfrm>
          <a:prstGeom prst="rect">
            <a:avLst/>
          </a:prstGeom>
          <a:solidFill>
            <a:srgbClr val="00B0F0"/>
          </a:solidFill>
        </p:spPr>
        <p:txBody>
          <a:bodyPr wrap="square" rtlCol="0">
            <a:spAutoFit/>
          </a:bodyPr>
          <a:lstStyle/>
          <a:p>
            <a:endParaRPr lang="en-IN"/>
          </a:p>
        </p:txBody>
      </p:sp>
    </p:spTree>
    <p:extLst>
      <p:ext uri="{BB962C8B-B14F-4D97-AF65-F5344CB8AC3E}">
        <p14:creationId xmlns:p14="http://schemas.microsoft.com/office/powerpoint/2010/main" val="2530022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11548170" cy="975975"/>
          </a:xfrm>
          <a:prstGeom prst="rect">
            <a:avLst/>
          </a:prstGeom>
          <a:noFill/>
        </p:spPr>
        <p:txBody>
          <a:bodyPr wrap="none" lIns="235018" tIns="117508" rIns="235018" bIns="117508" rtlCol="0">
            <a:spAutoFit/>
          </a:bodyPr>
          <a:lstStyle/>
          <a:p>
            <a:r>
              <a:rPr lang="en-US" altLang="en-US" sz="4800" b="1">
                <a:latin typeface="Trebuchet MS" panose="020B0603020202020204" pitchFamily="34" charset="0"/>
              </a:rPr>
              <a:t>Hardware and </a:t>
            </a:r>
            <a:r>
              <a:rPr lang="en-US" altLang="en-US" sz="4800" b="1" smtClean="0">
                <a:latin typeface="Trebuchet MS" panose="020B0603020202020204" pitchFamily="34" charset="0"/>
              </a:rPr>
              <a:t>Software </a:t>
            </a:r>
            <a:r>
              <a:rPr lang="en-US" altLang="en-US" sz="4800" b="1">
                <a:latin typeface="Trebuchet MS" panose="020B0603020202020204" pitchFamily="34" charset="0"/>
              </a:rPr>
              <a:t>R</a:t>
            </a:r>
            <a:r>
              <a:rPr lang="en-US" altLang="en-US" sz="4800" b="1" smtClean="0">
                <a:latin typeface="Trebuchet MS" panose="020B0603020202020204" pitchFamily="34" charset="0"/>
              </a:rPr>
              <a:t>equirements</a:t>
            </a:r>
            <a:endParaRPr lang="en-US" altLang="en-US" sz="4800" b="1">
              <a:latin typeface="Trebuchet MS" panose="020B0603020202020204" pitchFamily="34" charset="0"/>
            </a:endParaRP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785695" y="2000250"/>
            <a:ext cx="19459575" cy="7478970"/>
          </a:xfrm>
          <a:prstGeom prst="rect">
            <a:avLst/>
          </a:prstGeom>
          <a:noFill/>
        </p:spPr>
        <p:txBody>
          <a:bodyPr wrap="square" rtlCol="0">
            <a:spAutoFit/>
          </a:bodyPr>
          <a:lstStyle/>
          <a:p>
            <a:r>
              <a:rPr lang="en-US" sz="4800" b="1"/>
              <a:t>HARDWARE REQUIREMENTS:</a:t>
            </a:r>
            <a:endParaRPr lang="en-US" sz="4800"/>
          </a:p>
          <a:p>
            <a:r>
              <a:rPr lang="en-US" sz="4800" b="1"/>
              <a:t>	</a:t>
            </a:r>
            <a:endParaRPr lang="en-US" sz="4800"/>
          </a:p>
          <a:p>
            <a:pPr marL="1598295" lvl="2" indent="-685800">
              <a:buFont typeface="Arial" panose="020B0604020202020204" pitchFamily="34" charset="0"/>
              <a:buChar char="•"/>
            </a:pPr>
            <a:r>
              <a:rPr lang="en-GB" sz="4800"/>
              <a:t>	Processor		 		: Pentium IV 2.4 GHz.</a:t>
            </a:r>
            <a:endParaRPr lang="en-US" sz="4800"/>
          </a:p>
          <a:p>
            <a:pPr marL="1598295" lvl="2" indent="-685800">
              <a:buFont typeface="Arial" panose="020B0604020202020204" pitchFamily="34" charset="0"/>
              <a:buChar char="•"/>
            </a:pPr>
            <a:r>
              <a:rPr lang="en-GB" sz="4800"/>
              <a:t>	Hard Disk       		: 40 GB.</a:t>
            </a:r>
            <a:endParaRPr lang="en-US" sz="4800"/>
          </a:p>
          <a:p>
            <a:pPr marL="1598295" lvl="2" indent="-685800">
              <a:buFont typeface="Arial" panose="020B0604020202020204" pitchFamily="34" charset="0"/>
              <a:buChar char="•"/>
            </a:pPr>
            <a:r>
              <a:rPr lang="en-US" sz="4800"/>
              <a:t> </a:t>
            </a:r>
            <a:r>
              <a:rPr lang="en-GB" sz="4800" smtClean="0"/>
              <a:t>Ram</a:t>
            </a:r>
            <a:r>
              <a:rPr lang="en-GB" sz="4800"/>
              <a:t>		      	</a:t>
            </a:r>
            <a:r>
              <a:rPr lang="en-GB" sz="4800" smtClean="0"/>
              <a:t>     : </a:t>
            </a:r>
            <a:r>
              <a:rPr lang="en-GB" sz="4800"/>
              <a:t>512 Mb.</a:t>
            </a:r>
            <a:endParaRPr lang="en-US" sz="4800"/>
          </a:p>
          <a:p>
            <a:r>
              <a:rPr lang="en-US" sz="4800" b="1"/>
              <a:t> </a:t>
            </a:r>
            <a:endParaRPr lang="en-US" sz="4800"/>
          </a:p>
          <a:p>
            <a:r>
              <a:rPr lang="en-US" sz="4800" b="1"/>
              <a:t>SOFTWARE REQUIREMENTS:</a:t>
            </a:r>
            <a:endParaRPr lang="en-US" sz="4800"/>
          </a:p>
          <a:p>
            <a:r>
              <a:rPr lang="en-US" sz="4800" b="1"/>
              <a:t> </a:t>
            </a:r>
            <a:endParaRPr lang="en-US" sz="4800"/>
          </a:p>
          <a:p>
            <a:pPr marL="1598295" lvl="2" indent="-685800">
              <a:buFont typeface="Arial" panose="020B0604020202020204" pitchFamily="34" charset="0"/>
              <a:buChar char="•"/>
            </a:pPr>
            <a:r>
              <a:rPr lang="en-US" sz="4800"/>
              <a:t> </a:t>
            </a:r>
            <a:r>
              <a:rPr lang="en-US" sz="4800" smtClean="0"/>
              <a:t>Operating </a:t>
            </a:r>
            <a:r>
              <a:rPr lang="en-US" sz="4800"/>
              <a:t>System 	</a:t>
            </a:r>
            <a:r>
              <a:rPr lang="en-US" sz="4800" smtClean="0"/>
              <a:t>: </a:t>
            </a:r>
            <a:r>
              <a:rPr lang="en-US" sz="4800"/>
              <a:t>Windows</a:t>
            </a:r>
          </a:p>
          <a:p>
            <a:pPr marL="1598295" lvl="2" indent="-685800">
              <a:buFont typeface="Arial" panose="020B0604020202020204" pitchFamily="34" charset="0"/>
              <a:buChar char="•"/>
            </a:pPr>
            <a:r>
              <a:rPr lang="en-US" sz="4800"/>
              <a:t> </a:t>
            </a:r>
            <a:r>
              <a:rPr lang="en-US" sz="4800" smtClean="0"/>
              <a:t>Coding </a:t>
            </a:r>
            <a:r>
              <a:rPr lang="en-US" sz="4800"/>
              <a:t>Language 	</a:t>
            </a:r>
            <a:r>
              <a:rPr lang="en-US" sz="4800" smtClean="0"/>
              <a:t>:  </a:t>
            </a:r>
            <a:r>
              <a:rPr lang="en-US" sz="4800"/>
              <a:t>Python 3.7 </a:t>
            </a:r>
          </a:p>
        </p:txBody>
      </p:sp>
      <p:sp>
        <p:nvSpPr>
          <p:cNvPr id="6" name="TextBox 5"/>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39536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5" name="TextBox 54"/>
          <p:cNvSpPr txBox="1"/>
          <p:nvPr/>
        </p:nvSpPr>
        <p:spPr>
          <a:xfrm>
            <a:off x="1385458" y="537883"/>
            <a:ext cx="5831029" cy="1252974"/>
          </a:xfrm>
          <a:prstGeom prst="rect">
            <a:avLst/>
          </a:prstGeom>
          <a:noFill/>
        </p:spPr>
        <p:txBody>
          <a:bodyPr wrap="none" lIns="235018" tIns="117508" rIns="235018" bIns="117508" rtlCol="0">
            <a:spAutoFit/>
          </a:bodyPr>
          <a:lstStyle/>
          <a:p>
            <a:r>
              <a:rPr lang="en-US" altLang="en-US" sz="6600" b="1" err="1">
                <a:latin typeface="Trebuchet MS" panose="020B0603020202020204" pitchFamily="34" charset="0"/>
              </a:rPr>
              <a:t>Uml</a:t>
            </a:r>
            <a:r>
              <a:rPr lang="en-US" altLang="en-US" sz="6600" b="1" i="1">
                <a:latin typeface="Trebuchet MS" panose="020B0603020202020204" pitchFamily="34" charset="0"/>
              </a:rPr>
              <a:t> </a:t>
            </a:r>
            <a:r>
              <a:rPr lang="en-US" altLang="en-US" sz="6600" b="1">
                <a:latin typeface="Trebuchet MS" panose="020B0603020202020204" pitchFamily="34" charset="0"/>
              </a:rPr>
              <a:t>D</a:t>
            </a:r>
            <a:r>
              <a:rPr lang="en-US" altLang="en-US" sz="6600" b="1" smtClean="0">
                <a:latin typeface="Trebuchet MS" panose="020B0603020202020204" pitchFamily="34" charset="0"/>
              </a:rPr>
              <a:t>iagrams</a:t>
            </a:r>
            <a:endParaRPr lang="en-US" altLang="en-US" sz="6600" b="1">
              <a:latin typeface="Trebuchet MS" panose="020B0603020202020204" pitchFamily="34" charset="0"/>
            </a:endParaRPr>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1569660"/>
          </a:xfrm>
          <a:prstGeom prst="rect">
            <a:avLst/>
          </a:prstGeom>
          <a:noFill/>
        </p:spPr>
        <p:txBody>
          <a:bodyPr wrap="square" rtlCol="0">
            <a:spAutoFit/>
          </a:bodyPr>
          <a:lstStyle/>
          <a:p>
            <a:r>
              <a:rPr lang="en-US" sz="4800" b="1" smtClean="0"/>
              <a:t>Use Case Diagram:</a:t>
            </a:r>
            <a:endParaRPr lang="en-US" sz="4400"/>
          </a:p>
          <a:p>
            <a:endParaRPr lang="en-US" sz="4800" b="1"/>
          </a:p>
        </p:txBody>
      </p:sp>
      <p:pic>
        <p:nvPicPr>
          <p:cNvPr id="6" name="Picture 5" descr="C:\Users\GENIUS\Desktop\UseCaseDiagram1.jpg"/>
          <p:cNvPicPr/>
          <p:nvPr/>
        </p:nvPicPr>
        <p:blipFill>
          <a:blip r:embed="rId3"/>
          <a:srcRect/>
          <a:stretch>
            <a:fillRect/>
          </a:stretch>
        </p:blipFill>
        <p:spPr bwMode="auto">
          <a:xfrm>
            <a:off x="4812632" y="3134854"/>
            <a:ext cx="14750714" cy="9594558"/>
          </a:xfrm>
          <a:prstGeom prst="rect">
            <a:avLst/>
          </a:prstGeom>
          <a:noFill/>
          <a:ln w="9525">
            <a:noFill/>
            <a:miter lim="800000"/>
            <a:headEnd/>
            <a:tailEnd/>
          </a:ln>
        </p:spPr>
      </p:pic>
      <p:sp>
        <p:nvSpPr>
          <p:cNvPr id="7" name="TextBox 6"/>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395365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4730" y="1722381"/>
            <a:ext cx="19902715" cy="1329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235018" tIns="117508" rIns="235018" bIns="117508" rtlCol="0" anchor="ctr"/>
          <a:lstStyle/>
          <a:p>
            <a:pPr algn="ctr"/>
            <a:endParaRPr lang="en-SG"/>
          </a:p>
        </p:txBody>
      </p:sp>
      <p:sp>
        <p:nvSpPr>
          <p:cNvPr id="51" name="TextBox 50"/>
          <p:cNvSpPr txBox="1"/>
          <p:nvPr/>
        </p:nvSpPr>
        <p:spPr>
          <a:xfrm>
            <a:off x="8086725" y="17506950"/>
            <a:ext cx="7029450" cy="369332"/>
          </a:xfrm>
          <a:prstGeom prst="rect">
            <a:avLst/>
          </a:prstGeom>
          <a:solidFill>
            <a:schemeClr val="bg2"/>
          </a:solidFill>
        </p:spPr>
        <p:txBody>
          <a:bodyPr wrap="square" rtlCol="0">
            <a:spAutoFit/>
          </a:bodyPr>
          <a:lstStyle/>
          <a:p>
            <a:endParaRPr lang="en-US"/>
          </a:p>
        </p:txBody>
      </p:sp>
      <p:sp>
        <p:nvSpPr>
          <p:cNvPr id="2" name="TextBox 1"/>
          <p:cNvSpPr txBox="1"/>
          <p:nvPr/>
        </p:nvSpPr>
        <p:spPr>
          <a:xfrm>
            <a:off x="1871662" y="2000250"/>
            <a:ext cx="19459575" cy="1569660"/>
          </a:xfrm>
          <a:prstGeom prst="rect">
            <a:avLst/>
          </a:prstGeom>
          <a:noFill/>
        </p:spPr>
        <p:txBody>
          <a:bodyPr wrap="square" rtlCol="0">
            <a:spAutoFit/>
          </a:bodyPr>
          <a:lstStyle/>
          <a:p>
            <a:r>
              <a:rPr lang="en-US" sz="4800" b="1"/>
              <a:t>Class </a:t>
            </a:r>
            <a:r>
              <a:rPr lang="en-US" sz="4800" b="1" smtClean="0"/>
              <a:t>Diagram</a:t>
            </a:r>
            <a:r>
              <a:rPr lang="en-US" sz="4800" b="1"/>
              <a:t>:</a:t>
            </a:r>
            <a:endParaRPr lang="en-US" sz="4800"/>
          </a:p>
          <a:p>
            <a:endParaRPr lang="en-US" sz="4800"/>
          </a:p>
        </p:txBody>
      </p:sp>
      <p:pic>
        <p:nvPicPr>
          <p:cNvPr id="8" name="Picture 7" descr="C:\Users\GENIUS\Desktop\class.jpg"/>
          <p:cNvPicPr/>
          <p:nvPr/>
        </p:nvPicPr>
        <p:blipFill>
          <a:blip r:embed="rId3"/>
          <a:srcRect/>
          <a:stretch>
            <a:fillRect/>
          </a:stretch>
        </p:blipFill>
        <p:spPr bwMode="auto">
          <a:xfrm>
            <a:off x="4367914" y="3569911"/>
            <a:ext cx="15120236" cy="10660440"/>
          </a:xfrm>
          <a:prstGeom prst="rect">
            <a:avLst/>
          </a:prstGeom>
          <a:noFill/>
          <a:ln w="9525">
            <a:noFill/>
            <a:miter lim="800000"/>
            <a:headEnd/>
            <a:tailEnd/>
          </a:ln>
        </p:spPr>
      </p:pic>
      <p:sp>
        <p:nvSpPr>
          <p:cNvPr id="9" name="TextBox 8"/>
          <p:cNvSpPr txBox="1"/>
          <p:nvPr/>
        </p:nvSpPr>
        <p:spPr>
          <a:xfrm>
            <a:off x="16030576" y="15430500"/>
            <a:ext cx="6572250" cy="207644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293740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YAL-Product_PowerPoint_Template">
  <a:themeElements>
    <a:clrScheme name="Yalamanchili Colour Palette">
      <a:dk1>
        <a:sysClr val="windowText" lastClr="000000"/>
      </a:dk1>
      <a:lt1>
        <a:sysClr val="window" lastClr="FFFFFF"/>
      </a:lt1>
      <a:dk2>
        <a:srgbClr val="000000"/>
      </a:dk2>
      <a:lt2>
        <a:srgbClr val="FFFFFF"/>
      </a:lt2>
      <a:accent1>
        <a:srgbClr val="F0AB00"/>
      </a:accent1>
      <a:accent2>
        <a:srgbClr val="FECB00"/>
      </a:accent2>
      <a:accent3>
        <a:srgbClr val="000000"/>
      </a:accent3>
      <a:accent4>
        <a:srgbClr val="FFFFFF"/>
      </a:accent4>
      <a:accent5>
        <a:srgbClr val="000000"/>
      </a:accent5>
      <a:accent6>
        <a:srgbClr val="FFFFFF"/>
      </a:accent6>
      <a:hlink>
        <a:srgbClr val="F0AB00"/>
      </a:hlink>
      <a:folHlink>
        <a:srgbClr val="7F7F7F"/>
      </a:folHlink>
    </a:clrScheme>
    <a:fontScheme name="Custom 2">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3972</TotalTime>
  <Words>406</Words>
  <Application>Microsoft Office PowerPoint</Application>
  <PresentationFormat>Custom</PresentationFormat>
  <Paragraphs>134</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YAL-Product_PowerPoint_Template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IIIRD CSE</dc:creator>
  <cp:keywords>JKC LAB</cp:keywords>
  <cp:lastModifiedBy>anuchowdary kuchipudi</cp:lastModifiedBy>
  <cp:revision>1215</cp:revision>
  <dcterms:created xsi:type="dcterms:W3CDTF">2022-03-19T10:02:57Z</dcterms:created>
  <dcterms:modified xsi:type="dcterms:W3CDTF">2022-06-25T04:26:34Z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y fmtid="{D5CDD505-2E9C-101B-9397-08002B2CF9AE}" pid="3" name="ICV">
    <vt:lpwstr>093764E51D9D410DB00F38EF8FCC6E0C</vt:lpwstr>
  </property>
</Properties>
</file>