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79" r:id="rId8"/>
    <p:sldId id="278" r:id="rId9"/>
    <p:sldId id="280" r:id="rId10"/>
    <p:sldId id="281" r:id="rId11"/>
    <p:sldId id="263" r:id="rId12"/>
    <p:sldId id="264" r:id="rId13"/>
    <p:sldId id="265" r:id="rId14"/>
    <p:sldId id="267" r:id="rId15"/>
    <p:sldId id="268" r:id="rId16"/>
    <p:sldId id="269" r:id="rId17"/>
    <p:sldId id="271" r:id="rId18"/>
    <p:sldId id="270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4" d="100"/>
          <a:sy n="64" d="100"/>
        </p:scale>
        <p:origin x="24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C4317-61EC-4158-9179-927380842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713" y="463631"/>
            <a:ext cx="8637073" cy="254143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BANKING database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916FA-763B-4742-86CD-3596C5E6B3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By  team - 4</a:t>
            </a:r>
          </a:p>
        </p:txBody>
      </p:sp>
    </p:spTree>
    <p:extLst>
      <p:ext uri="{BB962C8B-B14F-4D97-AF65-F5344CB8AC3E}">
        <p14:creationId xmlns:p14="http://schemas.microsoft.com/office/powerpoint/2010/main" val="2798269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08ECA-5F69-4987-BF2E-EBF9E6D24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endParaRPr lang="en-US" sz="36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3AEA60-6E39-49E3-A1C5-6F539D31D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78169" y="1116345"/>
            <a:ext cx="4963328" cy="386617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016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18A2-0030-4E04-8943-75C2FB9FF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3AAC33-C6EF-4692-86F6-7517A352B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03" y="2473952"/>
            <a:ext cx="5385738" cy="14942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51788B-B15C-40C8-96E2-F74B27BC9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38" y="2473953"/>
            <a:ext cx="6225562" cy="149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08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049E-4672-4285-B384-E5153B3CE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295197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EC1E01-E787-47F9-B5EF-3A186485A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780550"/>
              </p:ext>
            </p:extLst>
          </p:nvPr>
        </p:nvGraphicFramePr>
        <p:xfrm>
          <a:off x="1622990" y="1869049"/>
          <a:ext cx="3161046" cy="4246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0523">
                  <a:extLst>
                    <a:ext uri="{9D8B030D-6E8A-4147-A177-3AD203B41FA5}">
                      <a16:colId xmlns:a16="http://schemas.microsoft.com/office/drawing/2014/main" val="3859468716"/>
                    </a:ext>
                  </a:extLst>
                </a:gridCol>
                <a:gridCol w="1580523">
                  <a:extLst>
                    <a:ext uri="{9D8B030D-6E8A-4147-A177-3AD203B41FA5}">
                      <a16:colId xmlns:a16="http://schemas.microsoft.com/office/drawing/2014/main" val="1599052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316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Account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830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474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209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 of 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033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Contact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931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32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Account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237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840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00554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625522A-BC93-4BB0-8465-C2DD31BFFAE2}"/>
              </a:ext>
            </a:extLst>
          </p:cNvPr>
          <p:cNvSpPr txBox="1"/>
          <p:nvPr/>
        </p:nvSpPr>
        <p:spPr>
          <a:xfrm>
            <a:off x="2395099" y="1345829"/>
            <a:ext cx="2690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Details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5176D8AA-7C77-44E8-ADC7-C042D826C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0485262"/>
              </p:ext>
            </p:extLst>
          </p:nvPr>
        </p:nvGraphicFramePr>
        <p:xfrm>
          <a:off x="6096000" y="1869049"/>
          <a:ext cx="4353804" cy="4246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6902">
                  <a:extLst>
                    <a:ext uri="{9D8B030D-6E8A-4147-A177-3AD203B41FA5}">
                      <a16:colId xmlns:a16="http://schemas.microsoft.com/office/drawing/2014/main" val="2245750580"/>
                    </a:ext>
                  </a:extLst>
                </a:gridCol>
                <a:gridCol w="2176902">
                  <a:extLst>
                    <a:ext uri="{9D8B030D-6E8A-4147-A177-3AD203B41FA5}">
                      <a16:colId xmlns:a16="http://schemas.microsoft.com/office/drawing/2014/main" val="3701278117"/>
                    </a:ext>
                  </a:extLst>
                </a:gridCol>
              </a:tblGrid>
              <a:tr h="38608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69361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r>
                        <a:rPr lang="en-US" dirty="0"/>
                        <a:t>Account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754253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r>
                        <a:rPr lang="en-US" dirty="0"/>
                        <a:t>User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170161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153987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r>
                        <a:rPr lang="en-US" dirty="0"/>
                        <a:t>Date of 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66218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r>
                        <a:rPr lang="en-US" dirty="0"/>
                        <a:t>Contact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934091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285799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r>
                        <a:rPr lang="en-US" dirty="0"/>
                        <a:t>Account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049465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895855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r>
                        <a:rPr lang="en-US" dirty="0"/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402230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r>
                        <a:rPr lang="en-US" dirty="0"/>
                        <a:t>Date of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2518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9403090-2289-441B-B8E5-86B981E49DCD}"/>
              </a:ext>
            </a:extLst>
          </p:cNvPr>
          <p:cNvSpPr txBox="1"/>
          <p:nvPr/>
        </p:nvSpPr>
        <p:spPr>
          <a:xfrm>
            <a:off x="6903880" y="1344432"/>
            <a:ext cx="23323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User Details</a:t>
            </a:r>
          </a:p>
        </p:txBody>
      </p:sp>
    </p:spTree>
    <p:extLst>
      <p:ext uri="{BB962C8B-B14F-4D97-AF65-F5344CB8AC3E}">
        <p14:creationId xmlns:p14="http://schemas.microsoft.com/office/powerpoint/2010/main" val="3315787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4C60F-85FF-4664-924B-D3685BCC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494194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465607-7BE4-4BE2-8792-1D9CF54BD2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688602"/>
              </p:ext>
            </p:extLst>
          </p:nvPr>
        </p:nvGraphicFramePr>
        <p:xfrm>
          <a:off x="3425686" y="3063047"/>
          <a:ext cx="5340628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70314">
                  <a:extLst>
                    <a:ext uri="{9D8B030D-6E8A-4147-A177-3AD203B41FA5}">
                      <a16:colId xmlns:a16="http://schemas.microsoft.com/office/drawing/2014/main" val="1518116452"/>
                    </a:ext>
                  </a:extLst>
                </a:gridCol>
                <a:gridCol w="2670314">
                  <a:extLst>
                    <a:ext uri="{9D8B030D-6E8A-4147-A177-3AD203B41FA5}">
                      <a16:colId xmlns:a16="http://schemas.microsoft.com/office/drawing/2014/main" val="140037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25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Account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228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719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097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Deletion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7040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EE1274D-8AFD-4E92-8B4B-FBE6EDACD1DC}"/>
              </a:ext>
            </a:extLst>
          </p:cNvPr>
          <p:cNvSpPr txBox="1"/>
          <p:nvPr/>
        </p:nvSpPr>
        <p:spPr>
          <a:xfrm>
            <a:off x="4473079" y="2333792"/>
            <a:ext cx="3560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Deleted Accounts table</a:t>
            </a:r>
          </a:p>
        </p:txBody>
      </p:sp>
    </p:spTree>
    <p:extLst>
      <p:ext uri="{BB962C8B-B14F-4D97-AF65-F5344CB8AC3E}">
        <p14:creationId xmlns:p14="http://schemas.microsoft.com/office/powerpoint/2010/main" val="7270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0AB17F6-592B-45CB-96F6-705C9825A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55490-24B2-42D4-A633-26FDCFAC1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068" y="802298"/>
            <a:ext cx="6015784" cy="5116985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6600"/>
              <a:t>DEVELOPMENT PHASE</a:t>
            </a:r>
            <a:br>
              <a:rPr lang="en-US" sz="6600"/>
            </a:br>
            <a:endParaRPr lang="en-US" sz="660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A9284E7-0823-472D-9963-18D89DFEB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960180"/>
            <a:ext cx="0" cy="4592004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946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AE65-A7C2-4CF1-A4A8-62DC72F9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5959" y="759548"/>
            <a:ext cx="9603275" cy="104923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USED FOR CODING</a:t>
            </a:r>
            <a:endParaRPr lang="en-US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F92F5D-A1B0-470E-A5BD-CD487D1FE6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74744"/>
              </p:ext>
            </p:extLst>
          </p:nvPr>
        </p:nvGraphicFramePr>
        <p:xfrm>
          <a:off x="2193097" y="1949865"/>
          <a:ext cx="6402916" cy="3845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01458">
                  <a:extLst>
                    <a:ext uri="{9D8B030D-6E8A-4147-A177-3AD203B41FA5}">
                      <a16:colId xmlns:a16="http://schemas.microsoft.com/office/drawing/2014/main" val="4004932577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2943673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141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DDL, DML, DCL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004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External Tables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86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PL/SQL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Procedures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37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PL/SQL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Exception Handling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587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PL/SQL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Cursors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438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359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B3022-674B-4011-A626-B37FE4DFC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snapshot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Content Placeholder 50">
            <a:extLst>
              <a:ext uri="{FF2B5EF4-FFF2-40B4-BE49-F238E27FC236}">
                <a16:creationId xmlns:a16="http://schemas.microsoft.com/office/drawing/2014/main" id="{CFB721E0-81FD-4903-9227-FD598D7AE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02271" y="501694"/>
            <a:ext cx="6391380" cy="477726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038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D69AD1-00BC-4028-9390-5E40E9ECF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1.To view balance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064749-CE22-4E60-8ED8-D85CE18A5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799664"/>
            <a:ext cx="6282919" cy="249953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809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2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6" name="Picture 3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7" name="Straight Connector 3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3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9" name="Rectangle 3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3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7C637-6186-44C8-B2DE-402A72ECC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4176384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Create new account</a:t>
            </a:r>
          </a:p>
        </p:txBody>
      </p:sp>
      <p:cxnSp>
        <p:nvCxnSpPr>
          <p:cNvPr id="71" name="Straight Connector 4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59D6291-99A2-4380-9639-F6E23568C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10580" y="805583"/>
            <a:ext cx="4128103" cy="4660762"/>
          </a:xfrm>
          <a:prstGeom prst="rect">
            <a:avLst/>
          </a:prstGeom>
        </p:spPr>
      </p:pic>
      <p:pic>
        <p:nvPicPr>
          <p:cNvPr id="72" name="Picture 4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72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8613E0-610A-4D89-93BB-8D5721E6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93" y="1460697"/>
            <a:ext cx="2823919" cy="1868760"/>
          </a:xfrm>
        </p:spPr>
        <p:txBody>
          <a:bodyPr vert="horz" lIns="91440" tIns="45720" rIns="91440" bIns="0" rtlCol="0" anchor="b"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To deposit money into account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21B94F-1868-44E3-90BB-057D55CB6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73486" y="1116345"/>
            <a:ext cx="6172694" cy="386617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41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F7352-E332-4403-B79A-D283CC5FB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– 4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5FED3-C2A7-4672-BD26-84380CDBF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Swati Gupta –                   160784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Rohitha Sai Alla –             160554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Anusha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Lenkapothula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   160656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Sumanth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Kasanagottu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    160619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Panchanan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Pramanik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     161792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113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C6136-327F-443D-A1CE-C3528D5E3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Withdraw money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046471-67F8-4B9A-8E8F-AB0DE5F93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187402"/>
            <a:ext cx="6282919" cy="372405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955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3C704-7AFF-4B0B-A819-0CAD87B8E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65" y="1474969"/>
            <a:ext cx="3123456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5.Transfer money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9F173C-523C-482A-AAE6-11FAF3C3E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207186"/>
            <a:ext cx="6282919" cy="368449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212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2676D-0586-449C-B5F1-C14B9EDEC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account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978944-8E70-45F8-9D4C-95B9C501F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465612"/>
            <a:ext cx="6282919" cy="316763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521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12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14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35064CF-6F6E-4A96-9F0A-5D8B1D8FA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788" y="518675"/>
            <a:ext cx="3530157" cy="104923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deleted accounted</a:t>
            </a:r>
          </a:p>
        </p:txBody>
      </p:sp>
      <p:sp>
        <p:nvSpPr>
          <p:cNvPr id="49" name="Rectangle 16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50" name="Group 18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20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Content Placeholder 4">
            <a:extLst>
              <a:ext uri="{FF2B5EF4-FFF2-40B4-BE49-F238E27FC236}">
                <a16:creationId xmlns:a16="http://schemas.microsoft.com/office/drawing/2014/main" id="{1D4A442E-1555-40AD-BE60-70D85B62D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176" y="1116345"/>
            <a:ext cx="4773051" cy="386617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503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C2162E72-43C7-408E-A54A-0E59F85125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grayscl/>
            <a:extLst/>
          </a:blip>
          <a:srcRect t="3523" r="-1" b="21475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66EE11-EE64-4AE3-BBC7-4785331E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636" y="992221"/>
            <a:ext cx="6247308" cy="4873558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4800" dirty="0">
                <a:latin typeface="Algerian" panose="04020705040A02060702" pitchFamily="82" charset="0"/>
              </a:rPr>
              <a:t>THANK YOU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999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4BA9-157A-4C27-B15B-D8388CE1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4F287-263B-44AA-8117-CEF0D5DA3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Requirements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Phase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 Used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 (ERD)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8459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2D0DE-2BB1-4D5C-BD6F-83E45AAAB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298E1-5FFA-4339-A8C9-8A494929D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the database, developing the queries and performing the operations on banking database.</a:t>
            </a:r>
          </a:p>
        </p:txBody>
      </p:sp>
    </p:spTree>
    <p:extLst>
      <p:ext uri="{BB962C8B-B14F-4D97-AF65-F5344CB8AC3E}">
        <p14:creationId xmlns:p14="http://schemas.microsoft.com/office/powerpoint/2010/main" val="184434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A24CC-ED45-4476-A227-26A58636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57A91-72E8-4816-B68D-8A373A415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database is used to perform basic operations by bankers like viewing balance or transacting money.</a:t>
            </a:r>
          </a:p>
        </p:txBody>
      </p:sp>
    </p:spTree>
    <p:extLst>
      <p:ext uri="{BB962C8B-B14F-4D97-AF65-F5344CB8AC3E}">
        <p14:creationId xmlns:p14="http://schemas.microsoft.com/office/powerpoint/2010/main" val="2223730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2494-18B6-4189-920E-DE9B65F44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512" y="867037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FB673-E44F-426A-B7CC-005C7E4D0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Viewing the balance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new account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Debiting money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Crediting money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Transferring money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28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6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14">
            <a:extLst>
              <a:ext uri="{FF2B5EF4-FFF2-40B4-BE49-F238E27FC236}">
                <a16:creationId xmlns:a16="http://schemas.microsoft.com/office/drawing/2014/main" id="{F0AB17F6-592B-45CB-96F6-705C9825A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996CB-B9BB-409A-AA87-C4EEE83D5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068" y="802298"/>
            <a:ext cx="6015784" cy="5116985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6600"/>
              <a:t>Entity relationship diagram</a:t>
            </a:r>
          </a:p>
        </p:txBody>
      </p:sp>
      <p:cxnSp>
        <p:nvCxnSpPr>
          <p:cNvPr id="30" name="Straight Connector 16">
            <a:extLst>
              <a:ext uri="{FF2B5EF4-FFF2-40B4-BE49-F238E27FC236}">
                <a16:creationId xmlns:a16="http://schemas.microsoft.com/office/drawing/2014/main" id="{5A9284E7-0823-472D-9963-18D89DFEB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960180"/>
            <a:ext cx="0" cy="4592004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230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3CDBE-A9EE-4D4F-B687-688040C1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endParaRPr lang="en-US" sz="36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33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40E603-8A90-4F5F-9E46-88BEC81C3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50941" y="1116345"/>
            <a:ext cx="5817785" cy="3866172"/>
          </a:xfrm>
          <a:prstGeom prst="rect">
            <a:avLst/>
          </a:prstGeom>
        </p:spPr>
      </p:pic>
      <p:pic>
        <p:nvPicPr>
          <p:cNvPr id="36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566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Content Placeholder 4">
            <a:extLst>
              <a:ext uri="{FF2B5EF4-FFF2-40B4-BE49-F238E27FC236}">
                <a16:creationId xmlns:a16="http://schemas.microsoft.com/office/drawing/2014/main" id="{6146BBDB-A19E-4A08-B0C7-DCB3892B5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220" r="5015" b="4"/>
          <a:stretch/>
        </p:blipFill>
        <p:spPr>
          <a:xfrm>
            <a:off x="5349032" y="1116345"/>
            <a:ext cx="4821603" cy="386617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9477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281</Words>
  <Application>Microsoft Office PowerPoint</Application>
  <PresentationFormat>Widescreen</PresentationFormat>
  <Paragraphs>110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Algerian</vt:lpstr>
      <vt:lpstr>Arial</vt:lpstr>
      <vt:lpstr>Gill Sans MT</vt:lpstr>
      <vt:lpstr>Times New Roman</vt:lpstr>
      <vt:lpstr>Gallery</vt:lpstr>
      <vt:lpstr>BANKING database MANAGEMENT SYSTEM</vt:lpstr>
      <vt:lpstr>TEAM – 4 TEAM MEMBERS</vt:lpstr>
      <vt:lpstr>TABLE OF CONTENTS</vt:lpstr>
      <vt:lpstr>Objective</vt:lpstr>
      <vt:lpstr>Abstract</vt:lpstr>
      <vt:lpstr>CLIENT REQUIREMENTS</vt:lpstr>
      <vt:lpstr>Entity relationship diagram</vt:lpstr>
      <vt:lpstr>PowerPoint Presentation</vt:lpstr>
      <vt:lpstr>PowerPoint Presentation</vt:lpstr>
      <vt:lpstr>PowerPoint Presentation</vt:lpstr>
      <vt:lpstr>Software Requirements</vt:lpstr>
      <vt:lpstr>TABLES uSED</vt:lpstr>
      <vt:lpstr>Contd…</vt:lpstr>
      <vt:lpstr>DEVELOPMENT PHASE </vt:lpstr>
      <vt:lpstr>TOPICS USED FOR CODING</vt:lpstr>
      <vt:lpstr>Query snapshot</vt:lpstr>
      <vt:lpstr>1.To view balance</vt:lpstr>
      <vt:lpstr>2. Create new account</vt:lpstr>
      <vt:lpstr>3. To deposit money into account</vt:lpstr>
      <vt:lpstr>4. Withdraw money</vt:lpstr>
      <vt:lpstr>5.Transfer money</vt:lpstr>
      <vt:lpstr>Remove account</vt:lpstr>
      <vt:lpstr>List of deleted accounted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database MANAGEMENT SYSTEM</dc:title>
  <dc:creator>Alla, Rohitha</dc:creator>
  <cp:lastModifiedBy>Alla, Rohitha</cp:lastModifiedBy>
  <cp:revision>1</cp:revision>
  <dcterms:created xsi:type="dcterms:W3CDTF">2018-11-15T04:22:34Z</dcterms:created>
  <dcterms:modified xsi:type="dcterms:W3CDTF">2018-11-15T04:50:08Z</dcterms:modified>
</cp:coreProperties>
</file>