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73E6-98DA-47F1-899E-DB1959DFCC63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904E-2AEA-4472-A5B5-A2CD19F789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73E6-98DA-47F1-899E-DB1959DFCC63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904E-2AEA-4472-A5B5-A2CD19F789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73E6-98DA-47F1-899E-DB1959DFCC63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904E-2AEA-4472-A5B5-A2CD19F789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73E6-98DA-47F1-899E-DB1959DFCC63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904E-2AEA-4472-A5B5-A2CD19F789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73E6-98DA-47F1-899E-DB1959DFCC63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904E-2AEA-4472-A5B5-A2CD19F789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73E6-98DA-47F1-899E-DB1959DFCC63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904E-2AEA-4472-A5B5-A2CD19F789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73E6-98DA-47F1-899E-DB1959DFCC63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904E-2AEA-4472-A5B5-A2CD19F789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73E6-98DA-47F1-899E-DB1959DFCC63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904E-2AEA-4472-A5B5-A2CD19F789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73E6-98DA-47F1-899E-DB1959DFCC63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904E-2AEA-4472-A5B5-A2CD19F789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73E6-98DA-47F1-899E-DB1959DFCC63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904E-2AEA-4472-A5B5-A2CD19F789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73E6-98DA-47F1-899E-DB1959DFCC63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904E-2AEA-4472-A5B5-A2CD19F789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773E6-98DA-47F1-899E-DB1959DFCC63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F904E-2AEA-4472-A5B5-A2CD19F7895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Feature Engineering for Aircraft </a:t>
            </a:r>
            <a:r>
              <a:rPr lang="en-IN" dirty="0" smtClean="0"/>
              <a:t>IoT </a:t>
            </a:r>
            <a:r>
              <a:rPr lang="en-IN" dirty="0" smtClean="0"/>
              <a:t>Sensor data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Recursive Feature Elimination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fits a model and eliminates the weakest of features until the specified ‘n’ </a:t>
            </a:r>
            <a:r>
              <a:rPr lang="en-IN" dirty="0" err="1" smtClean="0"/>
              <a:t>no.of</a:t>
            </a:r>
            <a:r>
              <a:rPr lang="en-IN" dirty="0" smtClean="0"/>
              <a:t> features are reached.</a:t>
            </a:r>
          </a:p>
          <a:p>
            <a:r>
              <a:rPr lang="en-IN" dirty="0" smtClean="0"/>
              <a:t>Have chosen n as 15 and the best 15 features are chosen .</a:t>
            </a:r>
          </a:p>
          <a:p>
            <a:r>
              <a:rPr lang="en-IN" dirty="0" smtClean="0"/>
              <a:t>Selected features using this method </a:t>
            </a:r>
            <a:r>
              <a:rPr lang="en-IN" dirty="0" smtClean="0"/>
              <a:t>are cycle,s1,s3,s4,s7,s8,s9,s11,s12,s13,s14,s17,s18,s20,ttf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Principal Component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The algorithm is based on a mathematical approach where in a projection of original data is achieved with fewer or same dimensions which has the maximum variance (</a:t>
            </a:r>
            <a:r>
              <a:rPr lang="en-IN" dirty="0" err="1" smtClean="0"/>
              <a:t>i.e</a:t>
            </a:r>
            <a:r>
              <a:rPr lang="en-IN" dirty="0" smtClean="0"/>
              <a:t> the ones which are likely to perform well in unseen data)</a:t>
            </a:r>
          </a:p>
          <a:p>
            <a:r>
              <a:rPr lang="en-IN" dirty="0" smtClean="0"/>
              <a:t>The process followed here are scale, fit and transform on a </a:t>
            </a:r>
            <a:r>
              <a:rPr lang="en-IN" dirty="0" err="1" smtClean="0"/>
              <a:t>data.The</a:t>
            </a:r>
            <a:r>
              <a:rPr lang="en-IN" dirty="0" smtClean="0"/>
              <a:t> output of this algorithm on a scaled data ( Pre-requisite) is a list of principal components.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Principal Component </a:t>
            </a:r>
            <a:r>
              <a:rPr lang="en-IN" dirty="0" smtClean="0"/>
              <a:t>Analysis-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When PCA was attempted on this data set it showed that most of the variance (almost near 100%) was explained by a single projection component itself.</a:t>
            </a:r>
          </a:p>
          <a:p>
            <a:r>
              <a:rPr lang="en-IN" dirty="0" smtClean="0"/>
              <a:t>Upon looking at the loading scores for the Principal component to determine which features had the largest influence it was </a:t>
            </a:r>
            <a:r>
              <a:rPr lang="en-IN" dirty="0" smtClean="0"/>
              <a:t>found that </a:t>
            </a:r>
            <a:r>
              <a:rPr lang="en-IN" dirty="0" smtClean="0"/>
              <a:t>s11,s12,s4,s7,s15,s21,s20,s8,s13,s2,s17,ttf,s3, cycle were the ones.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Select K Best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Select K Best features works on chi-square </a:t>
            </a:r>
            <a:r>
              <a:rPr lang="en-US" dirty="0" smtClean="0"/>
              <a:t>test </a:t>
            </a:r>
            <a:r>
              <a:rPr lang="en-US" dirty="0" smtClean="0"/>
              <a:t>which is </a:t>
            </a:r>
            <a:r>
              <a:rPr lang="en-US" dirty="0" smtClean="0"/>
              <a:t>a statistical test of independence to determine the dependency </a:t>
            </a:r>
            <a:r>
              <a:rPr lang="en-US" dirty="0" smtClean="0"/>
              <a:t>between every feature and the target variable .</a:t>
            </a:r>
          </a:p>
          <a:p>
            <a:r>
              <a:rPr lang="en-IN" dirty="0" smtClean="0"/>
              <a:t>The algorithm calculates chi square statistic for each feature-target pair and see if a variable is dependent or not to the target.</a:t>
            </a:r>
          </a:p>
          <a:p>
            <a:r>
              <a:rPr lang="en-IN" dirty="0" smtClean="0"/>
              <a:t>Features selected by this </a:t>
            </a:r>
            <a:r>
              <a:rPr lang="en-IN" dirty="0" smtClean="0"/>
              <a:t>method are </a:t>
            </a:r>
            <a:r>
              <a:rPr lang="en-IN" dirty="0" smtClean="0"/>
              <a:t>ttf,cycle,s4,s9,s3,s19,id,s17,s11,s7,s12,s20,s21,s2,s15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Feature Importance Based on Extra Trees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This </a:t>
            </a:r>
            <a:r>
              <a:rPr lang="en-US" dirty="0" smtClean="0"/>
              <a:t>method use </a:t>
            </a:r>
            <a:r>
              <a:rPr lang="en-US" dirty="0" smtClean="0"/>
              <a:t>ensembles of decision trees (like </a:t>
            </a:r>
            <a:r>
              <a:rPr lang="en-US" dirty="0" smtClean="0"/>
              <a:t>Random Forest</a:t>
            </a:r>
            <a:r>
              <a:rPr lang="en-US" dirty="0" smtClean="0"/>
              <a:t> or Extra Trees</a:t>
            </a:r>
            <a:r>
              <a:rPr lang="en-US" dirty="0" smtClean="0"/>
              <a:t>) and compute </a:t>
            </a:r>
            <a:r>
              <a:rPr lang="en-US" dirty="0" smtClean="0"/>
              <a:t>the relative importance of each attribute. </a:t>
            </a:r>
            <a:endParaRPr lang="en-US" dirty="0" smtClean="0"/>
          </a:p>
          <a:p>
            <a:r>
              <a:rPr lang="en-IN" dirty="0" smtClean="0"/>
              <a:t>Then the features are selected based on the importance scorings generated.</a:t>
            </a:r>
          </a:p>
          <a:p>
            <a:r>
              <a:rPr lang="en-IN" dirty="0" smtClean="0"/>
              <a:t>Features selected in </a:t>
            </a:r>
            <a:r>
              <a:rPr lang="en-IN" dirty="0" smtClean="0"/>
              <a:t>this are ttf,s20,s11,s7,s2,s15,s14,s9,s8,s4,s13,s12,s17</a:t>
            </a:r>
            <a:r>
              <a:rPr lang="en-IN" dirty="0" smtClean="0"/>
              <a:t>, cycle,s21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Boruta Feature Elimination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Boruta is a wrapper method around random forest classifier.</a:t>
            </a:r>
          </a:p>
          <a:p>
            <a:r>
              <a:rPr lang="en-IN" dirty="0" smtClean="0"/>
              <a:t>It creates a copy of the data and build a random forest algorithm around it and compares the feature importance with the original data.</a:t>
            </a:r>
          </a:p>
          <a:p>
            <a:r>
              <a:rPr lang="en-IN" dirty="0" smtClean="0"/>
              <a:t>Unlike other processes it chooses the most relevant ones but an expensive process in terms of computation.</a:t>
            </a:r>
          </a:p>
          <a:p>
            <a:r>
              <a:rPr lang="en-IN" dirty="0" smtClean="0"/>
              <a:t>Features selected with this </a:t>
            </a:r>
            <a:r>
              <a:rPr lang="en-IN" dirty="0" smtClean="0"/>
              <a:t>process are </a:t>
            </a:r>
            <a:r>
              <a:rPr lang="en-IN" dirty="0" smtClean="0"/>
              <a:t>id,cycle,s2,s3,s4,s7,s8,s9,s11,s12,s13,14,s15,s17,s20,ttf.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Conclusions and Findings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All the above methods have almost provided a similar set of results with minor differences though.</a:t>
            </a:r>
          </a:p>
          <a:p>
            <a:r>
              <a:rPr lang="en-IN" dirty="0" smtClean="0"/>
              <a:t>All of them have not chosen any of the settings variable , s6 and s10 .Hence they can be safely eliminated during modelling.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Business Problem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perform feature engineering on aircraft IoT sensor data used for predictive maintenance of aircraft engines based on predicting the time to failure for a particular engine or classify whether an engine would fail or not within the next </a:t>
            </a:r>
            <a:r>
              <a:rPr lang="en-IN" dirty="0" smtClean="0"/>
              <a:t>n days </a:t>
            </a:r>
            <a:r>
              <a:rPr lang="en-IN" dirty="0" smtClean="0"/>
              <a:t>based on time to failure for that engine 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Train , test and truth data of around 20,000 ,13000 and 100 (approx) records .</a:t>
            </a:r>
          </a:p>
          <a:p>
            <a:r>
              <a:rPr lang="en-IN" dirty="0" smtClean="0"/>
              <a:t>Continuous Numeric data with no categorical attributes.</a:t>
            </a:r>
          </a:p>
          <a:p>
            <a:r>
              <a:rPr lang="en-IN" dirty="0" smtClean="0"/>
              <a:t>No null values present to be treated.</a:t>
            </a:r>
          </a:p>
          <a:p>
            <a:r>
              <a:rPr lang="en-IN" dirty="0" smtClean="0"/>
              <a:t>Outliers are non-deterministic and hence no treatment done for the same.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Understanding -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Train data on which the model to be trained.</a:t>
            </a:r>
          </a:p>
          <a:p>
            <a:r>
              <a:rPr lang="en-IN" dirty="0" smtClean="0"/>
              <a:t>Test data on which the model to be validated.</a:t>
            </a:r>
          </a:p>
          <a:p>
            <a:r>
              <a:rPr lang="en-IN" dirty="0" smtClean="0"/>
              <a:t>Truth data is the ground truth which are actual measurements captured for Real unused </a:t>
            </a:r>
            <a:r>
              <a:rPr lang="en-IN" smtClean="0"/>
              <a:t>life </a:t>
            </a:r>
            <a:r>
              <a:rPr lang="en-IN" smtClean="0"/>
              <a:t>i.e. </a:t>
            </a:r>
            <a:r>
              <a:rPr lang="en-IN" dirty="0" smtClean="0"/>
              <a:t>the approx amount of time left of an engine’s life.</a:t>
            </a:r>
          </a:p>
          <a:p>
            <a:r>
              <a:rPr lang="en-IN" dirty="0" smtClean="0"/>
              <a:t>Time to failure for test data is derived based on truth data.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Feature engineering is an important process in machine learning which involves multiple steps like deriving new attributes , decomposing attributes from existing data, eliminate features which may not be valuable for the model  based on statistical properties and domain knowledge.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Selection of Feature Engineering Techniques based on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There are multiple methods or processes which can be followed for feature engineering.</a:t>
            </a:r>
          </a:p>
          <a:p>
            <a:r>
              <a:rPr lang="en-IN" dirty="0" smtClean="0"/>
              <a:t>Basic methods like aggregate (combining features), binning(Grouping features) , decomposition (Extracting sub data) – These methods work for both numerical and categorical data but based on the business problem and domain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Selection of Feature Engineering Techniques based on data -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Categorical Data : Combining Sparse classes(many categorical attributes in single variable),Remove irrelevant features, Grouping ordinal variables , Add dummy variables(binary variables), LDA (Linear discriminate Analysis)</a:t>
            </a:r>
          </a:p>
          <a:p>
            <a:r>
              <a:rPr lang="en-IN" dirty="0" smtClean="0"/>
              <a:t>Numerical Data :Basic methods ,removing any irrelevant columns like id ,statistical Filter methods (correlation , wrapper methods ( Backward elimination using p- values) , Embedded methods (Lasso /Ridge regression ), PCA (Principal component Analysis )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Selection of Feature Engineering Techniques based on data -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For this data set feature engineering is performed based on statistical properties, </a:t>
            </a:r>
            <a:r>
              <a:rPr lang="en-IN" dirty="0" smtClean="0"/>
              <a:t>algorithmic methods ,PCA </a:t>
            </a:r>
            <a:r>
              <a:rPr lang="en-IN" dirty="0" smtClean="0"/>
              <a:t>.</a:t>
            </a:r>
          </a:p>
          <a:p>
            <a:r>
              <a:rPr lang="en-IN" dirty="0" smtClean="0"/>
              <a:t>6 </a:t>
            </a:r>
            <a:r>
              <a:rPr lang="en-IN" dirty="0" smtClean="0"/>
              <a:t>methods are </a:t>
            </a:r>
            <a:r>
              <a:rPr lang="en-IN" dirty="0" smtClean="0"/>
              <a:t>attempted for </a:t>
            </a:r>
            <a:r>
              <a:rPr lang="en-IN" dirty="0" smtClean="0"/>
              <a:t>the same </a:t>
            </a:r>
            <a:r>
              <a:rPr lang="en-IN" dirty="0" smtClean="0"/>
              <a:t> </a:t>
            </a:r>
            <a:r>
              <a:rPr lang="en-IN" dirty="0" smtClean="0"/>
              <a:t>and approximately 15 variables are derived for each method</a:t>
            </a:r>
            <a:endParaRPr lang="en-IN" dirty="0" smtClean="0"/>
          </a:p>
          <a:p>
            <a:r>
              <a:rPr lang="en-IN" dirty="0" smtClean="0"/>
              <a:t> Correlation with target variable, Recursive Feature Elimination,PCA, select K Best features, Borutapy, Feature Importance based on Random Forest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Feature </a:t>
            </a:r>
            <a:r>
              <a:rPr lang="en-IN" dirty="0" smtClean="0"/>
              <a:t>Engineering Results-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Correlation Method : Here those features which have a high correlation coefficient (greater than 0.5) with respect to target variable are chosen .</a:t>
            </a:r>
          </a:p>
          <a:p>
            <a:r>
              <a:rPr lang="en-IN" dirty="0" smtClean="0"/>
              <a:t>Selected </a:t>
            </a:r>
            <a:r>
              <a:rPr lang="en-IN" dirty="0" smtClean="0"/>
              <a:t>Features are Cycle,s2,s3,s4,s7,s8,s11,s12,s13,s15,s17,s20,s21,ttf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822</Words>
  <Application>Microsoft Office PowerPoint</Application>
  <PresentationFormat>On-screen Show (4:3)</PresentationFormat>
  <Paragraphs>54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Feature Engineering for Aircraft IoT Sensor data </vt:lpstr>
      <vt:lpstr>Business Problem</vt:lpstr>
      <vt:lpstr>Data Understanding</vt:lpstr>
      <vt:lpstr>Data Understanding - continued</vt:lpstr>
      <vt:lpstr>Feature Engineering</vt:lpstr>
      <vt:lpstr>Selection of Feature Engineering Techniques based on data</vt:lpstr>
      <vt:lpstr>Selection of Feature Engineering Techniques based on data - continued</vt:lpstr>
      <vt:lpstr>Selection of Feature Engineering Techniques based on data - continued</vt:lpstr>
      <vt:lpstr>Feature Engineering Results- Correlation</vt:lpstr>
      <vt:lpstr>Recursive Feature Elimination</vt:lpstr>
      <vt:lpstr>Principal Component Analysis</vt:lpstr>
      <vt:lpstr>Principal Component Analysis- Continued</vt:lpstr>
      <vt:lpstr>Select K Best Features</vt:lpstr>
      <vt:lpstr>Feature Importance Based on Extra Trees Classifier</vt:lpstr>
      <vt:lpstr>Boruta Feature Elimination</vt:lpstr>
      <vt:lpstr>Conclusions and Findings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Engineering for Aircraft IoT Sensor data </dc:title>
  <dc:creator>Dharmaraj.H</dc:creator>
  <cp:lastModifiedBy>Dharmaraj.H</cp:lastModifiedBy>
  <cp:revision>94</cp:revision>
  <dcterms:created xsi:type="dcterms:W3CDTF">2019-03-16T14:07:55Z</dcterms:created>
  <dcterms:modified xsi:type="dcterms:W3CDTF">2019-03-20T12:27:22Z</dcterms:modified>
</cp:coreProperties>
</file>