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43891200" cy="32918400"/>
  <p:notesSz cx="6858000" cy="9144000"/>
  <p:custDataLst>
    <p:tags r:id="rId4"/>
  </p:custDataLst>
  <p:defaultTextStyle>
    <a:defPPr>
      <a:defRPr lang="en-US"/>
    </a:defPPr>
    <a:lvl1pPr algn="l" rtl="0" eaLnBrk="0" fontAlgn="base" hangingPunct="0">
      <a:spcBef>
        <a:spcPct val="0"/>
      </a:spcBef>
      <a:spcAft>
        <a:spcPct val="0"/>
      </a:spcAft>
      <a:defRPr sz="9300" kern="1200">
        <a:solidFill>
          <a:schemeClr val="tx1"/>
        </a:solidFill>
        <a:latin typeface="Arial"/>
        <a:ea typeface="+mn-ea"/>
        <a:cs typeface="+mn-cs"/>
      </a:defRPr>
    </a:lvl1pPr>
    <a:lvl2pPr marL="457200" algn="l" rtl="0" eaLnBrk="0" fontAlgn="base" hangingPunct="0">
      <a:spcBef>
        <a:spcPct val="0"/>
      </a:spcBef>
      <a:spcAft>
        <a:spcPct val="0"/>
      </a:spcAft>
      <a:defRPr sz="9300" kern="1200">
        <a:solidFill>
          <a:schemeClr val="tx1"/>
        </a:solidFill>
        <a:latin typeface="Arial"/>
        <a:ea typeface="+mn-ea"/>
        <a:cs typeface="+mn-cs"/>
      </a:defRPr>
    </a:lvl2pPr>
    <a:lvl3pPr marL="914400" algn="l" rtl="0" eaLnBrk="0" fontAlgn="base" hangingPunct="0">
      <a:spcBef>
        <a:spcPct val="0"/>
      </a:spcBef>
      <a:spcAft>
        <a:spcPct val="0"/>
      </a:spcAft>
      <a:defRPr sz="9300" kern="1200">
        <a:solidFill>
          <a:schemeClr val="tx1"/>
        </a:solidFill>
        <a:latin typeface="Arial"/>
        <a:ea typeface="+mn-ea"/>
        <a:cs typeface="+mn-cs"/>
      </a:defRPr>
    </a:lvl3pPr>
    <a:lvl4pPr marL="1371600" algn="l" rtl="0" eaLnBrk="0" fontAlgn="base" hangingPunct="0">
      <a:spcBef>
        <a:spcPct val="0"/>
      </a:spcBef>
      <a:spcAft>
        <a:spcPct val="0"/>
      </a:spcAft>
      <a:defRPr sz="9300" kern="1200">
        <a:solidFill>
          <a:schemeClr val="tx1"/>
        </a:solidFill>
        <a:latin typeface="Arial"/>
        <a:ea typeface="+mn-ea"/>
        <a:cs typeface="+mn-cs"/>
      </a:defRPr>
    </a:lvl4pPr>
    <a:lvl5pPr marL="1828800" algn="l" rtl="0" eaLnBrk="0" fontAlgn="base" hangingPunct="0">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99CBDF"/>
    <a:srgbClr val="0088CC"/>
    <a:srgbClr val="4D4D4D"/>
    <a:srgbClr val="777777"/>
    <a:srgbClr val="292929"/>
    <a:srgbClr val="1965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1" autoAdjust="0"/>
    <p:restoredTop sz="94648" autoAdjust="0"/>
  </p:normalViewPr>
  <p:slideViewPr>
    <p:cSldViewPr>
      <p:cViewPr varScale="1">
        <p:scale>
          <a:sx n="14" d="100"/>
          <a:sy n="14" d="100"/>
        </p:scale>
        <p:origin x="1516" y="6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eaLnBrk="1" hangingPunct="1">
              <a:defRPr sz="1200">
                <a:latin typeface="Arial" pitchFamily="34" charset="0"/>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eaLnBrk="1" hangingPunct="1">
              <a:defRPr sz="1200">
                <a:latin typeface="Arial" pitchFamily="34"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eaLnBrk="1" hangingPunct="1">
              <a:defRPr sz="1200">
                <a:latin typeface="Arial" pitchFamily="34" charset="0"/>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eaLnBrk="1" hangingPunct="1">
              <a:defRPr sz="1200">
                <a:latin typeface="Arial" pitchFamily="34" charset="0"/>
              </a:defRPr>
            </a:lvl1pPr>
          </a:lstStyle>
          <a:p>
            <a:pPr>
              <a:defRPr/>
            </a:pPr>
            <a:fld id="{0904EBB3-4059-47A4-BFCF-521F719683C9}" type="slidenum">
              <a:rPr lang="en-US"/>
              <a:pPr>
                <a:defRPr/>
              </a:pPr>
              <a:t>‹#›</a:t>
            </a:fld>
            <a:endParaRPr lang="en-US"/>
          </a:p>
        </p:txBody>
      </p:sp>
    </p:spTree>
    <p:extLst>
      <p:ext uri="{BB962C8B-B14F-4D97-AF65-F5344CB8AC3E}">
        <p14:creationId xmlns:p14="http://schemas.microsoft.com/office/powerpoint/2010/main" val="35410608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defPPr>
              <a:defRPr kern="1200" smtId="4294967295"/>
            </a:defPPr>
            <a:lvl1pPr>
              <a:defRPr sz="9300">
                <a:solidFill>
                  <a:schemeClr val="tx1"/>
                </a:solidFill>
                <a:latin typeface="Arial"/>
              </a:defRPr>
            </a:lvl1pPr>
            <a:lvl2pPr marL="742950" indent="-285750">
              <a:defRPr sz="9300">
                <a:solidFill>
                  <a:schemeClr val="tx1"/>
                </a:solidFill>
                <a:latin typeface="Arial"/>
              </a:defRPr>
            </a:lvl2pPr>
            <a:lvl3pPr marL="1143000" indent="-228600">
              <a:defRPr sz="9300">
                <a:solidFill>
                  <a:schemeClr val="tx1"/>
                </a:solidFill>
                <a:latin typeface="Arial"/>
              </a:defRPr>
            </a:lvl3pPr>
            <a:lvl4pPr marL="1600200" indent="-228600">
              <a:defRPr sz="9300">
                <a:solidFill>
                  <a:schemeClr val="tx1"/>
                </a:solidFill>
                <a:latin typeface="Arial"/>
              </a:defRPr>
            </a:lvl4pPr>
            <a:lvl5pPr marL="2057400" indent="-228600">
              <a:defRPr sz="9300">
                <a:solidFill>
                  <a:schemeClr val="tx1"/>
                </a:solidFill>
                <a:latin typeface="Arial"/>
              </a:defRPr>
            </a:lvl5pPr>
            <a:lvl6pPr marL="2514600" indent="-228600" eaLnBrk="0" fontAlgn="base" hangingPunct="0">
              <a:spcBef>
                <a:spcPct val="0"/>
              </a:spcBef>
              <a:spcAft>
                <a:spcPct val="0"/>
              </a:spcAft>
              <a:defRPr sz="9300">
                <a:solidFill>
                  <a:schemeClr val="tx1"/>
                </a:solidFill>
                <a:latin typeface="Arial"/>
              </a:defRPr>
            </a:lvl6pPr>
            <a:lvl7pPr marL="2971800" indent="-228600" eaLnBrk="0" fontAlgn="base" hangingPunct="0">
              <a:spcBef>
                <a:spcPct val="0"/>
              </a:spcBef>
              <a:spcAft>
                <a:spcPct val="0"/>
              </a:spcAft>
              <a:defRPr sz="9300">
                <a:solidFill>
                  <a:schemeClr val="tx1"/>
                </a:solidFill>
                <a:latin typeface="Arial"/>
              </a:defRPr>
            </a:lvl7pPr>
            <a:lvl8pPr marL="3429000" indent="-228600" eaLnBrk="0" fontAlgn="base" hangingPunct="0">
              <a:spcBef>
                <a:spcPct val="0"/>
              </a:spcBef>
              <a:spcAft>
                <a:spcPct val="0"/>
              </a:spcAft>
              <a:defRPr sz="9300">
                <a:solidFill>
                  <a:schemeClr val="tx1"/>
                </a:solidFill>
                <a:latin typeface="Arial"/>
              </a:defRPr>
            </a:lvl8pPr>
            <a:lvl9pPr marL="3886200" indent="-228600" eaLnBrk="0" fontAlgn="base" hangingPunct="0">
              <a:spcBef>
                <a:spcPct val="0"/>
              </a:spcBef>
              <a:spcAft>
                <a:spcPct val="0"/>
              </a:spcAft>
              <a:defRPr sz="9300">
                <a:solidFill>
                  <a:schemeClr val="tx1"/>
                </a:solidFill>
                <a:latin typeface="Arial"/>
              </a:defRPr>
            </a:lvl9pPr>
          </a:lstStyle>
          <a:p>
            <a:fld id="{4A4A8E3B-9D6B-490C-AF68-CEC073066BAE}" type="slidenum">
              <a:rPr lang="en-US" sz="1200" smtClean="0"/>
              <a:t>1</a:t>
            </a:fld>
            <a:endParaRPr lang="en-US" sz="1200"/>
          </a:p>
        </p:txBody>
      </p:sp>
      <p:sp>
        <p:nvSpPr>
          <p:cNvPr id="5123" name="Rectangle 2"/>
          <p:cNvSpPr>
            <a:spLocks noGrp="1" noRot="1" noChangeAspect="1" noChangeArrowheads="1" noTextEdit="1"/>
          </p:cNvSpPr>
          <p:nvPr>
            <p:ph type="sldImg"/>
          </p:nvPr>
        </p:nvSpPr>
        <p:spPr/>
      </p:sp>
      <p:sp>
        <p:nvSpPr>
          <p:cNvPr id="5124" name="Rectangle 3"/>
          <p:cNvSpPr>
            <a:spLocks noGrp="1" noChangeArrowheads="1"/>
          </p:cNvSpPr>
          <p:nvPr>
            <p:ph type="body" idx="1"/>
          </p:nvPr>
        </p:nvSpPr>
        <p:spPr>
          <a:noFill/>
        </p:spPr>
        <p:txBody>
          <a:bodyPr/>
          <a:lstStyle>
            <a:defPPr>
              <a:defRPr kern="1200" smtId="4294967295"/>
            </a:defPPr>
          </a:lstStyle>
          <a:p>
            <a:pPr eaLnBrk="1" hangingPunct="1"/>
            <a:endParaRPr lang="en-US">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57"/>
            <a:ext cx="37307521" cy="7056120"/>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680" y="18653761"/>
            <a:ext cx="30723839" cy="8412480"/>
          </a:xfrm>
          <a:prstGeom prst="rect">
            <a:avLst/>
          </a:prstGeom>
        </p:spPr>
        <p:txBody>
          <a:bodyPr/>
          <a:lstStyle>
            <a:defPPr>
              <a:defRPr kern="1200" smtId="4294967295"/>
            </a:defPPr>
            <a:lvl1pPr marL="0" indent="0" algn="ctr">
              <a:buNone/>
              <a:defRPr>
                <a:solidFill>
                  <a:schemeClr val="tx1">
                    <a:tint val="75000"/>
                  </a:schemeClr>
                </a:solidFill>
              </a:defRPr>
            </a:lvl1pPr>
            <a:lvl2pPr marL="2192059" indent="0" algn="ctr">
              <a:buNone/>
              <a:defRPr>
                <a:solidFill>
                  <a:schemeClr val="tx1">
                    <a:tint val="75000"/>
                  </a:schemeClr>
                </a:solidFill>
              </a:defRPr>
            </a:lvl2pPr>
            <a:lvl3pPr marL="4384128" indent="0" algn="ctr">
              <a:buNone/>
              <a:defRPr>
                <a:solidFill>
                  <a:schemeClr val="tx1">
                    <a:tint val="75000"/>
                  </a:schemeClr>
                </a:solidFill>
              </a:defRPr>
            </a:lvl3pPr>
            <a:lvl4pPr marL="6576187" indent="0" algn="ctr">
              <a:buNone/>
              <a:defRPr>
                <a:solidFill>
                  <a:schemeClr val="tx1">
                    <a:tint val="75000"/>
                  </a:schemeClr>
                </a:solidFill>
              </a:defRPr>
            </a:lvl4pPr>
            <a:lvl5pPr marL="8768256" indent="0" algn="ctr">
              <a:buNone/>
              <a:defRPr>
                <a:solidFill>
                  <a:schemeClr val="tx1">
                    <a:tint val="75000"/>
                  </a:schemeClr>
                </a:solidFill>
              </a:defRPr>
            </a:lvl5pPr>
            <a:lvl6pPr marL="10960315" indent="0" algn="ctr">
              <a:buNone/>
              <a:defRPr>
                <a:solidFill>
                  <a:schemeClr val="tx1">
                    <a:tint val="75000"/>
                  </a:schemeClr>
                </a:solidFill>
              </a:defRPr>
            </a:lvl6pPr>
            <a:lvl7pPr marL="13152379" indent="0" algn="ctr">
              <a:buNone/>
              <a:defRPr>
                <a:solidFill>
                  <a:schemeClr val="tx1">
                    <a:tint val="75000"/>
                  </a:schemeClr>
                </a:solidFill>
              </a:defRPr>
            </a:lvl7pPr>
            <a:lvl8pPr marL="15344439" indent="0" algn="ctr">
              <a:buNone/>
              <a:defRPr>
                <a:solidFill>
                  <a:schemeClr val="tx1">
                    <a:tint val="75000"/>
                  </a:schemeClr>
                </a:solidFill>
              </a:defRPr>
            </a:lvl8pPr>
            <a:lvl9pPr marL="1753650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2194560" y="30510497"/>
            <a:ext cx="10241280" cy="1752600"/>
          </a:xfrm>
          <a:prstGeom prst="rect">
            <a:avLst/>
          </a:prstGeom>
        </p:spPr>
        <p:txBody>
          <a:bodyPr/>
          <a:lstStyle>
            <a:defPPr>
              <a:defRPr kern="1200" smtId="4294967295"/>
            </a:defPPr>
          </a:lstStyle>
          <a:p>
            <a:pPr>
              <a:defRPr/>
            </a:pPr>
            <a:endParaRPr lang="en-US"/>
          </a:p>
        </p:txBody>
      </p:sp>
      <p:sp>
        <p:nvSpPr>
          <p:cNvPr id="5" name="Footer Placeholder 4"/>
          <p:cNvSpPr>
            <a:spLocks noGrp="1"/>
          </p:cNvSpPr>
          <p:nvPr>
            <p:ph type="ftr" sz="quarter" idx="11"/>
          </p:nvPr>
        </p:nvSpPr>
        <p:spPr>
          <a:xfrm>
            <a:off x="14996161" y="30510497"/>
            <a:ext cx="13898880" cy="1752600"/>
          </a:xfrm>
          <a:prstGeom prst="rect">
            <a:avLst/>
          </a:prstGeom>
        </p:spPr>
        <p:txBody>
          <a:bodyPr/>
          <a:lstStyle>
            <a:defPPr>
              <a:defRPr kern="1200" smtId="4294967295"/>
            </a:defPPr>
          </a:lstStyle>
          <a:p>
            <a:pPr>
              <a:defRPr/>
            </a:pPr>
            <a:endParaRPr lang="en-US"/>
          </a:p>
        </p:txBody>
      </p:sp>
      <p:sp>
        <p:nvSpPr>
          <p:cNvPr id="6" name="Slide Number Placeholder 5"/>
          <p:cNvSpPr>
            <a:spLocks noGrp="1"/>
          </p:cNvSpPr>
          <p:nvPr>
            <p:ph type="sldNum" sz="quarter" idx="12"/>
          </p:nvPr>
        </p:nvSpPr>
        <p:spPr>
          <a:xfrm>
            <a:off x="31455361" y="30510497"/>
            <a:ext cx="10241280" cy="1752600"/>
          </a:xfrm>
          <a:prstGeom prst="rect">
            <a:avLst/>
          </a:prstGeom>
        </p:spPr>
        <p:txBody>
          <a:bodyPr/>
          <a:lstStyle>
            <a:defPPr>
              <a:defRPr kern="1200" smtId="4294967295"/>
            </a:defPPr>
          </a:lstStyle>
          <a:p>
            <a:pPr>
              <a:defRPr/>
            </a:pPr>
            <a:fld id="{6A772A87-9EFB-4A59-B714-D28C338C36D7}" type="slidenum">
              <a:rPr lang="en-US" smtClean="0"/>
              <a:pPr>
                <a:defRPr/>
              </a:pPr>
              <a:t>‹#›</a:t>
            </a:fld>
            <a:endParaRPr lang="en-US"/>
          </a:p>
        </p:txBody>
      </p:sp>
    </p:spTree>
    <p:extLst>
      <p:ext uri="{BB962C8B-B14F-4D97-AF65-F5344CB8AC3E}">
        <p14:creationId xmlns:p14="http://schemas.microsoft.com/office/powerpoint/2010/main" val="273239843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79" cy="54864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0" y="7680982"/>
            <a:ext cx="39502079" cy="21724621"/>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97"/>
            <a:ext cx="10241280" cy="1752600"/>
          </a:xfrm>
          <a:prstGeom prst="rect">
            <a:avLst/>
          </a:prstGeom>
        </p:spPr>
        <p:txBody>
          <a:bodyPr/>
          <a:lstStyle>
            <a:defPPr>
              <a:defRPr kern="1200" smtId="4294967295"/>
            </a:defPPr>
          </a:lstStyle>
          <a:p>
            <a:pPr>
              <a:defRPr/>
            </a:pPr>
            <a:endParaRPr lang="en-US"/>
          </a:p>
        </p:txBody>
      </p:sp>
      <p:sp>
        <p:nvSpPr>
          <p:cNvPr id="5" name="Footer Placeholder 4"/>
          <p:cNvSpPr>
            <a:spLocks noGrp="1"/>
          </p:cNvSpPr>
          <p:nvPr>
            <p:ph type="ftr" sz="quarter" idx="11"/>
          </p:nvPr>
        </p:nvSpPr>
        <p:spPr>
          <a:xfrm>
            <a:off x="14996161" y="30510497"/>
            <a:ext cx="13898880" cy="1752600"/>
          </a:xfrm>
          <a:prstGeom prst="rect">
            <a:avLst/>
          </a:prstGeom>
        </p:spPr>
        <p:txBody>
          <a:bodyPr/>
          <a:lstStyle>
            <a:defPPr>
              <a:defRPr kern="1200" smtId="4294967295"/>
            </a:defPPr>
          </a:lstStyle>
          <a:p>
            <a:pPr>
              <a:defRPr/>
            </a:pPr>
            <a:endParaRPr lang="en-US"/>
          </a:p>
        </p:txBody>
      </p:sp>
      <p:sp>
        <p:nvSpPr>
          <p:cNvPr id="6" name="Slide Number Placeholder 5"/>
          <p:cNvSpPr>
            <a:spLocks noGrp="1"/>
          </p:cNvSpPr>
          <p:nvPr>
            <p:ph type="sldNum" sz="quarter" idx="12"/>
          </p:nvPr>
        </p:nvSpPr>
        <p:spPr>
          <a:xfrm>
            <a:off x="31455361" y="30510497"/>
            <a:ext cx="10241280" cy="1752600"/>
          </a:xfrm>
          <a:prstGeom prst="rect">
            <a:avLst/>
          </a:prstGeom>
        </p:spPr>
        <p:txBody>
          <a:bodyPr/>
          <a:lstStyle>
            <a:defPPr>
              <a:defRPr kern="1200" smtId="4294967295"/>
            </a:defPPr>
          </a:lstStyle>
          <a:p>
            <a:pPr>
              <a:defRPr/>
            </a:pPr>
            <a:fld id="{1C716397-C366-46B4-B05D-57C860DDE9E4}" type="slidenum">
              <a:rPr lang="en-US" smtClean="0"/>
              <a:pPr>
                <a:defRPr/>
              </a:pPr>
              <a:t>‹#›</a:t>
            </a:fld>
            <a:endParaRPr lang="en-US"/>
          </a:p>
        </p:txBody>
      </p:sp>
    </p:spTree>
    <p:extLst>
      <p:ext uri="{BB962C8B-B14F-4D97-AF65-F5344CB8AC3E}">
        <p14:creationId xmlns:p14="http://schemas.microsoft.com/office/powerpoint/2010/main" val="28098620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1838640" y="6324600"/>
            <a:ext cx="53324758" cy="134820658"/>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1849102" y="6324600"/>
            <a:ext cx="159258000" cy="13482065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97"/>
            <a:ext cx="10241280" cy="1752600"/>
          </a:xfrm>
          <a:prstGeom prst="rect">
            <a:avLst/>
          </a:prstGeom>
        </p:spPr>
        <p:txBody>
          <a:bodyPr/>
          <a:lstStyle>
            <a:defPPr>
              <a:defRPr kern="1200" smtId="4294967295"/>
            </a:defPPr>
          </a:lstStyle>
          <a:p>
            <a:pPr>
              <a:defRPr/>
            </a:pPr>
            <a:endParaRPr lang="en-US"/>
          </a:p>
        </p:txBody>
      </p:sp>
      <p:sp>
        <p:nvSpPr>
          <p:cNvPr id="5" name="Footer Placeholder 4"/>
          <p:cNvSpPr>
            <a:spLocks noGrp="1"/>
          </p:cNvSpPr>
          <p:nvPr>
            <p:ph type="ftr" sz="quarter" idx="11"/>
          </p:nvPr>
        </p:nvSpPr>
        <p:spPr>
          <a:xfrm>
            <a:off x="14996161" y="30510497"/>
            <a:ext cx="13898880" cy="1752600"/>
          </a:xfrm>
          <a:prstGeom prst="rect">
            <a:avLst/>
          </a:prstGeom>
        </p:spPr>
        <p:txBody>
          <a:bodyPr/>
          <a:lstStyle>
            <a:defPPr>
              <a:defRPr kern="1200" smtId="4294967295"/>
            </a:defPPr>
          </a:lstStyle>
          <a:p>
            <a:pPr>
              <a:defRPr/>
            </a:pPr>
            <a:endParaRPr lang="en-US"/>
          </a:p>
        </p:txBody>
      </p:sp>
      <p:sp>
        <p:nvSpPr>
          <p:cNvPr id="6" name="Slide Number Placeholder 5"/>
          <p:cNvSpPr>
            <a:spLocks noGrp="1"/>
          </p:cNvSpPr>
          <p:nvPr>
            <p:ph type="sldNum" sz="quarter" idx="12"/>
          </p:nvPr>
        </p:nvSpPr>
        <p:spPr>
          <a:xfrm>
            <a:off x="31455361" y="30510497"/>
            <a:ext cx="10241280" cy="1752600"/>
          </a:xfrm>
          <a:prstGeom prst="rect">
            <a:avLst/>
          </a:prstGeom>
        </p:spPr>
        <p:txBody>
          <a:bodyPr/>
          <a:lstStyle>
            <a:defPPr>
              <a:defRPr kern="1200" smtId="4294967295"/>
            </a:defPPr>
          </a:lstStyle>
          <a:p>
            <a:pPr>
              <a:defRPr/>
            </a:pPr>
            <a:fld id="{CA8D3D64-E839-47B4-9B81-FC16B71F21F1}" type="slidenum">
              <a:rPr lang="en-US" smtClean="0"/>
              <a:pPr>
                <a:defRPr/>
              </a:pPr>
              <a:t>‹#›</a:t>
            </a:fld>
            <a:endParaRPr lang="en-US"/>
          </a:p>
        </p:txBody>
      </p:sp>
    </p:spTree>
    <p:extLst>
      <p:ext uri="{BB962C8B-B14F-4D97-AF65-F5344CB8AC3E}">
        <p14:creationId xmlns:p14="http://schemas.microsoft.com/office/powerpoint/2010/main" val="6864777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79"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560" y="7680982"/>
            <a:ext cx="39502079" cy="21724621"/>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97"/>
            <a:ext cx="10241280" cy="1752600"/>
          </a:xfrm>
          <a:prstGeom prst="rect">
            <a:avLst/>
          </a:prstGeom>
        </p:spPr>
        <p:txBody>
          <a:bodyPr/>
          <a:lstStyle>
            <a:defPPr>
              <a:defRPr kern="1200" smtId="4294967295"/>
            </a:defPPr>
          </a:lstStyle>
          <a:p>
            <a:pPr>
              <a:defRPr/>
            </a:pPr>
            <a:endParaRPr lang="en-US"/>
          </a:p>
        </p:txBody>
      </p:sp>
      <p:sp>
        <p:nvSpPr>
          <p:cNvPr id="5" name="Footer Placeholder 4"/>
          <p:cNvSpPr>
            <a:spLocks noGrp="1"/>
          </p:cNvSpPr>
          <p:nvPr>
            <p:ph type="ftr" sz="quarter" idx="11"/>
          </p:nvPr>
        </p:nvSpPr>
        <p:spPr>
          <a:xfrm>
            <a:off x="14996161" y="30510497"/>
            <a:ext cx="13898880" cy="1752600"/>
          </a:xfrm>
          <a:prstGeom prst="rect">
            <a:avLst/>
          </a:prstGeom>
        </p:spPr>
        <p:txBody>
          <a:bodyPr/>
          <a:lstStyle>
            <a:defPPr>
              <a:defRPr kern="1200" smtId="4294967295"/>
            </a:defPPr>
          </a:lstStyle>
          <a:p>
            <a:pPr>
              <a:defRPr/>
            </a:pPr>
            <a:endParaRPr lang="en-US"/>
          </a:p>
        </p:txBody>
      </p:sp>
      <p:sp>
        <p:nvSpPr>
          <p:cNvPr id="6" name="Slide Number Placeholder 5"/>
          <p:cNvSpPr>
            <a:spLocks noGrp="1"/>
          </p:cNvSpPr>
          <p:nvPr>
            <p:ph type="sldNum" sz="quarter" idx="12"/>
          </p:nvPr>
        </p:nvSpPr>
        <p:spPr>
          <a:xfrm>
            <a:off x="31455361" y="30510497"/>
            <a:ext cx="10241280" cy="1752600"/>
          </a:xfrm>
          <a:prstGeom prst="rect">
            <a:avLst/>
          </a:prstGeom>
        </p:spPr>
        <p:txBody>
          <a:bodyPr/>
          <a:lstStyle>
            <a:defPPr>
              <a:defRPr kern="1200" smtId="4294967295"/>
            </a:defPPr>
          </a:lstStyle>
          <a:p>
            <a:pPr>
              <a:defRPr/>
            </a:pPr>
            <a:fld id="{42C0539F-F7AC-4623-B222-D41D42DB0622}" type="slidenum">
              <a:rPr lang="en-US" smtClean="0"/>
              <a:pPr>
                <a:defRPr/>
              </a:pPr>
              <a:t>‹#›</a:t>
            </a:fld>
            <a:endParaRPr lang="en-US"/>
          </a:p>
        </p:txBody>
      </p:sp>
    </p:spTree>
    <p:extLst>
      <p:ext uri="{BB962C8B-B14F-4D97-AF65-F5344CB8AC3E}">
        <p14:creationId xmlns:p14="http://schemas.microsoft.com/office/powerpoint/2010/main" val="2934679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37"/>
            <a:ext cx="37307521" cy="6537960"/>
          </a:xfrm>
          <a:prstGeom prst="rect">
            <a:avLst/>
          </a:prstGeom>
        </p:spPr>
        <p:txBody>
          <a:bodyPr anchor="t"/>
          <a:lstStyle>
            <a:defPPr>
              <a:defRPr kern="1200" smtId="4294967295"/>
            </a:defPPr>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44"/>
            <a:ext cx="37307521" cy="7200898"/>
          </a:xfrm>
          <a:prstGeom prst="rect">
            <a:avLst/>
          </a:prstGeom>
        </p:spPr>
        <p:txBody>
          <a:bodyPr anchor="b"/>
          <a:lstStyle>
            <a:defPPr>
              <a:defRPr kern="1200" smtId="4294967295"/>
            </a:defPPr>
            <a:lvl1pPr marL="0" indent="0">
              <a:buNone/>
              <a:defRPr sz="9600">
                <a:solidFill>
                  <a:schemeClr val="tx1">
                    <a:tint val="75000"/>
                  </a:schemeClr>
                </a:solidFill>
              </a:defRPr>
            </a:lvl1pPr>
            <a:lvl2pPr marL="2192059" indent="0">
              <a:buNone/>
              <a:defRPr sz="8600">
                <a:solidFill>
                  <a:schemeClr val="tx1">
                    <a:tint val="75000"/>
                  </a:schemeClr>
                </a:solidFill>
              </a:defRPr>
            </a:lvl2pPr>
            <a:lvl3pPr marL="4384128" indent="0">
              <a:buNone/>
              <a:defRPr sz="7700">
                <a:solidFill>
                  <a:schemeClr val="tx1">
                    <a:tint val="75000"/>
                  </a:schemeClr>
                </a:solidFill>
              </a:defRPr>
            </a:lvl3pPr>
            <a:lvl4pPr marL="6576187" indent="0">
              <a:buNone/>
              <a:defRPr sz="6700">
                <a:solidFill>
                  <a:schemeClr val="tx1">
                    <a:tint val="75000"/>
                  </a:schemeClr>
                </a:solidFill>
              </a:defRPr>
            </a:lvl4pPr>
            <a:lvl5pPr marL="8768256" indent="0">
              <a:buNone/>
              <a:defRPr sz="6700">
                <a:solidFill>
                  <a:schemeClr val="tx1">
                    <a:tint val="75000"/>
                  </a:schemeClr>
                </a:solidFill>
              </a:defRPr>
            </a:lvl5pPr>
            <a:lvl6pPr marL="10960315" indent="0">
              <a:buNone/>
              <a:defRPr sz="6700">
                <a:solidFill>
                  <a:schemeClr val="tx1">
                    <a:tint val="75000"/>
                  </a:schemeClr>
                </a:solidFill>
              </a:defRPr>
            </a:lvl6pPr>
            <a:lvl7pPr marL="13152379" indent="0">
              <a:buNone/>
              <a:defRPr sz="6700">
                <a:solidFill>
                  <a:schemeClr val="tx1">
                    <a:tint val="75000"/>
                  </a:schemeClr>
                </a:solidFill>
              </a:defRPr>
            </a:lvl7pPr>
            <a:lvl8pPr marL="15344439" indent="0">
              <a:buNone/>
              <a:defRPr sz="6700">
                <a:solidFill>
                  <a:schemeClr val="tx1">
                    <a:tint val="75000"/>
                  </a:schemeClr>
                </a:solidFill>
              </a:defRPr>
            </a:lvl8pPr>
            <a:lvl9pPr marL="17536506"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4560" y="30510497"/>
            <a:ext cx="10241280" cy="1752600"/>
          </a:xfrm>
          <a:prstGeom prst="rect">
            <a:avLst/>
          </a:prstGeom>
        </p:spPr>
        <p:txBody>
          <a:bodyPr/>
          <a:lstStyle>
            <a:defPPr>
              <a:defRPr kern="1200" smtId="4294967295"/>
            </a:defPPr>
          </a:lstStyle>
          <a:p>
            <a:pPr>
              <a:defRPr/>
            </a:pPr>
            <a:endParaRPr lang="en-US"/>
          </a:p>
        </p:txBody>
      </p:sp>
      <p:sp>
        <p:nvSpPr>
          <p:cNvPr id="5" name="Footer Placeholder 4"/>
          <p:cNvSpPr>
            <a:spLocks noGrp="1"/>
          </p:cNvSpPr>
          <p:nvPr>
            <p:ph type="ftr" sz="quarter" idx="11"/>
          </p:nvPr>
        </p:nvSpPr>
        <p:spPr>
          <a:xfrm>
            <a:off x="14996161" y="30510497"/>
            <a:ext cx="13898880" cy="1752600"/>
          </a:xfrm>
          <a:prstGeom prst="rect">
            <a:avLst/>
          </a:prstGeom>
        </p:spPr>
        <p:txBody>
          <a:bodyPr/>
          <a:lstStyle>
            <a:defPPr>
              <a:defRPr kern="1200" smtId="4294967295"/>
            </a:defPPr>
          </a:lstStyle>
          <a:p>
            <a:pPr>
              <a:defRPr/>
            </a:pPr>
            <a:endParaRPr lang="en-US"/>
          </a:p>
        </p:txBody>
      </p:sp>
      <p:sp>
        <p:nvSpPr>
          <p:cNvPr id="6" name="Slide Number Placeholder 5"/>
          <p:cNvSpPr>
            <a:spLocks noGrp="1"/>
          </p:cNvSpPr>
          <p:nvPr>
            <p:ph type="sldNum" sz="quarter" idx="12"/>
          </p:nvPr>
        </p:nvSpPr>
        <p:spPr>
          <a:xfrm>
            <a:off x="31455361" y="30510497"/>
            <a:ext cx="10241280" cy="1752600"/>
          </a:xfrm>
          <a:prstGeom prst="rect">
            <a:avLst/>
          </a:prstGeom>
        </p:spPr>
        <p:txBody>
          <a:bodyPr/>
          <a:lstStyle>
            <a:defPPr>
              <a:defRPr kern="1200" smtId="4294967295"/>
            </a:defPPr>
          </a:lstStyle>
          <a:p>
            <a:pPr>
              <a:defRPr/>
            </a:pPr>
            <a:fld id="{65AF9EBA-5D2A-4218-97EB-9D0BF6CD29E7}" type="slidenum">
              <a:rPr lang="en-US" smtClean="0"/>
              <a:pPr>
                <a:defRPr/>
              </a:pPr>
              <a:t>‹#›</a:t>
            </a:fld>
            <a:endParaRPr lang="en-US"/>
          </a:p>
        </p:txBody>
      </p:sp>
    </p:spTree>
    <p:extLst>
      <p:ext uri="{BB962C8B-B14F-4D97-AF65-F5344CB8AC3E}">
        <p14:creationId xmlns:p14="http://schemas.microsoft.com/office/powerpoint/2010/main" val="36836488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79"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1849109" y="36865561"/>
            <a:ext cx="106291373" cy="104279700"/>
          </a:xfrm>
          <a:prstGeom prst="rect">
            <a:avLst/>
          </a:prstGeom>
        </p:spPr>
        <p:txBody>
          <a:bodyPr/>
          <a:lstStyle>
            <a:defPPr>
              <a:defRPr kern="1200" smtId="4294967295"/>
            </a:defPPr>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8872000" y="36865561"/>
            <a:ext cx="106291385" cy="104279700"/>
          </a:xfrm>
          <a:prstGeom prst="rect">
            <a:avLst/>
          </a:prstGeom>
        </p:spPr>
        <p:txBody>
          <a:bodyPr/>
          <a:lstStyle>
            <a:defPPr>
              <a:defRPr kern="1200" smtId="4294967295"/>
            </a:defPPr>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194560" y="30510497"/>
            <a:ext cx="10241280" cy="1752600"/>
          </a:xfrm>
          <a:prstGeom prst="rect">
            <a:avLst/>
          </a:prstGeom>
        </p:spPr>
        <p:txBody>
          <a:bodyPr/>
          <a:lstStyle>
            <a:defPPr>
              <a:defRPr kern="1200" smtId="4294967295"/>
            </a:defPPr>
          </a:lstStyle>
          <a:p>
            <a:pPr>
              <a:defRPr/>
            </a:pPr>
            <a:endParaRPr lang="en-US"/>
          </a:p>
        </p:txBody>
      </p:sp>
      <p:sp>
        <p:nvSpPr>
          <p:cNvPr id="6" name="Footer Placeholder 5"/>
          <p:cNvSpPr>
            <a:spLocks noGrp="1"/>
          </p:cNvSpPr>
          <p:nvPr>
            <p:ph type="ftr" sz="quarter" idx="11"/>
          </p:nvPr>
        </p:nvSpPr>
        <p:spPr>
          <a:xfrm>
            <a:off x="14996161" y="30510497"/>
            <a:ext cx="13898880" cy="1752600"/>
          </a:xfrm>
          <a:prstGeom prst="rect">
            <a:avLst/>
          </a:prstGeom>
        </p:spPr>
        <p:txBody>
          <a:bodyPr/>
          <a:lstStyle>
            <a:defPPr>
              <a:defRPr kern="1200" smtId="4294967295"/>
            </a:defPPr>
          </a:lstStyle>
          <a:p>
            <a:pPr>
              <a:defRPr/>
            </a:pPr>
            <a:endParaRPr lang="en-US"/>
          </a:p>
        </p:txBody>
      </p:sp>
      <p:sp>
        <p:nvSpPr>
          <p:cNvPr id="7" name="Slide Number Placeholder 6"/>
          <p:cNvSpPr>
            <a:spLocks noGrp="1"/>
          </p:cNvSpPr>
          <p:nvPr>
            <p:ph type="sldNum" sz="quarter" idx="12"/>
          </p:nvPr>
        </p:nvSpPr>
        <p:spPr>
          <a:xfrm>
            <a:off x="31455361" y="30510497"/>
            <a:ext cx="10241280" cy="1752600"/>
          </a:xfrm>
          <a:prstGeom prst="rect">
            <a:avLst/>
          </a:prstGeom>
        </p:spPr>
        <p:txBody>
          <a:bodyPr/>
          <a:lstStyle>
            <a:defPPr>
              <a:defRPr kern="1200" smtId="4294967295"/>
            </a:defPPr>
          </a:lstStyle>
          <a:p>
            <a:pPr>
              <a:defRPr/>
            </a:pPr>
            <a:fld id="{190C9D31-53B0-4640-A79B-1A4610E7FBCA}" type="slidenum">
              <a:rPr lang="en-US" smtClean="0"/>
              <a:pPr>
                <a:defRPr/>
              </a:pPr>
              <a:t>‹#›</a:t>
            </a:fld>
            <a:endParaRPr lang="en-US"/>
          </a:p>
        </p:txBody>
      </p:sp>
    </p:spTree>
    <p:extLst>
      <p:ext uri="{BB962C8B-B14F-4D97-AF65-F5344CB8AC3E}">
        <p14:creationId xmlns:p14="http://schemas.microsoft.com/office/powerpoint/2010/main" val="41553193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79" cy="54864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defPPr>
              <a:defRPr kern="1200" smtId="4294967295"/>
            </a:defPPr>
            <a:lvl1pPr marL="0" indent="0">
              <a:buNone/>
              <a:defRPr sz="11500" b="1"/>
            </a:lvl1pPr>
            <a:lvl2pPr marL="2192059" indent="0">
              <a:buNone/>
              <a:defRPr sz="9600" b="1"/>
            </a:lvl2pPr>
            <a:lvl3pPr marL="4384128" indent="0">
              <a:buNone/>
              <a:defRPr sz="8600" b="1"/>
            </a:lvl3pPr>
            <a:lvl4pPr marL="6576187" indent="0">
              <a:buNone/>
              <a:defRPr sz="7700" b="1"/>
            </a:lvl4pPr>
            <a:lvl5pPr marL="8768256" indent="0">
              <a:buNone/>
              <a:defRPr sz="7700" b="1"/>
            </a:lvl5pPr>
            <a:lvl6pPr marL="10960315" indent="0">
              <a:buNone/>
              <a:defRPr sz="7700" b="1"/>
            </a:lvl6pPr>
            <a:lvl7pPr marL="13152379" indent="0">
              <a:buNone/>
              <a:defRPr sz="7700" b="1"/>
            </a:lvl7pPr>
            <a:lvl8pPr marL="15344439" indent="0">
              <a:buNone/>
              <a:defRPr sz="7700" b="1"/>
            </a:lvl8pPr>
            <a:lvl9pPr marL="17536506"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defPPr>
              <a:defRPr kern="1200" smtId="4294967295"/>
            </a:defPPr>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46" y="7368542"/>
            <a:ext cx="19400520" cy="3070858"/>
          </a:xfrm>
          <a:prstGeom prst="rect">
            <a:avLst/>
          </a:prstGeom>
        </p:spPr>
        <p:txBody>
          <a:bodyPr anchor="b"/>
          <a:lstStyle>
            <a:defPPr>
              <a:defRPr kern="1200" smtId="4294967295"/>
            </a:defPPr>
            <a:lvl1pPr marL="0" indent="0">
              <a:buNone/>
              <a:defRPr sz="11500" b="1"/>
            </a:lvl1pPr>
            <a:lvl2pPr marL="2192059" indent="0">
              <a:buNone/>
              <a:defRPr sz="9600" b="1"/>
            </a:lvl2pPr>
            <a:lvl3pPr marL="4384128" indent="0">
              <a:buNone/>
              <a:defRPr sz="8600" b="1"/>
            </a:lvl3pPr>
            <a:lvl4pPr marL="6576187" indent="0">
              <a:buNone/>
              <a:defRPr sz="7700" b="1"/>
            </a:lvl4pPr>
            <a:lvl5pPr marL="8768256" indent="0">
              <a:buNone/>
              <a:defRPr sz="7700" b="1"/>
            </a:lvl5pPr>
            <a:lvl6pPr marL="10960315" indent="0">
              <a:buNone/>
              <a:defRPr sz="7700" b="1"/>
            </a:lvl6pPr>
            <a:lvl7pPr marL="13152379" indent="0">
              <a:buNone/>
              <a:defRPr sz="7700" b="1"/>
            </a:lvl7pPr>
            <a:lvl8pPr marL="15344439" indent="0">
              <a:buNone/>
              <a:defRPr sz="7700" b="1"/>
            </a:lvl8pPr>
            <a:lvl9pPr marL="17536506"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46" y="10439400"/>
            <a:ext cx="19400520" cy="18966182"/>
          </a:xfrm>
          <a:prstGeom prst="rect">
            <a:avLst/>
          </a:prstGeom>
        </p:spPr>
        <p:txBody>
          <a:bodyPr/>
          <a:lstStyle>
            <a:defPPr>
              <a:defRPr kern="1200" smtId="4294967295"/>
            </a:defPPr>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194560" y="30510497"/>
            <a:ext cx="10241280" cy="1752600"/>
          </a:xfrm>
          <a:prstGeom prst="rect">
            <a:avLst/>
          </a:prstGeom>
        </p:spPr>
        <p:txBody>
          <a:bodyPr/>
          <a:lstStyle>
            <a:defPPr>
              <a:defRPr kern="1200" smtId="4294967295"/>
            </a:defPPr>
          </a:lstStyle>
          <a:p>
            <a:pPr>
              <a:defRPr/>
            </a:pPr>
            <a:endParaRPr lang="en-US"/>
          </a:p>
        </p:txBody>
      </p:sp>
      <p:sp>
        <p:nvSpPr>
          <p:cNvPr id="8" name="Footer Placeholder 7"/>
          <p:cNvSpPr>
            <a:spLocks noGrp="1"/>
          </p:cNvSpPr>
          <p:nvPr>
            <p:ph type="ftr" sz="quarter" idx="11"/>
          </p:nvPr>
        </p:nvSpPr>
        <p:spPr>
          <a:xfrm>
            <a:off x="14996161" y="30510497"/>
            <a:ext cx="13898880" cy="1752600"/>
          </a:xfrm>
          <a:prstGeom prst="rect">
            <a:avLst/>
          </a:prstGeom>
        </p:spPr>
        <p:txBody>
          <a:bodyPr/>
          <a:lstStyle>
            <a:defPPr>
              <a:defRPr kern="1200" smtId="4294967295"/>
            </a:defPPr>
          </a:lstStyle>
          <a:p>
            <a:pPr>
              <a:defRPr/>
            </a:pPr>
            <a:endParaRPr lang="en-US"/>
          </a:p>
        </p:txBody>
      </p:sp>
      <p:sp>
        <p:nvSpPr>
          <p:cNvPr id="9" name="Slide Number Placeholder 8"/>
          <p:cNvSpPr>
            <a:spLocks noGrp="1"/>
          </p:cNvSpPr>
          <p:nvPr>
            <p:ph type="sldNum" sz="quarter" idx="12"/>
          </p:nvPr>
        </p:nvSpPr>
        <p:spPr>
          <a:xfrm>
            <a:off x="31455361" y="30510497"/>
            <a:ext cx="10241280" cy="1752600"/>
          </a:xfrm>
          <a:prstGeom prst="rect">
            <a:avLst/>
          </a:prstGeom>
        </p:spPr>
        <p:txBody>
          <a:bodyPr/>
          <a:lstStyle>
            <a:defPPr>
              <a:defRPr kern="1200" smtId="4294967295"/>
            </a:defPPr>
          </a:lstStyle>
          <a:p>
            <a:pPr>
              <a:defRPr/>
            </a:pPr>
            <a:fld id="{58BE0072-37C2-4E58-9CFC-6E059DF60474}" type="slidenum">
              <a:rPr lang="en-US" smtClean="0"/>
              <a:pPr>
                <a:defRPr/>
              </a:pPr>
              <a:t>‹#›</a:t>
            </a:fld>
            <a:endParaRPr lang="en-US"/>
          </a:p>
        </p:txBody>
      </p:sp>
    </p:spTree>
    <p:extLst>
      <p:ext uri="{BB962C8B-B14F-4D97-AF65-F5344CB8AC3E}">
        <p14:creationId xmlns:p14="http://schemas.microsoft.com/office/powerpoint/2010/main" val="26014311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79" cy="5486400"/>
          </a:xfrm>
          <a:prstGeom prst="rect">
            <a:avLst/>
          </a:prstGeom>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a:xfrm>
            <a:off x="2194560" y="30510497"/>
            <a:ext cx="10241280" cy="1752600"/>
          </a:xfrm>
          <a:prstGeom prst="rect">
            <a:avLst/>
          </a:prstGeom>
        </p:spPr>
        <p:txBody>
          <a:bodyPr/>
          <a:lstStyle>
            <a:defPPr>
              <a:defRPr kern="1200" smtId="4294967295"/>
            </a:defPPr>
          </a:lstStyle>
          <a:p>
            <a:pPr>
              <a:defRPr/>
            </a:pPr>
            <a:endParaRPr lang="en-US"/>
          </a:p>
        </p:txBody>
      </p:sp>
      <p:sp>
        <p:nvSpPr>
          <p:cNvPr id="4" name="Footer Placeholder 3"/>
          <p:cNvSpPr>
            <a:spLocks noGrp="1"/>
          </p:cNvSpPr>
          <p:nvPr>
            <p:ph type="ftr" sz="quarter" idx="11"/>
          </p:nvPr>
        </p:nvSpPr>
        <p:spPr>
          <a:xfrm>
            <a:off x="14996161" y="30510497"/>
            <a:ext cx="13898880" cy="1752600"/>
          </a:xfrm>
          <a:prstGeom prst="rect">
            <a:avLst/>
          </a:prstGeom>
        </p:spPr>
        <p:txBody>
          <a:bodyPr/>
          <a:lstStyle>
            <a:defPPr>
              <a:defRPr kern="1200" smtId="4294967295"/>
            </a:defPPr>
          </a:lstStyle>
          <a:p>
            <a:pPr>
              <a:defRPr/>
            </a:pPr>
            <a:endParaRPr lang="en-US"/>
          </a:p>
        </p:txBody>
      </p:sp>
      <p:sp>
        <p:nvSpPr>
          <p:cNvPr id="5" name="Slide Number Placeholder 4"/>
          <p:cNvSpPr>
            <a:spLocks noGrp="1"/>
          </p:cNvSpPr>
          <p:nvPr>
            <p:ph type="sldNum" sz="quarter" idx="12"/>
          </p:nvPr>
        </p:nvSpPr>
        <p:spPr>
          <a:xfrm>
            <a:off x="31455361" y="30510497"/>
            <a:ext cx="10241280" cy="1752600"/>
          </a:xfrm>
          <a:prstGeom prst="rect">
            <a:avLst/>
          </a:prstGeom>
        </p:spPr>
        <p:txBody>
          <a:bodyPr/>
          <a:lstStyle>
            <a:defPPr>
              <a:defRPr kern="1200" smtId="4294967295"/>
            </a:defPPr>
          </a:lstStyle>
          <a:p>
            <a:pPr>
              <a:defRPr/>
            </a:pPr>
            <a:fld id="{112BD257-C8CF-4F22-A4AF-0F5262043DD1}" type="slidenum">
              <a:rPr lang="en-US" smtClean="0"/>
              <a:pPr>
                <a:defRPr/>
              </a:pPr>
              <a:t>‹#›</a:t>
            </a:fld>
            <a:endParaRPr lang="en-US"/>
          </a:p>
        </p:txBody>
      </p:sp>
    </p:spTree>
    <p:extLst>
      <p:ext uri="{BB962C8B-B14F-4D97-AF65-F5344CB8AC3E}">
        <p14:creationId xmlns:p14="http://schemas.microsoft.com/office/powerpoint/2010/main" val="123988621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194560" y="30510497"/>
            <a:ext cx="10241280" cy="1752600"/>
          </a:xfrm>
          <a:prstGeom prst="rect">
            <a:avLst/>
          </a:prstGeom>
        </p:spPr>
        <p:txBody>
          <a:bodyPr/>
          <a:lstStyle>
            <a:defPPr>
              <a:defRPr kern="1200" smtId="4294967295"/>
            </a:defPPr>
          </a:lstStyle>
          <a:p>
            <a:pPr>
              <a:defRPr/>
            </a:pPr>
            <a:endParaRPr lang="en-US"/>
          </a:p>
        </p:txBody>
      </p:sp>
      <p:sp>
        <p:nvSpPr>
          <p:cNvPr id="3" name="Footer Placeholder 2"/>
          <p:cNvSpPr>
            <a:spLocks noGrp="1"/>
          </p:cNvSpPr>
          <p:nvPr>
            <p:ph type="ftr" sz="quarter" idx="11"/>
          </p:nvPr>
        </p:nvSpPr>
        <p:spPr>
          <a:xfrm>
            <a:off x="14996161" y="30510497"/>
            <a:ext cx="13898880" cy="1752600"/>
          </a:xfrm>
          <a:prstGeom prst="rect">
            <a:avLst/>
          </a:prstGeom>
        </p:spPr>
        <p:txBody>
          <a:bodyPr/>
          <a:lstStyle>
            <a:defPPr>
              <a:defRPr kern="1200" smtId="4294967295"/>
            </a:defPPr>
          </a:lstStyle>
          <a:p>
            <a:pPr>
              <a:defRPr/>
            </a:pPr>
            <a:endParaRPr lang="en-US"/>
          </a:p>
        </p:txBody>
      </p:sp>
      <p:sp>
        <p:nvSpPr>
          <p:cNvPr id="4" name="Slide Number Placeholder 3"/>
          <p:cNvSpPr>
            <a:spLocks noGrp="1"/>
          </p:cNvSpPr>
          <p:nvPr>
            <p:ph type="sldNum" sz="quarter" idx="12"/>
          </p:nvPr>
        </p:nvSpPr>
        <p:spPr>
          <a:xfrm>
            <a:off x="31455361" y="30510497"/>
            <a:ext cx="10241280" cy="1752600"/>
          </a:xfrm>
          <a:prstGeom prst="rect">
            <a:avLst/>
          </a:prstGeom>
        </p:spPr>
        <p:txBody>
          <a:bodyPr/>
          <a:lstStyle>
            <a:defPPr>
              <a:defRPr kern="1200" smtId="4294967295"/>
            </a:defPPr>
          </a:lstStyle>
          <a:p>
            <a:pPr>
              <a:defRPr/>
            </a:pPr>
            <a:fld id="{60BAA3A6-CF69-4AFA-BBD2-DF68EA55411F}" type="slidenum">
              <a:rPr lang="en-US" smtClean="0"/>
              <a:pPr>
                <a:defRPr/>
              </a:pPr>
              <a:t>‹#›</a:t>
            </a:fld>
            <a:endParaRPr lang="en-US"/>
          </a:p>
        </p:txBody>
      </p:sp>
    </p:spTree>
    <p:extLst>
      <p:ext uri="{BB962C8B-B14F-4D97-AF65-F5344CB8AC3E}">
        <p14:creationId xmlns:p14="http://schemas.microsoft.com/office/powerpoint/2010/main" val="26470531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a:prstGeom prst="rect">
            <a:avLst/>
          </a:prstGeom>
        </p:spPr>
        <p:txBody>
          <a:bodyPr anchor="b"/>
          <a:lstStyle>
            <a:defPPr>
              <a:defRPr kern="1200" smtId="4294967295"/>
            </a:defPPr>
            <a:lvl1pPr algn="l">
              <a:defRPr sz="9600" b="1"/>
            </a:lvl1pPr>
          </a:lstStyle>
          <a:p>
            <a:r>
              <a:rPr lang="en-US"/>
              <a:t>Click to edit Master title style</a:t>
            </a:r>
          </a:p>
        </p:txBody>
      </p:sp>
      <p:sp>
        <p:nvSpPr>
          <p:cNvPr id="3" name="Content Placeholder 2"/>
          <p:cNvSpPr>
            <a:spLocks noGrp="1"/>
          </p:cNvSpPr>
          <p:nvPr>
            <p:ph idx="1"/>
          </p:nvPr>
        </p:nvSpPr>
        <p:spPr>
          <a:xfrm>
            <a:off x="17160239" y="1310657"/>
            <a:ext cx="24536400" cy="28094942"/>
          </a:xfrm>
          <a:prstGeom prst="rect">
            <a:avLst/>
          </a:prstGeom>
        </p:spPr>
        <p:txBody>
          <a:bodyPr/>
          <a:lstStyle>
            <a:defPPr>
              <a:defRPr kern="1200" smtId="4294967295"/>
            </a:defPPr>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97"/>
            <a:ext cx="14439902" cy="22517102"/>
          </a:xfrm>
          <a:prstGeom prst="rect">
            <a:avLst/>
          </a:prstGeom>
        </p:spPr>
        <p:txBody>
          <a:bodyPr/>
          <a:lstStyle>
            <a:defPPr>
              <a:defRPr kern="1200" smtId="4294967295"/>
            </a:defPPr>
            <a:lvl1pPr marL="0" indent="0">
              <a:buNone/>
              <a:defRPr sz="6700"/>
            </a:lvl1pPr>
            <a:lvl2pPr marL="2192059" indent="0">
              <a:buNone/>
              <a:defRPr sz="5800"/>
            </a:lvl2pPr>
            <a:lvl3pPr marL="4384128" indent="0">
              <a:buNone/>
              <a:defRPr sz="4800"/>
            </a:lvl3pPr>
            <a:lvl4pPr marL="6576187" indent="0">
              <a:buNone/>
              <a:defRPr sz="4300"/>
            </a:lvl4pPr>
            <a:lvl5pPr marL="8768256" indent="0">
              <a:buNone/>
              <a:defRPr sz="4300"/>
            </a:lvl5pPr>
            <a:lvl6pPr marL="10960315" indent="0">
              <a:buNone/>
              <a:defRPr sz="4300"/>
            </a:lvl6pPr>
            <a:lvl7pPr marL="13152379" indent="0">
              <a:buNone/>
              <a:defRPr sz="4300"/>
            </a:lvl7pPr>
            <a:lvl8pPr marL="15344439" indent="0">
              <a:buNone/>
              <a:defRPr sz="4300"/>
            </a:lvl8pPr>
            <a:lvl9pPr marL="17536506" indent="0">
              <a:buNone/>
              <a:defRPr sz="4300"/>
            </a:lvl9pPr>
          </a:lstStyle>
          <a:p>
            <a:pPr lvl="0"/>
            <a:r>
              <a:rPr lang="en-US"/>
              <a:t>Click to edit Master text styles</a:t>
            </a:r>
          </a:p>
        </p:txBody>
      </p:sp>
      <p:sp>
        <p:nvSpPr>
          <p:cNvPr id="5" name="Date Placeholder 4"/>
          <p:cNvSpPr>
            <a:spLocks noGrp="1"/>
          </p:cNvSpPr>
          <p:nvPr>
            <p:ph type="dt" sz="half" idx="10"/>
          </p:nvPr>
        </p:nvSpPr>
        <p:spPr>
          <a:xfrm>
            <a:off x="2194560" y="30510497"/>
            <a:ext cx="10241280" cy="1752600"/>
          </a:xfrm>
          <a:prstGeom prst="rect">
            <a:avLst/>
          </a:prstGeom>
        </p:spPr>
        <p:txBody>
          <a:bodyPr/>
          <a:lstStyle>
            <a:defPPr>
              <a:defRPr kern="1200" smtId="4294967295"/>
            </a:defPPr>
          </a:lstStyle>
          <a:p>
            <a:pPr>
              <a:defRPr/>
            </a:pPr>
            <a:endParaRPr lang="en-US"/>
          </a:p>
        </p:txBody>
      </p:sp>
      <p:sp>
        <p:nvSpPr>
          <p:cNvPr id="6" name="Footer Placeholder 5"/>
          <p:cNvSpPr>
            <a:spLocks noGrp="1"/>
          </p:cNvSpPr>
          <p:nvPr>
            <p:ph type="ftr" sz="quarter" idx="11"/>
          </p:nvPr>
        </p:nvSpPr>
        <p:spPr>
          <a:xfrm>
            <a:off x="14996161" y="30510497"/>
            <a:ext cx="13898880" cy="1752600"/>
          </a:xfrm>
          <a:prstGeom prst="rect">
            <a:avLst/>
          </a:prstGeom>
        </p:spPr>
        <p:txBody>
          <a:bodyPr/>
          <a:lstStyle>
            <a:defPPr>
              <a:defRPr kern="1200" smtId="4294967295"/>
            </a:defPPr>
          </a:lstStyle>
          <a:p>
            <a:pPr>
              <a:defRPr/>
            </a:pPr>
            <a:endParaRPr lang="en-US"/>
          </a:p>
        </p:txBody>
      </p:sp>
      <p:sp>
        <p:nvSpPr>
          <p:cNvPr id="7" name="Slide Number Placeholder 6"/>
          <p:cNvSpPr>
            <a:spLocks noGrp="1"/>
          </p:cNvSpPr>
          <p:nvPr>
            <p:ph type="sldNum" sz="quarter" idx="12"/>
          </p:nvPr>
        </p:nvSpPr>
        <p:spPr>
          <a:xfrm>
            <a:off x="31455361" y="30510497"/>
            <a:ext cx="10241280" cy="1752600"/>
          </a:xfrm>
          <a:prstGeom prst="rect">
            <a:avLst/>
          </a:prstGeom>
        </p:spPr>
        <p:txBody>
          <a:bodyPr/>
          <a:lstStyle>
            <a:defPPr>
              <a:defRPr kern="1200" smtId="4294967295"/>
            </a:defPPr>
          </a:lstStyle>
          <a:p>
            <a:pPr>
              <a:defRPr/>
            </a:pPr>
            <a:fld id="{4123C63B-5DC1-4CC7-9846-46615A23576D}" type="slidenum">
              <a:rPr lang="en-US" smtClean="0"/>
              <a:pPr>
                <a:defRPr/>
              </a:pPr>
              <a:t>‹#›</a:t>
            </a:fld>
            <a:endParaRPr lang="en-US"/>
          </a:p>
        </p:txBody>
      </p:sp>
    </p:spTree>
    <p:extLst>
      <p:ext uri="{BB962C8B-B14F-4D97-AF65-F5344CB8AC3E}">
        <p14:creationId xmlns:p14="http://schemas.microsoft.com/office/powerpoint/2010/main" val="39998703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2"/>
          </a:xfrm>
          <a:prstGeom prst="rect">
            <a:avLst/>
          </a:prstGeom>
        </p:spPr>
        <p:txBody>
          <a:bodyPr anchor="b"/>
          <a:lstStyle>
            <a:defPPr>
              <a:defRPr kern="1200" smtId="4294967295"/>
            </a:defPPr>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a:prstGeom prst="rect">
            <a:avLst/>
          </a:prstGeom>
        </p:spPr>
        <p:txBody>
          <a:bodyPr/>
          <a:lstStyle>
            <a:defPPr>
              <a:defRPr kern="1200" smtId="4294967295"/>
            </a:defPPr>
            <a:lvl1pPr marL="0" indent="0">
              <a:buNone/>
              <a:defRPr sz="15400"/>
            </a:lvl1pPr>
            <a:lvl2pPr marL="2192059" indent="0">
              <a:buNone/>
              <a:defRPr sz="13400"/>
            </a:lvl2pPr>
            <a:lvl3pPr marL="4384128" indent="0">
              <a:buNone/>
              <a:defRPr sz="11500"/>
            </a:lvl3pPr>
            <a:lvl4pPr marL="6576187" indent="0">
              <a:buNone/>
              <a:defRPr sz="9600"/>
            </a:lvl4pPr>
            <a:lvl5pPr marL="8768256" indent="0">
              <a:buNone/>
              <a:defRPr sz="9600"/>
            </a:lvl5pPr>
            <a:lvl6pPr marL="10960315" indent="0">
              <a:buNone/>
              <a:defRPr sz="9600"/>
            </a:lvl6pPr>
            <a:lvl7pPr marL="13152379" indent="0">
              <a:buNone/>
              <a:defRPr sz="9600"/>
            </a:lvl7pPr>
            <a:lvl8pPr marL="15344439" indent="0">
              <a:buNone/>
              <a:defRPr sz="9600"/>
            </a:lvl8pPr>
            <a:lvl9pPr marL="17536506" indent="0">
              <a:buNone/>
              <a:defRPr sz="9600"/>
            </a:lvl9pPr>
          </a:lstStyle>
          <a:p>
            <a:endParaRPr lang="en-US"/>
          </a:p>
        </p:txBody>
      </p:sp>
      <p:sp>
        <p:nvSpPr>
          <p:cNvPr id="4" name="Text Placeholder 3"/>
          <p:cNvSpPr>
            <a:spLocks noGrp="1"/>
          </p:cNvSpPr>
          <p:nvPr>
            <p:ph type="body" sz="half" idx="2"/>
          </p:nvPr>
        </p:nvSpPr>
        <p:spPr>
          <a:xfrm>
            <a:off x="8602982" y="25763221"/>
            <a:ext cx="26334721" cy="3863338"/>
          </a:xfrm>
          <a:prstGeom prst="rect">
            <a:avLst/>
          </a:prstGeom>
        </p:spPr>
        <p:txBody>
          <a:bodyPr/>
          <a:lstStyle>
            <a:defPPr>
              <a:defRPr kern="1200" smtId="4294967295"/>
            </a:defPPr>
            <a:lvl1pPr marL="0" indent="0">
              <a:buNone/>
              <a:defRPr sz="6700"/>
            </a:lvl1pPr>
            <a:lvl2pPr marL="2192059" indent="0">
              <a:buNone/>
              <a:defRPr sz="5800"/>
            </a:lvl2pPr>
            <a:lvl3pPr marL="4384128" indent="0">
              <a:buNone/>
              <a:defRPr sz="4800"/>
            </a:lvl3pPr>
            <a:lvl4pPr marL="6576187" indent="0">
              <a:buNone/>
              <a:defRPr sz="4300"/>
            </a:lvl4pPr>
            <a:lvl5pPr marL="8768256" indent="0">
              <a:buNone/>
              <a:defRPr sz="4300"/>
            </a:lvl5pPr>
            <a:lvl6pPr marL="10960315" indent="0">
              <a:buNone/>
              <a:defRPr sz="4300"/>
            </a:lvl6pPr>
            <a:lvl7pPr marL="13152379" indent="0">
              <a:buNone/>
              <a:defRPr sz="4300"/>
            </a:lvl7pPr>
            <a:lvl8pPr marL="15344439" indent="0">
              <a:buNone/>
              <a:defRPr sz="4300"/>
            </a:lvl8pPr>
            <a:lvl9pPr marL="17536506" indent="0">
              <a:buNone/>
              <a:defRPr sz="4300"/>
            </a:lvl9pPr>
          </a:lstStyle>
          <a:p>
            <a:pPr lvl="0"/>
            <a:r>
              <a:rPr lang="en-US"/>
              <a:t>Click to edit Master text styles</a:t>
            </a:r>
          </a:p>
        </p:txBody>
      </p:sp>
      <p:sp>
        <p:nvSpPr>
          <p:cNvPr id="5" name="Date Placeholder 4"/>
          <p:cNvSpPr>
            <a:spLocks noGrp="1"/>
          </p:cNvSpPr>
          <p:nvPr>
            <p:ph type="dt" sz="half" idx="10"/>
          </p:nvPr>
        </p:nvSpPr>
        <p:spPr>
          <a:xfrm>
            <a:off x="2194560" y="30510497"/>
            <a:ext cx="10241280" cy="1752600"/>
          </a:xfrm>
          <a:prstGeom prst="rect">
            <a:avLst/>
          </a:prstGeom>
        </p:spPr>
        <p:txBody>
          <a:bodyPr/>
          <a:lstStyle>
            <a:defPPr>
              <a:defRPr kern="1200" smtId="4294967295"/>
            </a:defPPr>
          </a:lstStyle>
          <a:p>
            <a:pPr>
              <a:defRPr/>
            </a:pPr>
            <a:endParaRPr lang="en-US"/>
          </a:p>
        </p:txBody>
      </p:sp>
      <p:sp>
        <p:nvSpPr>
          <p:cNvPr id="6" name="Footer Placeholder 5"/>
          <p:cNvSpPr>
            <a:spLocks noGrp="1"/>
          </p:cNvSpPr>
          <p:nvPr>
            <p:ph type="ftr" sz="quarter" idx="11"/>
          </p:nvPr>
        </p:nvSpPr>
        <p:spPr>
          <a:xfrm>
            <a:off x="14996161" y="30510497"/>
            <a:ext cx="13898880" cy="1752600"/>
          </a:xfrm>
          <a:prstGeom prst="rect">
            <a:avLst/>
          </a:prstGeom>
        </p:spPr>
        <p:txBody>
          <a:bodyPr/>
          <a:lstStyle>
            <a:defPPr>
              <a:defRPr kern="1200" smtId="4294967295"/>
            </a:defPPr>
          </a:lstStyle>
          <a:p>
            <a:pPr>
              <a:defRPr/>
            </a:pPr>
            <a:endParaRPr lang="en-US"/>
          </a:p>
        </p:txBody>
      </p:sp>
      <p:sp>
        <p:nvSpPr>
          <p:cNvPr id="7" name="Slide Number Placeholder 6"/>
          <p:cNvSpPr>
            <a:spLocks noGrp="1"/>
          </p:cNvSpPr>
          <p:nvPr>
            <p:ph type="sldNum" sz="quarter" idx="12"/>
          </p:nvPr>
        </p:nvSpPr>
        <p:spPr>
          <a:xfrm>
            <a:off x="31455361" y="30510497"/>
            <a:ext cx="10241280" cy="1752600"/>
          </a:xfrm>
          <a:prstGeom prst="rect">
            <a:avLst/>
          </a:prstGeom>
        </p:spPr>
        <p:txBody>
          <a:bodyPr/>
          <a:lstStyle>
            <a:defPPr>
              <a:defRPr kern="1200" smtId="4294967295"/>
            </a:defPPr>
          </a:lstStyle>
          <a:p>
            <a:pPr>
              <a:defRPr/>
            </a:pPr>
            <a:fld id="{F2CCC0F3-713C-4776-BAE0-387C383A6D54}" type="slidenum">
              <a:rPr lang="en-US" smtClean="0"/>
              <a:pPr>
                <a:defRPr/>
              </a:pPr>
              <a:t>‹#›</a:t>
            </a:fld>
            <a:endParaRPr lang="en-US"/>
          </a:p>
        </p:txBody>
      </p:sp>
    </p:spTree>
    <p:extLst>
      <p:ext uri="{BB962C8B-B14F-4D97-AF65-F5344CB8AC3E}">
        <p14:creationId xmlns:p14="http://schemas.microsoft.com/office/powerpoint/2010/main" val="89686151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Rectangle 12"/>
          <p:cNvSpPr/>
          <p:nvPr userDrawn="1"/>
        </p:nvSpPr>
        <p:spPr>
          <a:xfrm>
            <a:off x="0" y="29340315"/>
            <a:ext cx="43891200" cy="2849558"/>
          </a:xfrm>
          <a:prstGeom prst="rect">
            <a:avLst/>
          </a:prstGeom>
          <a:gradFill flip="none" rotWithShape="1">
            <a:gsLst>
              <a:gs pos="0">
                <a:schemeClr val="bg1">
                  <a:alpha val="0"/>
                </a:schemeClr>
              </a:gs>
              <a:gs pos="50000">
                <a:schemeClr val="bg1">
                  <a:alpha val="50000"/>
                </a:schemeClr>
              </a:gs>
              <a:gs pos="100000">
                <a:schemeClr val="bg1">
                  <a:alpha val="73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12" name="Rectangle 11"/>
          <p:cNvSpPr/>
          <p:nvPr userDrawn="1"/>
        </p:nvSpPr>
        <p:spPr>
          <a:xfrm>
            <a:off x="0" y="0"/>
            <a:ext cx="43891200" cy="32918400"/>
          </a:xfrm>
          <a:prstGeom prst="rect">
            <a:avLst/>
          </a:prstGeom>
          <a:gradFill>
            <a:gsLst>
              <a:gs pos="21000">
                <a:schemeClr val="accent1">
                  <a:lumMod val="0"/>
                  <a:lumOff val="100000"/>
                </a:schemeClr>
              </a:gs>
              <a:gs pos="68000">
                <a:schemeClr val="accent6">
                  <a:lumMod val="40000"/>
                  <a:lumOff val="60000"/>
                </a:schemeClr>
              </a:gs>
              <a:gs pos="100000">
                <a:schemeClr val="accent1">
                  <a:lumMod val="7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14" name="Rectangle 13"/>
          <p:cNvSpPr/>
          <p:nvPr userDrawn="1"/>
        </p:nvSpPr>
        <p:spPr>
          <a:xfrm>
            <a:off x="0" y="381000"/>
            <a:ext cx="43891200" cy="4953000"/>
          </a:xfrm>
          <a:prstGeom prst="rect">
            <a:avLst/>
          </a:prstGeom>
          <a:gradFill flip="none" rotWithShape="1">
            <a:gsLst>
              <a:gs pos="0">
                <a:schemeClr val="bg1">
                  <a:alpha val="0"/>
                </a:schemeClr>
              </a:gs>
              <a:gs pos="50000">
                <a:schemeClr val="bg1">
                  <a:alpha val="5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15" name="Freeform 5"/>
          <p:cNvSpPr/>
          <p:nvPr userDrawn="1"/>
        </p:nvSpPr>
        <p:spPr bwMode="auto">
          <a:xfrm>
            <a:off x="609600" y="5334000"/>
            <a:ext cx="42672000" cy="25374600"/>
          </a:xfrm>
          <a:custGeom>
            <a:avLst/>
            <a:gdLst>
              <a:gd name="T0" fmla="*/ 18065 w 19008"/>
              <a:gd name="T1" fmla="*/ 1 h 10248"/>
              <a:gd name="T2" fmla="*/ 18214 w 19008"/>
              <a:gd name="T3" fmla="*/ 20 h 10248"/>
              <a:gd name="T4" fmla="*/ 18355 w 19008"/>
              <a:gd name="T5" fmla="*/ 62 h 10248"/>
              <a:gd name="T6" fmla="*/ 18486 w 19008"/>
              <a:gd name="T7" fmla="*/ 124 h 10248"/>
              <a:gd name="T8" fmla="*/ 18608 w 19008"/>
              <a:gd name="T9" fmla="*/ 203 h 10248"/>
              <a:gd name="T10" fmla="*/ 18716 w 19008"/>
              <a:gd name="T11" fmla="*/ 298 h 10248"/>
              <a:gd name="T12" fmla="*/ 18810 w 19008"/>
              <a:gd name="T13" fmla="*/ 409 h 10248"/>
              <a:gd name="T14" fmla="*/ 18888 w 19008"/>
              <a:gd name="T15" fmla="*/ 533 h 10248"/>
              <a:gd name="T16" fmla="*/ 18947 w 19008"/>
              <a:gd name="T17" fmla="*/ 668 h 10248"/>
              <a:gd name="T18" fmla="*/ 18988 w 19008"/>
              <a:gd name="T19" fmla="*/ 813 h 10248"/>
              <a:gd name="T20" fmla="*/ 19007 w 19008"/>
              <a:gd name="T21" fmla="*/ 965 h 10248"/>
              <a:gd name="T22" fmla="*/ 18426 w 19008"/>
              <a:gd name="T23" fmla="*/ 1217 h 10248"/>
              <a:gd name="T24" fmla="*/ 19008 w 19008"/>
              <a:gd name="T25" fmla="*/ 8879 h 10248"/>
              <a:gd name="T26" fmla="*/ 19008 w 19008"/>
              <a:gd name="T27" fmla="*/ 9064 h 10248"/>
              <a:gd name="T28" fmla="*/ 19003 w 19008"/>
              <a:gd name="T29" fmla="*/ 9336 h 10248"/>
              <a:gd name="T30" fmla="*/ 18977 w 19008"/>
              <a:gd name="T31" fmla="*/ 9485 h 10248"/>
              <a:gd name="T32" fmla="*/ 18930 w 19008"/>
              <a:gd name="T33" fmla="*/ 9627 h 10248"/>
              <a:gd name="T34" fmla="*/ 18863 w 19008"/>
              <a:gd name="T35" fmla="*/ 9757 h 10248"/>
              <a:gd name="T36" fmla="*/ 18780 w 19008"/>
              <a:gd name="T37" fmla="*/ 9877 h 10248"/>
              <a:gd name="T38" fmla="*/ 18681 w 19008"/>
              <a:gd name="T39" fmla="*/ 9983 h 10248"/>
              <a:gd name="T40" fmla="*/ 18568 w 19008"/>
              <a:gd name="T41" fmla="*/ 10073 h 10248"/>
              <a:gd name="T42" fmla="*/ 18444 w 19008"/>
              <a:gd name="T43" fmla="*/ 10147 h 10248"/>
              <a:gd name="T44" fmla="*/ 18309 w 19008"/>
              <a:gd name="T45" fmla="*/ 10202 h 10248"/>
              <a:gd name="T46" fmla="*/ 18166 w 19008"/>
              <a:gd name="T47" fmla="*/ 10236 h 10248"/>
              <a:gd name="T48" fmla="*/ 18015 w 19008"/>
              <a:gd name="T49" fmla="*/ 10248 h 10248"/>
              <a:gd name="T50" fmla="*/ 892 w 19008"/>
              <a:gd name="T51" fmla="*/ 10243 h 10248"/>
              <a:gd name="T52" fmla="*/ 746 w 19008"/>
              <a:gd name="T53" fmla="*/ 10216 h 10248"/>
              <a:gd name="T54" fmla="*/ 608 w 19008"/>
              <a:gd name="T55" fmla="*/ 10167 h 10248"/>
              <a:gd name="T56" fmla="*/ 480 w 19008"/>
              <a:gd name="T57" fmla="*/ 10101 h 10248"/>
              <a:gd name="T58" fmla="*/ 362 w 19008"/>
              <a:gd name="T59" fmla="*/ 10015 h 10248"/>
              <a:gd name="T60" fmla="*/ 259 w 19008"/>
              <a:gd name="T61" fmla="*/ 9914 h 10248"/>
              <a:gd name="T62" fmla="*/ 170 w 19008"/>
              <a:gd name="T63" fmla="*/ 9799 h 10248"/>
              <a:gd name="T64" fmla="*/ 99 w 19008"/>
              <a:gd name="T65" fmla="*/ 9672 h 10248"/>
              <a:gd name="T66" fmla="*/ 45 w 19008"/>
              <a:gd name="T67" fmla="*/ 9533 h 10248"/>
              <a:gd name="T68" fmla="*/ 12 w 19008"/>
              <a:gd name="T69" fmla="*/ 9385 h 10248"/>
              <a:gd name="T70" fmla="*/ 0 w 19008"/>
              <a:gd name="T71" fmla="*/ 9231 h 10248"/>
              <a:gd name="T72" fmla="*/ 564 w 19008"/>
              <a:gd name="T73" fmla="*/ 8879 h 10248"/>
              <a:gd name="T74" fmla="*/ 564 w 19008"/>
              <a:gd name="T75" fmla="*/ 1401 h 10248"/>
              <a:gd name="T76" fmla="*/ 0 w 19008"/>
              <a:gd name="T77" fmla="*/ 1017 h 10248"/>
              <a:gd name="T78" fmla="*/ 12 w 19008"/>
              <a:gd name="T79" fmla="*/ 863 h 10248"/>
              <a:gd name="T80" fmla="*/ 45 w 19008"/>
              <a:gd name="T81" fmla="*/ 715 h 10248"/>
              <a:gd name="T82" fmla="*/ 99 w 19008"/>
              <a:gd name="T83" fmla="*/ 576 h 10248"/>
              <a:gd name="T84" fmla="*/ 170 w 19008"/>
              <a:gd name="T85" fmla="*/ 449 h 10248"/>
              <a:gd name="T86" fmla="*/ 259 w 19008"/>
              <a:gd name="T87" fmla="*/ 334 h 10248"/>
              <a:gd name="T88" fmla="*/ 362 w 19008"/>
              <a:gd name="T89" fmla="*/ 233 h 10248"/>
              <a:gd name="T90" fmla="*/ 480 w 19008"/>
              <a:gd name="T91" fmla="*/ 147 h 10248"/>
              <a:gd name="T92" fmla="*/ 608 w 19008"/>
              <a:gd name="T93" fmla="*/ 81 h 10248"/>
              <a:gd name="T94" fmla="*/ 746 w 19008"/>
              <a:gd name="T95" fmla="*/ 32 h 10248"/>
              <a:gd name="T96" fmla="*/ 892 w 19008"/>
              <a:gd name="T97" fmla="*/ 5 h 10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08" h="10248">
                <a:moveTo>
                  <a:pt x="993" y="0"/>
                </a:moveTo>
                <a:lnTo>
                  <a:pt x="18015" y="0"/>
                </a:lnTo>
                <a:lnTo>
                  <a:pt x="18065" y="1"/>
                </a:lnTo>
                <a:lnTo>
                  <a:pt x="18116" y="5"/>
                </a:lnTo>
                <a:lnTo>
                  <a:pt x="18166" y="12"/>
                </a:lnTo>
                <a:lnTo>
                  <a:pt x="18214" y="20"/>
                </a:lnTo>
                <a:lnTo>
                  <a:pt x="18262" y="32"/>
                </a:lnTo>
                <a:lnTo>
                  <a:pt x="18309" y="46"/>
                </a:lnTo>
                <a:lnTo>
                  <a:pt x="18355" y="62"/>
                </a:lnTo>
                <a:lnTo>
                  <a:pt x="18400" y="81"/>
                </a:lnTo>
                <a:lnTo>
                  <a:pt x="18444" y="101"/>
                </a:lnTo>
                <a:lnTo>
                  <a:pt x="18486" y="124"/>
                </a:lnTo>
                <a:lnTo>
                  <a:pt x="18528" y="147"/>
                </a:lnTo>
                <a:lnTo>
                  <a:pt x="18568" y="175"/>
                </a:lnTo>
                <a:lnTo>
                  <a:pt x="18608" y="203"/>
                </a:lnTo>
                <a:lnTo>
                  <a:pt x="18646" y="233"/>
                </a:lnTo>
                <a:lnTo>
                  <a:pt x="18681" y="265"/>
                </a:lnTo>
                <a:lnTo>
                  <a:pt x="18716" y="298"/>
                </a:lnTo>
                <a:lnTo>
                  <a:pt x="18749" y="334"/>
                </a:lnTo>
                <a:lnTo>
                  <a:pt x="18780" y="371"/>
                </a:lnTo>
                <a:lnTo>
                  <a:pt x="18810" y="409"/>
                </a:lnTo>
                <a:lnTo>
                  <a:pt x="18838" y="449"/>
                </a:lnTo>
                <a:lnTo>
                  <a:pt x="18863" y="491"/>
                </a:lnTo>
                <a:lnTo>
                  <a:pt x="18888" y="533"/>
                </a:lnTo>
                <a:lnTo>
                  <a:pt x="18909" y="576"/>
                </a:lnTo>
                <a:lnTo>
                  <a:pt x="18930" y="621"/>
                </a:lnTo>
                <a:lnTo>
                  <a:pt x="18947" y="668"/>
                </a:lnTo>
                <a:lnTo>
                  <a:pt x="18963" y="715"/>
                </a:lnTo>
                <a:lnTo>
                  <a:pt x="18977" y="763"/>
                </a:lnTo>
                <a:lnTo>
                  <a:pt x="18988" y="813"/>
                </a:lnTo>
                <a:lnTo>
                  <a:pt x="18996" y="863"/>
                </a:lnTo>
                <a:lnTo>
                  <a:pt x="19003" y="912"/>
                </a:lnTo>
                <a:lnTo>
                  <a:pt x="19007" y="965"/>
                </a:lnTo>
                <a:lnTo>
                  <a:pt x="19008" y="1017"/>
                </a:lnTo>
                <a:lnTo>
                  <a:pt x="19008" y="1217"/>
                </a:lnTo>
                <a:lnTo>
                  <a:pt x="18426" y="1217"/>
                </a:lnTo>
                <a:lnTo>
                  <a:pt x="18426" y="1401"/>
                </a:lnTo>
                <a:lnTo>
                  <a:pt x="19008" y="1401"/>
                </a:lnTo>
                <a:lnTo>
                  <a:pt x="19008" y="8879"/>
                </a:lnTo>
                <a:lnTo>
                  <a:pt x="18426" y="8879"/>
                </a:lnTo>
                <a:lnTo>
                  <a:pt x="18426" y="9064"/>
                </a:lnTo>
                <a:lnTo>
                  <a:pt x="19008" y="9064"/>
                </a:lnTo>
                <a:lnTo>
                  <a:pt x="19008" y="9231"/>
                </a:lnTo>
                <a:lnTo>
                  <a:pt x="19007" y="9283"/>
                </a:lnTo>
                <a:lnTo>
                  <a:pt x="19003" y="9336"/>
                </a:lnTo>
                <a:lnTo>
                  <a:pt x="18996" y="9385"/>
                </a:lnTo>
                <a:lnTo>
                  <a:pt x="18988" y="9435"/>
                </a:lnTo>
                <a:lnTo>
                  <a:pt x="18977" y="9485"/>
                </a:lnTo>
                <a:lnTo>
                  <a:pt x="18963" y="9533"/>
                </a:lnTo>
                <a:lnTo>
                  <a:pt x="18947" y="9580"/>
                </a:lnTo>
                <a:lnTo>
                  <a:pt x="18930" y="9627"/>
                </a:lnTo>
                <a:lnTo>
                  <a:pt x="18909" y="9672"/>
                </a:lnTo>
                <a:lnTo>
                  <a:pt x="18888" y="9715"/>
                </a:lnTo>
                <a:lnTo>
                  <a:pt x="18863" y="9757"/>
                </a:lnTo>
                <a:lnTo>
                  <a:pt x="18838" y="9799"/>
                </a:lnTo>
                <a:lnTo>
                  <a:pt x="18810" y="9839"/>
                </a:lnTo>
                <a:lnTo>
                  <a:pt x="18780" y="9877"/>
                </a:lnTo>
                <a:lnTo>
                  <a:pt x="18749" y="9914"/>
                </a:lnTo>
                <a:lnTo>
                  <a:pt x="18716" y="9950"/>
                </a:lnTo>
                <a:lnTo>
                  <a:pt x="18681" y="9983"/>
                </a:lnTo>
                <a:lnTo>
                  <a:pt x="18646" y="10015"/>
                </a:lnTo>
                <a:lnTo>
                  <a:pt x="18608" y="10045"/>
                </a:lnTo>
                <a:lnTo>
                  <a:pt x="18568" y="10073"/>
                </a:lnTo>
                <a:lnTo>
                  <a:pt x="18528" y="10101"/>
                </a:lnTo>
                <a:lnTo>
                  <a:pt x="18486" y="10124"/>
                </a:lnTo>
                <a:lnTo>
                  <a:pt x="18444" y="10147"/>
                </a:lnTo>
                <a:lnTo>
                  <a:pt x="18400" y="10167"/>
                </a:lnTo>
                <a:lnTo>
                  <a:pt x="18355" y="10186"/>
                </a:lnTo>
                <a:lnTo>
                  <a:pt x="18309" y="10202"/>
                </a:lnTo>
                <a:lnTo>
                  <a:pt x="18262" y="10216"/>
                </a:lnTo>
                <a:lnTo>
                  <a:pt x="18214" y="10228"/>
                </a:lnTo>
                <a:lnTo>
                  <a:pt x="18166" y="10236"/>
                </a:lnTo>
                <a:lnTo>
                  <a:pt x="18116" y="10243"/>
                </a:lnTo>
                <a:lnTo>
                  <a:pt x="18065" y="10247"/>
                </a:lnTo>
                <a:lnTo>
                  <a:pt x="18015" y="10248"/>
                </a:lnTo>
                <a:lnTo>
                  <a:pt x="993" y="10248"/>
                </a:lnTo>
                <a:lnTo>
                  <a:pt x="943" y="10247"/>
                </a:lnTo>
                <a:lnTo>
                  <a:pt x="892" y="10243"/>
                </a:lnTo>
                <a:lnTo>
                  <a:pt x="842" y="10236"/>
                </a:lnTo>
                <a:lnTo>
                  <a:pt x="794" y="10228"/>
                </a:lnTo>
                <a:lnTo>
                  <a:pt x="746" y="10216"/>
                </a:lnTo>
                <a:lnTo>
                  <a:pt x="699" y="10202"/>
                </a:lnTo>
                <a:lnTo>
                  <a:pt x="653" y="10186"/>
                </a:lnTo>
                <a:lnTo>
                  <a:pt x="608" y="10167"/>
                </a:lnTo>
                <a:lnTo>
                  <a:pt x="564" y="10147"/>
                </a:lnTo>
                <a:lnTo>
                  <a:pt x="522" y="10124"/>
                </a:lnTo>
                <a:lnTo>
                  <a:pt x="480" y="10101"/>
                </a:lnTo>
                <a:lnTo>
                  <a:pt x="440" y="10073"/>
                </a:lnTo>
                <a:lnTo>
                  <a:pt x="400" y="10045"/>
                </a:lnTo>
                <a:lnTo>
                  <a:pt x="362" y="10015"/>
                </a:lnTo>
                <a:lnTo>
                  <a:pt x="327" y="9983"/>
                </a:lnTo>
                <a:lnTo>
                  <a:pt x="292" y="9950"/>
                </a:lnTo>
                <a:lnTo>
                  <a:pt x="259" y="9914"/>
                </a:lnTo>
                <a:lnTo>
                  <a:pt x="228" y="9877"/>
                </a:lnTo>
                <a:lnTo>
                  <a:pt x="198" y="9839"/>
                </a:lnTo>
                <a:lnTo>
                  <a:pt x="170" y="9799"/>
                </a:lnTo>
                <a:lnTo>
                  <a:pt x="145" y="9757"/>
                </a:lnTo>
                <a:lnTo>
                  <a:pt x="120" y="9715"/>
                </a:lnTo>
                <a:lnTo>
                  <a:pt x="99" y="9672"/>
                </a:lnTo>
                <a:lnTo>
                  <a:pt x="78" y="9627"/>
                </a:lnTo>
                <a:lnTo>
                  <a:pt x="61" y="9580"/>
                </a:lnTo>
                <a:lnTo>
                  <a:pt x="45" y="9533"/>
                </a:lnTo>
                <a:lnTo>
                  <a:pt x="31" y="9485"/>
                </a:lnTo>
                <a:lnTo>
                  <a:pt x="20" y="9435"/>
                </a:lnTo>
                <a:lnTo>
                  <a:pt x="12" y="9385"/>
                </a:lnTo>
                <a:lnTo>
                  <a:pt x="5" y="9336"/>
                </a:lnTo>
                <a:lnTo>
                  <a:pt x="1" y="9283"/>
                </a:lnTo>
                <a:lnTo>
                  <a:pt x="0" y="9231"/>
                </a:lnTo>
                <a:lnTo>
                  <a:pt x="0" y="9064"/>
                </a:lnTo>
                <a:lnTo>
                  <a:pt x="564" y="9064"/>
                </a:lnTo>
                <a:lnTo>
                  <a:pt x="564" y="8879"/>
                </a:lnTo>
                <a:lnTo>
                  <a:pt x="0" y="8879"/>
                </a:lnTo>
                <a:lnTo>
                  <a:pt x="0" y="1401"/>
                </a:lnTo>
                <a:lnTo>
                  <a:pt x="564" y="1401"/>
                </a:lnTo>
                <a:lnTo>
                  <a:pt x="564" y="1217"/>
                </a:lnTo>
                <a:lnTo>
                  <a:pt x="0" y="1217"/>
                </a:lnTo>
                <a:lnTo>
                  <a:pt x="0" y="1017"/>
                </a:lnTo>
                <a:lnTo>
                  <a:pt x="1" y="965"/>
                </a:lnTo>
                <a:lnTo>
                  <a:pt x="5" y="912"/>
                </a:lnTo>
                <a:lnTo>
                  <a:pt x="12" y="863"/>
                </a:lnTo>
                <a:lnTo>
                  <a:pt x="20" y="813"/>
                </a:lnTo>
                <a:lnTo>
                  <a:pt x="31" y="763"/>
                </a:lnTo>
                <a:lnTo>
                  <a:pt x="45" y="715"/>
                </a:lnTo>
                <a:lnTo>
                  <a:pt x="61" y="668"/>
                </a:lnTo>
                <a:lnTo>
                  <a:pt x="78" y="621"/>
                </a:lnTo>
                <a:lnTo>
                  <a:pt x="99" y="576"/>
                </a:lnTo>
                <a:lnTo>
                  <a:pt x="120" y="533"/>
                </a:lnTo>
                <a:lnTo>
                  <a:pt x="145" y="491"/>
                </a:lnTo>
                <a:lnTo>
                  <a:pt x="170" y="449"/>
                </a:lnTo>
                <a:lnTo>
                  <a:pt x="198" y="409"/>
                </a:lnTo>
                <a:lnTo>
                  <a:pt x="228" y="371"/>
                </a:lnTo>
                <a:lnTo>
                  <a:pt x="259" y="334"/>
                </a:lnTo>
                <a:lnTo>
                  <a:pt x="292" y="298"/>
                </a:lnTo>
                <a:lnTo>
                  <a:pt x="327" y="265"/>
                </a:lnTo>
                <a:lnTo>
                  <a:pt x="362" y="233"/>
                </a:lnTo>
                <a:lnTo>
                  <a:pt x="400" y="203"/>
                </a:lnTo>
                <a:lnTo>
                  <a:pt x="440" y="175"/>
                </a:lnTo>
                <a:lnTo>
                  <a:pt x="480" y="147"/>
                </a:lnTo>
                <a:lnTo>
                  <a:pt x="522" y="124"/>
                </a:lnTo>
                <a:lnTo>
                  <a:pt x="564" y="101"/>
                </a:lnTo>
                <a:lnTo>
                  <a:pt x="608" y="81"/>
                </a:lnTo>
                <a:lnTo>
                  <a:pt x="653" y="62"/>
                </a:lnTo>
                <a:lnTo>
                  <a:pt x="699" y="46"/>
                </a:lnTo>
                <a:lnTo>
                  <a:pt x="746" y="32"/>
                </a:lnTo>
                <a:lnTo>
                  <a:pt x="794" y="20"/>
                </a:lnTo>
                <a:lnTo>
                  <a:pt x="842" y="12"/>
                </a:lnTo>
                <a:lnTo>
                  <a:pt x="892" y="5"/>
                </a:lnTo>
                <a:lnTo>
                  <a:pt x="943" y="1"/>
                </a:lnTo>
                <a:lnTo>
                  <a:pt x="993" y="0"/>
                </a:lnTo>
                <a:close/>
              </a:path>
            </a:pathLst>
          </a:custGeom>
          <a:solidFill>
            <a:srgbClr val="FEFEFE">
              <a:alpha val="74902"/>
            </a:srgbClr>
          </a:solidFill>
          <a:ln>
            <a:noFill/>
          </a:ln>
        </p:spPr>
        <p:txBody>
          <a:bodyPr vert="horz" wrap="square" lIns="91440" tIns="45720" rIns="91440" bIns="45720" anchor="t" anchorCtr="0" compatLnSpc="1">
            <a:prstTxWarp prst="textNoShape">
              <a:avLst/>
            </a:prstTxWarp>
          </a:bodyPr>
          <a:lstStyle>
            <a:defPPr>
              <a:defRPr kern="1200" smtId="4294967295"/>
            </a:defPPr>
          </a:lstStyle>
          <a:p>
            <a:endParaRPr lang="en-US"/>
          </a:p>
        </p:txBody>
      </p:sp>
      <p:sp>
        <p:nvSpPr>
          <p:cNvPr id="16" name="Rounded Rectangle 15"/>
          <p:cNvSpPr/>
          <p:nvPr userDrawn="1"/>
        </p:nvSpPr>
        <p:spPr bwMode="auto">
          <a:xfrm>
            <a:off x="39714599" y="9885218"/>
            <a:ext cx="16800578" cy="28671983"/>
          </a:xfrm>
          <a:prstGeom prst="roundRect">
            <a:avLst>
              <a:gd name="adj" fmla="val 18860"/>
            </a:avLst>
          </a:prstGeom>
          <a:gradFill flip="none" rotWithShape="1">
            <a:gsLst>
              <a:gs pos="80000">
                <a:schemeClr val="bg1">
                  <a:alpha val="0"/>
                </a:schemeClr>
              </a:gs>
              <a:gs pos="100000">
                <a:schemeClr val="bg1">
                  <a:alpha val="90000"/>
                </a:schemeClr>
              </a:gs>
            </a:gsLst>
            <a:path path="shape">
              <a:fillToRect l="50000" t="50000" r="50000" b="50000"/>
            </a:path>
            <a:tileRect/>
          </a:gradFill>
          <a:ln w="9525" cap="flat" cmpd="sng" algn="ctr">
            <a:noFill/>
            <a:prstDash val="solid"/>
            <a:round/>
            <a:headEnd type="none" w="med" len="med"/>
            <a:tailEnd type="none" w="med" len="med"/>
          </a:ln>
          <a:extLst/>
        </p:spPr>
        <p:txBody>
          <a:bodyPr vert="horz" wrap="square" lIns="91440" tIns="45720" rIns="91440" bIns="45720" rtlCol="0" anchor="t" anchorCtr="0" compatLnSpc="1">
            <a:prstTxWarp prst="textNoShape">
              <a:avLst/>
            </a:prstTxWarp>
          </a:bodyPr>
          <a:lstStyle>
            <a:defPPr>
              <a:defRPr kern="1200" smtId="4294967295"/>
            </a:defPPr>
          </a:lstStyle>
          <a:p>
            <a:pPr marL="0" marR="0" indent="0" algn="l" defTabSz="4703763" rtl="0" eaLnBrk="0" fontAlgn="base" latinLnBrk="0" hangingPunct="0">
              <a:lnSpc>
                <a:spcPct val="100000"/>
              </a:lnSpc>
              <a:spcBef>
                <a:spcPct val="0"/>
              </a:spcBef>
              <a:spcAft>
                <a:spcPct val="0"/>
              </a:spcAft>
              <a:buClrTx/>
              <a:buSzTx/>
              <a:buFontTx/>
              <a:buNone/>
            </a:pPr>
            <a:endParaRPr kumimoji="0" lang="en-US" sz="9400" b="0" i="0" u="none" strike="noStrike" cap="none" normalizeH="0" baseline="0">
              <a:ln>
                <a:noFill/>
              </a:ln>
              <a:solidFill>
                <a:schemeClr val="tx1"/>
              </a:solidFill>
              <a:latin typeface="Arial" pitchFamily="34" charset="0"/>
            </a:endParaRPr>
          </a:p>
        </p:txBody>
      </p:sp>
      <p:sp>
        <p:nvSpPr>
          <p:cNvPr id="17" name="Rounded Rectangle 16"/>
          <p:cNvSpPr/>
          <p:nvPr userDrawn="1"/>
        </p:nvSpPr>
        <p:spPr bwMode="auto">
          <a:xfrm>
            <a:off x="-12623974" y="9923318"/>
            <a:ext cx="16800578" cy="28671983"/>
          </a:xfrm>
          <a:prstGeom prst="roundRect">
            <a:avLst>
              <a:gd name="adj" fmla="val 18860"/>
            </a:avLst>
          </a:prstGeom>
          <a:gradFill flip="none" rotWithShape="1">
            <a:gsLst>
              <a:gs pos="80000">
                <a:schemeClr val="bg1">
                  <a:alpha val="0"/>
                </a:schemeClr>
              </a:gs>
              <a:gs pos="100000">
                <a:schemeClr val="bg1">
                  <a:alpha val="90000"/>
                </a:schemeClr>
              </a:gs>
            </a:gsLst>
            <a:path path="shape">
              <a:fillToRect l="50000" t="50000" r="50000" b="50000"/>
            </a:path>
            <a:tileRect/>
          </a:gradFill>
          <a:ln w="9525" cap="flat" cmpd="sng" algn="ctr">
            <a:noFill/>
            <a:prstDash val="solid"/>
            <a:round/>
            <a:headEnd type="none" w="med" len="med"/>
            <a:tailEnd type="none" w="med" len="med"/>
          </a:ln>
          <a:extLst/>
        </p:spPr>
        <p:txBody>
          <a:bodyPr vert="horz" wrap="square" lIns="91440" tIns="45720" rIns="91440" bIns="45720" rtlCol="0" anchor="t" anchorCtr="0" compatLnSpc="1">
            <a:prstTxWarp prst="textNoShape">
              <a:avLst/>
            </a:prstTxWarp>
          </a:bodyPr>
          <a:lstStyle>
            <a:defPPr>
              <a:defRPr kern="1200" smtId="4294967295"/>
            </a:defPPr>
          </a:lstStyle>
          <a:p>
            <a:pPr marL="0" marR="0" indent="0" algn="l" defTabSz="4703763" rtl="0" eaLnBrk="0" fontAlgn="base" latinLnBrk="0" hangingPunct="0">
              <a:lnSpc>
                <a:spcPct val="100000"/>
              </a:lnSpc>
              <a:spcBef>
                <a:spcPct val="0"/>
              </a:spcBef>
              <a:spcAft>
                <a:spcPct val="0"/>
              </a:spcAft>
              <a:buClrTx/>
              <a:buSzTx/>
              <a:buFontTx/>
              <a:buNone/>
            </a:pPr>
            <a:endParaRPr kumimoji="0" lang="en-US" sz="9400" b="0" i="0" u="none" strike="noStrike" cap="none" normalizeH="0" baseline="0">
              <a:ln>
                <a:noFill/>
              </a:ln>
              <a:solidFill>
                <a:schemeClr val="tx1"/>
              </a:solidFill>
              <a:latin typeface="Arial" pitchFamily="34" charset="0"/>
            </a:endParaRPr>
          </a:p>
        </p:txBody>
      </p:sp>
      <p:grpSp>
        <p:nvGrpSpPr>
          <p:cNvPr id="26" name="Group 25"/>
          <p:cNvGrpSpPr/>
          <p:nvPr userDrawn="1"/>
        </p:nvGrpSpPr>
        <p:grpSpPr>
          <a:xfrm>
            <a:off x="-16687802" y="-10864516"/>
            <a:ext cx="82776169" cy="54679515"/>
            <a:chOff x="-16687802" y="-10864516"/>
            <a:chExt cx="82776169" cy="54679515"/>
          </a:xfrm>
        </p:grpSpPr>
        <p:sp>
          <p:nvSpPr>
            <p:cNvPr id="22" name="Rectangle 21"/>
            <p:cNvSpPr/>
            <p:nvPr userDrawn="1"/>
          </p:nvSpPr>
          <p:spPr bwMode="auto">
            <a:xfrm>
              <a:off x="-16687800" y="-4419599"/>
              <a:ext cx="16687800" cy="37338000"/>
            </a:xfrm>
            <a:prstGeom prst="rect">
              <a:avLst/>
            </a:prstGeom>
            <a:solidFill>
              <a:srgbClr val="CDD1D6"/>
            </a:solidFill>
            <a:ln w="9525" cap="flat" cmpd="sng" algn="ctr">
              <a:noFill/>
              <a:prstDash val="solid"/>
              <a:round/>
              <a:headEnd type="none" w="med" len="med"/>
              <a:tailEnd type="none" w="med" len="med"/>
            </a:ln>
            <a:extLst/>
          </p:spPr>
          <p:txBody>
            <a:bodyPr vert="horz" wrap="square" lIns="91440" tIns="45720" rIns="91440" bIns="45720" rtlCol="0" anchor="t" anchorCtr="0" compatLnSpc="1">
              <a:prstTxWarp prst="textNoShape">
                <a:avLst/>
              </a:prstTxWarp>
            </a:bodyPr>
            <a:lstStyle>
              <a:defPPr>
                <a:defRPr kern="1200" smtId="4294967295"/>
              </a:defPPr>
            </a:lstStyle>
            <a:p>
              <a:pPr marL="0" marR="0" indent="0" algn="l" defTabSz="4703763" rtl="0" eaLnBrk="0" fontAlgn="base" latinLnBrk="0" hangingPunct="0">
                <a:lnSpc>
                  <a:spcPct val="100000"/>
                </a:lnSpc>
                <a:spcBef>
                  <a:spcPct val="0"/>
                </a:spcBef>
                <a:spcAft>
                  <a:spcPct val="0"/>
                </a:spcAft>
                <a:buClrTx/>
                <a:buSzTx/>
                <a:buFontTx/>
                <a:buNone/>
              </a:pPr>
              <a:endParaRPr kumimoji="0" lang="en-US" sz="9400" b="0" i="0" u="none" strike="noStrike" cap="none" normalizeH="0" baseline="0">
                <a:ln>
                  <a:noFill/>
                </a:ln>
                <a:solidFill>
                  <a:schemeClr val="tx1"/>
                </a:solidFill>
                <a:latin typeface="Arial" pitchFamily="34" charset="0"/>
              </a:endParaRPr>
            </a:p>
          </p:txBody>
        </p:sp>
        <p:sp>
          <p:nvSpPr>
            <p:cNvPr id="23" name="Rectangle 22"/>
            <p:cNvSpPr/>
            <p:nvPr userDrawn="1"/>
          </p:nvSpPr>
          <p:spPr bwMode="auto">
            <a:xfrm flipH="1">
              <a:off x="43856563" y="-4419599"/>
              <a:ext cx="16687800" cy="41180082"/>
            </a:xfrm>
            <a:prstGeom prst="rect">
              <a:avLst/>
            </a:prstGeom>
            <a:solidFill>
              <a:srgbClr val="CDD1D6"/>
            </a:solidFill>
            <a:ln w="9525" cap="flat" cmpd="sng" algn="ctr">
              <a:noFill/>
              <a:prstDash val="solid"/>
              <a:round/>
              <a:headEnd type="none" w="med" len="med"/>
              <a:tailEnd type="none" w="med" len="med"/>
            </a:ln>
            <a:extLst/>
          </p:spPr>
          <p:txBody>
            <a:bodyPr vert="horz" wrap="square" lIns="91440" tIns="45720" rIns="91440" bIns="45720" rtlCol="0" anchor="t" anchorCtr="0" compatLnSpc="1">
              <a:prstTxWarp prst="textNoShape">
                <a:avLst/>
              </a:prstTxWarp>
            </a:bodyPr>
            <a:lstStyle>
              <a:defPPr>
                <a:defRPr kern="1200" smtId="4294967295"/>
              </a:defPPr>
            </a:lstStyle>
            <a:p>
              <a:pPr marL="0" marR="0" indent="0" algn="l" defTabSz="4703763" rtl="0" eaLnBrk="0" fontAlgn="base" latinLnBrk="0" hangingPunct="0">
                <a:lnSpc>
                  <a:spcPct val="100000"/>
                </a:lnSpc>
                <a:spcBef>
                  <a:spcPct val="0"/>
                </a:spcBef>
                <a:spcAft>
                  <a:spcPct val="0"/>
                </a:spcAft>
                <a:buClrTx/>
                <a:buSzTx/>
                <a:buFontTx/>
                <a:buNone/>
              </a:pPr>
              <a:endParaRPr kumimoji="0" lang="en-US" sz="9400" b="0" i="0" u="none" strike="noStrike" cap="none" normalizeH="0" baseline="0">
                <a:ln>
                  <a:noFill/>
                </a:ln>
                <a:solidFill>
                  <a:schemeClr val="tx1"/>
                </a:solidFill>
                <a:latin typeface="Arial" pitchFamily="34" charset="0"/>
              </a:endParaRPr>
            </a:p>
          </p:txBody>
        </p:sp>
        <p:sp>
          <p:nvSpPr>
            <p:cNvPr id="24" name="Rectangle 23"/>
            <p:cNvSpPr/>
            <p:nvPr userDrawn="1"/>
          </p:nvSpPr>
          <p:spPr bwMode="auto">
            <a:xfrm rot="5400000" flipH="1">
              <a:off x="19268025" y="-3005343"/>
              <a:ext cx="10864516" cy="82776169"/>
            </a:xfrm>
            <a:prstGeom prst="rect">
              <a:avLst/>
            </a:prstGeom>
            <a:solidFill>
              <a:srgbClr val="CDD1D6"/>
            </a:solidFill>
            <a:ln w="9525" cap="flat" cmpd="sng" algn="ctr">
              <a:noFill/>
              <a:prstDash val="solid"/>
              <a:round/>
              <a:headEnd type="none" w="med" len="med"/>
              <a:tailEnd type="none" w="med" len="med"/>
            </a:ln>
            <a:extLst/>
          </p:spPr>
          <p:txBody>
            <a:bodyPr vert="horz" wrap="square" lIns="91440" tIns="45720" rIns="91440" bIns="45720" rtlCol="0" anchor="t" anchorCtr="0" compatLnSpc="1">
              <a:prstTxWarp prst="textNoShape">
                <a:avLst/>
              </a:prstTxWarp>
            </a:bodyPr>
            <a:lstStyle>
              <a:defPPr>
                <a:defRPr kern="1200" smtId="4294967295"/>
              </a:defPPr>
            </a:lstStyle>
            <a:p>
              <a:pPr marL="0" marR="0" indent="0" algn="l" defTabSz="4703763" rtl="0" eaLnBrk="0" fontAlgn="base" latinLnBrk="0" hangingPunct="0">
                <a:lnSpc>
                  <a:spcPct val="100000"/>
                </a:lnSpc>
                <a:spcBef>
                  <a:spcPct val="0"/>
                </a:spcBef>
                <a:spcAft>
                  <a:spcPct val="0"/>
                </a:spcAft>
                <a:buClrTx/>
                <a:buSzTx/>
                <a:buFontTx/>
                <a:buNone/>
              </a:pPr>
              <a:endParaRPr kumimoji="0" lang="en-US" sz="9400" b="0" i="0" u="none" strike="noStrike" cap="none" normalizeH="0" baseline="0">
                <a:ln>
                  <a:noFill/>
                </a:ln>
                <a:solidFill>
                  <a:schemeClr val="tx1"/>
                </a:solidFill>
                <a:latin typeface="Arial" pitchFamily="34" charset="0"/>
              </a:endParaRPr>
            </a:p>
          </p:txBody>
        </p:sp>
        <p:sp>
          <p:nvSpPr>
            <p:cNvPr id="25" name="Rectangle 24"/>
            <p:cNvSpPr/>
            <p:nvPr userDrawn="1"/>
          </p:nvSpPr>
          <p:spPr bwMode="auto">
            <a:xfrm rot="5400000" flipH="1">
              <a:off x="19268025" y="-46820342"/>
              <a:ext cx="10864516" cy="82776169"/>
            </a:xfrm>
            <a:prstGeom prst="rect">
              <a:avLst/>
            </a:prstGeom>
            <a:solidFill>
              <a:srgbClr val="CDD1D6"/>
            </a:solidFill>
            <a:ln w="9525" cap="flat" cmpd="sng" algn="ctr">
              <a:noFill/>
              <a:prstDash val="solid"/>
              <a:round/>
              <a:headEnd type="none" w="med" len="med"/>
              <a:tailEnd type="none" w="med" len="med"/>
            </a:ln>
            <a:extLst/>
          </p:spPr>
          <p:txBody>
            <a:bodyPr vert="horz" wrap="square" lIns="91440" tIns="45720" rIns="91440" bIns="45720" rtlCol="0" anchor="t" anchorCtr="0" compatLnSpc="1">
              <a:prstTxWarp prst="textNoShape">
                <a:avLst/>
              </a:prstTxWarp>
            </a:bodyPr>
            <a:lstStyle>
              <a:defPPr>
                <a:defRPr kern="1200" smtId="4294967295"/>
              </a:defPPr>
            </a:lstStyle>
            <a:p>
              <a:pPr marL="0" marR="0" indent="0" algn="l" defTabSz="4703763" rtl="0" eaLnBrk="0" fontAlgn="base" latinLnBrk="0" hangingPunct="0">
                <a:lnSpc>
                  <a:spcPct val="100000"/>
                </a:lnSpc>
                <a:spcBef>
                  <a:spcPct val="0"/>
                </a:spcBef>
                <a:spcAft>
                  <a:spcPct val="0"/>
                </a:spcAft>
                <a:buClrTx/>
                <a:buSzTx/>
                <a:buFontTx/>
                <a:buNone/>
              </a:pPr>
              <a:endParaRPr kumimoji="0" lang="en-US" sz="9400" b="0" i="0" u="none" strike="noStrike" cap="none" normalizeH="0" baseline="0">
                <a:ln>
                  <a:noFill/>
                </a:ln>
                <a:solidFill>
                  <a:schemeClr val="tx1"/>
                </a:solidFill>
                <a:latin typeface="Arial" pitchFamily="34" charset="0"/>
              </a:endParaRPr>
            </a:p>
          </p:txBody>
        </p:sp>
      </p:grpSp>
      <p:sp>
        <p:nvSpPr>
          <p:cNvPr id="27" name="Rectangle 26"/>
          <p:cNvSpPr/>
          <p:nvPr userDrawn="1"/>
        </p:nvSpPr>
        <p:spPr>
          <a:xfrm>
            <a:off x="0" y="29340315"/>
            <a:ext cx="43856563" cy="2849558"/>
          </a:xfrm>
          <a:prstGeom prst="rect">
            <a:avLst/>
          </a:prstGeom>
          <a:gradFill flip="none" rotWithShape="1">
            <a:gsLst>
              <a:gs pos="0">
                <a:schemeClr val="bg1">
                  <a:alpha val="0"/>
                </a:schemeClr>
              </a:gs>
              <a:gs pos="50000">
                <a:schemeClr val="bg1">
                  <a:alpha val="50000"/>
                </a:schemeClr>
              </a:gs>
              <a:gs pos="100000">
                <a:schemeClr val="bg1">
                  <a:alpha val="73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pic>
        <p:nvPicPr>
          <p:cNvPr id="28" name="New picture"/>
          <p:cNvPicPr/>
          <p:nvPr/>
        </p:nvPicPr>
        <p:blipFill dpi="0">
          <a:blip r:embed="rId14"/>
          <a:stretch>
            <a:fillRect/>
          </a:stretch>
        </p:blipFill>
        <p:spPr>
          <a:xfrm rot="16200000">
            <a:off x="-9245600" y="16459200"/>
            <a:ext cx="15367000" cy="1562100"/>
          </a:xfrm>
          <a:prstGeom prst="rect">
            <a:avLst/>
          </a:prstGeom>
        </p:spPr>
      </p:pic>
      <p:pic>
        <p:nvPicPr>
          <p:cNvPr id="29" name="New picture"/>
          <p:cNvPicPr/>
          <p:nvPr/>
        </p:nvPicPr>
        <p:blipFill dpi="0">
          <a:blip r:embed="rId14"/>
          <a:stretch>
            <a:fillRect/>
          </a:stretch>
        </p:blipFill>
        <p:spPr>
          <a:xfrm rot="5400000">
            <a:off x="37769800" y="16459200"/>
            <a:ext cx="15367000" cy="1562100"/>
          </a:xfrm>
          <a:prstGeom prst="rect">
            <a:avLst/>
          </a:prstGeom>
        </p:spPr>
      </p:pic>
      <p:pic>
        <p:nvPicPr>
          <p:cNvPr id="30" name="New picture"/>
          <p:cNvPicPr/>
          <p:nvPr/>
        </p:nvPicPr>
        <p:blipFill dpi="0">
          <a:blip r:embed="rId15"/>
          <a:stretch>
            <a:fillRect/>
          </a:stretch>
        </p:blipFill>
        <p:spPr>
          <a:xfrm>
            <a:off x="57150" y="33426400"/>
            <a:ext cx="43776900" cy="2019300"/>
          </a:xfrm>
          <a:prstGeom prst="rect">
            <a:avLst/>
          </a:prstGeom>
        </p:spPr>
      </p:pic>
      <p:sp>
        <p:nvSpPr>
          <p:cNvPr id="31"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a:solidFill>
                  <a:srgbClr val="808080"/>
                </a:solidFill>
              </a:rPr>
              <a:t>Template ID: iceblocks  Size: 36x48</a:t>
            </a:r>
          </a:p>
        </p:txBody>
      </p:sp>
    </p:spTree>
    <p:extLst>
      <p:ext uri="{BB962C8B-B14F-4D97-AF65-F5344CB8AC3E}">
        <p14:creationId xmlns:p14="http://schemas.microsoft.com/office/powerpoint/2010/main" val="6399759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defPPr>
        <a:defRPr kern="1200" smtId="4294967295"/>
      </a:defPPr>
      <a:lvl1pPr algn="ctr" defTabSz="4384128" rtl="0" eaLnBrk="1" latinLnBrk="0" hangingPunct="1">
        <a:spcBef>
          <a:spcPct val="0"/>
        </a:spcBef>
        <a:buNone/>
        <a:defRPr sz="21100" kern="1200">
          <a:solidFill>
            <a:schemeClr val="tx1"/>
          </a:solidFill>
          <a:latin typeface="+mj-lt"/>
          <a:ea typeface="+mj-ea"/>
          <a:cs typeface="+mj-cs"/>
        </a:defRPr>
      </a:lvl1pPr>
    </p:titleStyle>
    <p:bodyStyle>
      <a:defPPr>
        <a:defRPr kern="1200" smtId="4294967295"/>
      </a:defPPr>
      <a:lvl1pPr marL="1644048" indent="-1644048" algn="l" defTabSz="43841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2104" indent="-1370035" algn="l" defTabSz="43841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0155" indent="-1096032" algn="l" defTabSz="43841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2224" indent="-1096032" algn="l" defTabSz="438412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64283" indent="-1096032" algn="l" defTabSz="438412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56342" indent="-1096032" algn="l" defTabSz="43841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48411" indent="-1096032" algn="l" defTabSz="43841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40469" indent="-1096032" algn="l" defTabSz="43841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32539" indent="-1096032" algn="l" defTabSz="43841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4128" rtl="0" eaLnBrk="1" latinLnBrk="0" hangingPunct="1">
        <a:defRPr sz="8600" kern="1200">
          <a:solidFill>
            <a:schemeClr val="tx1"/>
          </a:solidFill>
          <a:latin typeface="+mn-lt"/>
          <a:ea typeface="+mn-ea"/>
          <a:cs typeface="+mn-cs"/>
        </a:defRPr>
      </a:lvl1pPr>
      <a:lvl2pPr marL="2192059" algn="l" defTabSz="4384128" rtl="0" eaLnBrk="1" latinLnBrk="0" hangingPunct="1">
        <a:defRPr sz="8600" kern="1200">
          <a:solidFill>
            <a:schemeClr val="tx1"/>
          </a:solidFill>
          <a:latin typeface="+mn-lt"/>
          <a:ea typeface="+mn-ea"/>
          <a:cs typeface="+mn-cs"/>
        </a:defRPr>
      </a:lvl2pPr>
      <a:lvl3pPr marL="4384128" algn="l" defTabSz="4384128" rtl="0" eaLnBrk="1" latinLnBrk="0" hangingPunct="1">
        <a:defRPr sz="8600" kern="1200">
          <a:solidFill>
            <a:schemeClr val="tx1"/>
          </a:solidFill>
          <a:latin typeface="+mn-lt"/>
          <a:ea typeface="+mn-ea"/>
          <a:cs typeface="+mn-cs"/>
        </a:defRPr>
      </a:lvl3pPr>
      <a:lvl4pPr marL="6576187" algn="l" defTabSz="4384128" rtl="0" eaLnBrk="1" latinLnBrk="0" hangingPunct="1">
        <a:defRPr sz="8600" kern="1200">
          <a:solidFill>
            <a:schemeClr val="tx1"/>
          </a:solidFill>
          <a:latin typeface="+mn-lt"/>
          <a:ea typeface="+mn-ea"/>
          <a:cs typeface="+mn-cs"/>
        </a:defRPr>
      </a:lvl4pPr>
      <a:lvl5pPr marL="8768256" algn="l" defTabSz="4384128" rtl="0" eaLnBrk="1" latinLnBrk="0" hangingPunct="1">
        <a:defRPr sz="8600" kern="1200">
          <a:solidFill>
            <a:schemeClr val="tx1"/>
          </a:solidFill>
          <a:latin typeface="+mn-lt"/>
          <a:ea typeface="+mn-ea"/>
          <a:cs typeface="+mn-cs"/>
        </a:defRPr>
      </a:lvl5pPr>
      <a:lvl6pPr marL="10960315" algn="l" defTabSz="4384128" rtl="0" eaLnBrk="1" latinLnBrk="0" hangingPunct="1">
        <a:defRPr sz="8600" kern="1200">
          <a:solidFill>
            <a:schemeClr val="tx1"/>
          </a:solidFill>
          <a:latin typeface="+mn-lt"/>
          <a:ea typeface="+mn-ea"/>
          <a:cs typeface="+mn-cs"/>
        </a:defRPr>
      </a:lvl6pPr>
      <a:lvl7pPr marL="13152379" algn="l" defTabSz="4384128" rtl="0" eaLnBrk="1" latinLnBrk="0" hangingPunct="1">
        <a:defRPr sz="8600" kern="1200">
          <a:solidFill>
            <a:schemeClr val="tx1"/>
          </a:solidFill>
          <a:latin typeface="+mn-lt"/>
          <a:ea typeface="+mn-ea"/>
          <a:cs typeface="+mn-cs"/>
        </a:defRPr>
      </a:lvl7pPr>
      <a:lvl8pPr marL="15344439" algn="l" defTabSz="4384128" rtl="0" eaLnBrk="1" latinLnBrk="0" hangingPunct="1">
        <a:defRPr sz="8600" kern="1200">
          <a:solidFill>
            <a:schemeClr val="tx1"/>
          </a:solidFill>
          <a:latin typeface="+mn-lt"/>
          <a:ea typeface="+mn-ea"/>
          <a:cs typeface="+mn-cs"/>
        </a:defRPr>
      </a:lvl8pPr>
      <a:lvl9pPr marL="17536506" algn="l" defTabSz="43841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753"/>
          <p:cNvSpPr txBox="1">
            <a:spLocks noChangeArrowheads="1"/>
          </p:cNvSpPr>
          <p:nvPr/>
        </p:nvSpPr>
        <p:spPr bwMode="auto">
          <a:xfrm>
            <a:off x="13883688" y="492621"/>
            <a:ext cx="18435998" cy="4216539"/>
          </a:xfrm>
          <a:prstGeom prst="rect">
            <a:avLst/>
          </a:prstGeom>
          <a:noFill/>
          <a:ln w="19050">
            <a:solidFill>
              <a:schemeClr val="tx1"/>
            </a:solidFill>
            <a:miter lim="800000"/>
            <a:headEnd/>
            <a:tailEnd/>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square">
            <a:spAutoFit/>
          </a:bodyPr>
          <a:lstStyle>
            <a:defPPr>
              <a:defRPr kern="1200" smtId="4294967295"/>
            </a:defPPr>
            <a:lvl1pPr defTabSz="4702175">
              <a:defRPr sz="9300">
                <a:solidFill>
                  <a:schemeClr val="tx1"/>
                </a:solidFill>
                <a:latin typeface="Arial"/>
              </a:defRPr>
            </a:lvl1pPr>
            <a:lvl2pPr marL="742950" indent="-285750" defTabSz="4702175">
              <a:defRPr sz="9300">
                <a:solidFill>
                  <a:schemeClr val="tx1"/>
                </a:solidFill>
                <a:latin typeface="Arial"/>
              </a:defRPr>
            </a:lvl2pPr>
            <a:lvl3pPr marL="1143000" indent="-228600" defTabSz="4702175">
              <a:defRPr sz="9300">
                <a:solidFill>
                  <a:schemeClr val="tx1"/>
                </a:solidFill>
                <a:latin typeface="Arial"/>
              </a:defRPr>
            </a:lvl3pPr>
            <a:lvl4pPr marL="1600200" indent="-228600" defTabSz="4702175">
              <a:defRPr sz="9300">
                <a:solidFill>
                  <a:schemeClr val="tx1"/>
                </a:solidFill>
                <a:latin typeface="Arial"/>
              </a:defRPr>
            </a:lvl4pPr>
            <a:lvl5pPr marL="2057400" indent="-228600" defTabSz="4702175">
              <a:defRPr sz="9300">
                <a:solidFill>
                  <a:schemeClr val="tx1"/>
                </a:solidFill>
                <a:latin typeface="Arial"/>
              </a:defRPr>
            </a:lvl5pPr>
            <a:lvl6pPr marL="2514600" indent="-228600" defTabSz="4702175" eaLnBrk="0" fontAlgn="base" hangingPunct="0">
              <a:spcBef>
                <a:spcPct val="0"/>
              </a:spcBef>
              <a:spcAft>
                <a:spcPct val="0"/>
              </a:spcAft>
              <a:defRPr sz="9300">
                <a:solidFill>
                  <a:schemeClr val="tx1"/>
                </a:solidFill>
                <a:latin typeface="Arial"/>
              </a:defRPr>
            </a:lvl6pPr>
            <a:lvl7pPr marL="2971800" indent="-228600" defTabSz="4702175" eaLnBrk="0" fontAlgn="base" hangingPunct="0">
              <a:spcBef>
                <a:spcPct val="0"/>
              </a:spcBef>
              <a:spcAft>
                <a:spcPct val="0"/>
              </a:spcAft>
              <a:defRPr sz="9300">
                <a:solidFill>
                  <a:schemeClr val="tx1"/>
                </a:solidFill>
                <a:latin typeface="Arial"/>
              </a:defRPr>
            </a:lvl7pPr>
            <a:lvl8pPr marL="3429000" indent="-228600" defTabSz="4702175" eaLnBrk="0" fontAlgn="base" hangingPunct="0">
              <a:spcBef>
                <a:spcPct val="0"/>
              </a:spcBef>
              <a:spcAft>
                <a:spcPct val="0"/>
              </a:spcAft>
              <a:defRPr sz="9300">
                <a:solidFill>
                  <a:schemeClr val="tx1"/>
                </a:solidFill>
                <a:latin typeface="Arial"/>
              </a:defRPr>
            </a:lvl8pPr>
            <a:lvl9pPr marL="3886200" indent="-228600" defTabSz="4702175" eaLnBrk="0" fontAlgn="base" hangingPunct="0">
              <a:spcBef>
                <a:spcPct val="0"/>
              </a:spcBef>
              <a:spcAft>
                <a:spcPct val="0"/>
              </a:spcAft>
              <a:defRPr sz="9300">
                <a:solidFill>
                  <a:schemeClr val="tx1"/>
                </a:solidFill>
                <a:latin typeface="Arial"/>
              </a:defRPr>
            </a:lvl9pPr>
          </a:lstStyle>
          <a:p>
            <a:r>
              <a:rPr lang="en-US" sz="13400" dirty="0">
                <a:ln w="0"/>
                <a:solidFill>
                  <a:schemeClr val="bg2">
                    <a:lumMod val="75000"/>
                  </a:schemeClr>
                </a:solidFill>
                <a:effectLst>
                  <a:reflection blurRad="6350" stA="53000" endA="300" endPos="35500" dir="5400000" sy="-90000" algn="bl" rotWithShape="0"/>
                </a:effectLst>
                <a:latin typeface="Arial Black" pitchFamily="34" charset="0"/>
              </a:rPr>
              <a:t>Big Data Challenge</a:t>
            </a:r>
          </a:p>
          <a:p>
            <a:pPr algn="ctr"/>
            <a:r>
              <a:rPr lang="en-US" sz="13400" dirty="0">
                <a:ln w="0"/>
                <a:solidFill>
                  <a:schemeClr val="bg2">
                    <a:lumMod val="75000"/>
                  </a:schemeClr>
                </a:solidFill>
                <a:effectLst>
                  <a:reflection blurRad="6350" stA="53000" endA="300" endPos="35500" dir="5400000" sy="-90000" algn="bl" rotWithShape="0"/>
                </a:effectLst>
                <a:latin typeface="Arial Black" pitchFamily="34" charset="0"/>
              </a:rPr>
              <a:t>VANGUARD</a:t>
            </a:r>
          </a:p>
        </p:txBody>
      </p:sp>
      <p:sp>
        <p:nvSpPr>
          <p:cNvPr id="335" name="AutoShape 754"/>
          <p:cNvSpPr>
            <a:spLocks noChangeArrowheads="1"/>
          </p:cNvSpPr>
          <p:nvPr/>
        </p:nvSpPr>
        <p:spPr bwMode="auto">
          <a:xfrm>
            <a:off x="1461077" y="5425440"/>
            <a:ext cx="9816523" cy="914400"/>
          </a:xfrm>
          <a:prstGeom prst="roundRect">
            <a:avLst>
              <a:gd name="adj" fmla="val 50000"/>
            </a:avLst>
          </a:prstGeom>
          <a:solidFill>
            <a:schemeClr val="accent1">
              <a:lumMod val="20000"/>
              <a:lumOff val="80000"/>
            </a:schemeClr>
          </a:solidFill>
          <a:ln w="12700">
            <a:solidFill>
              <a:schemeClr val="tx1"/>
            </a:solidFill>
            <a:round/>
          </a:ln>
        </p:spPr>
        <p:txBody>
          <a:bodyPr wrap="square" anchor="ctr"/>
          <a:lstStyle>
            <a:defPPr>
              <a:defRPr kern="1200" smtId="4294967295"/>
            </a:defPPr>
          </a:lstStyle>
          <a:p>
            <a:pPr algn="ctr" defTabSz="4702175"/>
            <a:r>
              <a:rPr lang="en-US" sz="3300" b="1" dirty="0">
                <a:solidFill>
                  <a:schemeClr val="bg2">
                    <a:lumMod val="50000"/>
                  </a:schemeClr>
                </a:solidFill>
              </a:rPr>
              <a:t>Trip_origin vs no. of passengers</a:t>
            </a:r>
          </a:p>
        </p:txBody>
      </p:sp>
      <p:sp>
        <p:nvSpPr>
          <p:cNvPr id="336" name="AutoShape 756"/>
          <p:cNvSpPr>
            <a:spLocks noChangeArrowheads="1"/>
          </p:cNvSpPr>
          <p:nvPr/>
        </p:nvSpPr>
        <p:spPr bwMode="auto">
          <a:xfrm>
            <a:off x="1447800" y="14401800"/>
            <a:ext cx="9887471" cy="914400"/>
          </a:xfrm>
          <a:prstGeom prst="roundRect">
            <a:avLst>
              <a:gd name="adj" fmla="val 50000"/>
            </a:avLst>
          </a:prstGeom>
          <a:solidFill>
            <a:schemeClr val="accent1">
              <a:lumMod val="20000"/>
              <a:lumOff val="80000"/>
            </a:schemeClr>
          </a:solidFill>
          <a:ln w="12700">
            <a:solidFill>
              <a:schemeClr val="tx1"/>
            </a:solidFill>
            <a:round/>
          </a:ln>
        </p:spPr>
        <p:txBody>
          <a:bodyPr wrap="none" anchor="ctr"/>
          <a:lstStyle>
            <a:defPPr>
              <a:defRPr kern="1200" smtId="4294967295"/>
            </a:defPPr>
          </a:lstStyle>
          <a:p>
            <a:pPr algn="ctr" defTabSz="4702175"/>
            <a:r>
              <a:rPr lang="en-US" sz="3300" b="1" dirty="0">
                <a:solidFill>
                  <a:schemeClr val="bg2">
                    <a:lumMod val="50000"/>
                  </a:schemeClr>
                </a:solidFill>
              </a:rPr>
              <a:t>Months vs Traffic</a:t>
            </a:r>
          </a:p>
        </p:txBody>
      </p:sp>
      <p:sp>
        <p:nvSpPr>
          <p:cNvPr id="397" name="AutoShape 863"/>
          <p:cNvSpPr>
            <a:spLocks noChangeArrowheads="1"/>
          </p:cNvSpPr>
          <p:nvPr/>
        </p:nvSpPr>
        <p:spPr bwMode="auto">
          <a:xfrm>
            <a:off x="12004082" y="5425440"/>
            <a:ext cx="9816523" cy="914400"/>
          </a:xfrm>
          <a:prstGeom prst="roundRect">
            <a:avLst>
              <a:gd name="adj" fmla="val 50000"/>
            </a:avLst>
          </a:prstGeom>
          <a:solidFill>
            <a:schemeClr val="accent1">
              <a:lumMod val="20000"/>
              <a:lumOff val="80000"/>
            </a:schemeClr>
          </a:solidFill>
          <a:ln w="12700">
            <a:solidFill>
              <a:schemeClr val="tx1"/>
            </a:solidFill>
            <a:round/>
          </a:ln>
        </p:spPr>
        <p:txBody>
          <a:bodyPr wrap="square" anchor="ctr"/>
          <a:lstStyle>
            <a:defPPr>
              <a:defRPr kern="1200" smtId="4294967295"/>
            </a:defPPr>
          </a:lstStyle>
          <a:p>
            <a:pPr algn="ctr" defTabSz="4702175"/>
            <a:r>
              <a:rPr lang="en-US" sz="3300" b="1" dirty="0">
                <a:solidFill>
                  <a:schemeClr val="bg2">
                    <a:lumMod val="50000"/>
                  </a:schemeClr>
                </a:solidFill>
              </a:rPr>
              <a:t>Insights, Technology, Recommendations, Impact and Indication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017" y="6669009"/>
            <a:ext cx="8463984" cy="4760991"/>
          </a:xfrm>
          <a:prstGeom prst="rect">
            <a:avLst/>
          </a:prstGeom>
        </p:spPr>
      </p:pic>
      <p:sp>
        <p:nvSpPr>
          <p:cNvPr id="4" name="TextBox 3"/>
          <p:cNvSpPr txBox="1"/>
          <p:nvPr/>
        </p:nvSpPr>
        <p:spPr>
          <a:xfrm>
            <a:off x="1528403" y="11634787"/>
            <a:ext cx="9444398" cy="2462213"/>
          </a:xfrm>
          <a:prstGeom prst="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200" b="1" dirty="0">
                <a:solidFill>
                  <a:schemeClr val="tx2"/>
                </a:solidFill>
              </a:rPr>
              <a:t>Insights:</a:t>
            </a:r>
          </a:p>
          <a:p>
            <a:r>
              <a:rPr lang="en-US" sz="2200" dirty="0">
                <a:solidFill>
                  <a:schemeClr val="tx2"/>
                </a:solidFill>
              </a:rPr>
              <a:t>13 out of 1409 airports contribute to 25.32% of the business. Among the 13, EZE, CCS, GRU and YYZ are in Latin America and Canada whereas LGA, ORD, PHL, EWR, LAX, ATL, JFK and BOS are in the United States.</a:t>
            </a:r>
          </a:p>
          <a:p>
            <a:endParaRPr lang="en-US" sz="2200" dirty="0">
              <a:solidFill>
                <a:schemeClr val="tx2"/>
              </a:solidFill>
            </a:endParaRPr>
          </a:p>
          <a:p>
            <a:r>
              <a:rPr lang="en-US" sz="2200" b="1" dirty="0">
                <a:solidFill>
                  <a:schemeClr val="tx2"/>
                </a:solidFill>
              </a:rPr>
              <a:t>Recommendations:</a:t>
            </a:r>
          </a:p>
          <a:p>
            <a:r>
              <a:rPr lang="en-US" sz="2200" dirty="0">
                <a:solidFill>
                  <a:schemeClr val="tx2"/>
                </a:solidFill>
              </a:rPr>
              <a:t>Targeted ancillary services tailored to fit customer preferences.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7558" y="15585614"/>
            <a:ext cx="8461842" cy="4759786"/>
          </a:xfrm>
          <a:prstGeom prst="rect">
            <a:avLst/>
          </a:prstGeom>
        </p:spPr>
      </p:pic>
      <p:sp>
        <p:nvSpPr>
          <p:cNvPr id="915" name="TextBox 914"/>
          <p:cNvSpPr txBox="1"/>
          <p:nvPr/>
        </p:nvSpPr>
        <p:spPr>
          <a:xfrm>
            <a:off x="1528403" y="20610016"/>
            <a:ext cx="9444398" cy="4154984"/>
          </a:xfrm>
          <a:prstGeom prst="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200" dirty="0">
                <a:solidFill>
                  <a:schemeClr val="tx2"/>
                </a:solidFill>
              </a:rPr>
              <a:t>The analysis depicts data of airline traffic from January 2015 to December 2016. A steep decline was observed in Dec 2015. The total number of passengers decreased from </a:t>
            </a:r>
            <a:r>
              <a:rPr lang="en-US" sz="2200" b="1" dirty="0">
                <a:solidFill>
                  <a:schemeClr val="tx2"/>
                </a:solidFill>
              </a:rPr>
              <a:t>91,699</a:t>
            </a:r>
            <a:r>
              <a:rPr lang="en-US" sz="2200" dirty="0">
                <a:solidFill>
                  <a:schemeClr val="tx2"/>
                </a:solidFill>
              </a:rPr>
              <a:t> in </a:t>
            </a:r>
            <a:r>
              <a:rPr lang="en-US" sz="2200" b="1" dirty="0">
                <a:solidFill>
                  <a:schemeClr val="tx2"/>
                </a:solidFill>
              </a:rPr>
              <a:t>Jan 2015</a:t>
            </a:r>
            <a:r>
              <a:rPr lang="en-US" sz="2200" dirty="0">
                <a:solidFill>
                  <a:schemeClr val="tx2"/>
                </a:solidFill>
              </a:rPr>
              <a:t> to </a:t>
            </a:r>
            <a:r>
              <a:rPr lang="en-US" sz="2200" b="1" dirty="0">
                <a:solidFill>
                  <a:schemeClr val="tx2"/>
                </a:solidFill>
              </a:rPr>
              <a:t>32</a:t>
            </a:r>
            <a:r>
              <a:rPr lang="en-US" sz="2200" dirty="0">
                <a:solidFill>
                  <a:schemeClr val="tx2"/>
                </a:solidFill>
              </a:rPr>
              <a:t> in </a:t>
            </a:r>
            <a:r>
              <a:rPr lang="en-US" sz="2200" b="1" dirty="0">
                <a:solidFill>
                  <a:schemeClr val="tx2"/>
                </a:solidFill>
              </a:rPr>
              <a:t>Dec 2016 </a:t>
            </a:r>
            <a:r>
              <a:rPr lang="en-US" sz="2200" dirty="0">
                <a:solidFill>
                  <a:schemeClr val="tx2"/>
                </a:solidFill>
              </a:rPr>
              <a:t>there by massively impacting the business.</a:t>
            </a:r>
          </a:p>
          <a:p>
            <a:endParaRPr lang="en-US" sz="2200" dirty="0">
              <a:solidFill>
                <a:schemeClr val="tx2"/>
              </a:solidFill>
            </a:endParaRPr>
          </a:p>
          <a:p>
            <a:r>
              <a:rPr lang="en-US" sz="2200" b="1" dirty="0">
                <a:solidFill>
                  <a:schemeClr val="tx2"/>
                </a:solidFill>
              </a:rPr>
              <a:t>Insights:</a:t>
            </a:r>
          </a:p>
          <a:p>
            <a:r>
              <a:rPr lang="en-US" sz="2200" dirty="0">
                <a:solidFill>
                  <a:schemeClr val="tx2"/>
                </a:solidFill>
              </a:rPr>
              <a:t>The declining trend may be due to the change in political scenario, Hiring freezes &amp; Layoffs in IT industry and widespread Zika pandemic.</a:t>
            </a:r>
          </a:p>
          <a:p>
            <a:endParaRPr lang="en-US" sz="2200" dirty="0">
              <a:solidFill>
                <a:schemeClr val="tx2"/>
              </a:solidFill>
            </a:endParaRPr>
          </a:p>
          <a:p>
            <a:r>
              <a:rPr lang="en-US" sz="2200" b="1" dirty="0">
                <a:solidFill>
                  <a:schemeClr val="tx2"/>
                </a:solidFill>
              </a:rPr>
              <a:t>Recommendations:</a:t>
            </a:r>
          </a:p>
          <a:p>
            <a:r>
              <a:rPr lang="en-US" sz="2200" dirty="0">
                <a:solidFill>
                  <a:schemeClr val="tx2"/>
                </a:solidFill>
              </a:rPr>
              <a:t>Tailored messages &amp; real-time updates to customers travelling to/from Miami and Collaboration with local health care providers.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7482" y="26481008"/>
            <a:ext cx="9547718" cy="5370592"/>
          </a:xfrm>
          <a:prstGeom prst="rect">
            <a:avLst/>
          </a:prstGeom>
        </p:spPr>
      </p:pic>
      <p:sp>
        <p:nvSpPr>
          <p:cNvPr id="916" name="AutoShape 756"/>
          <p:cNvSpPr>
            <a:spLocks noChangeArrowheads="1"/>
          </p:cNvSpPr>
          <p:nvPr/>
        </p:nvSpPr>
        <p:spPr bwMode="auto">
          <a:xfrm>
            <a:off x="1447800" y="25069800"/>
            <a:ext cx="9887471" cy="914400"/>
          </a:xfrm>
          <a:prstGeom prst="roundRect">
            <a:avLst>
              <a:gd name="adj" fmla="val 50000"/>
            </a:avLst>
          </a:prstGeom>
          <a:solidFill>
            <a:schemeClr val="accent1">
              <a:lumMod val="20000"/>
              <a:lumOff val="80000"/>
            </a:schemeClr>
          </a:solidFill>
          <a:ln w="12700">
            <a:solidFill>
              <a:schemeClr val="tx1"/>
            </a:solidFill>
            <a:round/>
          </a:ln>
        </p:spPr>
        <p:txBody>
          <a:bodyPr wrap="none" anchor="ctr"/>
          <a:lstStyle>
            <a:defPPr>
              <a:defRPr kern="1200" smtId="4294967295"/>
            </a:defPPr>
          </a:lstStyle>
          <a:p>
            <a:pPr algn="ctr" defTabSz="4702175"/>
            <a:r>
              <a:rPr lang="en-US" sz="3300" b="1" dirty="0">
                <a:solidFill>
                  <a:schemeClr val="bg2">
                    <a:lumMod val="50000"/>
                  </a:schemeClr>
                </a:solidFill>
              </a:rPr>
              <a:t>Seasonal graph of Months vs Traffic</a:t>
            </a:r>
          </a:p>
        </p:txBody>
      </p:sp>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l="-900" t="-3" r="1016"/>
          <a:stretch/>
        </p:blipFill>
        <p:spPr>
          <a:xfrm>
            <a:off x="12581683" y="25901876"/>
            <a:ext cx="9238922" cy="5416324"/>
          </a:xfrm>
          <a:prstGeom prst="ellipse">
            <a:avLst/>
          </a:prstGeom>
          <a:ln w="63500" cap="rnd">
            <a:solidFill>
              <a:schemeClr val="accent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17" name="AutoShape 756"/>
          <p:cNvSpPr>
            <a:spLocks noChangeArrowheads="1"/>
          </p:cNvSpPr>
          <p:nvPr/>
        </p:nvSpPr>
        <p:spPr bwMode="auto">
          <a:xfrm>
            <a:off x="11933134" y="23622000"/>
            <a:ext cx="9887471" cy="914400"/>
          </a:xfrm>
          <a:prstGeom prst="roundRect">
            <a:avLst>
              <a:gd name="adj" fmla="val 50000"/>
            </a:avLst>
          </a:prstGeom>
          <a:solidFill>
            <a:schemeClr val="accent1">
              <a:lumMod val="20000"/>
              <a:lumOff val="80000"/>
            </a:schemeClr>
          </a:solidFill>
          <a:ln w="12700">
            <a:solidFill>
              <a:schemeClr val="tx1"/>
            </a:solidFill>
            <a:round/>
          </a:ln>
        </p:spPr>
        <p:txBody>
          <a:bodyPr wrap="none" anchor="ctr"/>
          <a:lstStyle>
            <a:defPPr>
              <a:defRPr kern="1200" smtId="4294967295"/>
            </a:defPPr>
          </a:lstStyle>
          <a:p>
            <a:pPr algn="ctr" defTabSz="4702175"/>
            <a:r>
              <a:rPr lang="en-US" sz="3300" b="1" dirty="0">
                <a:solidFill>
                  <a:schemeClr val="bg2">
                    <a:lumMod val="50000"/>
                  </a:schemeClr>
                </a:solidFill>
              </a:rPr>
              <a:t>% of Resources used for hotel bookings</a:t>
            </a:r>
          </a:p>
        </p:txBody>
      </p:sp>
      <p:sp>
        <p:nvSpPr>
          <p:cNvPr id="920" name="AutoShape 863"/>
          <p:cNvSpPr>
            <a:spLocks noChangeArrowheads="1"/>
          </p:cNvSpPr>
          <p:nvPr/>
        </p:nvSpPr>
        <p:spPr bwMode="auto">
          <a:xfrm>
            <a:off x="22492277" y="5425440"/>
            <a:ext cx="9816523" cy="914400"/>
          </a:xfrm>
          <a:prstGeom prst="roundRect">
            <a:avLst>
              <a:gd name="adj" fmla="val 50000"/>
            </a:avLst>
          </a:prstGeom>
          <a:solidFill>
            <a:schemeClr val="accent1">
              <a:lumMod val="20000"/>
              <a:lumOff val="80000"/>
            </a:schemeClr>
          </a:solidFill>
          <a:ln w="12700">
            <a:solidFill>
              <a:schemeClr val="tx1"/>
            </a:solidFill>
            <a:round/>
          </a:ln>
        </p:spPr>
        <p:txBody>
          <a:bodyPr wrap="square" anchor="ctr"/>
          <a:lstStyle>
            <a:defPPr>
              <a:defRPr kern="1200" smtId="4294967295"/>
            </a:defPPr>
          </a:lstStyle>
          <a:p>
            <a:pPr algn="ctr" defTabSz="4702175"/>
            <a:r>
              <a:rPr lang="en-US" sz="3300" b="1" dirty="0">
                <a:solidFill>
                  <a:schemeClr val="bg2">
                    <a:lumMod val="50000"/>
                  </a:schemeClr>
                </a:solidFill>
              </a:rPr>
              <a:t>Forecasting of the hotel booking for 2017</a:t>
            </a:r>
          </a:p>
        </p:txBody>
      </p:sp>
      <p:sp>
        <p:nvSpPr>
          <p:cNvPr id="921" name="AutoShape 863"/>
          <p:cNvSpPr>
            <a:spLocks noChangeArrowheads="1"/>
          </p:cNvSpPr>
          <p:nvPr/>
        </p:nvSpPr>
        <p:spPr bwMode="auto">
          <a:xfrm>
            <a:off x="32855477" y="5425440"/>
            <a:ext cx="9816523" cy="914400"/>
          </a:xfrm>
          <a:prstGeom prst="roundRect">
            <a:avLst>
              <a:gd name="adj" fmla="val 50000"/>
            </a:avLst>
          </a:prstGeom>
          <a:solidFill>
            <a:schemeClr val="accent1">
              <a:lumMod val="20000"/>
              <a:lumOff val="80000"/>
            </a:schemeClr>
          </a:solidFill>
          <a:ln w="12700">
            <a:solidFill>
              <a:schemeClr val="tx1"/>
            </a:solidFill>
            <a:round/>
          </a:ln>
        </p:spPr>
        <p:txBody>
          <a:bodyPr wrap="square" anchor="ctr"/>
          <a:lstStyle>
            <a:defPPr>
              <a:defRPr kern="1200" smtId="4294967295"/>
            </a:defPPr>
          </a:lstStyle>
          <a:p>
            <a:pPr algn="ctr" defTabSz="4702175"/>
            <a:r>
              <a:rPr lang="en-US" sz="3300" b="1" dirty="0">
                <a:solidFill>
                  <a:schemeClr val="bg2">
                    <a:lumMod val="50000"/>
                  </a:schemeClr>
                </a:solidFill>
              </a:rPr>
              <a:t>The best fitted model for Flight Travelling dates and Hotel Booking dates</a:t>
            </a:r>
          </a:p>
        </p:txBody>
      </p:sp>
      <p:sp>
        <p:nvSpPr>
          <p:cNvPr id="922" name="AutoShape 863"/>
          <p:cNvSpPr>
            <a:spLocks noChangeArrowheads="1"/>
          </p:cNvSpPr>
          <p:nvPr/>
        </p:nvSpPr>
        <p:spPr bwMode="auto">
          <a:xfrm rot="10800000" flipV="1">
            <a:off x="33604198" y="13197840"/>
            <a:ext cx="9067799" cy="1447800"/>
          </a:xfrm>
          <a:prstGeom prst="roundRect">
            <a:avLst>
              <a:gd name="adj" fmla="val 50000"/>
            </a:avLst>
          </a:prstGeom>
          <a:solidFill>
            <a:schemeClr val="accent1">
              <a:lumMod val="20000"/>
              <a:lumOff val="80000"/>
            </a:schemeClr>
          </a:solidFill>
          <a:ln w="12700">
            <a:solidFill>
              <a:schemeClr val="tx1"/>
            </a:solidFill>
            <a:round/>
          </a:ln>
        </p:spPr>
        <p:txBody>
          <a:bodyPr wrap="square" anchor="ctr"/>
          <a:lstStyle>
            <a:defPPr>
              <a:defRPr kern="1200" smtId="4294967295"/>
            </a:defPPr>
          </a:lstStyle>
          <a:p>
            <a:pPr algn="ctr" defTabSz="4702175"/>
            <a:r>
              <a:rPr lang="en-US" sz="3300" b="1" dirty="0">
                <a:solidFill>
                  <a:schemeClr val="bg2">
                    <a:lumMod val="50000"/>
                  </a:schemeClr>
                </a:solidFill>
              </a:rPr>
              <a:t>Residual plot graph for fitted model</a:t>
            </a:r>
          </a:p>
          <a:p>
            <a:pPr algn="ctr" defTabSz="4702175"/>
            <a:r>
              <a:rPr lang="en-US" sz="3300" b="1" dirty="0">
                <a:solidFill>
                  <a:schemeClr val="bg2">
                    <a:lumMod val="50000"/>
                  </a:schemeClr>
                </a:solidFill>
              </a:rPr>
              <a:t>y=</a:t>
            </a:r>
            <a:r>
              <a:rPr lang="en-US" sz="3300" b="1" dirty="0" err="1">
                <a:solidFill>
                  <a:schemeClr val="bg2">
                    <a:lumMod val="50000"/>
                  </a:schemeClr>
                </a:solidFill>
              </a:rPr>
              <a:t>mx+c</a:t>
            </a:r>
            <a:endParaRPr lang="en-US" sz="3300" b="1" dirty="0">
              <a:solidFill>
                <a:schemeClr val="bg2">
                  <a:lumMod val="50000"/>
                </a:schemeClr>
              </a:solidFill>
            </a:endParaRPr>
          </a:p>
        </p:txBody>
      </p:sp>
      <p:sp>
        <p:nvSpPr>
          <p:cNvPr id="923" name="AutoShape 863"/>
          <p:cNvSpPr>
            <a:spLocks noChangeArrowheads="1"/>
          </p:cNvSpPr>
          <p:nvPr/>
        </p:nvSpPr>
        <p:spPr bwMode="auto">
          <a:xfrm>
            <a:off x="32855475" y="24704040"/>
            <a:ext cx="9816523" cy="991148"/>
          </a:xfrm>
          <a:prstGeom prst="roundRect">
            <a:avLst>
              <a:gd name="adj" fmla="val 50000"/>
            </a:avLst>
          </a:prstGeom>
          <a:solidFill>
            <a:schemeClr val="accent1">
              <a:lumMod val="20000"/>
              <a:lumOff val="80000"/>
            </a:schemeClr>
          </a:solidFill>
          <a:ln w="12700">
            <a:solidFill>
              <a:schemeClr val="tx1"/>
            </a:solidFill>
            <a:round/>
          </a:ln>
        </p:spPr>
        <p:txBody>
          <a:bodyPr wrap="square" anchor="ctr"/>
          <a:lstStyle>
            <a:defPPr>
              <a:defRPr kern="1200" smtId="4294967295"/>
            </a:defPPr>
          </a:lstStyle>
          <a:p>
            <a:pPr algn="ctr" defTabSz="4702175"/>
            <a:r>
              <a:rPr lang="en-US" sz="3300" b="1" dirty="0">
                <a:solidFill>
                  <a:schemeClr val="bg2">
                    <a:lumMod val="50000"/>
                  </a:schemeClr>
                </a:solidFill>
              </a:rPr>
              <a:t>Correlation Graph between the Flight Travelling dates and Hotel Booking dates</a:t>
            </a:r>
          </a:p>
        </p:txBody>
      </p:sp>
      <p:sp>
        <p:nvSpPr>
          <p:cNvPr id="924" name="AutoShape 863"/>
          <p:cNvSpPr>
            <a:spLocks noChangeArrowheads="1"/>
          </p:cNvSpPr>
          <p:nvPr/>
        </p:nvSpPr>
        <p:spPr bwMode="auto">
          <a:xfrm>
            <a:off x="22503163" y="13106400"/>
            <a:ext cx="9816523" cy="914400"/>
          </a:xfrm>
          <a:prstGeom prst="roundRect">
            <a:avLst>
              <a:gd name="adj" fmla="val 50000"/>
            </a:avLst>
          </a:prstGeom>
          <a:solidFill>
            <a:schemeClr val="accent1">
              <a:lumMod val="20000"/>
              <a:lumOff val="80000"/>
            </a:schemeClr>
          </a:solidFill>
          <a:ln w="12700">
            <a:solidFill>
              <a:schemeClr val="tx1"/>
            </a:solidFill>
            <a:round/>
          </a:ln>
        </p:spPr>
        <p:txBody>
          <a:bodyPr wrap="square" anchor="ctr"/>
          <a:lstStyle>
            <a:defPPr>
              <a:defRPr kern="1200" smtId="4294967295"/>
            </a:defPPr>
          </a:lstStyle>
          <a:p>
            <a:pPr algn="ctr" defTabSz="4702175"/>
            <a:r>
              <a:rPr lang="en-US" sz="3300" b="1" dirty="0">
                <a:solidFill>
                  <a:schemeClr val="bg2">
                    <a:lumMod val="50000"/>
                  </a:schemeClr>
                </a:solidFill>
              </a:rPr>
              <a:t>Forecasting of the airlines booking of 2017</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01548" y="6985154"/>
            <a:ext cx="8954856" cy="4761931"/>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51184" y="15011400"/>
            <a:ext cx="7573826" cy="4953000"/>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37601" y="26095674"/>
            <a:ext cx="8355896" cy="5618766"/>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944324" y="6997441"/>
            <a:ext cx="6934199" cy="4737359"/>
          </a:xfrm>
          <a:prstGeom prst="rect">
            <a:avLst/>
          </a:prstGeom>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911609" y="14478000"/>
            <a:ext cx="6951303" cy="4699377"/>
          </a:xfrm>
          <a:prstGeom prst="rect">
            <a:avLst/>
          </a:prstGeom>
        </p:spPr>
      </p:pic>
      <p:sp>
        <p:nvSpPr>
          <p:cNvPr id="926" name="TextBox 925"/>
          <p:cNvSpPr txBox="1"/>
          <p:nvPr/>
        </p:nvSpPr>
        <p:spPr>
          <a:xfrm>
            <a:off x="12268200" y="7405390"/>
            <a:ext cx="9318289" cy="14618950"/>
          </a:xfrm>
          <a:prstGeom prst="rect">
            <a:avLst/>
          </a:prstGeom>
          <a:solidFill>
            <a:schemeClr val="accent3">
              <a:lumMod val="40000"/>
              <a:lumOff val="60000"/>
            </a:schemeClr>
          </a:solidFill>
          <a:ln w="381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200" b="1" dirty="0">
                <a:solidFill>
                  <a:srgbClr val="002060"/>
                </a:solidFill>
              </a:rPr>
              <a:t>Insights:</a:t>
            </a:r>
          </a:p>
          <a:p>
            <a:pPr marL="457200" indent="-457200">
              <a:buAutoNum type="arabicPeriod"/>
            </a:pPr>
            <a:r>
              <a:rPr lang="en-US" sz="2200" dirty="0">
                <a:solidFill>
                  <a:srgbClr val="002060"/>
                </a:solidFill>
              </a:rPr>
              <a:t>There is a steep decline in the airline graph from 2015 to 2016.</a:t>
            </a:r>
          </a:p>
          <a:p>
            <a:pPr marL="457200" indent="-457200">
              <a:buAutoNum type="arabicPeriod"/>
            </a:pPr>
            <a:r>
              <a:rPr lang="en-US" sz="2200" dirty="0">
                <a:solidFill>
                  <a:srgbClr val="002060"/>
                </a:solidFill>
              </a:rPr>
              <a:t>According to the permutation and combinations of all the 4 factors flight booking dates, flight travel dates, hotel booking dates and hotel booking dates, we got that there is a positive correlation between passenger travelling dates in flight and hotel booking dates. </a:t>
            </a:r>
            <a:r>
              <a:rPr lang="en-US" sz="2200" b="1" dirty="0">
                <a:solidFill>
                  <a:srgbClr val="002060"/>
                </a:solidFill>
              </a:rPr>
              <a:t>The R value is positive which is 0.557 </a:t>
            </a:r>
            <a:r>
              <a:rPr lang="en-US" sz="2200" dirty="0">
                <a:solidFill>
                  <a:srgbClr val="002060"/>
                </a:solidFill>
              </a:rPr>
              <a:t>for the combination of the complete check-ins in the hotels and nullifying the combination of the advance booking.</a:t>
            </a:r>
            <a:endParaRPr lang="en-US" sz="2200" b="1" dirty="0">
              <a:solidFill>
                <a:srgbClr val="002060"/>
              </a:solidFill>
            </a:endParaRPr>
          </a:p>
          <a:p>
            <a:pPr marL="457200" indent="-457200">
              <a:buAutoNum type="arabicPeriod"/>
            </a:pPr>
            <a:r>
              <a:rPr lang="en-US" sz="2200" dirty="0">
                <a:solidFill>
                  <a:srgbClr val="002060"/>
                </a:solidFill>
              </a:rPr>
              <a:t>In the combination of rest of the parameters, it shows that the hotel industry is comparatively stable rather than the airline industry.</a:t>
            </a:r>
          </a:p>
          <a:p>
            <a:pPr marL="457200" indent="-457200">
              <a:buAutoNum type="arabicPeriod"/>
            </a:pPr>
            <a:r>
              <a:rPr lang="en-US" sz="2200" dirty="0">
                <a:solidFill>
                  <a:srgbClr val="002060"/>
                </a:solidFill>
              </a:rPr>
              <a:t>The major factor which played a key role in the steep decline of the airline industry is massive heat of Zika virus in Miami. And as a result many conferences and seminars have been shifted from Miami to other parts of USA and abroad also.</a:t>
            </a:r>
          </a:p>
          <a:p>
            <a:pPr marL="457200" indent="-457200">
              <a:buAutoNum type="arabicPeriod"/>
            </a:pPr>
            <a:r>
              <a:rPr lang="en-US" sz="2200" dirty="0">
                <a:solidFill>
                  <a:srgbClr val="002060"/>
                </a:solidFill>
              </a:rPr>
              <a:t>50% of the hotel customers are interested to stay more than one night.</a:t>
            </a:r>
          </a:p>
          <a:p>
            <a:pPr marL="457200" indent="-457200">
              <a:buAutoNum type="arabicPeriod"/>
            </a:pPr>
            <a:r>
              <a:rPr lang="en-US" sz="2200" dirty="0">
                <a:solidFill>
                  <a:srgbClr val="002060"/>
                </a:solidFill>
              </a:rPr>
              <a:t>With the help of data we could know that which channel people are using for booking hotels. So with the help of that we can know which channel is used the most. The study could be useful for other channels to know the most used channel that provides types of offers and facilities so that their business could improve. Because if the number of users are more and profit per user is less then also overall profit would be much better.</a:t>
            </a:r>
          </a:p>
          <a:p>
            <a:pPr marL="457200" indent="-457200">
              <a:buAutoNum type="arabicPeriod"/>
            </a:pPr>
            <a:endParaRPr lang="en-US" sz="2200" dirty="0">
              <a:solidFill>
                <a:srgbClr val="002060"/>
              </a:solidFill>
            </a:endParaRPr>
          </a:p>
          <a:p>
            <a:r>
              <a:rPr lang="en-US" sz="2200" b="1" dirty="0">
                <a:solidFill>
                  <a:srgbClr val="002060"/>
                </a:solidFill>
              </a:rPr>
              <a:t>Technology:</a:t>
            </a:r>
          </a:p>
          <a:p>
            <a:pPr marL="457200" indent="-457200">
              <a:buAutoNum type="arabicPeriod"/>
            </a:pPr>
            <a:r>
              <a:rPr lang="en-US" sz="2200" dirty="0">
                <a:solidFill>
                  <a:srgbClr val="002060"/>
                </a:solidFill>
              </a:rPr>
              <a:t>Data parsing – Java</a:t>
            </a:r>
          </a:p>
          <a:p>
            <a:pPr marL="457200" indent="-457200">
              <a:buAutoNum type="arabicPeriod"/>
            </a:pPr>
            <a:r>
              <a:rPr lang="en-US" sz="2200" dirty="0">
                <a:solidFill>
                  <a:srgbClr val="002060"/>
                </a:solidFill>
              </a:rPr>
              <a:t>Data mining – SQL Server Management Studio &amp; SQL Server Reporting Services</a:t>
            </a:r>
          </a:p>
          <a:p>
            <a:pPr marL="457200" indent="-457200">
              <a:buAutoNum type="arabicPeriod"/>
            </a:pPr>
            <a:r>
              <a:rPr lang="en-US" sz="2200" dirty="0">
                <a:solidFill>
                  <a:srgbClr val="002060"/>
                </a:solidFill>
              </a:rPr>
              <a:t>Data forecasting – R and MiniTab</a:t>
            </a:r>
          </a:p>
          <a:p>
            <a:pPr marL="457200" indent="-457200">
              <a:buAutoNum type="arabicPeriod"/>
            </a:pPr>
            <a:r>
              <a:rPr lang="en-US" sz="2200" dirty="0">
                <a:solidFill>
                  <a:srgbClr val="002060"/>
                </a:solidFill>
              </a:rPr>
              <a:t>Data visualization – Excel (XLSTAT) and R Studio</a:t>
            </a:r>
          </a:p>
          <a:p>
            <a:pPr marL="457200" indent="-457200">
              <a:buAutoNum type="arabicPeriod"/>
            </a:pPr>
            <a:endParaRPr lang="en-US" sz="2200" dirty="0">
              <a:solidFill>
                <a:srgbClr val="002060"/>
              </a:solidFill>
            </a:endParaRPr>
          </a:p>
          <a:p>
            <a:r>
              <a:rPr lang="en-US" sz="2200" b="1" dirty="0">
                <a:solidFill>
                  <a:srgbClr val="002060"/>
                </a:solidFill>
              </a:rPr>
              <a:t>Recommendations:</a:t>
            </a:r>
          </a:p>
          <a:p>
            <a:pPr marL="457200" indent="-457200">
              <a:buAutoNum type="arabicPeriod"/>
            </a:pPr>
            <a:r>
              <a:rPr lang="en-US" sz="2200" dirty="0">
                <a:solidFill>
                  <a:srgbClr val="002060"/>
                </a:solidFill>
              </a:rPr>
              <a:t>We could find out from the data that how many users are traveling by flight and are staying at hotel or they are staying at their own apartment or at their relatives house.</a:t>
            </a:r>
          </a:p>
          <a:p>
            <a:pPr marL="457200" indent="-457200">
              <a:buAutoNum type="arabicPeriod"/>
            </a:pPr>
            <a:r>
              <a:rPr lang="en-US" sz="2200" dirty="0">
                <a:solidFill>
                  <a:srgbClr val="002060"/>
                </a:solidFill>
              </a:rPr>
              <a:t>From the data we have seen that there is downfall in airline booking but hotel booking is not much affected so from that study, airline could provide some good hotel offers so that customers can be attracted by it and that would improve their business.</a:t>
            </a:r>
          </a:p>
          <a:p>
            <a:pPr marL="457200" indent="-457200">
              <a:buAutoNum type="arabicPeriod"/>
            </a:pPr>
            <a:r>
              <a:rPr lang="en-US" sz="2200" dirty="0">
                <a:solidFill>
                  <a:srgbClr val="002060"/>
                </a:solidFill>
              </a:rPr>
              <a:t>Airline people could study about the data and know which airport has the maximum outflow to Miami and they could try to get more people from the places who has low outcome by providing better deals.</a:t>
            </a:r>
          </a:p>
          <a:p>
            <a:pPr marL="457200" indent="-457200">
              <a:buAutoNum type="arabicPeriod"/>
            </a:pPr>
            <a:r>
              <a:rPr lang="en-US" sz="2200" b="1" dirty="0">
                <a:solidFill>
                  <a:srgbClr val="002060"/>
                </a:solidFill>
              </a:rPr>
              <a:t>Airlines authority need to collaborative with the local health care providers to avoid certain disasters such as Zika virus occurred in Miami in 2016.</a:t>
            </a:r>
          </a:p>
        </p:txBody>
      </p:sp>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16570" y="680270"/>
            <a:ext cx="3467101" cy="3920741"/>
          </a:xfrm>
          <a:prstGeom prst="rect">
            <a:avLst/>
          </a:prstGeom>
        </p:spPr>
      </p:pic>
      <p:pic>
        <p:nvPicPr>
          <p:cNvPr id="28" name="Picture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286308" y="862868"/>
            <a:ext cx="5370057" cy="3555547"/>
          </a:xfrm>
          <a:prstGeom prst="rect">
            <a:avLst/>
          </a:prstGeom>
        </p:spPr>
      </p:pic>
      <p:sp>
        <p:nvSpPr>
          <p:cNvPr id="29" name="Rectangle 28"/>
          <p:cNvSpPr/>
          <p:nvPr/>
        </p:nvSpPr>
        <p:spPr>
          <a:xfrm>
            <a:off x="33800821" y="20243626"/>
            <a:ext cx="10363197" cy="2554545"/>
          </a:xfrm>
          <a:prstGeom prst="rect">
            <a:avLst/>
          </a:prstGeom>
        </p:spPr>
        <p:txBody>
          <a:bodyPr wrap="square">
            <a:spAutoFit/>
          </a:bodyPr>
          <a:lstStyle/>
          <a:p>
            <a:r>
              <a:rPr lang="en-US" sz="4000" dirty="0">
                <a:solidFill>
                  <a:schemeClr val="tx2"/>
                </a:solidFill>
              </a:rPr>
              <a:t> y=mx+c</a:t>
            </a:r>
          </a:p>
          <a:p>
            <a:r>
              <a:rPr lang="en-US" sz="4000" dirty="0">
                <a:solidFill>
                  <a:schemeClr val="tx2"/>
                </a:solidFill>
              </a:rPr>
              <a:t>Where m is the slop, x is the predictor variable and y is the dependent variable</a:t>
            </a:r>
          </a:p>
          <a:p>
            <a:endParaRPr lang="en-US" sz="4000" dirty="0">
              <a:solidFill>
                <a:schemeClr val="tx2"/>
              </a:solidFill>
            </a:endParaRPr>
          </a:p>
        </p:txBody>
      </p:sp>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479000" y="19827240"/>
            <a:ext cx="10429310" cy="6903722"/>
          </a:xfrm>
          <a:prstGeom prst="ellipse">
            <a:avLst/>
          </a:prstGeom>
          <a:ln>
            <a:noFill/>
          </a:ln>
          <a:effectLst>
            <a:softEdge rad="112500"/>
          </a:effectLst>
        </p:spPr>
      </p:pic>
      <p:sp>
        <p:nvSpPr>
          <p:cNvPr id="13" name="TextBox 12"/>
          <p:cNvSpPr txBox="1"/>
          <p:nvPr/>
        </p:nvSpPr>
        <p:spPr>
          <a:xfrm flipH="1">
            <a:off x="29413200" y="22024340"/>
            <a:ext cx="584264" cy="246221"/>
          </a:xfrm>
          <a:prstGeom prst="rect">
            <a:avLst/>
          </a:prstGeom>
          <a:noFill/>
        </p:spPr>
        <p:txBody>
          <a:bodyPr wrap="square" rtlCol="0">
            <a:spAutoFit/>
          </a:bodyPr>
          <a:lstStyle/>
          <a:p>
            <a:r>
              <a:rPr lang="en-US" sz="1000" dirty="0">
                <a:latin typeface="+mj-lt"/>
              </a:rPr>
              <a:t>35646</a:t>
            </a:r>
          </a:p>
        </p:txBody>
      </p:sp>
      <p:sp>
        <p:nvSpPr>
          <p:cNvPr id="15" name="TextBox 14"/>
          <p:cNvSpPr txBox="1"/>
          <p:nvPr/>
        </p:nvSpPr>
        <p:spPr>
          <a:xfrm>
            <a:off x="24307800" y="26670000"/>
            <a:ext cx="7780041" cy="5816977"/>
          </a:xfrm>
          <a:prstGeom prst="rect">
            <a:avLst/>
          </a:prstGeom>
          <a:noFill/>
          <a:effectLst>
            <a:reflection stA="99000" endPos="0" dist="50800" dir="5400000" sy="-100000" algn="bl" rotWithShape="0"/>
          </a:effectLst>
        </p:spPr>
        <p:txBody>
          <a:bodyPr wrap="square" rtlCol="0">
            <a:spAutoFit/>
          </a:bodyPr>
          <a:lstStyle/>
          <a:p>
            <a:r>
              <a:rPr lang="en-US" dirty="0">
                <a:ln w="0"/>
                <a:solidFill>
                  <a:schemeClr val="tx2">
                    <a:lumMod val="50000"/>
                  </a:schemeClr>
                </a:solidFill>
                <a:effectLst>
                  <a:glow rad="228600">
                    <a:schemeClr val="accent3">
                      <a:satMod val="175000"/>
                      <a:alpha val="40000"/>
                    </a:schemeClr>
                  </a:glow>
                  <a:outerShdw blurRad="38100" dist="25400" dir="5400000" algn="ctr" rotWithShape="0">
                    <a:srgbClr val="6E747A">
                      <a:alpha val="43000"/>
                    </a:srgbClr>
                  </a:outerShdw>
                </a:effectLst>
              </a:rPr>
              <a:t>“Information   turns into insights in Data Science”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939</TotalTime>
  <Words>718</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thrinath reddy</cp:lastModifiedBy>
  <cp:revision>108</cp:revision>
  <cp:lastPrinted>1601-01-01T00:00:00Z</cp:lastPrinted>
  <dcterms:modified xsi:type="dcterms:W3CDTF">2017-04-26T08:31:33Z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TC010900231033</vt:lpwstr>
  </property>
</Properties>
</file>