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omments/modernComment_103_694D4F36.xml" ContentType="application/vnd.ms-powerpoint.comment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0" r:id="rId6"/>
    <p:sldId id="262" r:id="rId7"/>
    <p:sldId id="264" r:id="rId8"/>
    <p:sldId id="266" r:id="rId9"/>
    <p:sldId id="270" r:id="rId10"/>
    <p:sldId id="267" r:id="rId11"/>
    <p:sldId id="274" r:id="rId12"/>
    <p:sldId id="271" r:id="rId13"/>
    <p:sldId id="275" r:id="rId14"/>
    <p:sldId id="281" r:id="rId15"/>
    <p:sldId id="280" r:id="rId16"/>
    <p:sldId id="276" r:id="rId17"/>
    <p:sldId id="279" r:id="rId18"/>
    <p:sldId id="277" r:id="rId19"/>
    <p:sldId id="283" r:id="rId20"/>
    <p:sldId id="284" r:id="rId21"/>
    <p:sldId id="285" r:id="rId22"/>
    <p:sldId id="278" r:id="rId23"/>
    <p:sldId id="27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1F7A98-F287-480E-AB78-48DD9DED8A64}">
          <p14:sldIdLst>
            <p14:sldId id="257"/>
            <p14:sldId id="258"/>
            <p14:sldId id="259"/>
            <p14:sldId id="268"/>
            <p14:sldId id="260"/>
            <p14:sldId id="262"/>
            <p14:sldId id="264"/>
            <p14:sldId id="266"/>
            <p14:sldId id="270"/>
            <p14:sldId id="267"/>
            <p14:sldId id="274"/>
            <p14:sldId id="271"/>
          </p14:sldIdLst>
        </p14:section>
        <p14:section name="Inequality effects" id="{F50A2AF6-A599-454D-B9D9-B8111CFF2DFD}">
          <p14:sldIdLst>
            <p14:sldId id="275"/>
            <p14:sldId id="281"/>
            <p14:sldId id="280"/>
            <p14:sldId id="276"/>
            <p14:sldId id="279"/>
            <p14:sldId id="277"/>
            <p14:sldId id="283"/>
            <p14:sldId id="284"/>
            <p14:sldId id="285"/>
          </p14:sldIdLst>
        </p14:section>
        <p14:section name="Deleted" id="{79392B85-6C96-4BB9-AAD8-FA110444478D}">
          <p14:sldIdLst>
            <p14:sldId id="278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6EEB7A-DE9C-607E-5B6C-FEAAF2250FD7}" name="anushan k" initials="ak" userId="9617056203975e7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3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9499E-CCCE-4EF0-92E7-9C4DFC48A912}" v="56" dt="2023-07-22T17:18:07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64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an k" userId="9617056203975e7f" providerId="LiveId" clId="{F39E914D-6960-4561-B4BF-01084FE8DE64}"/>
    <pc:docChg chg="undo custSel addSld delSld modSld sldOrd">
      <pc:chgData name="anushan k" userId="9617056203975e7f" providerId="LiveId" clId="{F39E914D-6960-4561-B4BF-01084FE8DE64}" dt="2023-06-21T10:25:25.748" v="439" actId="207"/>
      <pc:docMkLst>
        <pc:docMk/>
      </pc:docMkLst>
      <pc:sldChg chg="del">
        <pc:chgData name="anushan k" userId="9617056203975e7f" providerId="LiveId" clId="{F39E914D-6960-4561-B4BF-01084FE8DE64}" dt="2023-06-02T07:57:36.518" v="336" actId="47"/>
        <pc:sldMkLst>
          <pc:docMk/>
          <pc:sldMk cId="47888470" sldId="256"/>
        </pc:sldMkLst>
      </pc:sldChg>
      <pc:sldChg chg="addSp delSp modSp mod">
        <pc:chgData name="anushan k" userId="9617056203975e7f" providerId="LiveId" clId="{F39E914D-6960-4561-B4BF-01084FE8DE64}" dt="2023-06-01T10:18:13.104" v="160" actId="20577"/>
        <pc:sldMkLst>
          <pc:docMk/>
          <pc:sldMk cId="3081781179" sldId="258"/>
        </pc:sldMkLst>
        <pc:spChg chg="mod">
          <ac:chgData name="anushan k" userId="9617056203975e7f" providerId="LiveId" clId="{F39E914D-6960-4561-B4BF-01084FE8DE64}" dt="2023-06-01T10:18:13.104" v="160" actId="20577"/>
          <ac:spMkLst>
            <pc:docMk/>
            <pc:sldMk cId="3081781179" sldId="258"/>
            <ac:spMk id="9" creationId="{86E50502-7074-44FB-AB4C-2D716A5A9F6D}"/>
          </ac:spMkLst>
        </pc:spChg>
        <pc:spChg chg="add del mod">
          <ac:chgData name="anushan k" userId="9617056203975e7f" providerId="LiveId" clId="{F39E914D-6960-4561-B4BF-01084FE8DE64}" dt="2023-06-01T10:02:35.532" v="7" actId="478"/>
          <ac:spMkLst>
            <pc:docMk/>
            <pc:sldMk cId="3081781179" sldId="258"/>
            <ac:spMk id="11" creationId="{D1F9D4D7-74B8-5806-6754-3418B10E8EA2}"/>
          </ac:spMkLst>
        </pc:spChg>
        <pc:spChg chg="add del mod">
          <ac:chgData name="anushan k" userId="9617056203975e7f" providerId="LiveId" clId="{F39E914D-6960-4561-B4BF-01084FE8DE64}" dt="2023-06-01T10:03:23.042" v="24"/>
          <ac:spMkLst>
            <pc:docMk/>
            <pc:sldMk cId="3081781179" sldId="258"/>
            <ac:spMk id="17" creationId="{763FB9C6-D329-BB62-BF49-E6DF33B08D66}"/>
          </ac:spMkLst>
        </pc:spChg>
        <pc:spChg chg="add del mod">
          <ac:chgData name="anushan k" userId="9617056203975e7f" providerId="LiveId" clId="{F39E914D-6960-4561-B4BF-01084FE8DE64}" dt="2023-06-01T10:16:21.415" v="67" actId="478"/>
          <ac:spMkLst>
            <pc:docMk/>
            <pc:sldMk cId="3081781179" sldId="258"/>
            <ac:spMk id="20" creationId="{8757685E-E8A9-97D5-471E-AEC4DF7E8BD0}"/>
          </ac:spMkLst>
        </pc:spChg>
        <pc:spChg chg="add del">
          <ac:chgData name="anushan k" userId="9617056203975e7f" providerId="LiveId" clId="{F39E914D-6960-4561-B4BF-01084FE8DE64}" dt="2023-06-01T10:16:21.415" v="67" actId="478"/>
          <ac:spMkLst>
            <pc:docMk/>
            <pc:sldMk cId="3081781179" sldId="258"/>
            <ac:spMk id="21" creationId="{37EEB50E-F317-EECB-4AB6-3624A79EF026}"/>
          </ac:spMkLst>
        </pc:spChg>
        <pc:spChg chg="add mod">
          <ac:chgData name="anushan k" userId="9617056203975e7f" providerId="LiveId" clId="{F39E914D-6960-4561-B4BF-01084FE8DE64}" dt="2023-06-01T10:17:48.656" v="92" actId="1076"/>
          <ac:spMkLst>
            <pc:docMk/>
            <pc:sldMk cId="3081781179" sldId="258"/>
            <ac:spMk id="22" creationId="{ED5AA5F4-81C5-F275-52F9-9B3DB7EDFE15}"/>
          </ac:spMkLst>
        </pc:spChg>
        <pc:spChg chg="add mod">
          <ac:chgData name="anushan k" userId="9617056203975e7f" providerId="LiveId" clId="{F39E914D-6960-4561-B4BF-01084FE8DE64}" dt="2023-06-01T10:18:03.304" v="151" actId="20577"/>
          <ac:spMkLst>
            <pc:docMk/>
            <pc:sldMk cId="3081781179" sldId="258"/>
            <ac:spMk id="24" creationId="{655A464E-1C00-5E3B-B88B-298E587C0332}"/>
          </ac:spMkLst>
        </pc:spChg>
        <pc:picChg chg="add del">
          <ac:chgData name="anushan k" userId="9617056203975e7f" providerId="LiveId" clId="{F39E914D-6960-4561-B4BF-01084FE8DE64}" dt="2023-06-01T10:02:58.680" v="13" actId="478"/>
          <ac:picMkLst>
            <pc:docMk/>
            <pc:sldMk cId="3081781179" sldId="258"/>
            <ac:picMk id="5" creationId="{ABD7CF3F-6218-5792-8FC8-B8FE2EB1F3E5}"/>
          </ac:picMkLst>
        </pc:picChg>
        <pc:picChg chg="add del">
          <ac:chgData name="anushan k" userId="9617056203975e7f" providerId="LiveId" clId="{F39E914D-6960-4561-B4BF-01084FE8DE64}" dt="2023-06-01T10:02:34.408" v="6" actId="22"/>
          <ac:picMkLst>
            <pc:docMk/>
            <pc:sldMk cId="3081781179" sldId="258"/>
            <ac:picMk id="13" creationId="{D89BF43B-DCBC-59F5-311D-6F499060CA46}"/>
          </ac:picMkLst>
        </pc:picChg>
        <pc:picChg chg="add del mod">
          <ac:chgData name="anushan k" userId="9617056203975e7f" providerId="LiveId" clId="{F39E914D-6960-4561-B4BF-01084FE8DE64}" dt="2023-06-01T10:03:03.702" v="15" actId="21"/>
          <ac:picMkLst>
            <pc:docMk/>
            <pc:sldMk cId="3081781179" sldId="258"/>
            <ac:picMk id="15" creationId="{7904C396-1A68-9BC2-9A01-744A72568C1E}"/>
          </ac:picMkLst>
        </pc:picChg>
        <pc:picChg chg="add del mod">
          <ac:chgData name="anushan k" userId="9617056203975e7f" providerId="LiveId" clId="{F39E914D-6960-4561-B4BF-01084FE8DE64}" dt="2023-06-01T10:03:20.859" v="23"/>
          <ac:picMkLst>
            <pc:docMk/>
            <pc:sldMk cId="3081781179" sldId="258"/>
            <ac:picMk id="18" creationId="{230A3532-CC42-A584-58B2-EDAB879B7C7C}"/>
          </ac:picMkLst>
        </pc:picChg>
        <pc:picChg chg="add mod ord">
          <ac:chgData name="anushan k" userId="9617056203975e7f" providerId="LiveId" clId="{F39E914D-6960-4561-B4BF-01084FE8DE64}" dt="2023-06-01T10:03:30.786" v="27" actId="14100"/>
          <ac:picMkLst>
            <pc:docMk/>
            <pc:sldMk cId="3081781179" sldId="258"/>
            <ac:picMk id="19" creationId="{24ED5EF6-53FF-6C15-5D1F-A98A7D1DA8DD}"/>
          </ac:picMkLst>
        </pc:picChg>
        <pc:inkChg chg="mod">
          <ac:chgData name="anushan k" userId="9617056203975e7f" providerId="LiveId" clId="{F39E914D-6960-4561-B4BF-01084FE8DE64}" dt="2023-06-01T10:03:51.423" v="34" actId="1076"/>
          <ac:inkMkLst>
            <pc:docMk/>
            <pc:sldMk cId="3081781179" sldId="258"/>
            <ac:inkMk id="7" creationId="{D8AE2309-0CF9-F38A-C42C-428DEA8AE6A9}"/>
          </ac:inkMkLst>
        </pc:inkChg>
        <pc:inkChg chg="mod">
          <ac:chgData name="anushan k" userId="9617056203975e7f" providerId="LiveId" clId="{F39E914D-6960-4561-B4BF-01084FE8DE64}" dt="2023-06-01T10:03:43.893" v="33" actId="1038"/>
          <ac:inkMkLst>
            <pc:docMk/>
            <pc:sldMk cId="3081781179" sldId="258"/>
            <ac:inkMk id="8" creationId="{273FC2B0-46D7-6A82-486E-F741AFD2FB1D}"/>
          </ac:inkMkLst>
        </pc:inkChg>
      </pc:sldChg>
      <pc:sldChg chg="addSp delSp modSp mod">
        <pc:chgData name="anushan k" userId="9617056203975e7f" providerId="LiveId" clId="{F39E914D-6960-4561-B4BF-01084FE8DE64}" dt="2023-06-01T10:14:13.792" v="54" actId="1035"/>
        <pc:sldMkLst>
          <pc:docMk/>
          <pc:sldMk cId="1320447076" sldId="260"/>
        </pc:sldMkLst>
        <pc:spChg chg="mod">
          <ac:chgData name="anushan k" userId="9617056203975e7f" providerId="LiveId" clId="{F39E914D-6960-4561-B4BF-01084FE8DE64}" dt="2023-06-01T10:13:27.427" v="46" actId="20577"/>
          <ac:spMkLst>
            <pc:docMk/>
            <pc:sldMk cId="1320447076" sldId="260"/>
            <ac:spMk id="6" creationId="{2621F160-31F0-A3B0-95E7-9A24EBEF2277}"/>
          </ac:spMkLst>
        </pc:spChg>
        <pc:picChg chg="del">
          <ac:chgData name="anushan k" userId="9617056203975e7f" providerId="LiveId" clId="{F39E914D-6960-4561-B4BF-01084FE8DE64}" dt="2023-06-01T10:12:01.327" v="35" actId="478"/>
          <ac:picMkLst>
            <pc:docMk/>
            <pc:sldMk cId="1320447076" sldId="260"/>
            <ac:picMk id="10" creationId="{9F7EB53C-1512-BF50-B394-CFB372A1BBFF}"/>
          </ac:picMkLst>
        </pc:picChg>
        <pc:picChg chg="add mod ord">
          <ac:chgData name="anushan k" userId="9617056203975e7f" providerId="LiveId" clId="{F39E914D-6960-4561-B4BF-01084FE8DE64}" dt="2023-06-01T10:14:13.792" v="54" actId="1035"/>
          <ac:picMkLst>
            <pc:docMk/>
            <pc:sldMk cId="1320447076" sldId="260"/>
            <ac:picMk id="28" creationId="{41011E4D-80EC-C9FC-0A22-B0E8D0BB1E2C}"/>
          </ac:picMkLst>
        </pc:picChg>
      </pc:sldChg>
      <pc:sldChg chg="modSp mod">
        <pc:chgData name="anushan k" userId="9617056203975e7f" providerId="LiveId" clId="{F39E914D-6960-4561-B4BF-01084FE8DE64}" dt="2023-06-01T11:05:33.800" v="253" actId="20577"/>
        <pc:sldMkLst>
          <pc:docMk/>
          <pc:sldMk cId="3100690877" sldId="261"/>
        </pc:sldMkLst>
        <pc:spChg chg="mod">
          <ac:chgData name="anushan k" userId="9617056203975e7f" providerId="LiveId" clId="{F39E914D-6960-4561-B4BF-01084FE8DE64}" dt="2023-06-01T11:05:33.800" v="253" actId="20577"/>
          <ac:spMkLst>
            <pc:docMk/>
            <pc:sldMk cId="3100690877" sldId="261"/>
            <ac:spMk id="2" creationId="{F042C239-E37C-876E-40B2-3E0AD1ABFD62}"/>
          </ac:spMkLst>
        </pc:spChg>
      </pc:sldChg>
      <pc:sldChg chg="addSp delSp modSp mod ord">
        <pc:chgData name="anushan k" userId="9617056203975e7f" providerId="LiveId" clId="{F39E914D-6960-4561-B4BF-01084FE8DE64}" dt="2023-06-01T10:58:37.774" v="234" actId="14100"/>
        <pc:sldMkLst>
          <pc:docMk/>
          <pc:sldMk cId="2102373762" sldId="262"/>
        </pc:sldMkLst>
        <pc:spChg chg="mod">
          <ac:chgData name="anushan k" userId="9617056203975e7f" providerId="LiveId" clId="{F39E914D-6960-4561-B4BF-01084FE8DE64}" dt="2023-06-01T10:47:34.749" v="226" actId="20577"/>
          <ac:spMkLst>
            <pc:docMk/>
            <pc:sldMk cId="2102373762" sldId="262"/>
            <ac:spMk id="2" creationId="{3EFE5FB5-91A3-BFFA-6683-E0774EB31AF2}"/>
          </ac:spMkLst>
        </pc:spChg>
        <pc:spChg chg="add del mod">
          <ac:chgData name="anushan k" userId="9617056203975e7f" providerId="LiveId" clId="{F39E914D-6960-4561-B4BF-01084FE8DE64}" dt="2023-06-01T10:21:12.556" v="164" actId="478"/>
          <ac:spMkLst>
            <pc:docMk/>
            <pc:sldMk cId="2102373762" sldId="262"/>
            <ac:spMk id="3" creationId="{3E151D5B-277D-F72A-56E1-2DADFFC9EC6B}"/>
          </ac:spMkLst>
        </pc:spChg>
        <pc:spChg chg="add del mod">
          <ac:chgData name="anushan k" userId="9617056203975e7f" providerId="LiveId" clId="{F39E914D-6960-4561-B4BF-01084FE8DE64}" dt="2023-06-01T10:21:38.603" v="177" actId="478"/>
          <ac:spMkLst>
            <pc:docMk/>
            <pc:sldMk cId="2102373762" sldId="262"/>
            <ac:spMk id="4" creationId="{D29BE259-6252-181C-74BD-8886B39243CF}"/>
          </ac:spMkLst>
        </pc:spChg>
        <pc:spChg chg="add del">
          <ac:chgData name="anushan k" userId="9617056203975e7f" providerId="LiveId" clId="{F39E914D-6960-4561-B4BF-01084FE8DE64}" dt="2023-06-01T10:21:21.629" v="167"/>
          <ac:spMkLst>
            <pc:docMk/>
            <pc:sldMk cId="2102373762" sldId="262"/>
            <ac:spMk id="5" creationId="{D4982CBE-F2CA-AEBA-E5F3-0424472D4660}"/>
          </ac:spMkLst>
        </pc:spChg>
        <pc:spChg chg="add del">
          <ac:chgData name="anushan k" userId="9617056203975e7f" providerId="LiveId" clId="{F39E914D-6960-4561-B4BF-01084FE8DE64}" dt="2023-06-01T10:21:23.900" v="169"/>
          <ac:spMkLst>
            <pc:docMk/>
            <pc:sldMk cId="2102373762" sldId="262"/>
            <ac:spMk id="6" creationId="{EBEF5E9D-29FE-86D2-49C8-C42004574E63}"/>
          </ac:spMkLst>
        </pc:spChg>
        <pc:spChg chg="add del mod">
          <ac:chgData name="anushan k" userId="9617056203975e7f" providerId="LiveId" clId="{F39E914D-6960-4561-B4BF-01084FE8DE64}" dt="2023-06-01T10:21:36.730" v="176"/>
          <ac:spMkLst>
            <pc:docMk/>
            <pc:sldMk cId="2102373762" sldId="262"/>
            <ac:spMk id="7" creationId="{2812E041-F4EC-1153-CB40-265D13831FB1}"/>
          </ac:spMkLst>
        </pc:spChg>
        <pc:picChg chg="add mod">
          <ac:chgData name="anushan k" userId="9617056203975e7f" providerId="LiveId" clId="{F39E914D-6960-4561-B4BF-01084FE8DE64}" dt="2023-06-01T10:58:37.774" v="234" actId="14100"/>
          <ac:picMkLst>
            <pc:docMk/>
            <pc:sldMk cId="2102373762" sldId="262"/>
            <ac:picMk id="9" creationId="{48BE6351-686F-8A22-7AA6-1A5C310C5C0A}"/>
          </ac:picMkLst>
        </pc:picChg>
      </pc:sldChg>
      <pc:sldChg chg="addSp modSp mod ord">
        <pc:chgData name="anushan k" userId="9617056203975e7f" providerId="LiveId" clId="{F39E914D-6960-4561-B4BF-01084FE8DE64}" dt="2023-06-01T11:30:29.869" v="335" actId="20577"/>
        <pc:sldMkLst>
          <pc:docMk/>
          <pc:sldMk cId="2011972701" sldId="263"/>
        </pc:sldMkLst>
        <pc:spChg chg="mod">
          <ac:chgData name="anushan k" userId="9617056203975e7f" providerId="LiveId" clId="{F39E914D-6960-4561-B4BF-01084FE8DE64}" dt="2023-06-01T11:30:29.869" v="335" actId="20577"/>
          <ac:spMkLst>
            <pc:docMk/>
            <pc:sldMk cId="2011972701" sldId="263"/>
            <ac:spMk id="2" creationId="{6E44CF1D-10AF-7DB5-3A7D-DFDB7F15F93D}"/>
          </ac:spMkLst>
        </pc:spChg>
        <pc:picChg chg="add mod">
          <ac:chgData name="anushan k" userId="9617056203975e7f" providerId="LiveId" clId="{F39E914D-6960-4561-B4BF-01084FE8DE64}" dt="2023-06-01T11:03:00.436" v="237" actId="14100"/>
          <ac:picMkLst>
            <pc:docMk/>
            <pc:sldMk cId="2011972701" sldId="263"/>
            <ac:picMk id="4" creationId="{C7ED370A-91F6-176C-3D9B-CD1456985312}"/>
          </ac:picMkLst>
        </pc:picChg>
      </pc:sldChg>
      <pc:sldChg chg="addSp delSp modSp add mod">
        <pc:chgData name="anushan k" userId="9617056203975e7f" providerId="LiveId" clId="{F39E914D-6960-4561-B4BF-01084FE8DE64}" dt="2023-06-01T10:49:05.665" v="233" actId="14100"/>
        <pc:sldMkLst>
          <pc:docMk/>
          <pc:sldMk cId="3309028823" sldId="264"/>
        </pc:sldMkLst>
        <pc:spChg chg="add del">
          <ac:chgData name="anushan k" userId="9617056203975e7f" providerId="LiveId" clId="{F39E914D-6960-4561-B4BF-01084FE8DE64}" dt="2023-06-01T10:48:47.578" v="230" actId="22"/>
          <ac:spMkLst>
            <pc:docMk/>
            <pc:sldMk cId="3309028823" sldId="264"/>
            <ac:spMk id="4" creationId="{F767ACBA-E279-0423-3679-47776BE118E9}"/>
          </ac:spMkLst>
        </pc:spChg>
        <pc:picChg chg="add mod">
          <ac:chgData name="anushan k" userId="9617056203975e7f" providerId="LiveId" clId="{F39E914D-6960-4561-B4BF-01084FE8DE64}" dt="2023-06-01T10:49:05.665" v="233" actId="14100"/>
          <ac:picMkLst>
            <pc:docMk/>
            <pc:sldMk cId="3309028823" sldId="264"/>
            <ac:picMk id="6" creationId="{B92DE974-4650-6A98-5507-7A7145E1D3B6}"/>
          </ac:picMkLst>
        </pc:picChg>
        <pc:picChg chg="del">
          <ac:chgData name="anushan k" userId="9617056203975e7f" providerId="LiveId" clId="{F39E914D-6960-4561-B4BF-01084FE8DE64}" dt="2023-06-01T10:47:13.354" v="180" actId="478"/>
          <ac:picMkLst>
            <pc:docMk/>
            <pc:sldMk cId="3309028823" sldId="264"/>
            <ac:picMk id="9" creationId="{48BE6351-686F-8A22-7AA6-1A5C310C5C0A}"/>
          </ac:picMkLst>
        </pc:picChg>
      </pc:sldChg>
      <pc:sldChg chg="addSp modSp new mod">
        <pc:chgData name="anushan k" userId="9617056203975e7f" providerId="LiveId" clId="{F39E914D-6960-4561-B4BF-01084FE8DE64}" dt="2023-06-01T11:05:54.703" v="279" actId="20577"/>
        <pc:sldMkLst>
          <pc:docMk/>
          <pc:sldMk cId="148799835" sldId="265"/>
        </pc:sldMkLst>
        <pc:spChg chg="add mod">
          <ac:chgData name="anushan k" userId="9617056203975e7f" providerId="LiveId" clId="{F39E914D-6960-4561-B4BF-01084FE8DE64}" dt="2023-06-01T11:05:54.703" v="279" actId="20577"/>
          <ac:spMkLst>
            <pc:docMk/>
            <pc:sldMk cId="148799835" sldId="265"/>
            <ac:spMk id="2" creationId="{C4B7206A-C9F2-FE6E-C663-8F732A4310C5}"/>
          </ac:spMkLst>
        </pc:spChg>
      </pc:sldChg>
      <pc:sldChg chg="delSp modSp add mod">
        <pc:chgData name="anushan k" userId="9617056203975e7f" providerId="LiveId" clId="{F39E914D-6960-4561-B4BF-01084FE8DE64}" dt="2023-06-09T09:24:58.431" v="345" actId="478"/>
        <pc:sldMkLst>
          <pc:docMk/>
          <pc:sldMk cId="1545774961" sldId="266"/>
        </pc:sldMkLst>
        <pc:spChg chg="mod">
          <ac:chgData name="anushan k" userId="9617056203975e7f" providerId="LiveId" clId="{F39E914D-6960-4561-B4BF-01084FE8DE64}" dt="2023-06-09T09:24:57.111" v="344" actId="20577"/>
          <ac:spMkLst>
            <pc:docMk/>
            <pc:sldMk cId="1545774961" sldId="266"/>
            <ac:spMk id="2" creationId="{6E44CF1D-10AF-7DB5-3A7D-DFDB7F15F93D}"/>
          </ac:spMkLst>
        </pc:spChg>
        <pc:picChg chg="del">
          <ac:chgData name="anushan k" userId="9617056203975e7f" providerId="LiveId" clId="{F39E914D-6960-4561-B4BF-01084FE8DE64}" dt="2023-06-09T09:24:58.431" v="345" actId="478"/>
          <ac:picMkLst>
            <pc:docMk/>
            <pc:sldMk cId="1545774961" sldId="266"/>
            <ac:picMk id="4" creationId="{C7ED370A-91F6-176C-3D9B-CD1456985312}"/>
          </ac:picMkLst>
        </pc:picChg>
      </pc:sldChg>
      <pc:sldChg chg="addSp delSp modSp add mod">
        <pc:chgData name="anushan k" userId="9617056203975e7f" providerId="LiveId" clId="{F39E914D-6960-4561-B4BF-01084FE8DE64}" dt="2023-06-21T10:25:25.748" v="439" actId="207"/>
        <pc:sldMkLst>
          <pc:docMk/>
          <pc:sldMk cId="1509204038" sldId="267"/>
        </pc:sldMkLst>
        <pc:spChg chg="mod">
          <ac:chgData name="anushan k" userId="9617056203975e7f" providerId="LiveId" clId="{F39E914D-6960-4561-B4BF-01084FE8DE64}" dt="2023-06-21T10:25:25.748" v="439" actId="207"/>
          <ac:spMkLst>
            <pc:docMk/>
            <pc:sldMk cId="1509204038" sldId="267"/>
            <ac:spMk id="2" creationId="{C4B7206A-C9F2-FE6E-C663-8F732A4310C5}"/>
          </ac:spMkLst>
        </pc:spChg>
        <pc:spChg chg="add del mod">
          <ac:chgData name="anushan k" userId="9617056203975e7f" providerId="LiveId" clId="{F39E914D-6960-4561-B4BF-01084FE8DE64}" dt="2023-06-21T10:23:47.482" v="382" actId="478"/>
          <ac:spMkLst>
            <pc:docMk/>
            <pc:sldMk cId="1509204038" sldId="267"/>
            <ac:spMk id="3" creationId="{CD25B92F-8D71-D066-C404-BEA2EF4C04C0}"/>
          </ac:spMkLst>
        </pc:spChg>
        <pc:spChg chg="add del mod">
          <ac:chgData name="anushan k" userId="9617056203975e7f" providerId="LiveId" clId="{F39E914D-6960-4561-B4BF-01084FE8DE64}" dt="2023-06-21T10:24:06.342" v="391" actId="478"/>
          <ac:spMkLst>
            <pc:docMk/>
            <pc:sldMk cId="1509204038" sldId="267"/>
            <ac:spMk id="4" creationId="{49DF527F-F1EF-0C60-10B4-289D4427C16F}"/>
          </ac:spMkLst>
        </pc:spChg>
        <pc:spChg chg="add del">
          <ac:chgData name="anushan k" userId="9617056203975e7f" providerId="LiveId" clId="{F39E914D-6960-4561-B4BF-01084FE8DE64}" dt="2023-06-21T10:23:53.944" v="385"/>
          <ac:spMkLst>
            <pc:docMk/>
            <pc:sldMk cId="1509204038" sldId="267"/>
            <ac:spMk id="5" creationId="{706DFA3F-AF1D-AAFF-A0D9-B2A8DE42336F}"/>
          </ac:spMkLst>
        </pc:spChg>
        <pc:spChg chg="add del">
          <ac:chgData name="anushan k" userId="9617056203975e7f" providerId="LiveId" clId="{F39E914D-6960-4561-B4BF-01084FE8DE64}" dt="2023-06-21T10:24:04.083" v="390"/>
          <ac:spMkLst>
            <pc:docMk/>
            <pc:sldMk cId="1509204038" sldId="267"/>
            <ac:spMk id="6" creationId="{2F1DF246-495A-7513-0CE0-A8DCAF4E04A7}"/>
          </ac:spMkLst>
        </pc:spChg>
        <pc:picChg chg="add mod">
          <ac:chgData name="anushan k" userId="9617056203975e7f" providerId="LiveId" clId="{F39E914D-6960-4561-B4BF-01084FE8DE64}" dt="2023-06-21T10:24:43.579" v="395" actId="1076"/>
          <ac:picMkLst>
            <pc:docMk/>
            <pc:sldMk cId="1509204038" sldId="267"/>
            <ac:picMk id="8" creationId="{19540FFF-3DB6-3886-4A75-BF60E65ED3D0}"/>
          </ac:picMkLst>
        </pc:picChg>
      </pc:sldChg>
    </pc:docChg>
  </pc:docChgLst>
  <pc:docChgLst>
    <pc:chgData name="anushan k" userId="9617056203975e7f" providerId="LiveId" clId="{7419499E-CCCE-4EF0-92E7-9C4DFC48A912}"/>
    <pc:docChg chg="undo custSel addSld delSld modSld sldOrd addSection modSection">
      <pc:chgData name="anushan k" userId="9617056203975e7f" providerId="LiveId" clId="{7419499E-CCCE-4EF0-92E7-9C4DFC48A912}" dt="2023-07-26T10:07:46.921" v="1803"/>
      <pc:docMkLst>
        <pc:docMk/>
      </pc:docMkLst>
      <pc:sldChg chg="addSp modSp mod">
        <pc:chgData name="anushan k" userId="9617056203975e7f" providerId="LiveId" clId="{7419499E-CCCE-4EF0-92E7-9C4DFC48A912}" dt="2023-06-29T09:33:16.168" v="5" actId="1076"/>
        <pc:sldMkLst>
          <pc:docMk/>
          <pc:sldMk cId="3081781179" sldId="258"/>
        </pc:sldMkLst>
        <pc:spChg chg="add mod">
          <ac:chgData name="anushan k" userId="9617056203975e7f" providerId="LiveId" clId="{7419499E-CCCE-4EF0-92E7-9C4DFC48A912}" dt="2023-06-29T09:33:16.168" v="5" actId="1076"/>
          <ac:spMkLst>
            <pc:docMk/>
            <pc:sldMk cId="3081781179" sldId="258"/>
            <ac:spMk id="2" creationId="{EE039927-B3BC-43E6-B7A1-A10B1FC715A8}"/>
          </ac:spMkLst>
        </pc:spChg>
        <pc:spChg chg="mod">
          <ac:chgData name="anushan k" userId="9617056203975e7f" providerId="LiveId" clId="{7419499E-CCCE-4EF0-92E7-9C4DFC48A912}" dt="2023-06-29T09:22:40.056" v="0" actId="20577"/>
          <ac:spMkLst>
            <pc:docMk/>
            <pc:sldMk cId="3081781179" sldId="258"/>
            <ac:spMk id="22" creationId="{ED5AA5F4-81C5-F275-52F9-9B3DB7EDFE15}"/>
          </ac:spMkLst>
        </pc:spChg>
      </pc:sldChg>
      <pc:sldChg chg="addSp delSp modSp mod modCm">
        <pc:chgData name="anushan k" userId="9617056203975e7f" providerId="LiveId" clId="{7419499E-CCCE-4EF0-92E7-9C4DFC48A912}" dt="2023-07-11T11:16:22.860" v="1409" actId="478"/>
        <pc:sldMkLst>
          <pc:docMk/>
          <pc:sldMk cId="1766674230" sldId="259"/>
        </pc:sldMkLst>
        <pc:spChg chg="add del mod">
          <ac:chgData name="anushan k" userId="9617056203975e7f" providerId="LiveId" clId="{7419499E-CCCE-4EF0-92E7-9C4DFC48A912}" dt="2023-07-11T11:16:22.860" v="1409" actId="478"/>
          <ac:spMkLst>
            <pc:docMk/>
            <pc:sldMk cId="1766674230" sldId="259"/>
            <ac:spMk id="3" creationId="{85741C7D-9EF7-4393-B57A-5011845B0BF8}"/>
          </ac:spMkLst>
        </pc:spChg>
        <pc:spChg chg="del">
          <ac:chgData name="anushan k" userId="9617056203975e7f" providerId="LiveId" clId="{7419499E-CCCE-4EF0-92E7-9C4DFC48A912}" dt="2023-07-10T18:29:55.231" v="666" actId="478"/>
          <ac:spMkLst>
            <pc:docMk/>
            <pc:sldMk cId="1766674230" sldId="259"/>
            <ac:spMk id="8" creationId="{1D49DEA4-6EAD-4613-1CE2-859DDAD8F52C}"/>
          </ac:spMkLst>
        </pc:spChg>
        <pc:picChg chg="add mod ord">
          <ac:chgData name="anushan k" userId="9617056203975e7f" providerId="LiveId" clId="{7419499E-CCCE-4EF0-92E7-9C4DFC48A912}" dt="2023-07-11T11:07:12.863" v="1398" actId="1076"/>
          <ac:picMkLst>
            <pc:docMk/>
            <pc:sldMk cId="1766674230" sldId="259"/>
            <ac:picMk id="5" creationId="{2653A6D5-BFE9-117B-058E-ECBF31A49D63}"/>
          </ac:picMkLst>
        </pc:picChg>
        <pc:picChg chg="add del">
          <ac:chgData name="anushan k" userId="9617056203975e7f" providerId="LiveId" clId="{7419499E-CCCE-4EF0-92E7-9C4DFC48A912}" dt="2023-07-10T18:29:49.843" v="665" actId="478"/>
          <ac:picMkLst>
            <pc:docMk/>
            <pc:sldMk cId="1766674230" sldId="259"/>
            <ac:picMk id="7" creationId="{CE8B97B3-5200-D7D5-AA80-1554DB1FA1F0}"/>
          </ac:picMkLst>
        </pc:picChg>
        <pc:picChg chg="add mod">
          <ac:chgData name="anushan k" userId="9617056203975e7f" providerId="LiveId" clId="{7419499E-CCCE-4EF0-92E7-9C4DFC48A912}" dt="2023-07-11T11:14:54.419" v="1404" actId="1076"/>
          <ac:picMkLst>
            <pc:docMk/>
            <pc:sldMk cId="1766674230" sldId="259"/>
            <ac:picMk id="9" creationId="{EEB56906-8090-D14E-81EC-FBFA4AD7F0EB}"/>
          </ac:picMkLst>
        </pc:picChg>
        <pc:picChg chg="del mod">
          <ac:chgData name="anushan k" userId="9617056203975e7f" providerId="LiveId" clId="{7419499E-CCCE-4EF0-92E7-9C4DFC48A912}" dt="2023-07-11T11:06:38.275" v="1390" actId="478"/>
          <ac:picMkLst>
            <pc:docMk/>
            <pc:sldMk cId="1766674230" sldId="259"/>
            <ac:picMk id="12" creationId="{37D58FED-21CB-FD39-20F5-BA1F5ABD8519}"/>
          </ac:picMkLst>
        </pc:picChg>
        <pc:inkChg chg="add">
          <ac:chgData name="anushan k" userId="9617056203975e7f" providerId="LiveId" clId="{7419499E-CCCE-4EF0-92E7-9C4DFC48A912}" dt="2023-07-11T11:15:59.514" v="1405" actId="9405"/>
          <ac:inkMkLst>
            <pc:docMk/>
            <pc:sldMk cId="1766674230" sldId="259"/>
            <ac:inkMk id="10" creationId="{5F223397-2955-DB5B-72E8-42877925A1AF}"/>
          </ac:inkMkLst>
        </pc:inkChg>
        <pc:inkChg chg="add">
          <ac:chgData name="anushan k" userId="9617056203975e7f" providerId="LiveId" clId="{7419499E-CCCE-4EF0-92E7-9C4DFC48A912}" dt="2023-07-11T11:16:01.223" v="1406" actId="9405"/>
          <ac:inkMkLst>
            <pc:docMk/>
            <pc:sldMk cId="1766674230" sldId="259"/>
            <ac:inkMk id="11" creationId="{36B245CD-B8B4-D4C1-188F-561959BDA9F1}"/>
          </ac:inkMkLst>
        </pc:inkChg>
        <pc:inkChg chg="add">
          <ac:chgData name="anushan k" userId="9617056203975e7f" providerId="LiveId" clId="{7419499E-CCCE-4EF0-92E7-9C4DFC48A912}" dt="2023-07-11T11:16:03.562" v="1407" actId="9405"/>
          <ac:inkMkLst>
            <pc:docMk/>
            <pc:sldMk cId="1766674230" sldId="259"/>
            <ac:inkMk id="13" creationId="{8D6345C8-F44B-A83A-1FB9-D25AFDF622D2}"/>
          </ac:inkMkLst>
        </pc:inkChg>
        <pc:inkChg chg="add">
          <ac:chgData name="anushan k" userId="9617056203975e7f" providerId="LiveId" clId="{7419499E-CCCE-4EF0-92E7-9C4DFC48A912}" dt="2023-07-11T11:16:06.521" v="1408" actId="9405"/>
          <ac:inkMkLst>
            <pc:docMk/>
            <pc:sldMk cId="1766674230" sldId="259"/>
            <ac:inkMk id="14" creationId="{E0F3548E-664F-E1AE-64A9-25E5228DE56F}"/>
          </ac:inkMkLst>
        </pc:inkChg>
        <pc:inkChg chg="del">
          <ac:chgData name="anushan k" userId="9617056203975e7f" providerId="LiveId" clId="{7419499E-CCCE-4EF0-92E7-9C4DFC48A912}" dt="2023-07-10T18:29:58.353" v="668" actId="478"/>
          <ac:inkMkLst>
            <pc:docMk/>
            <pc:sldMk cId="1766674230" sldId="259"/>
            <ac:inkMk id="15" creationId="{4110DF74-B05F-43BD-933D-0E3CE5452ABC}"/>
          </ac:inkMkLst>
        </pc:inkChg>
        <pc:inkChg chg="add del">
          <ac:chgData name="anushan k" userId="9617056203975e7f" providerId="LiveId" clId="{7419499E-CCCE-4EF0-92E7-9C4DFC48A912}" dt="2023-07-10T18:31:25.028" v="722" actId="478"/>
          <ac:inkMkLst>
            <pc:docMk/>
            <pc:sldMk cId="1766674230" sldId="259"/>
            <ac:inkMk id="16" creationId="{17A02E3E-B288-2B86-550D-7FF0413717A8}"/>
          </ac:inkMkLst>
        </pc:inkChg>
        <pc:inkChg chg="mod">
          <ac:chgData name="anushan k" userId="9617056203975e7f" providerId="LiveId" clId="{7419499E-CCCE-4EF0-92E7-9C4DFC48A912}" dt="2023-07-10T18:31:21.758" v="720" actId="14100"/>
          <ac:inkMkLst>
            <pc:docMk/>
            <pc:sldMk cId="1766674230" sldId="259"/>
            <ac:inkMk id="18" creationId="{91BF3EF3-A22C-38A5-F15D-17B1F6637A94}"/>
          </ac:inkMkLst>
        </pc:inkChg>
        <pc:inkChg chg="mod">
          <ac:chgData name="anushan k" userId="9617056203975e7f" providerId="LiveId" clId="{7419499E-CCCE-4EF0-92E7-9C4DFC48A912}" dt="2023-07-10T18:31:21.758" v="720" actId="14100"/>
          <ac:inkMkLst>
            <pc:docMk/>
            <pc:sldMk cId="1766674230" sldId="259"/>
            <ac:inkMk id="19" creationId="{9091218E-8B6A-0EF4-0A38-5369641A7AB5}"/>
          </ac:inkMkLst>
        </pc:inkChg>
        <pc:inkChg chg="mod">
          <ac:chgData name="anushan k" userId="9617056203975e7f" providerId="LiveId" clId="{7419499E-CCCE-4EF0-92E7-9C4DFC48A912}" dt="2023-07-10T18:31:21.758" v="720" actId="14100"/>
          <ac:inkMkLst>
            <pc:docMk/>
            <pc:sldMk cId="1766674230" sldId="259"/>
            <ac:inkMk id="20" creationId="{5E365244-2102-A795-2E74-4F6F5A86B104}"/>
          </ac:inkMkLst>
        </pc:inkChg>
        <pc:inkChg chg="mod">
          <ac:chgData name="anushan k" userId="9617056203975e7f" providerId="LiveId" clId="{7419499E-CCCE-4EF0-92E7-9C4DFC48A912}" dt="2023-07-11T11:07:19.233" v="1399" actId="1076"/>
          <ac:inkMkLst>
            <pc:docMk/>
            <pc:sldMk cId="1766674230" sldId="259"/>
            <ac:inkMk id="21" creationId="{E58ACC68-8235-4F3F-F4C7-FF2A7A1D54CB}"/>
          </ac:inkMkLst>
        </pc:ink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anushan k" userId="9617056203975e7f" providerId="LiveId" clId="{7419499E-CCCE-4EF0-92E7-9C4DFC48A912}" dt="2023-07-10T18:29:55.231" v="667" actId="2056"/>
              <pc2:cmMkLst xmlns:pc2="http://schemas.microsoft.com/office/powerpoint/2019/9/main/command">
                <pc:docMk/>
                <pc:sldMk cId="1766674230" sldId="259"/>
                <pc2:cmMk id="{B24913F6-F6F9-4980-91D1-76A39E73DFC3}"/>
              </pc2:cmMkLst>
            </pc226:cmChg>
          </p:ext>
        </pc:extLst>
      </pc:sldChg>
      <pc:sldChg chg="addSp delSp modSp mod">
        <pc:chgData name="anushan k" userId="9617056203975e7f" providerId="LiveId" clId="{7419499E-CCCE-4EF0-92E7-9C4DFC48A912}" dt="2023-07-10T18:36:38.049" v="822" actId="1076"/>
        <pc:sldMkLst>
          <pc:docMk/>
          <pc:sldMk cId="1320447076" sldId="260"/>
        </pc:sldMkLst>
        <pc:spChg chg="add mod">
          <ac:chgData name="anushan k" userId="9617056203975e7f" providerId="LiveId" clId="{7419499E-CCCE-4EF0-92E7-9C4DFC48A912}" dt="2023-06-29T09:34:04.847" v="6"/>
          <ac:spMkLst>
            <pc:docMk/>
            <pc:sldMk cId="1320447076" sldId="260"/>
            <ac:spMk id="2" creationId="{14C35987-8926-DEA6-DFAD-B012ED21DD8D}"/>
          </ac:spMkLst>
        </pc:spChg>
        <pc:spChg chg="add mod">
          <ac:chgData name="anushan k" userId="9617056203975e7f" providerId="LiveId" clId="{7419499E-CCCE-4EF0-92E7-9C4DFC48A912}" dt="2023-07-10T18:36:38.049" v="822" actId="1076"/>
          <ac:spMkLst>
            <pc:docMk/>
            <pc:sldMk cId="1320447076" sldId="260"/>
            <ac:spMk id="3" creationId="{FC8883AF-9AE1-1C20-4433-8DD620DCD6A5}"/>
          </ac:spMkLst>
        </pc:spChg>
        <pc:spChg chg="del">
          <ac:chgData name="anushan k" userId="9617056203975e7f" providerId="LiveId" clId="{7419499E-CCCE-4EF0-92E7-9C4DFC48A912}" dt="2023-06-29T09:29:45.055" v="1" actId="478"/>
          <ac:spMkLst>
            <pc:docMk/>
            <pc:sldMk cId="1320447076" sldId="260"/>
            <ac:spMk id="26" creationId="{03E7D7A8-224C-10A1-C422-49EE94F51CEF}"/>
          </ac:spMkLst>
        </pc:spChg>
        <pc:picChg chg="mod">
          <ac:chgData name="anushan k" userId="9617056203975e7f" providerId="LiveId" clId="{7419499E-CCCE-4EF0-92E7-9C4DFC48A912}" dt="2023-07-10T18:35:58.440" v="786" actId="1076"/>
          <ac:picMkLst>
            <pc:docMk/>
            <pc:sldMk cId="1320447076" sldId="260"/>
            <ac:picMk id="28" creationId="{41011E4D-80EC-C9FC-0A22-B0E8D0BB1E2C}"/>
          </ac:picMkLst>
        </pc:picChg>
        <pc:inkChg chg="add">
          <ac:chgData name="anushan k" userId="9617056203975e7f" providerId="LiveId" clId="{7419499E-CCCE-4EF0-92E7-9C4DFC48A912}" dt="2023-07-10T18:35:51.800" v="784" actId="9405"/>
          <ac:inkMkLst>
            <pc:docMk/>
            <pc:sldMk cId="1320447076" sldId="260"/>
            <ac:inkMk id="4" creationId="{6DE13E7E-E048-E49A-C621-43FC0D03894F}"/>
          </ac:inkMkLst>
        </pc:inkChg>
        <pc:inkChg chg="del">
          <ac:chgData name="anushan k" userId="9617056203975e7f" providerId="LiveId" clId="{7419499E-CCCE-4EF0-92E7-9C4DFC48A912}" dt="2023-06-29T09:52:03.560" v="34" actId="478"/>
          <ac:inkMkLst>
            <pc:docMk/>
            <pc:sldMk cId="1320447076" sldId="260"/>
            <ac:inkMk id="16" creationId="{81C8A7CB-4D30-D96F-C1E3-854578332B1B}"/>
          </ac:inkMkLst>
        </pc:inkChg>
        <pc:inkChg chg="del">
          <ac:chgData name="anushan k" userId="9617056203975e7f" providerId="LiveId" clId="{7419499E-CCCE-4EF0-92E7-9C4DFC48A912}" dt="2023-06-29T09:52:05.471" v="35" actId="478"/>
          <ac:inkMkLst>
            <pc:docMk/>
            <pc:sldMk cId="1320447076" sldId="260"/>
            <ac:inkMk id="17" creationId="{F972A09C-FA9E-B47F-9F9B-6B3F252D7B82}"/>
          </ac:inkMkLst>
        </pc:inkChg>
        <pc:inkChg chg="del">
          <ac:chgData name="anushan k" userId="9617056203975e7f" providerId="LiveId" clId="{7419499E-CCCE-4EF0-92E7-9C4DFC48A912}" dt="2023-06-29T09:52:11.575" v="36" actId="478"/>
          <ac:inkMkLst>
            <pc:docMk/>
            <pc:sldMk cId="1320447076" sldId="260"/>
            <ac:inkMk id="18" creationId="{A29925D1-3762-CBF1-1672-FBC47BA0E88E}"/>
          </ac:inkMkLst>
        </pc:inkChg>
      </pc:sldChg>
      <pc:sldChg chg="addSp delSp modSp del mod">
        <pc:chgData name="anushan k" userId="9617056203975e7f" providerId="LiveId" clId="{7419499E-CCCE-4EF0-92E7-9C4DFC48A912}" dt="2023-07-03T12:48:50.912" v="543" actId="47"/>
        <pc:sldMkLst>
          <pc:docMk/>
          <pc:sldMk cId="3100690877" sldId="261"/>
        </pc:sldMkLst>
        <pc:spChg chg="mod">
          <ac:chgData name="anushan k" userId="9617056203975e7f" providerId="LiveId" clId="{7419499E-CCCE-4EF0-92E7-9C4DFC48A912}" dt="2023-07-03T10:18:57.834" v="213" actId="20577"/>
          <ac:spMkLst>
            <pc:docMk/>
            <pc:sldMk cId="3100690877" sldId="261"/>
            <ac:spMk id="2" creationId="{F042C239-E37C-876E-40B2-3E0AD1ABFD62}"/>
          </ac:spMkLst>
        </pc:spChg>
        <pc:spChg chg="add mod">
          <ac:chgData name="anushan k" userId="9617056203975e7f" providerId="LiveId" clId="{7419499E-CCCE-4EF0-92E7-9C4DFC48A912}" dt="2023-07-03T12:46:22.549" v="443" actId="20577"/>
          <ac:spMkLst>
            <pc:docMk/>
            <pc:sldMk cId="3100690877" sldId="261"/>
            <ac:spMk id="6" creationId="{784DCC44-7367-8DCF-B212-A5BE6A0CB0F6}"/>
          </ac:spMkLst>
        </pc:spChg>
        <pc:picChg chg="add del mod">
          <ac:chgData name="anushan k" userId="9617056203975e7f" providerId="LiveId" clId="{7419499E-CCCE-4EF0-92E7-9C4DFC48A912}" dt="2023-07-03T10:34:45.773" v="338" actId="478"/>
          <ac:picMkLst>
            <pc:docMk/>
            <pc:sldMk cId="3100690877" sldId="261"/>
            <ac:picMk id="4" creationId="{6F69154B-247C-DCD6-0541-EE8B60D31B50}"/>
          </ac:picMkLst>
        </pc:picChg>
        <pc:picChg chg="add mod">
          <ac:chgData name="anushan k" userId="9617056203975e7f" providerId="LiveId" clId="{7419499E-CCCE-4EF0-92E7-9C4DFC48A912}" dt="2023-07-03T10:35:05.347" v="342" actId="14100"/>
          <ac:picMkLst>
            <pc:docMk/>
            <pc:sldMk cId="3100690877" sldId="261"/>
            <ac:picMk id="8" creationId="{951EA769-D8CF-DD83-CD57-DAF29ACA88D9}"/>
          </ac:picMkLst>
        </pc:picChg>
      </pc:sldChg>
      <pc:sldChg chg="addSp delSp modSp mod">
        <pc:chgData name="anushan k" userId="9617056203975e7f" providerId="LiveId" clId="{7419499E-CCCE-4EF0-92E7-9C4DFC48A912}" dt="2023-07-10T18:38:49.757" v="828" actId="11529"/>
        <pc:sldMkLst>
          <pc:docMk/>
          <pc:sldMk cId="2102373762" sldId="262"/>
        </pc:sldMkLst>
        <pc:spChg chg="mod">
          <ac:chgData name="anushan k" userId="9617056203975e7f" providerId="LiveId" clId="{7419499E-CCCE-4EF0-92E7-9C4DFC48A912}" dt="2023-07-03T12:49:40.733" v="604" actId="20577"/>
          <ac:spMkLst>
            <pc:docMk/>
            <pc:sldMk cId="2102373762" sldId="262"/>
            <ac:spMk id="2" creationId="{3EFE5FB5-91A3-BFFA-6683-E0774EB31AF2}"/>
          </ac:spMkLst>
        </pc:spChg>
        <pc:spChg chg="add del mod">
          <ac:chgData name="anushan k" userId="9617056203975e7f" providerId="LiveId" clId="{7419499E-CCCE-4EF0-92E7-9C4DFC48A912}" dt="2023-07-10T18:38:49.757" v="828" actId="11529"/>
          <ac:spMkLst>
            <pc:docMk/>
            <pc:sldMk cId="2102373762" sldId="262"/>
            <ac:spMk id="5" creationId="{3149152C-0A56-2A17-37C1-F6ABBEA6E119}"/>
          </ac:spMkLst>
        </pc:spChg>
        <pc:inkChg chg="add">
          <ac:chgData name="anushan k" userId="9617056203975e7f" providerId="LiveId" clId="{7419499E-CCCE-4EF0-92E7-9C4DFC48A912}" dt="2023-07-10T18:35:04.288" v="782" actId="9405"/>
          <ac:inkMkLst>
            <pc:docMk/>
            <pc:sldMk cId="2102373762" sldId="262"/>
            <ac:inkMk id="3" creationId="{6D69FA14-D4C6-EADF-F23B-580BA62B18C2}"/>
          </ac:inkMkLst>
        </pc:inkChg>
        <pc:inkChg chg="add">
          <ac:chgData name="anushan k" userId="9617056203975e7f" providerId="LiveId" clId="{7419499E-CCCE-4EF0-92E7-9C4DFC48A912}" dt="2023-07-10T18:35:06.434" v="783" actId="9405"/>
          <ac:inkMkLst>
            <pc:docMk/>
            <pc:sldMk cId="2102373762" sldId="262"/>
            <ac:inkMk id="4" creationId="{D4C1BDD1-55CC-8C48-05D6-C6D47AD90E90}"/>
          </ac:inkMkLst>
        </pc:inkChg>
      </pc:sldChg>
      <pc:sldChg chg="modSp del mod">
        <pc:chgData name="anushan k" userId="9617056203975e7f" providerId="LiveId" clId="{7419499E-CCCE-4EF0-92E7-9C4DFC48A912}" dt="2023-07-11T11:20:31.735" v="1411" actId="47"/>
        <pc:sldMkLst>
          <pc:docMk/>
          <pc:sldMk cId="2011972701" sldId="263"/>
        </pc:sldMkLst>
        <pc:spChg chg="mod">
          <ac:chgData name="anushan k" userId="9617056203975e7f" providerId="LiveId" clId="{7419499E-CCCE-4EF0-92E7-9C4DFC48A912}" dt="2023-07-10T18:40:39.338" v="848" actId="20577"/>
          <ac:spMkLst>
            <pc:docMk/>
            <pc:sldMk cId="2011972701" sldId="263"/>
            <ac:spMk id="2" creationId="{6E44CF1D-10AF-7DB5-3A7D-DFDB7F15F93D}"/>
          </ac:spMkLst>
        </pc:spChg>
      </pc:sldChg>
      <pc:sldChg chg="addSp modSp mod">
        <pc:chgData name="anushan k" userId="9617056203975e7f" providerId="LiveId" clId="{7419499E-CCCE-4EF0-92E7-9C4DFC48A912}" dt="2023-07-14T08:57:06.473" v="1621" actId="20577"/>
        <pc:sldMkLst>
          <pc:docMk/>
          <pc:sldMk cId="3309028823" sldId="264"/>
        </pc:sldMkLst>
        <pc:spChg chg="mod">
          <ac:chgData name="anushan k" userId="9617056203975e7f" providerId="LiveId" clId="{7419499E-CCCE-4EF0-92E7-9C4DFC48A912}" dt="2023-07-14T08:57:06.473" v="1621" actId="20577"/>
          <ac:spMkLst>
            <pc:docMk/>
            <pc:sldMk cId="3309028823" sldId="264"/>
            <ac:spMk id="2" creationId="{3EFE5FB5-91A3-BFFA-6683-E0774EB31AF2}"/>
          </ac:spMkLst>
        </pc:spChg>
        <pc:inkChg chg="add">
          <ac:chgData name="anushan k" userId="9617056203975e7f" providerId="LiveId" clId="{7419499E-CCCE-4EF0-92E7-9C4DFC48A912}" dt="2023-07-10T18:39:12.743" v="829" actId="9405"/>
          <ac:inkMkLst>
            <pc:docMk/>
            <pc:sldMk cId="3309028823" sldId="264"/>
            <ac:inkMk id="3" creationId="{8415B3B9-400C-5D6E-7478-3D3D715683B3}"/>
          </ac:inkMkLst>
        </pc:inkChg>
        <pc:inkChg chg="add">
          <ac:chgData name="anushan k" userId="9617056203975e7f" providerId="LiveId" clId="{7419499E-CCCE-4EF0-92E7-9C4DFC48A912}" dt="2023-07-10T18:39:15.188" v="830" actId="9405"/>
          <ac:inkMkLst>
            <pc:docMk/>
            <pc:sldMk cId="3309028823" sldId="264"/>
            <ac:inkMk id="4" creationId="{D497BEDF-4DC3-6629-52A1-0AAE7DF4C1CE}"/>
          </ac:inkMkLst>
        </pc:inkChg>
        <pc:inkChg chg="add">
          <ac:chgData name="anushan k" userId="9617056203975e7f" providerId="LiveId" clId="{7419499E-CCCE-4EF0-92E7-9C4DFC48A912}" dt="2023-07-10T18:39:17.303" v="831" actId="9405"/>
          <ac:inkMkLst>
            <pc:docMk/>
            <pc:sldMk cId="3309028823" sldId="264"/>
            <ac:inkMk id="5" creationId="{D88D0AD9-B802-88B0-96A0-E96BDC74DFBB}"/>
          </ac:inkMkLst>
        </pc:inkChg>
        <pc:inkChg chg="add">
          <ac:chgData name="anushan k" userId="9617056203975e7f" providerId="LiveId" clId="{7419499E-CCCE-4EF0-92E7-9C4DFC48A912}" dt="2023-07-10T18:39:22.894" v="832" actId="9405"/>
          <ac:inkMkLst>
            <pc:docMk/>
            <pc:sldMk cId="3309028823" sldId="264"/>
            <ac:inkMk id="7" creationId="{D870582A-FD08-8B46-10C2-26D607528E27}"/>
          </ac:inkMkLst>
        </pc:inkChg>
      </pc:sldChg>
      <pc:sldChg chg="del">
        <pc:chgData name="anushan k" userId="9617056203975e7f" providerId="LiveId" clId="{7419499E-CCCE-4EF0-92E7-9C4DFC48A912}" dt="2023-07-11T11:20:46.784" v="1412" actId="47"/>
        <pc:sldMkLst>
          <pc:docMk/>
          <pc:sldMk cId="148799835" sldId="265"/>
        </pc:sldMkLst>
      </pc:sldChg>
      <pc:sldChg chg="addSp modSp mod">
        <pc:chgData name="anushan k" userId="9617056203975e7f" providerId="LiveId" clId="{7419499E-CCCE-4EF0-92E7-9C4DFC48A912}" dt="2023-07-10T18:45:28.633" v="945" actId="1076"/>
        <pc:sldMkLst>
          <pc:docMk/>
          <pc:sldMk cId="1545774961" sldId="266"/>
        </pc:sldMkLst>
        <pc:spChg chg="mod">
          <ac:chgData name="anushan k" userId="9617056203975e7f" providerId="LiveId" clId="{7419499E-CCCE-4EF0-92E7-9C4DFC48A912}" dt="2023-07-03T14:00:04.452" v="664" actId="20577"/>
          <ac:spMkLst>
            <pc:docMk/>
            <pc:sldMk cId="1545774961" sldId="266"/>
            <ac:spMk id="2" creationId="{6E44CF1D-10AF-7DB5-3A7D-DFDB7F15F93D}"/>
          </ac:spMkLst>
        </pc:spChg>
        <pc:spChg chg="add mod">
          <ac:chgData name="anushan k" userId="9617056203975e7f" providerId="LiveId" clId="{7419499E-CCCE-4EF0-92E7-9C4DFC48A912}" dt="2023-07-10T18:45:28.633" v="945" actId="1076"/>
          <ac:spMkLst>
            <pc:docMk/>
            <pc:sldMk cId="1545774961" sldId="266"/>
            <ac:spMk id="3" creationId="{7E57F23B-D557-D343-BFEF-BB4D37E25027}"/>
          </ac:spMkLst>
        </pc:spChg>
        <pc:picChg chg="add mod">
          <ac:chgData name="anushan k" userId="9617056203975e7f" providerId="LiveId" clId="{7419499E-CCCE-4EF0-92E7-9C4DFC48A912}" dt="2023-07-03T13:58:49.662" v="619" actId="14100"/>
          <ac:picMkLst>
            <pc:docMk/>
            <pc:sldMk cId="1545774961" sldId="266"/>
            <ac:picMk id="4" creationId="{0B13B67B-F9BB-2935-78E1-7668714FC757}"/>
          </ac:picMkLst>
        </pc:picChg>
      </pc:sldChg>
      <pc:sldChg chg="addSp delSp modSp add mod delCm">
        <pc:chgData name="anushan k" userId="9617056203975e7f" providerId="LiveId" clId="{7419499E-CCCE-4EF0-92E7-9C4DFC48A912}" dt="2023-07-10T18:33:20.322" v="780"/>
        <pc:sldMkLst>
          <pc:docMk/>
          <pc:sldMk cId="3823461380" sldId="268"/>
        </pc:sldMkLst>
        <pc:spChg chg="del">
          <ac:chgData name="anushan k" userId="9617056203975e7f" providerId="LiveId" clId="{7419499E-CCCE-4EF0-92E7-9C4DFC48A912}" dt="2023-06-29T09:34:27.956" v="9" actId="478"/>
          <ac:spMkLst>
            <pc:docMk/>
            <pc:sldMk cId="3823461380" sldId="268"/>
            <ac:spMk id="2" creationId="{0A1CB394-570F-E692-2F0C-924A3DCE5460}"/>
          </ac:spMkLst>
        </pc:spChg>
        <pc:spChg chg="add del mod">
          <ac:chgData name="anushan k" userId="9617056203975e7f" providerId="LiveId" clId="{7419499E-CCCE-4EF0-92E7-9C4DFC48A912}" dt="2023-06-29T09:34:29.983" v="10" actId="478"/>
          <ac:spMkLst>
            <pc:docMk/>
            <pc:sldMk cId="3823461380" sldId="268"/>
            <ac:spMk id="4" creationId="{1993FCAA-AD07-9C16-D585-E7E66FF8C928}"/>
          </ac:spMkLst>
        </pc:spChg>
        <pc:spChg chg="add del">
          <ac:chgData name="anushan k" userId="9617056203975e7f" providerId="LiveId" clId="{7419499E-CCCE-4EF0-92E7-9C4DFC48A912}" dt="2023-06-29T09:43:26.291" v="18"/>
          <ac:spMkLst>
            <pc:docMk/>
            <pc:sldMk cId="3823461380" sldId="268"/>
            <ac:spMk id="5" creationId="{A825C5C2-A20C-F797-91E9-D29E51B17ED8}"/>
          </ac:spMkLst>
        </pc:spChg>
        <pc:spChg chg="mod">
          <ac:chgData name="anushan k" userId="9617056203975e7f" providerId="LiveId" clId="{7419499E-CCCE-4EF0-92E7-9C4DFC48A912}" dt="2023-07-10T18:32:39.598" v="779" actId="27636"/>
          <ac:spMkLst>
            <pc:docMk/>
            <pc:sldMk cId="3823461380" sldId="268"/>
            <ac:spMk id="8" creationId="{1D49DEA4-6EAD-4613-1CE2-859DDAD8F52C}"/>
          </ac:spMkLst>
        </pc:spChg>
        <pc:picChg chg="mod">
          <ac:chgData name="anushan k" userId="9617056203975e7f" providerId="LiveId" clId="{7419499E-CCCE-4EF0-92E7-9C4DFC48A912}" dt="2023-06-29T09:51:08.574" v="33" actId="14100"/>
          <ac:picMkLst>
            <pc:docMk/>
            <pc:sldMk cId="3823461380" sldId="268"/>
            <ac:picMk id="7" creationId="{CE8B97B3-5200-D7D5-AA80-1554DB1FA1F0}"/>
          </ac:picMkLst>
        </pc:picChg>
        <pc:picChg chg="add del mod">
          <ac:chgData name="anushan k" userId="9617056203975e7f" providerId="LiveId" clId="{7419499E-CCCE-4EF0-92E7-9C4DFC48A912}" dt="2023-06-29T09:50:44.190" v="24" actId="478"/>
          <ac:picMkLst>
            <pc:docMk/>
            <pc:sldMk cId="3823461380" sldId="268"/>
            <ac:picMk id="9" creationId="{D67E1F1B-0E81-898B-A1DF-14627B2033C7}"/>
          </ac:picMkLst>
        </pc:picChg>
        <pc:picChg chg="add mod">
          <ac:chgData name="anushan k" userId="9617056203975e7f" providerId="LiveId" clId="{7419499E-CCCE-4EF0-92E7-9C4DFC48A912}" dt="2023-06-29T09:50:59.591" v="30" actId="1076"/>
          <ac:picMkLst>
            <pc:docMk/>
            <pc:sldMk cId="3823461380" sldId="268"/>
            <ac:picMk id="11" creationId="{3CD91B3F-D721-660D-1C2D-4EE882F91CE5}"/>
          </ac:picMkLst>
        </pc:picChg>
        <pc:picChg chg="del">
          <ac:chgData name="anushan k" userId="9617056203975e7f" providerId="LiveId" clId="{7419499E-CCCE-4EF0-92E7-9C4DFC48A912}" dt="2023-06-29T09:34:25.437" v="8" actId="478"/>
          <ac:picMkLst>
            <pc:docMk/>
            <pc:sldMk cId="3823461380" sldId="268"/>
            <ac:picMk id="12" creationId="{37D58FED-21CB-FD39-20F5-BA1F5ABD8519}"/>
          </ac:picMkLst>
        </pc:picChg>
        <pc:inkChg chg="add">
          <ac:chgData name="anushan k" userId="9617056203975e7f" providerId="LiveId" clId="{7419499E-CCCE-4EF0-92E7-9C4DFC48A912}" dt="2023-07-10T18:32:10.600" v="754" actId="9405"/>
          <ac:inkMkLst>
            <pc:docMk/>
            <pc:sldMk cId="3823461380" sldId="268"/>
            <ac:inkMk id="2" creationId="{B2581708-0D25-F1A1-6594-72A1EC535313}"/>
          </ac:inkMkLst>
        </pc:inkChg>
        <pc:inkChg chg="add">
          <ac:chgData name="anushan k" userId="9617056203975e7f" providerId="LiveId" clId="{7419499E-CCCE-4EF0-92E7-9C4DFC48A912}" dt="2023-07-10T18:32:12.571" v="755" actId="9405"/>
          <ac:inkMkLst>
            <pc:docMk/>
            <pc:sldMk cId="3823461380" sldId="268"/>
            <ac:inkMk id="3" creationId="{4C421CA9-F87F-7B23-46D8-97333D5CE547}"/>
          </ac:inkMkLst>
        </pc:inkChg>
        <pc:inkChg chg="add">
          <ac:chgData name="anushan k" userId="9617056203975e7f" providerId="LiveId" clId="{7419499E-CCCE-4EF0-92E7-9C4DFC48A912}" dt="2023-07-10T18:32:16.185" v="756" actId="9405"/>
          <ac:inkMkLst>
            <pc:docMk/>
            <pc:sldMk cId="3823461380" sldId="268"/>
            <ac:inkMk id="4" creationId="{5E94E45D-F97C-5109-4AB9-6A0D9A52C819}"/>
          </ac:inkMkLst>
        </pc:inkChg>
        <pc:inkChg chg="add">
          <ac:chgData name="anushan k" userId="9617056203975e7f" providerId="LiveId" clId="{7419499E-CCCE-4EF0-92E7-9C4DFC48A912}" dt="2023-07-10T18:32:18.109" v="757" actId="9405"/>
          <ac:inkMkLst>
            <pc:docMk/>
            <pc:sldMk cId="3823461380" sldId="268"/>
            <ac:inkMk id="5" creationId="{8D86BFC5-1869-54A1-CFE6-FB221AB85989}"/>
          </ac:inkMkLst>
        </pc:inkChg>
        <pc:inkChg chg="del">
          <ac:chgData name="anushan k" userId="9617056203975e7f" providerId="LiveId" clId="{7419499E-CCCE-4EF0-92E7-9C4DFC48A912}" dt="2023-06-29T09:34:46.720" v="14" actId="478"/>
          <ac:inkMkLst>
            <pc:docMk/>
            <pc:sldMk cId="3823461380" sldId="268"/>
            <ac:inkMk id="15" creationId="{4110DF74-B05F-43BD-933D-0E3CE5452ABC}"/>
          </ac:inkMkLst>
        </pc:inkChg>
        <pc:inkChg chg="del">
          <ac:chgData name="anushan k" userId="9617056203975e7f" providerId="LiveId" clId="{7419499E-CCCE-4EF0-92E7-9C4DFC48A912}" dt="2023-06-29T09:34:46.720" v="14" actId="478"/>
          <ac:inkMkLst>
            <pc:docMk/>
            <pc:sldMk cId="3823461380" sldId="268"/>
            <ac:inkMk id="16" creationId="{17A02E3E-B288-2B86-550D-7FF0413717A8}"/>
          </ac:inkMkLst>
        </pc:inkChg>
        <pc:inkChg chg="del">
          <ac:chgData name="anushan k" userId="9617056203975e7f" providerId="LiveId" clId="{7419499E-CCCE-4EF0-92E7-9C4DFC48A912}" dt="2023-06-29T09:34:40.400" v="12" actId="478"/>
          <ac:inkMkLst>
            <pc:docMk/>
            <pc:sldMk cId="3823461380" sldId="268"/>
            <ac:inkMk id="18" creationId="{91BF3EF3-A22C-38A5-F15D-17B1F6637A94}"/>
          </ac:inkMkLst>
        </pc:inkChg>
        <pc:inkChg chg="del">
          <ac:chgData name="anushan k" userId="9617056203975e7f" providerId="LiveId" clId="{7419499E-CCCE-4EF0-92E7-9C4DFC48A912}" dt="2023-06-29T09:34:40.400" v="12" actId="478"/>
          <ac:inkMkLst>
            <pc:docMk/>
            <pc:sldMk cId="3823461380" sldId="268"/>
            <ac:inkMk id="19" creationId="{9091218E-8B6A-0EF4-0A38-5369641A7AB5}"/>
          </ac:inkMkLst>
        </pc:inkChg>
        <pc:inkChg chg="del">
          <ac:chgData name="anushan k" userId="9617056203975e7f" providerId="LiveId" clId="{7419499E-CCCE-4EF0-92E7-9C4DFC48A912}" dt="2023-06-29T09:34:40.400" v="12" actId="478"/>
          <ac:inkMkLst>
            <pc:docMk/>
            <pc:sldMk cId="3823461380" sldId="268"/>
            <ac:inkMk id="20" creationId="{5E365244-2102-A795-2E74-4F6F5A86B104}"/>
          </ac:inkMkLst>
        </pc:inkChg>
        <pc:inkChg chg="del">
          <ac:chgData name="anushan k" userId="9617056203975e7f" providerId="LiveId" clId="{7419499E-CCCE-4EF0-92E7-9C4DFC48A912}" dt="2023-06-29T09:34:40.400" v="12" actId="478"/>
          <ac:inkMkLst>
            <pc:docMk/>
            <pc:sldMk cId="3823461380" sldId="268"/>
            <ac:inkMk id="21" creationId="{E58ACC68-8235-4F3F-F4C7-FF2A7A1D54CB}"/>
          </ac:inkMkLst>
        </pc:ink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ushan k" userId="9617056203975e7f" providerId="LiveId" clId="{7419499E-CCCE-4EF0-92E7-9C4DFC48A912}" dt="2023-07-10T18:33:20.322" v="780"/>
              <pc2:cmMkLst xmlns:pc2="http://schemas.microsoft.com/office/powerpoint/2019/9/main/command">
                <pc:docMk/>
                <pc:sldMk cId="3823461380" sldId="268"/>
                <pc2:cmMk id="{78EB571E-C917-46BB-9153-A38EAD95E493}"/>
              </pc2:cmMkLst>
            </pc226:cmChg>
          </p:ext>
        </pc:extLst>
      </pc:sldChg>
      <pc:sldChg chg="addSp delSp modSp new del mod">
        <pc:chgData name="anushan k" userId="9617056203975e7f" providerId="LiveId" clId="{7419499E-CCCE-4EF0-92E7-9C4DFC48A912}" dt="2023-07-11T11:19:59.445" v="1410" actId="47"/>
        <pc:sldMkLst>
          <pc:docMk/>
          <pc:sldMk cId="3152980814" sldId="269"/>
        </pc:sldMkLst>
        <pc:spChg chg="del">
          <ac:chgData name="anushan k" userId="9617056203975e7f" providerId="LiveId" clId="{7419499E-CCCE-4EF0-92E7-9C4DFC48A912}" dt="2023-06-29T09:54:23.693" v="174" actId="478"/>
          <ac:spMkLst>
            <pc:docMk/>
            <pc:sldMk cId="3152980814" sldId="269"/>
            <ac:spMk id="2" creationId="{A3587F52-279E-8110-82E2-89033041BBF7}"/>
          </ac:spMkLst>
        </pc:spChg>
        <pc:spChg chg="del">
          <ac:chgData name="anushan k" userId="9617056203975e7f" providerId="LiveId" clId="{7419499E-CCCE-4EF0-92E7-9C4DFC48A912}" dt="2023-06-29T09:54:21.557" v="173" actId="478"/>
          <ac:spMkLst>
            <pc:docMk/>
            <pc:sldMk cId="3152980814" sldId="269"/>
            <ac:spMk id="3" creationId="{8E03DF03-4C34-C5C6-C935-12CEFDC1E3D0}"/>
          </ac:spMkLst>
        </pc:spChg>
        <pc:spChg chg="add mod">
          <ac:chgData name="anushan k" userId="9617056203975e7f" providerId="LiveId" clId="{7419499E-CCCE-4EF0-92E7-9C4DFC48A912}" dt="2023-06-29T09:54:32.327" v="202" actId="20577"/>
          <ac:spMkLst>
            <pc:docMk/>
            <pc:sldMk cId="3152980814" sldId="269"/>
            <ac:spMk id="4" creationId="{CC048ACA-914C-BB71-C8BA-9D71CF53A563}"/>
          </ac:spMkLst>
        </pc:spChg>
      </pc:sldChg>
      <pc:sldChg chg="addSp modSp add mod">
        <pc:chgData name="anushan k" userId="9617056203975e7f" providerId="LiveId" clId="{7419499E-CCCE-4EF0-92E7-9C4DFC48A912}" dt="2023-07-03T12:48:37.836" v="542" actId="14100"/>
        <pc:sldMkLst>
          <pc:docMk/>
          <pc:sldMk cId="622442316" sldId="270"/>
        </pc:sldMkLst>
        <pc:spChg chg="mod">
          <ac:chgData name="anushan k" userId="9617056203975e7f" providerId="LiveId" clId="{7419499E-CCCE-4EF0-92E7-9C4DFC48A912}" dt="2023-07-03T10:46:07.001" v="439" actId="20577"/>
          <ac:spMkLst>
            <pc:docMk/>
            <pc:sldMk cId="622442316" sldId="270"/>
            <ac:spMk id="2" creationId="{C4B7206A-C9F2-FE6E-C663-8F732A4310C5}"/>
          </ac:spMkLst>
        </pc:spChg>
        <pc:spChg chg="add mod">
          <ac:chgData name="anushan k" userId="9617056203975e7f" providerId="LiveId" clId="{7419499E-CCCE-4EF0-92E7-9C4DFC48A912}" dt="2023-07-03T12:48:37.836" v="542" actId="14100"/>
          <ac:spMkLst>
            <pc:docMk/>
            <pc:sldMk cId="622442316" sldId="270"/>
            <ac:spMk id="5" creationId="{39CFAE6B-CD95-C6EF-E02A-E7E09A44DDC6}"/>
          </ac:spMkLst>
        </pc:spChg>
        <pc:picChg chg="add mod">
          <ac:chgData name="anushan k" userId="9617056203975e7f" providerId="LiveId" clId="{7419499E-CCCE-4EF0-92E7-9C4DFC48A912}" dt="2023-07-03T12:46:11.277" v="442" actId="14100"/>
          <ac:picMkLst>
            <pc:docMk/>
            <pc:sldMk cId="622442316" sldId="270"/>
            <ac:picMk id="4" creationId="{FE9DC450-7DD0-1847-98A2-0C05798A10E0}"/>
          </ac:picMkLst>
        </pc:picChg>
      </pc:sldChg>
      <pc:sldChg chg="addSp delSp modSp add mod">
        <pc:chgData name="anushan k" userId="9617056203975e7f" providerId="LiveId" clId="{7419499E-CCCE-4EF0-92E7-9C4DFC48A912}" dt="2023-07-12T08:45:04.650" v="1574" actId="1076"/>
        <pc:sldMkLst>
          <pc:docMk/>
          <pc:sldMk cId="1664910337" sldId="271"/>
        </pc:sldMkLst>
        <pc:spChg chg="mod">
          <ac:chgData name="anushan k" userId="9617056203975e7f" providerId="LiveId" clId="{7419499E-CCCE-4EF0-92E7-9C4DFC48A912}" dt="2023-07-12T08:45:04.650" v="1574" actId="1076"/>
          <ac:spMkLst>
            <pc:docMk/>
            <pc:sldMk cId="1664910337" sldId="271"/>
            <ac:spMk id="2" creationId="{C4B7206A-C9F2-FE6E-C663-8F732A4310C5}"/>
          </ac:spMkLst>
        </pc:spChg>
        <pc:spChg chg="add mod">
          <ac:chgData name="anushan k" userId="9617056203975e7f" providerId="LiveId" clId="{7419499E-CCCE-4EF0-92E7-9C4DFC48A912}" dt="2023-07-12T07:46:12.198" v="1456" actId="1076"/>
          <ac:spMkLst>
            <pc:docMk/>
            <pc:sldMk cId="1664910337" sldId="271"/>
            <ac:spMk id="15" creationId="{A04F5C61-D002-4925-0B99-6B7B9589338A}"/>
          </ac:spMkLst>
        </pc:spChg>
        <pc:grpChg chg="mod">
          <ac:chgData name="anushan k" userId="9617056203975e7f" providerId="LiveId" clId="{7419499E-CCCE-4EF0-92E7-9C4DFC48A912}" dt="2023-07-12T07:47:16.158" v="1461"/>
          <ac:grpSpMkLst>
            <pc:docMk/>
            <pc:sldMk cId="1664910337" sldId="271"/>
            <ac:grpSpMk id="20" creationId="{923FE3BD-EC60-6619-89CB-DACF51F277C1}"/>
          </ac:grpSpMkLst>
        </pc:grpChg>
        <pc:picChg chg="add del mod">
          <ac:chgData name="anushan k" userId="9617056203975e7f" providerId="LiveId" clId="{7419499E-CCCE-4EF0-92E7-9C4DFC48A912}" dt="2023-07-11T12:03:21.968" v="1416" actId="478"/>
          <ac:picMkLst>
            <pc:docMk/>
            <pc:sldMk cId="1664910337" sldId="271"/>
            <ac:picMk id="4" creationId="{CAEEE71C-515B-AD57-9542-12A0800017C3}"/>
          </ac:picMkLst>
        </pc:picChg>
        <pc:picChg chg="add mod">
          <ac:chgData name="anushan k" userId="9617056203975e7f" providerId="LiveId" clId="{7419499E-CCCE-4EF0-92E7-9C4DFC48A912}" dt="2023-07-12T07:43:23.884" v="1435" actId="14100"/>
          <ac:picMkLst>
            <pc:docMk/>
            <pc:sldMk cId="1664910337" sldId="271"/>
            <ac:picMk id="6" creationId="{F5472E8B-8CA0-3E6A-7444-64044E23C24D}"/>
          </ac:picMkLst>
        </pc:picChg>
        <pc:picChg chg="del">
          <ac:chgData name="anushan k" userId="9617056203975e7f" providerId="LiveId" clId="{7419499E-CCCE-4EF0-92E7-9C4DFC48A912}" dt="2023-07-10T18:47:01.915" v="947" actId="478"/>
          <ac:picMkLst>
            <pc:docMk/>
            <pc:sldMk cId="1664910337" sldId="271"/>
            <ac:picMk id="8" creationId="{19540FFF-3DB6-3886-4A75-BF60E65ED3D0}"/>
          </ac:picMkLst>
        </pc:picChg>
        <pc:picChg chg="add mod">
          <ac:chgData name="anushan k" userId="9617056203975e7f" providerId="LiveId" clId="{7419499E-CCCE-4EF0-92E7-9C4DFC48A912}" dt="2023-07-12T07:44:10.502" v="1446" actId="14100"/>
          <ac:picMkLst>
            <pc:docMk/>
            <pc:sldMk cId="1664910337" sldId="271"/>
            <ac:picMk id="9" creationId="{425E6370-E578-7253-25D3-AAD887493A4A}"/>
          </ac:picMkLst>
        </pc:picChg>
        <pc:picChg chg="add mod">
          <ac:chgData name="anushan k" userId="9617056203975e7f" providerId="LiveId" clId="{7419499E-CCCE-4EF0-92E7-9C4DFC48A912}" dt="2023-07-12T07:43:14.289" v="1432" actId="1076"/>
          <ac:picMkLst>
            <pc:docMk/>
            <pc:sldMk cId="1664910337" sldId="271"/>
            <ac:picMk id="10" creationId="{00E3D09A-1146-429A-8E3B-2427C9234E93}"/>
          </ac:picMkLst>
        </pc:picChg>
        <pc:picChg chg="add mod">
          <ac:chgData name="anushan k" userId="9617056203975e7f" providerId="LiveId" clId="{7419499E-CCCE-4EF0-92E7-9C4DFC48A912}" dt="2023-07-12T07:43:49.457" v="1440" actId="1076"/>
          <ac:picMkLst>
            <pc:docMk/>
            <pc:sldMk cId="1664910337" sldId="271"/>
            <ac:picMk id="11" creationId="{84551B02-06D6-441E-B383-D226D4570322}"/>
          </ac:picMkLst>
        </pc:picChg>
        <pc:picChg chg="add mod">
          <ac:chgData name="anushan k" userId="9617056203975e7f" providerId="LiveId" clId="{7419499E-CCCE-4EF0-92E7-9C4DFC48A912}" dt="2023-07-12T07:44:05.446" v="1445" actId="1076"/>
          <ac:picMkLst>
            <pc:docMk/>
            <pc:sldMk cId="1664910337" sldId="271"/>
            <ac:picMk id="13" creationId="{5E53D9FF-3241-2E23-EA42-9599C466D1C7}"/>
          </ac:picMkLst>
        </pc:picChg>
        <pc:inkChg chg="add">
          <ac:chgData name="anushan k" userId="9617056203975e7f" providerId="LiveId" clId="{7419499E-CCCE-4EF0-92E7-9C4DFC48A912}" dt="2023-07-12T07:47:07.302" v="1457" actId="9405"/>
          <ac:inkMkLst>
            <pc:docMk/>
            <pc:sldMk cId="1664910337" sldId="271"/>
            <ac:inkMk id="16" creationId="{27BE2AE4-6169-5D2C-DDC6-BD9C91DA67C6}"/>
          </ac:inkMkLst>
        </pc:inkChg>
        <pc:inkChg chg="add">
          <ac:chgData name="anushan k" userId="9617056203975e7f" providerId="LiveId" clId="{7419499E-CCCE-4EF0-92E7-9C4DFC48A912}" dt="2023-07-12T07:47:09.436" v="1458" actId="9405"/>
          <ac:inkMkLst>
            <pc:docMk/>
            <pc:sldMk cId="1664910337" sldId="271"/>
            <ac:inkMk id="17" creationId="{8B6D5386-1F99-6B25-86C6-C9641A9B7B81}"/>
          </ac:inkMkLst>
        </pc:inkChg>
        <pc:inkChg chg="add mod">
          <ac:chgData name="anushan k" userId="9617056203975e7f" providerId="LiveId" clId="{7419499E-CCCE-4EF0-92E7-9C4DFC48A912}" dt="2023-07-12T07:47:16.158" v="1461"/>
          <ac:inkMkLst>
            <pc:docMk/>
            <pc:sldMk cId="1664910337" sldId="271"/>
            <ac:inkMk id="18" creationId="{9DB39539-00F2-9174-F83E-0A94F423A645}"/>
          </ac:inkMkLst>
        </pc:inkChg>
        <pc:inkChg chg="add mod">
          <ac:chgData name="anushan k" userId="9617056203975e7f" providerId="LiveId" clId="{7419499E-CCCE-4EF0-92E7-9C4DFC48A912}" dt="2023-07-12T07:47:16.158" v="1461"/>
          <ac:inkMkLst>
            <pc:docMk/>
            <pc:sldMk cId="1664910337" sldId="271"/>
            <ac:inkMk id="19" creationId="{8938483B-9E29-836E-ACE3-EB99B476127C}"/>
          </ac:inkMkLst>
        </pc:inkChg>
      </pc:sldChg>
      <pc:sldChg chg="addSp delSp modSp add mod ord">
        <pc:chgData name="anushan k" userId="9617056203975e7f" providerId="LiveId" clId="{7419499E-CCCE-4EF0-92E7-9C4DFC48A912}" dt="2023-07-22T17:05:26.982" v="1733"/>
        <pc:sldMkLst>
          <pc:docMk/>
          <pc:sldMk cId="1145583015" sldId="272"/>
        </pc:sldMkLst>
        <pc:spChg chg="mod">
          <ac:chgData name="anushan k" userId="9617056203975e7f" providerId="LiveId" clId="{7419499E-CCCE-4EF0-92E7-9C4DFC48A912}" dt="2023-07-11T08:22:39.738" v="1213" actId="20577"/>
          <ac:spMkLst>
            <pc:docMk/>
            <pc:sldMk cId="1145583015" sldId="272"/>
            <ac:spMk id="2" creationId="{C4B7206A-C9F2-FE6E-C663-8F732A4310C5}"/>
          </ac:spMkLst>
        </pc:spChg>
        <pc:picChg chg="add del mod">
          <ac:chgData name="anushan k" userId="9617056203975e7f" providerId="LiveId" clId="{7419499E-CCCE-4EF0-92E7-9C4DFC48A912}" dt="2023-07-10T19:03:26.627" v="1013" actId="478"/>
          <ac:picMkLst>
            <pc:docMk/>
            <pc:sldMk cId="1145583015" sldId="272"/>
            <ac:picMk id="4" creationId="{37CF843D-0E46-7F8A-161E-A2BCD8C97164}"/>
          </ac:picMkLst>
        </pc:picChg>
        <pc:picChg chg="add mod">
          <ac:chgData name="anushan k" userId="9617056203975e7f" providerId="LiveId" clId="{7419499E-CCCE-4EF0-92E7-9C4DFC48A912}" dt="2023-07-10T19:03:49.574" v="1016" actId="1076"/>
          <ac:picMkLst>
            <pc:docMk/>
            <pc:sldMk cId="1145583015" sldId="272"/>
            <ac:picMk id="6" creationId="{FD020B10-76FE-FD17-C919-F24A3EF38B72}"/>
          </ac:picMkLst>
        </pc:picChg>
        <pc:picChg chg="add del mod">
          <ac:chgData name="anushan k" userId="9617056203975e7f" providerId="LiveId" clId="{7419499E-CCCE-4EF0-92E7-9C4DFC48A912}" dt="2023-07-10T19:26:07.279" v="1074" actId="478"/>
          <ac:picMkLst>
            <pc:docMk/>
            <pc:sldMk cId="1145583015" sldId="272"/>
            <ac:picMk id="8" creationId="{03E6793E-0F98-8564-7DE0-594C43455D10}"/>
          </ac:picMkLst>
        </pc:picChg>
        <pc:picChg chg="add del mod">
          <ac:chgData name="anushan k" userId="9617056203975e7f" providerId="LiveId" clId="{7419499E-CCCE-4EF0-92E7-9C4DFC48A912}" dt="2023-07-10T19:27:12.451" v="1082" actId="21"/>
          <ac:picMkLst>
            <pc:docMk/>
            <pc:sldMk cId="1145583015" sldId="272"/>
            <ac:picMk id="10" creationId="{F35E9949-F82D-757C-810C-8AEC1DA64B8A}"/>
          </ac:picMkLst>
        </pc:picChg>
      </pc:sldChg>
      <pc:sldChg chg="new del">
        <pc:chgData name="anushan k" userId="9617056203975e7f" providerId="LiveId" clId="{7419499E-CCCE-4EF0-92E7-9C4DFC48A912}" dt="2023-07-10T18:47:52.515" v="997" actId="47"/>
        <pc:sldMkLst>
          <pc:docMk/>
          <pc:sldMk cId="4268799074" sldId="272"/>
        </pc:sldMkLst>
      </pc:sldChg>
      <pc:sldChg chg="addSp modSp new mod ord">
        <pc:chgData name="anushan k" userId="9617056203975e7f" providerId="LiveId" clId="{7419499E-CCCE-4EF0-92E7-9C4DFC48A912}" dt="2023-07-22T17:05:21.417" v="1731"/>
        <pc:sldMkLst>
          <pc:docMk/>
          <pc:sldMk cId="1125490431" sldId="273"/>
        </pc:sldMkLst>
        <pc:spChg chg="add mod">
          <ac:chgData name="anushan k" userId="9617056203975e7f" providerId="LiveId" clId="{7419499E-CCCE-4EF0-92E7-9C4DFC48A912}" dt="2023-07-11T08:23:00.595" v="1251" actId="20577"/>
          <ac:spMkLst>
            <pc:docMk/>
            <pc:sldMk cId="1125490431" sldId="273"/>
            <ac:spMk id="5" creationId="{9C6C6DBC-C737-D787-0CB7-ACF685B878DC}"/>
          </ac:spMkLst>
        </pc:spChg>
        <pc:picChg chg="add mod">
          <ac:chgData name="anushan k" userId="9617056203975e7f" providerId="LiveId" clId="{7419499E-CCCE-4EF0-92E7-9C4DFC48A912}" dt="2023-07-11T08:23:09.092" v="1278" actId="1035"/>
          <ac:picMkLst>
            <pc:docMk/>
            <pc:sldMk cId="1125490431" sldId="273"/>
            <ac:picMk id="3" creationId="{41E7845D-2154-5C42-8264-ACEA417F8D3A}"/>
          </ac:picMkLst>
        </pc:picChg>
        <pc:picChg chg="add mod">
          <ac:chgData name="anushan k" userId="9617056203975e7f" providerId="LiveId" clId="{7419499E-CCCE-4EF0-92E7-9C4DFC48A912}" dt="2023-07-11T08:23:09.092" v="1278" actId="1035"/>
          <ac:picMkLst>
            <pc:docMk/>
            <pc:sldMk cId="1125490431" sldId="273"/>
            <ac:picMk id="4" creationId="{B59504DC-4B4F-AFD7-10F5-4E8CB570F860}"/>
          </ac:picMkLst>
        </pc:picChg>
      </pc:sldChg>
      <pc:sldChg chg="add del">
        <pc:chgData name="anushan k" userId="9617056203975e7f" providerId="LiveId" clId="{7419499E-CCCE-4EF0-92E7-9C4DFC48A912}" dt="2023-07-10T19:25:35.181" v="1072"/>
        <pc:sldMkLst>
          <pc:docMk/>
          <pc:sldMk cId="2297111648" sldId="273"/>
        </pc:sldMkLst>
      </pc:sldChg>
      <pc:sldChg chg="modSp add mod ord">
        <pc:chgData name="anushan k" userId="9617056203975e7f" providerId="LiveId" clId="{7419499E-CCCE-4EF0-92E7-9C4DFC48A912}" dt="2023-07-10T19:35:57.414" v="1184" actId="20577"/>
        <pc:sldMkLst>
          <pc:docMk/>
          <pc:sldMk cId="2298739813" sldId="274"/>
        </pc:sldMkLst>
        <pc:spChg chg="mod">
          <ac:chgData name="anushan k" userId="9617056203975e7f" providerId="LiveId" clId="{7419499E-CCCE-4EF0-92E7-9C4DFC48A912}" dt="2023-07-10T19:35:57.414" v="1184" actId="20577"/>
          <ac:spMkLst>
            <pc:docMk/>
            <pc:sldMk cId="2298739813" sldId="274"/>
            <ac:spMk id="2" creationId="{C4B7206A-C9F2-FE6E-C663-8F732A4310C5}"/>
          </ac:spMkLst>
        </pc:spChg>
      </pc:sldChg>
      <pc:sldChg chg="addSp delSp modSp add mod">
        <pc:chgData name="anushan k" userId="9617056203975e7f" providerId="LiveId" clId="{7419499E-CCCE-4EF0-92E7-9C4DFC48A912}" dt="2023-07-11T08:23:30.440" v="1295" actId="1037"/>
        <pc:sldMkLst>
          <pc:docMk/>
          <pc:sldMk cId="2664857871" sldId="275"/>
        </pc:sldMkLst>
        <pc:spChg chg="add mod">
          <ac:chgData name="anushan k" userId="9617056203975e7f" providerId="LiveId" clId="{7419499E-CCCE-4EF0-92E7-9C4DFC48A912}" dt="2023-07-11T08:23:30.440" v="1295" actId="1037"/>
          <ac:spMkLst>
            <pc:docMk/>
            <pc:sldMk cId="2664857871" sldId="275"/>
            <ac:spMk id="8" creationId="{4C24130F-B9A7-284A-A9BF-31818CDB3DC7}"/>
          </ac:spMkLst>
        </pc:spChg>
        <pc:picChg chg="del">
          <ac:chgData name="anushan k" userId="9617056203975e7f" providerId="LiveId" clId="{7419499E-CCCE-4EF0-92E7-9C4DFC48A912}" dt="2023-07-11T08:20:46.265" v="1186" actId="478"/>
          <ac:picMkLst>
            <pc:docMk/>
            <pc:sldMk cId="2664857871" sldId="275"/>
            <ac:picMk id="3" creationId="{41E7845D-2154-5C42-8264-ACEA417F8D3A}"/>
          </ac:picMkLst>
        </pc:picChg>
        <pc:picChg chg="del">
          <ac:chgData name="anushan k" userId="9617056203975e7f" providerId="LiveId" clId="{7419499E-CCCE-4EF0-92E7-9C4DFC48A912}" dt="2023-07-11T08:20:47.748" v="1187" actId="478"/>
          <ac:picMkLst>
            <pc:docMk/>
            <pc:sldMk cId="2664857871" sldId="275"/>
            <ac:picMk id="4" creationId="{B59504DC-4B4F-AFD7-10F5-4E8CB570F860}"/>
          </ac:picMkLst>
        </pc:picChg>
        <pc:picChg chg="add mod">
          <ac:chgData name="anushan k" userId="9617056203975e7f" providerId="LiveId" clId="{7419499E-CCCE-4EF0-92E7-9C4DFC48A912}" dt="2023-07-11T08:21:09.161" v="1190" actId="1076"/>
          <ac:picMkLst>
            <pc:docMk/>
            <pc:sldMk cId="2664857871" sldId="275"/>
            <ac:picMk id="5" creationId="{D917E0D8-B4D0-8628-A30D-12E612A091E3}"/>
          </ac:picMkLst>
        </pc:picChg>
        <pc:picChg chg="add mod">
          <ac:chgData name="anushan k" userId="9617056203975e7f" providerId="LiveId" clId="{7419499E-CCCE-4EF0-92E7-9C4DFC48A912}" dt="2023-07-11T08:21:51.457" v="1194" actId="1076"/>
          <ac:picMkLst>
            <pc:docMk/>
            <pc:sldMk cId="2664857871" sldId="275"/>
            <ac:picMk id="7" creationId="{EC1F9B3F-1E6A-102D-1C43-A090735119E8}"/>
          </ac:picMkLst>
        </pc:picChg>
      </pc:sldChg>
      <pc:sldChg chg="addSp delSp modSp new mod ord setBg">
        <pc:chgData name="anushan k" userId="9617056203975e7f" providerId="LiveId" clId="{7419499E-CCCE-4EF0-92E7-9C4DFC48A912}" dt="2023-07-22T17:04:35.163" v="1727"/>
        <pc:sldMkLst>
          <pc:docMk/>
          <pc:sldMk cId="2128860028" sldId="276"/>
        </pc:sldMkLst>
        <pc:spChg chg="add mod ord">
          <ac:chgData name="anushan k" userId="9617056203975e7f" providerId="LiveId" clId="{7419499E-CCCE-4EF0-92E7-9C4DFC48A912}" dt="2023-07-11T09:06:12.744" v="1304" actId="26606"/>
          <ac:spMkLst>
            <pc:docMk/>
            <pc:sldMk cId="2128860028" sldId="276"/>
            <ac:spMk id="2" creationId="{02B64CF5-D8F7-9194-A932-DAB0A1FBD179}"/>
          </ac:spMkLst>
        </pc:spChg>
        <pc:spChg chg="add mod">
          <ac:chgData name="anushan k" userId="9617056203975e7f" providerId="LiveId" clId="{7419499E-CCCE-4EF0-92E7-9C4DFC48A912}" dt="2023-07-11T09:19:43.134" v="1345" actId="20577"/>
          <ac:spMkLst>
            <pc:docMk/>
            <pc:sldMk cId="2128860028" sldId="276"/>
            <ac:spMk id="9" creationId="{A9401BE4-30DA-F2DB-55AB-017659A2A263}"/>
          </ac:spMkLst>
        </pc:spChg>
        <pc:picChg chg="add mod">
          <ac:chgData name="anushan k" userId="9617056203975e7f" providerId="LiveId" clId="{7419499E-CCCE-4EF0-92E7-9C4DFC48A912}" dt="2023-07-11T09:29:41.344" v="1373" actId="1076"/>
          <ac:picMkLst>
            <pc:docMk/>
            <pc:sldMk cId="2128860028" sldId="276"/>
            <ac:picMk id="4" creationId="{D5EE24F8-F9A4-F195-C4AF-DD4D69D22A95}"/>
          </ac:picMkLst>
        </pc:picChg>
        <pc:picChg chg="add del mod">
          <ac:chgData name="anushan k" userId="9617056203975e7f" providerId="LiveId" clId="{7419499E-CCCE-4EF0-92E7-9C4DFC48A912}" dt="2023-07-11T09:17:23.037" v="1315" actId="478"/>
          <ac:picMkLst>
            <pc:docMk/>
            <pc:sldMk cId="2128860028" sldId="276"/>
            <ac:picMk id="6" creationId="{A9F40B1D-7B13-FCB5-5AAD-0D33AC3D04B6}"/>
          </ac:picMkLst>
        </pc:picChg>
        <pc:picChg chg="add del mod">
          <ac:chgData name="anushan k" userId="9617056203975e7f" providerId="LiveId" clId="{7419499E-CCCE-4EF0-92E7-9C4DFC48A912}" dt="2023-07-11T09:29:23.339" v="1364" actId="21"/>
          <ac:picMkLst>
            <pc:docMk/>
            <pc:sldMk cId="2128860028" sldId="276"/>
            <ac:picMk id="8" creationId="{78E4C586-8CDC-1B91-98F4-4B9AC01673F7}"/>
          </ac:picMkLst>
        </pc:picChg>
        <pc:picChg chg="add mod">
          <ac:chgData name="anushan k" userId="9617056203975e7f" providerId="LiveId" clId="{7419499E-CCCE-4EF0-92E7-9C4DFC48A912}" dt="2023-07-11T09:29:43.363" v="1374" actId="1076"/>
          <ac:picMkLst>
            <pc:docMk/>
            <pc:sldMk cId="2128860028" sldId="276"/>
            <ac:picMk id="10" creationId="{55C8FCEE-8A79-52C0-D722-58F3FA746028}"/>
          </ac:picMkLst>
        </pc:picChg>
      </pc:sldChg>
      <pc:sldChg chg="addSp delSp modSp new mod">
        <pc:chgData name="anushan k" userId="9617056203975e7f" providerId="LiveId" clId="{7419499E-CCCE-4EF0-92E7-9C4DFC48A912}" dt="2023-07-22T17:19:20.588" v="1779" actId="1076"/>
        <pc:sldMkLst>
          <pc:docMk/>
          <pc:sldMk cId="219953209" sldId="277"/>
        </pc:sldMkLst>
        <pc:spChg chg="add mod">
          <ac:chgData name="anushan k" userId="9617056203975e7f" providerId="LiveId" clId="{7419499E-CCCE-4EF0-92E7-9C4DFC48A912}" dt="2023-07-11T09:20:06.879" v="1356" actId="20577"/>
          <ac:spMkLst>
            <pc:docMk/>
            <pc:sldMk cId="219953209" sldId="277"/>
            <ac:spMk id="6" creationId="{8A8D3131-E74C-4C6C-E7D1-CF63A612165B}"/>
          </ac:spMkLst>
        </pc:spChg>
        <pc:picChg chg="add del mod">
          <ac:chgData name="anushan k" userId="9617056203975e7f" providerId="LiveId" clId="{7419499E-CCCE-4EF0-92E7-9C4DFC48A912}" dt="2023-07-14T11:46:23.437" v="1642" actId="478"/>
          <ac:picMkLst>
            <pc:docMk/>
            <pc:sldMk cId="219953209" sldId="277"/>
            <ac:picMk id="3" creationId="{3F13F1F4-952D-0A0E-5A2E-1997CCB6A898}"/>
          </ac:picMkLst>
        </pc:picChg>
        <pc:picChg chg="add del mod">
          <ac:chgData name="anushan k" userId="9617056203975e7f" providerId="LiveId" clId="{7419499E-CCCE-4EF0-92E7-9C4DFC48A912}" dt="2023-07-22T17:19:20.588" v="1779" actId="1076"/>
          <ac:picMkLst>
            <pc:docMk/>
            <pc:sldMk cId="219953209" sldId="277"/>
            <ac:picMk id="4" creationId="{A754B70A-A298-83E4-EDAD-24906063D943}"/>
          </ac:picMkLst>
        </pc:picChg>
        <pc:picChg chg="add del mod">
          <ac:chgData name="anushan k" userId="9617056203975e7f" providerId="LiveId" clId="{7419499E-CCCE-4EF0-92E7-9C4DFC48A912}" dt="2023-07-12T07:52:27.868" v="1566" actId="478"/>
          <ac:picMkLst>
            <pc:docMk/>
            <pc:sldMk cId="219953209" sldId="277"/>
            <ac:picMk id="5" creationId="{07A784ED-5278-C211-97B0-7941AAC4AFED}"/>
          </ac:picMkLst>
        </pc:picChg>
        <pc:picChg chg="add del mod">
          <ac:chgData name="anushan k" userId="9617056203975e7f" providerId="LiveId" clId="{7419499E-CCCE-4EF0-92E7-9C4DFC48A912}" dt="2023-07-22T17:18:02.218" v="1761" actId="22"/>
          <ac:picMkLst>
            <pc:docMk/>
            <pc:sldMk cId="219953209" sldId="277"/>
            <ac:picMk id="7" creationId="{05B66F43-CFB2-0D7B-6873-DB1C46A4DBE6}"/>
          </ac:picMkLst>
        </pc:picChg>
        <pc:picChg chg="add del mod">
          <ac:chgData name="anushan k" userId="9617056203975e7f" providerId="LiveId" clId="{7419499E-CCCE-4EF0-92E7-9C4DFC48A912}" dt="2023-07-22T17:17:14.024" v="1745" actId="478"/>
          <ac:picMkLst>
            <pc:docMk/>
            <pc:sldMk cId="219953209" sldId="277"/>
            <ac:picMk id="8" creationId="{C9AE5931-5BE7-22F3-840F-3096594EF50B}"/>
          </ac:picMkLst>
        </pc:picChg>
        <pc:picChg chg="add mod">
          <ac:chgData name="anushan k" userId="9617056203975e7f" providerId="LiveId" clId="{7419499E-CCCE-4EF0-92E7-9C4DFC48A912}" dt="2023-07-22T17:19:18.100" v="1778" actId="14100"/>
          <ac:picMkLst>
            <pc:docMk/>
            <pc:sldMk cId="219953209" sldId="277"/>
            <ac:picMk id="10" creationId="{B03D82F7-E4A9-1155-8644-C27A244BAE2C}"/>
          </ac:picMkLst>
        </pc:picChg>
      </pc:sldChg>
      <pc:sldChg chg="addSp delSp modSp new mod ord">
        <pc:chgData name="anushan k" userId="9617056203975e7f" providerId="LiveId" clId="{7419499E-CCCE-4EF0-92E7-9C4DFC48A912}" dt="2023-07-22T17:42:18.404" v="1783" actId="20578"/>
        <pc:sldMkLst>
          <pc:docMk/>
          <pc:sldMk cId="1640351610" sldId="278"/>
        </pc:sldMkLst>
        <pc:spChg chg="add mod">
          <ac:chgData name="anushan k" userId="9617056203975e7f" providerId="LiveId" clId="{7419499E-CCCE-4EF0-92E7-9C4DFC48A912}" dt="2023-07-14T09:39:16.821" v="1636" actId="1076"/>
          <ac:spMkLst>
            <pc:docMk/>
            <pc:sldMk cId="1640351610" sldId="278"/>
            <ac:spMk id="2" creationId="{13E413E4-A991-E124-9968-3257A08B02F8}"/>
          </ac:spMkLst>
        </pc:spChg>
        <pc:spChg chg="add mod">
          <ac:chgData name="anushan k" userId="9617056203975e7f" providerId="LiveId" clId="{7419499E-CCCE-4EF0-92E7-9C4DFC48A912}" dt="2023-07-14T09:39:47.986" v="1641" actId="20577"/>
          <ac:spMkLst>
            <pc:docMk/>
            <pc:sldMk cId="1640351610" sldId="278"/>
            <ac:spMk id="4" creationId="{8B334193-F19F-B669-11D5-D68DCD5B9F38}"/>
          </ac:spMkLst>
        </pc:spChg>
        <pc:picChg chg="add del mod">
          <ac:chgData name="anushan k" userId="9617056203975e7f" providerId="LiveId" clId="{7419499E-CCCE-4EF0-92E7-9C4DFC48A912}" dt="2023-07-22T17:18:05.402" v="1762" actId="478"/>
          <ac:picMkLst>
            <pc:docMk/>
            <pc:sldMk cId="1640351610" sldId="278"/>
            <ac:picMk id="3" creationId="{E454BB80-8F60-6308-74D8-1ECFE4173E04}"/>
          </ac:picMkLst>
        </pc:picChg>
        <pc:picChg chg="add del mod">
          <ac:chgData name="anushan k" userId="9617056203975e7f" providerId="LiveId" clId="{7419499E-CCCE-4EF0-92E7-9C4DFC48A912}" dt="2023-07-22T17:17:57.276" v="1755"/>
          <ac:picMkLst>
            <pc:docMk/>
            <pc:sldMk cId="1640351610" sldId="278"/>
            <ac:picMk id="5" creationId="{7D264264-D629-427F-2D7B-B72F59EDB640}"/>
          </ac:picMkLst>
        </pc:picChg>
        <pc:picChg chg="add del mod">
          <ac:chgData name="anushan k" userId="9617056203975e7f" providerId="LiveId" clId="{7419499E-CCCE-4EF0-92E7-9C4DFC48A912}" dt="2023-07-22T17:18:07.132" v="1764"/>
          <ac:picMkLst>
            <pc:docMk/>
            <pc:sldMk cId="1640351610" sldId="278"/>
            <ac:picMk id="6" creationId="{31F4D6F0-260D-6E6F-2D7B-8F969D39771A}"/>
          </ac:picMkLst>
        </pc:picChg>
        <pc:picChg chg="add mod">
          <ac:chgData name="anushan k" userId="9617056203975e7f" providerId="LiveId" clId="{7419499E-CCCE-4EF0-92E7-9C4DFC48A912}" dt="2023-07-22T17:18:29.354" v="1768" actId="1076"/>
          <ac:picMkLst>
            <pc:docMk/>
            <pc:sldMk cId="1640351610" sldId="278"/>
            <ac:picMk id="8" creationId="{AB0FEBD8-B0E6-BAAD-2410-A608CCE97F17}"/>
          </ac:picMkLst>
        </pc:picChg>
      </pc:sldChg>
      <pc:sldChg chg="addSp delSp modSp new mod">
        <pc:chgData name="anushan k" userId="9617056203975e7f" providerId="LiveId" clId="{7419499E-CCCE-4EF0-92E7-9C4DFC48A912}" dt="2023-07-22T17:17:58.952" v="1757" actId="14100"/>
        <pc:sldMkLst>
          <pc:docMk/>
          <pc:sldMk cId="933944068" sldId="279"/>
        </pc:sldMkLst>
        <pc:spChg chg="add mod">
          <ac:chgData name="anushan k" userId="9617056203975e7f" providerId="LiveId" clId="{7419499E-CCCE-4EF0-92E7-9C4DFC48A912}" dt="2023-07-14T09:21:15.261" v="1627" actId="20577"/>
          <ac:spMkLst>
            <pc:docMk/>
            <pc:sldMk cId="933944068" sldId="279"/>
            <ac:spMk id="2" creationId="{FA8CF922-A2C1-D210-0403-4E61109ECF50}"/>
          </ac:spMkLst>
        </pc:spChg>
        <pc:spChg chg="add mod">
          <ac:chgData name="anushan k" userId="9617056203975e7f" providerId="LiveId" clId="{7419499E-CCCE-4EF0-92E7-9C4DFC48A912}" dt="2023-07-12T07:49:18.811" v="1565" actId="20577"/>
          <ac:spMkLst>
            <pc:docMk/>
            <pc:sldMk cId="933944068" sldId="279"/>
            <ac:spMk id="5" creationId="{33009A65-9946-6C8A-F8D6-2B687184316E}"/>
          </ac:spMkLst>
        </pc:spChg>
        <pc:picChg chg="add del mod">
          <ac:chgData name="anushan k" userId="9617056203975e7f" providerId="LiveId" clId="{7419499E-CCCE-4EF0-92E7-9C4DFC48A912}" dt="2023-07-11T09:29:28.264" v="1367" actId="21"/>
          <ac:picMkLst>
            <pc:docMk/>
            <pc:sldMk cId="933944068" sldId="279"/>
            <ac:picMk id="3" creationId="{40A058AF-0A82-A1A7-33FC-35D749F73FB2}"/>
          </ac:picMkLst>
        </pc:picChg>
        <pc:picChg chg="add del mod">
          <ac:chgData name="anushan k" userId="9617056203975e7f" providerId="LiveId" clId="{7419499E-CCCE-4EF0-92E7-9C4DFC48A912}" dt="2023-07-22T17:13:20.680" v="1741" actId="478"/>
          <ac:picMkLst>
            <pc:docMk/>
            <pc:sldMk cId="933944068" sldId="279"/>
            <ac:picMk id="4" creationId="{36D8FDF7-D739-EA08-6F83-E854ECE2E413}"/>
          </ac:picMkLst>
        </pc:picChg>
        <pc:picChg chg="add mod">
          <ac:chgData name="anushan k" userId="9617056203975e7f" providerId="LiveId" clId="{7419499E-CCCE-4EF0-92E7-9C4DFC48A912}" dt="2023-07-22T17:17:58.952" v="1757" actId="14100"/>
          <ac:picMkLst>
            <pc:docMk/>
            <pc:sldMk cId="933944068" sldId="279"/>
            <ac:picMk id="6" creationId="{1A340936-4D9C-DC8D-3347-97816FB7AC56}"/>
          </ac:picMkLst>
        </pc:picChg>
        <pc:picChg chg="add del mod">
          <ac:chgData name="anushan k" userId="9617056203975e7f" providerId="LiveId" clId="{7419499E-CCCE-4EF0-92E7-9C4DFC48A912}" dt="2023-07-22T17:17:44.941" v="1752"/>
          <ac:picMkLst>
            <pc:docMk/>
            <pc:sldMk cId="933944068" sldId="279"/>
            <ac:picMk id="7" creationId="{58889EA5-B00A-2466-3350-3822676E98FC}"/>
          </ac:picMkLst>
        </pc:picChg>
      </pc:sldChg>
      <pc:sldChg chg="addSp delSp modSp new mod ord">
        <pc:chgData name="anushan k" userId="9617056203975e7f" providerId="LiveId" clId="{7419499E-CCCE-4EF0-92E7-9C4DFC48A912}" dt="2023-07-22T17:05:49.627" v="1740" actId="20577"/>
        <pc:sldMkLst>
          <pc:docMk/>
          <pc:sldMk cId="2835899908" sldId="280"/>
        </pc:sldMkLst>
        <pc:spChg chg="add mod">
          <ac:chgData name="anushan k" userId="9617056203975e7f" providerId="LiveId" clId="{7419499E-CCCE-4EF0-92E7-9C4DFC48A912}" dt="2023-07-22T17:05:49.627" v="1740" actId="20577"/>
          <ac:spMkLst>
            <pc:docMk/>
            <pc:sldMk cId="2835899908" sldId="280"/>
            <ac:spMk id="12" creationId="{A1520052-4D91-6BD3-CEBD-A886DB8B342A}"/>
          </ac:spMkLst>
        </pc:spChg>
        <pc:picChg chg="add del mod">
          <ac:chgData name="anushan k" userId="9617056203975e7f" providerId="LiveId" clId="{7419499E-CCCE-4EF0-92E7-9C4DFC48A912}" dt="2023-07-11T09:41:38.419" v="1380" actId="478"/>
          <ac:picMkLst>
            <pc:docMk/>
            <pc:sldMk cId="2835899908" sldId="280"/>
            <ac:picMk id="3" creationId="{90D5840C-FD0A-7CC0-CC36-A7671175A909}"/>
          </ac:picMkLst>
        </pc:picChg>
        <pc:picChg chg="add del">
          <ac:chgData name="anushan k" userId="9617056203975e7f" providerId="LiveId" clId="{7419499E-CCCE-4EF0-92E7-9C4DFC48A912}" dt="2023-07-11T10:37:02.391" v="1382" actId="478"/>
          <ac:picMkLst>
            <pc:docMk/>
            <pc:sldMk cId="2835899908" sldId="280"/>
            <ac:picMk id="5" creationId="{A3003BC0-D4BF-02A5-3E03-FA4F66F8DAB4}"/>
          </ac:picMkLst>
        </pc:picChg>
        <pc:picChg chg="add del mod">
          <ac:chgData name="anushan k" userId="9617056203975e7f" providerId="LiveId" clId="{7419499E-CCCE-4EF0-92E7-9C4DFC48A912}" dt="2023-07-11T10:39:42.377" v="1385" actId="478"/>
          <ac:picMkLst>
            <pc:docMk/>
            <pc:sldMk cId="2835899908" sldId="280"/>
            <ac:picMk id="7" creationId="{843F586E-163A-C804-59FB-62220F115D77}"/>
          </ac:picMkLst>
        </pc:picChg>
        <pc:picChg chg="add mod">
          <ac:chgData name="anushan k" userId="9617056203975e7f" providerId="LiveId" clId="{7419499E-CCCE-4EF0-92E7-9C4DFC48A912}" dt="2023-07-11T10:39:45.476" v="1387" actId="1076"/>
          <ac:picMkLst>
            <pc:docMk/>
            <pc:sldMk cId="2835899908" sldId="280"/>
            <ac:picMk id="9" creationId="{0B5FE550-64A6-D8C7-949F-5973F07C0333}"/>
          </ac:picMkLst>
        </pc:picChg>
        <pc:picChg chg="add mod">
          <ac:chgData name="anushan k" userId="9617056203975e7f" providerId="LiveId" clId="{7419499E-CCCE-4EF0-92E7-9C4DFC48A912}" dt="2023-07-11T10:41:36.381" v="1389" actId="1076"/>
          <ac:picMkLst>
            <pc:docMk/>
            <pc:sldMk cId="2835899908" sldId="280"/>
            <ac:picMk id="11" creationId="{AE0DCC84-95E3-32BC-B182-5DE66ACAFAF8}"/>
          </ac:picMkLst>
        </pc:picChg>
      </pc:sldChg>
      <pc:sldChg chg="addSp delSp modSp add mod">
        <pc:chgData name="anushan k" userId="9617056203975e7f" providerId="LiveId" clId="{7419499E-CCCE-4EF0-92E7-9C4DFC48A912}" dt="2023-07-21T09:51:32.285" v="1724" actId="14100"/>
        <pc:sldMkLst>
          <pc:docMk/>
          <pc:sldMk cId="2599583217" sldId="281"/>
        </pc:sldMkLst>
        <pc:spChg chg="mod">
          <ac:chgData name="anushan k" userId="9617056203975e7f" providerId="LiveId" clId="{7419499E-CCCE-4EF0-92E7-9C4DFC48A912}" dt="2023-07-19T16:00:22.659" v="1650" actId="20577"/>
          <ac:spMkLst>
            <pc:docMk/>
            <pc:sldMk cId="2599583217" sldId="281"/>
            <ac:spMk id="8" creationId="{4C24130F-B9A7-284A-A9BF-31818CDB3DC7}"/>
          </ac:spMkLst>
        </pc:spChg>
        <pc:picChg chg="add mod">
          <ac:chgData name="anushan k" userId="9617056203975e7f" providerId="LiveId" clId="{7419499E-CCCE-4EF0-92E7-9C4DFC48A912}" dt="2023-07-21T09:50:36.740" v="1720" actId="1076"/>
          <ac:picMkLst>
            <pc:docMk/>
            <pc:sldMk cId="2599583217" sldId="281"/>
            <ac:picMk id="2" creationId="{EF0CF642-DDD4-FF37-2850-C680D1CA1C46}"/>
          </ac:picMkLst>
        </pc:picChg>
        <pc:picChg chg="add mod">
          <ac:chgData name="anushan k" userId="9617056203975e7f" providerId="LiveId" clId="{7419499E-CCCE-4EF0-92E7-9C4DFC48A912}" dt="2023-07-21T09:51:32.285" v="1724" actId="14100"/>
          <ac:picMkLst>
            <pc:docMk/>
            <pc:sldMk cId="2599583217" sldId="281"/>
            <ac:picMk id="4" creationId="{33CBE4E4-0B39-1CAB-EB2A-6B1B502D499A}"/>
          </ac:picMkLst>
        </pc:picChg>
        <pc:picChg chg="del">
          <ac:chgData name="anushan k" userId="9617056203975e7f" providerId="LiveId" clId="{7419499E-CCCE-4EF0-92E7-9C4DFC48A912}" dt="2023-07-19T16:00:41.921" v="1661" actId="478"/>
          <ac:picMkLst>
            <pc:docMk/>
            <pc:sldMk cId="2599583217" sldId="281"/>
            <ac:picMk id="5" creationId="{D917E0D8-B4D0-8628-A30D-12E612A091E3}"/>
          </ac:picMkLst>
        </pc:picChg>
        <pc:picChg chg="del">
          <ac:chgData name="anushan k" userId="9617056203975e7f" providerId="LiveId" clId="{7419499E-CCCE-4EF0-92E7-9C4DFC48A912}" dt="2023-07-19T16:00:40.638" v="1660" actId="478"/>
          <ac:picMkLst>
            <pc:docMk/>
            <pc:sldMk cId="2599583217" sldId="281"/>
            <ac:picMk id="7" creationId="{EC1F9B3F-1E6A-102D-1C43-A090735119E8}"/>
          </ac:picMkLst>
        </pc:picChg>
      </pc:sldChg>
      <pc:sldChg chg="delSp modSp add del mod">
        <pc:chgData name="anushan k" userId="9617056203975e7f" providerId="LiveId" clId="{7419499E-CCCE-4EF0-92E7-9C4DFC48A912}" dt="2023-07-21T10:03:43.575" v="1725" actId="47"/>
        <pc:sldMkLst>
          <pc:docMk/>
          <pc:sldMk cId="181695197" sldId="282"/>
        </pc:sldMkLst>
        <pc:spChg chg="mod">
          <ac:chgData name="anushan k" userId="9617056203975e7f" providerId="LiveId" clId="{7419499E-CCCE-4EF0-92E7-9C4DFC48A912}" dt="2023-07-19T16:00:34.101" v="1657" actId="20577"/>
          <ac:spMkLst>
            <pc:docMk/>
            <pc:sldMk cId="181695197" sldId="282"/>
            <ac:spMk id="8" creationId="{4C24130F-B9A7-284A-A9BF-31818CDB3DC7}"/>
          </ac:spMkLst>
        </pc:spChg>
        <pc:picChg chg="del">
          <ac:chgData name="anushan k" userId="9617056203975e7f" providerId="LiveId" clId="{7419499E-CCCE-4EF0-92E7-9C4DFC48A912}" dt="2023-07-19T16:00:38.044" v="1659" actId="478"/>
          <ac:picMkLst>
            <pc:docMk/>
            <pc:sldMk cId="181695197" sldId="282"/>
            <ac:picMk id="5" creationId="{D917E0D8-B4D0-8628-A30D-12E612A091E3}"/>
          </ac:picMkLst>
        </pc:picChg>
        <pc:picChg chg="del">
          <ac:chgData name="anushan k" userId="9617056203975e7f" providerId="LiveId" clId="{7419499E-CCCE-4EF0-92E7-9C4DFC48A912}" dt="2023-07-19T16:00:36.708" v="1658" actId="478"/>
          <ac:picMkLst>
            <pc:docMk/>
            <pc:sldMk cId="181695197" sldId="282"/>
            <ac:picMk id="7" creationId="{EC1F9B3F-1E6A-102D-1C43-A090735119E8}"/>
          </ac:picMkLst>
        </pc:picChg>
      </pc:sldChg>
      <pc:sldChg chg="addSp delSp modSp add mod">
        <pc:chgData name="anushan k" userId="9617056203975e7f" providerId="LiveId" clId="{7419499E-CCCE-4EF0-92E7-9C4DFC48A912}" dt="2023-07-22T17:41:35.346" v="1782" actId="1076"/>
        <pc:sldMkLst>
          <pc:docMk/>
          <pc:sldMk cId="310291527" sldId="283"/>
        </pc:sldMkLst>
        <pc:spChg chg="mod">
          <ac:chgData name="anushan k" userId="9617056203975e7f" providerId="LiveId" clId="{7419499E-CCCE-4EF0-92E7-9C4DFC48A912}" dt="2023-07-19T16:01:53.164" v="1712" actId="20577"/>
          <ac:spMkLst>
            <pc:docMk/>
            <pc:sldMk cId="310291527" sldId="283"/>
            <ac:spMk id="6" creationId="{8A8D3131-E74C-4C6C-E7D1-CF63A612165B}"/>
          </ac:spMkLst>
        </pc:spChg>
        <pc:picChg chg="add mod">
          <ac:chgData name="anushan k" userId="9617056203975e7f" providerId="LiveId" clId="{7419499E-CCCE-4EF0-92E7-9C4DFC48A912}" dt="2023-07-22T17:41:35.346" v="1782" actId="1076"/>
          <ac:picMkLst>
            <pc:docMk/>
            <pc:sldMk cId="310291527" sldId="283"/>
            <ac:picMk id="3" creationId="{0BD63501-F8C9-54D8-2868-46026A2C8078}"/>
          </ac:picMkLst>
        </pc:picChg>
        <pc:picChg chg="del">
          <ac:chgData name="anushan k" userId="9617056203975e7f" providerId="LiveId" clId="{7419499E-CCCE-4EF0-92E7-9C4DFC48A912}" dt="2023-07-19T16:01:56.044" v="1714" actId="478"/>
          <ac:picMkLst>
            <pc:docMk/>
            <pc:sldMk cId="310291527" sldId="283"/>
            <ac:picMk id="4" creationId="{A754B70A-A298-83E4-EDAD-24906063D943}"/>
          </ac:picMkLst>
        </pc:picChg>
        <pc:picChg chg="del">
          <ac:chgData name="anushan k" userId="9617056203975e7f" providerId="LiveId" clId="{7419499E-CCCE-4EF0-92E7-9C4DFC48A912}" dt="2023-07-19T16:01:54.788" v="1713" actId="478"/>
          <ac:picMkLst>
            <pc:docMk/>
            <pc:sldMk cId="310291527" sldId="283"/>
            <ac:picMk id="8" creationId="{C9AE5931-5BE7-22F3-840F-3096594EF50B}"/>
          </ac:picMkLst>
        </pc:picChg>
      </pc:sldChg>
      <pc:sldChg chg="addSp modSp new mod ord">
        <pc:chgData name="anushan k" userId="9617056203975e7f" providerId="LiveId" clId="{7419499E-CCCE-4EF0-92E7-9C4DFC48A912}" dt="2023-07-26T10:07:46.921" v="1803"/>
        <pc:sldMkLst>
          <pc:docMk/>
          <pc:sldMk cId="1350946322" sldId="284"/>
        </pc:sldMkLst>
        <pc:picChg chg="add mod">
          <ac:chgData name="anushan k" userId="9617056203975e7f" providerId="LiveId" clId="{7419499E-CCCE-4EF0-92E7-9C4DFC48A912}" dt="2023-07-22T18:00:20.471" v="1786" actId="1076"/>
          <ac:picMkLst>
            <pc:docMk/>
            <pc:sldMk cId="1350946322" sldId="284"/>
            <ac:picMk id="3" creationId="{B358DA0D-1AB6-5BCE-3FA5-107B1DCCDC12}"/>
          </ac:picMkLst>
        </pc:picChg>
      </pc:sldChg>
      <pc:sldChg chg="addSp modSp new mod">
        <pc:chgData name="anushan k" userId="9617056203975e7f" providerId="LiveId" clId="{7419499E-CCCE-4EF0-92E7-9C4DFC48A912}" dt="2023-07-24T13:42:28.366" v="1799" actId="1076"/>
        <pc:sldMkLst>
          <pc:docMk/>
          <pc:sldMk cId="1689276514" sldId="285"/>
        </pc:sldMkLst>
        <pc:picChg chg="add mod">
          <ac:chgData name="anushan k" userId="9617056203975e7f" providerId="LiveId" clId="{7419499E-CCCE-4EF0-92E7-9C4DFC48A912}" dt="2023-07-24T13:42:26.418" v="1798" actId="1076"/>
          <ac:picMkLst>
            <pc:docMk/>
            <pc:sldMk cId="1689276514" sldId="285"/>
            <ac:picMk id="3" creationId="{B55367DC-3C65-BE9B-73C7-D1D4238E5712}"/>
          </ac:picMkLst>
        </pc:picChg>
        <pc:picChg chg="add mod">
          <ac:chgData name="anushan k" userId="9617056203975e7f" providerId="LiveId" clId="{7419499E-CCCE-4EF0-92E7-9C4DFC48A912}" dt="2023-07-24T13:42:28.366" v="1799" actId="1076"/>
          <ac:picMkLst>
            <pc:docMk/>
            <pc:sldMk cId="1689276514" sldId="285"/>
            <ac:picMk id="5" creationId="{377EA60D-FD82-B3C0-5A00-DF88F30744DC}"/>
          </ac:picMkLst>
        </pc:picChg>
      </pc:sldChg>
    </pc:docChg>
  </pc:docChgLst>
</pc:chgInfo>
</file>

<file path=ppt/comments/modernComment_103_694D4F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4913F6-F6F9-4980-91D1-76A39E73DFC3}" authorId="{DC6EEB7A-DE9C-607E-5B6C-FEAAF2250FD7}" created="2023-05-31T13:16:18.6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66674230" sldId="259"/>
      <ac:spMk id="8" creationId="{1D49DEA4-6EAD-4613-1CE2-859DDAD8F52C}"/>
    </ac:deMkLst>
    <p188:txBody>
      <a:bodyPr/>
      <a:lstStyle/>
      <a:p>
        <a:r>
          <a:rPr lang="en-US"/>
          <a:t>- Are country dummies excluding mortality effect?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2:24:10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24575,'1209'0'-1365,"-1187"0"-5461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1:16:0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24575,'1730'0'-1365,"-1710"0"-5461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1:16:0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24575,'137'2'0,"148"-5"0,-111-21 0,-113 14 0,100-6 0,-14 17-1365,-125-1-5461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1:16:0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24575,'858'0'0,"-819"2"0,51 9 0,28 2 0,-97-13 0,-1 2 0,1 0 0,-1 2 0,0 0 0,0 1 0,28 11 0,-34-11 0,1-1 0,0 0 0,-1-1 0,1-1 0,23 1 0,81-6 0,-44 1 0,-2 1-1365,-52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8:32:10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24575,'1324'0'-1365,"-1301"0"-5461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8:32:12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24575,'1352'0'0,"-1349"0"-83,34-3 297,-37 4-251,1-1 1,0 0-1,-1 0 1,1 0-1,0-1 1,0 1-1,-1 0 1,1 0-1,0 0 1,-1 0-1,1-1 1,0 1-1,-1 0 1,1-1 0,0 1-1,-1 0 1,1-1-1,-1 1 1,1-1-1,0 1 1,-1-1-1,0 1 1,1-1-1,-1 1 1,1-1-1,-1 0 1,1 1-1,-1-1 1,0 1-1,0-1 1,1 0-1,-1 1 1,0-1-1,0 0 1,0 0-1,0 1 1,0-1-1,0 0 1,0 1-1,0-2 1,-5-9-6790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8:32:1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24575,'1300'0'-1365,"-1278"0"-5461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8:32:1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24575,'1643'0'-1365,"-1618"0"-5461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3:20:34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24575,'937'0'-1365,"-914"0"-5461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3:21:2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24575,'0'41'0,"15"309"0,-3 176 0,-14-329 0,2 2019-1365,0-2194-5461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3:21:50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24575,'495'0'0,"-464"2"31,1 1 1,-1 2-1,39 10 0,-38-7-528,1-1 1,59 4-1,-71-11-6329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2:26:01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3:21:51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24575,'80'1'0,"88"-3"0,-101-10 0,-49 8 0,0 1 0,27-2 0,-37 4 0,9 1 0,0 0 0,0-2 0,0 0 0,0-1 0,28-8 0,-9 1-157,0 2 0,0 2 0,0 1-1,0 2 1,1 2 0,42 3 0,-69-2-108,11 0-6561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3:21:5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24575,'594'0'0,"-566"-2"0,1-1 0,35-8 0,-14 2 0,49-14 87,-65 14-813,55-7 0,-68 14-6100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3:22:15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24575,'0'513'0,"2"-484"0,1 1 0,2-1 0,0-1 0,17 47 0,-13-46 0,-1 0 0,-1 1 0,-2 0 0,3 42 0,-7 1195 0,-3-585 0,2 76-1365,0-737-5461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3:22:31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24575,'593'0'-1365,"-572"0"-5461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3:22:33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24575,'766'0'-1365,"-745"0"-5461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3:22:4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24575,'815'0'-1365,"-794"0"-5461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8:35:51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8:35:04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24575,'124'2'0,"136"-4"0,-176-11 0,-60 9 0,1 0 0,27 0 0,392 5 0,-429-2 0,0-1 0,-1-1 0,1 0 0,0 0 0,22-10 0,-21 7 0,0 1 0,0 1 0,0 0 0,25-2 0,156 5 88,-94 2-1541,-81-1-5373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8:35:06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24575,'15'-1'0,"0"-1"0,0 0 0,18-5 0,35-5 0,-36 8 0,-2-1 0,1-2 0,36-12 0,-4 1 0,-29 9 0,26-8 0,1 2 0,0 3 0,0 3 0,86-2 0,57 10 0,112 4 0,-291 0 0,0 1 0,-1 1 0,25 8 0,28 6 0,-47-15-45,0-1-1,57-4 1,-45 0-1184,-20 1-5597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8:39:1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24575,'5'-1'0,"0"0"0,0 1 0,1-1 0,-1 1 0,0 0 0,0 0 0,10 2 0,5-1 0,1291-1-1365,-1290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2:23:44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24575,'1581'0'-1365,"-1560"0"-5461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8:39:15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24575,'840'0'0,"-681"-13"0,4 0 0,-139 13-1365,-3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8:39:17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24575,'129'2'0,"140"-5"0,-240-1 0,-1-1 0,31-9 0,-30 6 0,-1 2 0,31-4 0,304 6 0,-195 6 0,-120-2-1365,-27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18:39:22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24575,'1703'0'-1365,"-1682"0"-5461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7:47:07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24575,'672'0'0,"-643"3"-1365,-19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7:47:09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24575,'640'0'-1365,"-627"0"-5461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7:47:12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24575,'249'-13'0,"-170"10"0,-58 3 0,1-1 0,0 0 0,0-2 0,34-8 0,-40 6-227,0 1-1,1 1 1,-1 0-1,1 2 1,23-1-1,-27 3-6598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7:47:15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24575,'41'-1'0,"-1"-1"0,44-8 0,-40 5 0,1 2 0,76 5 0,-31 1 0,-59-3-1365,-17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2:23:46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24575,'1290'0'0,"-1255"-1"62,52-11-1,-52 7-805,49-2 0,-63 7-6082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3:19:4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24575,'38'-1'0,"1"-1"0,55-10 0,-31 4 0,0 3 0,117 6 0,-64 1 0,-81-4 0,54-9 0,-53 6 0,50-3 0,-66 7 0,0-1 0,28-7 0,-27 5 0,42-4 0,260 7 86,-154 3-1537,-146-2-5375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3:19:45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24575,'1408'0'-1365,"-1387"0"-5461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3:19:47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24575,'15'-8'0,"1"0"0,0 1 0,0 1 0,1 1 0,0 0 0,0 1 0,0 1 0,0 0 0,32 0 0,-18 3 0,12 1 0,-1-3 0,65-9 0,-75 6 0,1 2 0,47 2 0,-50 1 0,1-1 0,-1-1 0,31-6 0,1-1 0,0 2 0,1 3 0,97 7 0,-39-1 0,172-2-1365,-269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13:20:00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24575,'816'0'0,"-789"-1"60,51-10 0,-11 1-1545,-45 8-5341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1:15:59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24575,'12'-10'0,"0"1"0,1 1 0,0 0 0,0 1 0,1 0 0,0 1 0,24-7 0,4-3 0,-6 3 15,0 1-1,1 2 0,0 1 0,76-6 1,154 9-522,-174 7-423,-72-1-5896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6041-2F0E-CEBC-0489-F8D13B155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605D5-8822-0F6C-171C-D68D6BAD6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FCEE-CC4C-CC81-A653-19E2A3DD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46C9-81AC-463B-8AFD-BB91C03AB7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D273-5DE2-7832-FA50-A57B1782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9DC2-01DE-1A86-ABC7-E4DA4BC8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775A-776F-49A4-A5AC-2B137B75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5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7D15-0E00-0C9A-0551-62E7C6DD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DFEDB-0110-EDA9-48B7-7CA402CF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7817-EC00-C383-9D13-6D3CC030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46C9-81AC-463B-8AFD-BB91C03AB7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B4CF-FBB5-F60B-586C-BA3E0C1E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17C8-0CD5-DFB3-D732-7592565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775A-776F-49A4-A5AC-2B137B75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BE107-F2E3-6F31-F1E4-BC57227D7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28DF6-1269-9DFF-7F73-18348A55E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974F-F9AF-D558-793F-D6592B40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46C9-81AC-463B-8AFD-BB91C03AB7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0A5A-2007-46F3-B003-3DA16EEB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765D-E3F5-17AE-AB65-9757C150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775A-776F-49A4-A5AC-2B137B75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06B4-6D91-A257-5EED-4C807466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95B3-AF88-69B7-4A4E-79D5EA44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7BBD1-C5C5-39EB-DCFB-6A7CBA04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46C9-81AC-463B-8AFD-BB91C03AB7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B9788-5815-D63E-43AB-99A96A47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3A09-303F-9686-6290-A6427319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775A-776F-49A4-A5AC-2B137B75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8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BE4C-E0DA-2FD6-DF86-E2C219DC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C037F-3AD0-5C5B-683B-CEA25798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97302-A83B-44A6-E3F9-1099776C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46C9-81AC-463B-8AFD-BB91C03AB7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515C-AEE6-D343-A3BC-2CC9FB84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3CAA6-D8BC-4DC5-1350-0BC72DA5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775A-776F-49A4-A5AC-2B137B75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0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C342-C539-64DA-946E-94F6D473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8C800-0CFD-8736-4DC0-C9D7041DA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C9AA2-139C-6E22-2D35-8096225C1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CC2D4-DB0E-45BB-461E-457F34FB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46C9-81AC-463B-8AFD-BB91C03AB7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58D46-D63D-1929-9104-B3B9DC7E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E745E-7737-13BD-9812-311F4F39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775A-776F-49A4-A5AC-2B137B75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0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4004-3CE3-F80A-8BAC-63A63FF9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21F58-CA3D-A5CB-9702-CBAB1B643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CB488-37EF-4CFA-0083-2D15135B3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C93D2-086F-5EDB-0436-F768847C8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21CFA-3447-D3E3-66FD-AA333E8F9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C0880-4528-6559-633F-1DC2E3B7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46C9-81AC-463B-8AFD-BB91C03AB7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41AA4-1D40-28E2-76B8-0DE5A7CC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8FDA9-3101-A929-A2AF-04BA646D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775A-776F-49A4-A5AC-2B137B75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029F-D03E-D6CF-F154-8B2ED8DF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F3AF0-2D7A-A233-FC11-E5027816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46C9-81AC-463B-8AFD-BB91C03AB7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DEFA9-E1CC-3AD2-C00B-8E6D3FF5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CF38E-E653-97A3-AEE9-82998AD1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775A-776F-49A4-A5AC-2B137B75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9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DF7A4-F5BC-0481-7D27-035572AC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46C9-81AC-463B-8AFD-BB91C03AB7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65A66-3608-134C-EB76-F0B0B6A1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9BA31-B16B-01F0-EDC4-0CBBCF6A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775A-776F-49A4-A5AC-2B137B75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5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C979-51A6-0DA6-E056-D1984D84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F4F7-1210-7F2D-0FAF-57449EB8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00731-F3D9-41D6-2C12-A3C66ADD8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97802-AC88-1284-EDA2-5AB9F9B9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46C9-81AC-463B-8AFD-BB91C03AB7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DC753-92B1-7C0F-3356-069D0C61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78139-8664-905C-8B94-9AA40929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775A-776F-49A4-A5AC-2B137B75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33D6-5FD2-7A54-5975-18CA8B63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16F53-6549-DD85-08D1-65A3E2D13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31149-F913-85AB-3A5F-D529DC496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D4782-E6E5-BF4F-42AB-C4385FD2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46C9-81AC-463B-8AFD-BB91C03AB7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3326D-EC12-9857-9054-32E6D692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D90FF-211F-0AE0-1CA6-654A2B47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775A-776F-49A4-A5AC-2B137B75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2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F9B34-570A-4FCD-4B52-E5468347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AA25-527D-528B-840A-78561B023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48E3-CF25-5521-8C6D-171C4147E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46C9-81AC-463B-8AFD-BB91C03AB7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31F36-D282-9621-4367-36FF259AE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7D00-C427-829C-FE81-BF1BDFB70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775A-776F-49A4-A5AC-2B137B75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1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customXml" Target="../ink/ink35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customXml" Target="../ink/ink34.xml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customXml" Target="../ink/ink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9.xml"/><Relationship Id="rId1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openxmlformats.org/officeDocument/2006/relationships/customXml" Target="../ink/ink11.xml"/><Relationship Id="rId2" Type="http://schemas.microsoft.com/office/2018/10/relationships/comments" Target="../comments/modernComment_103_694D4F36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customXml" Target="../ink/ink10.xml"/><Relationship Id="rId10" Type="http://schemas.openxmlformats.org/officeDocument/2006/relationships/customXml" Target="../ink/ink8.xml"/><Relationship Id="rId19" Type="http://schemas.openxmlformats.org/officeDocument/2006/relationships/customXml" Target="../ink/ink12.xml"/><Relationship Id="rId4" Type="http://schemas.openxmlformats.org/officeDocument/2006/relationships/customXml" Target="../ink/ink5.xml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" Type="http://schemas.openxmlformats.org/officeDocument/2006/relationships/image" Target="../media/image24.png"/><Relationship Id="rId21" Type="http://schemas.openxmlformats.org/officeDocument/2006/relationships/image" Target="../media/image25.png"/><Relationship Id="rId7" Type="http://schemas.openxmlformats.org/officeDocument/2006/relationships/image" Target="../media/image180.png"/><Relationship Id="rId17" Type="http://schemas.openxmlformats.org/officeDocument/2006/relationships/image" Target="../media/image230.png"/><Relationship Id="rId25" Type="http://schemas.openxmlformats.org/officeDocument/2006/relationships/image" Target="../media/image27.png"/><Relationship Id="rId2" Type="http://schemas.openxmlformats.org/officeDocument/2006/relationships/image" Target="../media/image23.png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24" Type="http://schemas.openxmlformats.org/officeDocument/2006/relationships/customXml" Target="../ink/ink24.xml"/><Relationship Id="rId5" Type="http://schemas.openxmlformats.org/officeDocument/2006/relationships/image" Target="../media/image170.png"/><Relationship Id="rId15" Type="http://schemas.openxmlformats.org/officeDocument/2006/relationships/image" Target="../media/image220.png"/><Relationship Id="rId23" Type="http://schemas.openxmlformats.org/officeDocument/2006/relationships/image" Target="../media/image26.png"/><Relationship Id="rId28" Type="http://schemas.openxmlformats.org/officeDocument/2006/relationships/customXml" Target="../ink/ink26.xml"/><Relationship Id="rId19" Type="http://schemas.openxmlformats.org/officeDocument/2006/relationships/image" Target="../media/image240.png"/><Relationship Id="rId4" Type="http://schemas.openxmlformats.org/officeDocument/2006/relationships/customXml" Target="../ink/ink17.xml"/><Relationship Id="rId22" Type="http://schemas.openxmlformats.org/officeDocument/2006/relationships/customXml" Target="../ink/ink23.xml"/><Relationship Id="rId27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customXml" Target="../ink/ink28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customXml" Target="../ink/ink30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BD224-6D19-3AA3-4170-991E59671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293" y="1427270"/>
            <a:ext cx="10233414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39FDF0-A9C8-EF37-9E70-AA9AD9D8D113}"/>
              </a:ext>
            </a:extLst>
          </p:cNvPr>
          <p:cNvSpPr/>
          <p:nvPr/>
        </p:nvSpPr>
        <p:spPr>
          <a:xfrm>
            <a:off x="7279689" y="2006353"/>
            <a:ext cx="967666" cy="3053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7067EC-8397-1B7B-06B4-6E701D1894F5}"/>
                  </a:ext>
                </a:extLst>
              </p14:cNvPr>
              <p14:cNvContentPartPr/>
              <p14:nvPr/>
            </p14:nvContentPartPr>
            <p14:xfrm>
              <a:off x="9738755" y="4926757"/>
              <a:ext cx="4435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7067EC-8397-1B7B-06B4-6E701D1894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9755" y="4918117"/>
                <a:ext cx="461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681049-70AF-2953-42E6-3061FC7E5D27}"/>
                  </a:ext>
                </a:extLst>
              </p14:cNvPr>
              <p14:cNvContentPartPr/>
              <p14:nvPr/>
            </p14:nvContentPartPr>
            <p14:xfrm>
              <a:off x="257075" y="175767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681049-70AF-2953-42E6-3061FC7E5D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435" y="174903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0573E7A6-8FBC-0535-089F-20A52147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6" y="267470"/>
            <a:ext cx="10515600" cy="45162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Standard Model with standalone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0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206A-C9F2-FE6E-C663-8F732A4310C5}"/>
              </a:ext>
            </a:extLst>
          </p:cNvPr>
          <p:cNvSpPr txBox="1">
            <a:spLocks/>
          </p:cNvSpPr>
          <p:nvPr/>
        </p:nvSpPr>
        <p:spPr>
          <a:xfrm>
            <a:off x="358805" y="267470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686868"/>
                </a:solidFill>
                <a:latin typeface="Consolas" panose="020B0609020204030204" pitchFamily="49" charset="0"/>
              </a:rPr>
              <a:t>Survey Design elements added – </a:t>
            </a:r>
            <a:r>
              <a:rPr lang="en-US" sz="1800" dirty="0">
                <a:solidFill>
                  <a:srgbClr val="C53C11"/>
                </a:solidFill>
                <a:latin typeface="Consolas" panose="020B0609020204030204" pitchFamily="49" charset="0"/>
              </a:rPr>
              <a:t>no change in variables or std errors</a:t>
            </a:r>
            <a:endParaRPr lang="en-US" dirty="0">
              <a:solidFill>
                <a:srgbClr val="C53C1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40FFF-3DB6-3886-4A75-BF60E65E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1" y="996249"/>
            <a:ext cx="6023677" cy="52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0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206A-C9F2-FE6E-C663-8F732A4310C5}"/>
              </a:ext>
            </a:extLst>
          </p:cNvPr>
          <p:cNvSpPr txBox="1">
            <a:spLocks/>
          </p:cNvSpPr>
          <p:nvPr/>
        </p:nvSpPr>
        <p:spPr>
          <a:xfrm>
            <a:off x="358805" y="267470"/>
            <a:ext cx="11501761" cy="451621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C53C11"/>
                </a:solidFill>
              </a:rPr>
              <a:t>Remove Indonesia and test out of sample fit </a:t>
            </a:r>
            <a:endParaRPr lang="en-US" dirty="0">
              <a:solidFill>
                <a:srgbClr val="C53C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3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206A-C9F2-FE6E-C663-8F732A4310C5}"/>
              </a:ext>
            </a:extLst>
          </p:cNvPr>
          <p:cNvSpPr txBox="1">
            <a:spLocks/>
          </p:cNvSpPr>
          <p:nvPr/>
        </p:nvSpPr>
        <p:spPr>
          <a:xfrm>
            <a:off x="358805" y="240837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686868"/>
                </a:solidFill>
                <a:latin typeface="Consolas" panose="020B0609020204030204" pitchFamily="49" charset="0"/>
              </a:rPr>
              <a:t>2 stage least square – Secondary equations</a:t>
            </a:r>
            <a:endParaRPr lang="en-US" dirty="0">
              <a:solidFill>
                <a:srgbClr val="C53C1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72E8B-8CA0-3E6A-7444-64044E23C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2" y="2220372"/>
            <a:ext cx="3556247" cy="3290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5E6370-E578-7253-25D3-AAD887493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84" y="2215892"/>
            <a:ext cx="3556247" cy="3715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3D09A-1146-429A-8E3B-2427C9234E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2" y="1489779"/>
            <a:ext cx="2589368" cy="451620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551B02-06D6-441E-B383-D226D45703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76" y="1489779"/>
            <a:ext cx="3172047" cy="45162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53D9FF-3241-2E23-EA42-9599C466D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3769" y="2215892"/>
            <a:ext cx="3385239" cy="36718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4F5C61-D002-4925-0B99-6B7B9589338A}"/>
                  </a:ext>
                </a:extLst>
              </p:cNvPr>
              <p:cNvSpPr txBox="1"/>
              <p:nvPr/>
            </p:nvSpPr>
            <p:spPr>
              <a:xfrm>
                <a:off x="8243769" y="1342196"/>
                <a:ext cx="3172047" cy="599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1050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05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1050" b="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05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sz="105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bar>
                              <m:r>
                                <a:rPr lang="en-US" sz="105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05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05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5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05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sz="105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bar>
                              <m:r>
                                <a:rPr lang="en-US" sz="105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05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05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bSup>
                          <m:r>
                            <a:rPr lang="en-US" sz="1050" b="0" i="0">
                              <a:latin typeface="Cambria Math" panose="02040503050406030204" pitchFamily="18" charset="0"/>
                            </a:rPr>
                            <m:t> ∗ </m:t>
                          </m:r>
                          <m:d>
                            <m:dPr>
                              <m:ctrlPr>
                                <a:rPr lang="en-US" sz="105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0"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f>
                                <m:fPr>
                                  <m:ctrlPr>
                                    <a:rPr lang="en-US" sz="105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bar>
                                    <m:barPr>
                                      <m:ctrlPr>
                                        <a:rPr lang="en-US" sz="105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</m:bar>
                                </m:num>
                                <m:den>
                                  <m:r>
                                    <a:rPr lang="en-US" sz="1050" b="0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050" b="1" i="0">
                                      <a:latin typeface="Cambria Math" panose="02040503050406030204" pitchFamily="18" charset="0"/>
                                    </a:rPr>
                                    <m:t>𝛋</m:t>
                                  </m:r>
                                  <m:sSub>
                                    <m:sSubPr>
                                      <m:ctrlPr>
                                        <a:rPr lang="en-US" sz="1050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050" b="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050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050" b="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4F5C61-D002-4925-0B99-6B7B9589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769" y="1342196"/>
                <a:ext cx="3172047" cy="599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7BE2AE4-6169-5D2C-DDC6-BD9C91DA67C6}"/>
                  </a:ext>
                </a:extLst>
              </p14:cNvPr>
              <p14:cNvContentPartPr/>
              <p14:nvPr/>
            </p14:nvContentPartPr>
            <p14:xfrm>
              <a:off x="9920040" y="1558121"/>
              <a:ext cx="256320" cy="2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7BE2AE4-6169-5D2C-DDC6-BD9C91DA67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11400" y="1549481"/>
                <a:ext cx="2739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6D5386-1F99-6B25-86C6-C9641A9B7B81}"/>
                  </a:ext>
                </a:extLst>
              </p14:cNvPr>
              <p14:cNvContentPartPr/>
              <p14:nvPr/>
            </p14:nvContentPartPr>
            <p14:xfrm>
              <a:off x="9201120" y="1851521"/>
              <a:ext cx="2358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6D5386-1F99-6B25-86C6-C9641A9B7B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92480" y="1842881"/>
                <a:ext cx="253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23FE3BD-EC60-6619-89CB-DACF51F277C1}"/>
              </a:ext>
            </a:extLst>
          </p:cNvPr>
          <p:cNvGrpSpPr/>
          <p:nvPr/>
        </p:nvGrpSpPr>
        <p:grpSpPr>
          <a:xfrm>
            <a:off x="10719600" y="1896161"/>
            <a:ext cx="488880" cy="47880"/>
            <a:chOff x="10719600" y="1896161"/>
            <a:chExt cx="488880" cy="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B39539-00F2-9174-F83E-0A94F423A645}"/>
                    </a:ext>
                  </a:extLst>
                </p14:cNvPr>
                <p14:cNvContentPartPr/>
                <p14:nvPr/>
              </p14:nvContentPartPr>
              <p14:xfrm>
                <a:off x="10989960" y="1926041"/>
                <a:ext cx="218520" cy="1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B39539-00F2-9174-F83E-0A94F423A6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980960" y="1917041"/>
                  <a:ext cx="236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38483B-9E29-836E-ACE3-EB99B476127C}"/>
                    </a:ext>
                  </a:extLst>
                </p14:cNvPr>
                <p14:cNvContentPartPr/>
                <p14:nvPr/>
              </p14:nvContentPartPr>
              <p14:xfrm>
                <a:off x="10719600" y="1896161"/>
                <a:ext cx="183960" cy="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38483B-9E29-836E-ACE3-EB99B47612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10600" y="1887161"/>
                  <a:ext cx="201600" cy="2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491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17E0D8-B4D0-8628-A30D-12E612A09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46" y="802433"/>
            <a:ext cx="5837250" cy="5850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F9B3F-1E6A-102D-1C43-A09073511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2" y="802433"/>
            <a:ext cx="5863353" cy="585029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C24130F-B9A7-284A-A9BF-31818CDB3DC7}"/>
              </a:ext>
            </a:extLst>
          </p:cNvPr>
          <p:cNvSpPr txBox="1">
            <a:spLocks/>
          </p:cNvSpPr>
          <p:nvPr/>
        </p:nvSpPr>
        <p:spPr>
          <a:xfrm>
            <a:off x="349927" y="214202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686868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GB" b="1" dirty="0"/>
              <a:t>Inequality in Education </a:t>
            </a:r>
            <a:r>
              <a:rPr lang="en-GB" dirty="0"/>
              <a:t>: Lorenz curve for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5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24130F-B9A7-284A-A9BF-31818CDB3DC7}"/>
              </a:ext>
            </a:extLst>
          </p:cNvPr>
          <p:cNvSpPr txBox="1">
            <a:spLocks/>
          </p:cNvSpPr>
          <p:nvPr/>
        </p:nvSpPr>
        <p:spPr>
          <a:xfrm>
            <a:off x="349927" y="214202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686868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GB" b="1" dirty="0"/>
              <a:t>Inequality in Education </a:t>
            </a:r>
            <a:r>
              <a:rPr lang="en-GB" dirty="0"/>
              <a:t>: Lorenz curve for India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0CF642-DDD4-FF37-2850-C680D1CA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7" y="891986"/>
            <a:ext cx="5638440" cy="56301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CBE4E4-0B39-1CAB-EB2A-6B1B502D4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004" y="891986"/>
            <a:ext cx="5623464" cy="56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8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5FE550-64A6-D8C7-949F-5973F07C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1" y="1031860"/>
            <a:ext cx="5334616" cy="4962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0DCC84-95E3-32BC-B182-5DE66ACAF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65" y="1040520"/>
            <a:ext cx="5325956" cy="495357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1520052-4D91-6BD3-CEBD-A886DB8B342A}"/>
              </a:ext>
            </a:extLst>
          </p:cNvPr>
          <p:cNvSpPr txBox="1">
            <a:spLocks/>
          </p:cNvSpPr>
          <p:nvPr/>
        </p:nvSpPr>
        <p:spPr>
          <a:xfrm>
            <a:off x="349927" y="214202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686868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GB" b="1" dirty="0"/>
              <a:t>Inequality in Education reducing overtime for most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D5EE24F8-F9A4-F195-C4AF-DD4D69D2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7" y="1113885"/>
            <a:ext cx="5291666" cy="5304928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02B64CF5-D8F7-9194-A932-DAB0A1FBD1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7992" y="3276600"/>
            <a:ext cx="3780408" cy="378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401BE4-30DA-F2DB-55AB-017659A2A263}"/>
              </a:ext>
            </a:extLst>
          </p:cNvPr>
          <p:cNvSpPr txBox="1">
            <a:spLocks/>
          </p:cNvSpPr>
          <p:nvPr/>
        </p:nvSpPr>
        <p:spPr>
          <a:xfrm>
            <a:off x="349927" y="214202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686868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GB" b="1" dirty="0"/>
              <a:t>Inequality in Education and Fertility effects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C8FCEE-8A79-52C0-D722-58F3FA746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3886"/>
            <a:ext cx="5687853" cy="53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6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3009A65-9946-6C8A-F8D6-2B687184316E}"/>
              </a:ext>
            </a:extLst>
          </p:cNvPr>
          <p:cNvSpPr txBox="1">
            <a:spLocks/>
          </p:cNvSpPr>
          <p:nvPr/>
        </p:nvSpPr>
        <p:spPr>
          <a:xfrm>
            <a:off x="349927" y="214202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686868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GB" b="1" dirty="0"/>
              <a:t>Relationship between education </a:t>
            </a:r>
            <a:r>
              <a:rPr lang="en-GB" b="1" dirty="0" err="1"/>
              <a:t>gini</a:t>
            </a:r>
            <a:r>
              <a:rPr lang="en-GB" b="1" dirty="0"/>
              <a:t> and fertility not as expected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8CF922-A2C1-D210-0403-4E61109EC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383" y="4075158"/>
            <a:ext cx="2858610" cy="415498"/>
          </a:xfrm>
          <a:prstGeom prst="rect">
            <a:avLst/>
          </a:prstGeom>
          <a:solidFill>
            <a:srgbClr val="1616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C6F09"/>
                </a:solidFill>
                <a:effectLst/>
                <a:latin typeface="Lucida Console" panose="020B0609040504020204" pitchFamily="49" charset="0"/>
              </a:rPr>
              <a:t>vif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F09"/>
                </a:solidFill>
                <a:effectLst/>
                <a:latin typeface="Lucida Console" panose="020B0609040504020204" pitchFamily="49" charset="0"/>
              </a:rPr>
              <a:t>(reg_2)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edu_gini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e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7.31864 7.31864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40936-4D9C-DC8D-3347-97816FB7A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9" y="998375"/>
            <a:ext cx="6916138" cy="55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4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8D3131-E74C-4C6C-E7D1-CF63A612165B}"/>
              </a:ext>
            </a:extLst>
          </p:cNvPr>
          <p:cNvSpPr txBox="1">
            <a:spLocks/>
          </p:cNvSpPr>
          <p:nvPr/>
        </p:nvSpPr>
        <p:spPr>
          <a:xfrm>
            <a:off x="349927" y="214202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686868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GB" b="1" dirty="0"/>
              <a:t>Inequality in Education and education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4B70A-A298-83E4-EDAD-24906063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339" y="1553765"/>
            <a:ext cx="3992224" cy="3750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3D82F7-E4A9-1155-8644-C27A244B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7" y="970384"/>
            <a:ext cx="7275285" cy="47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8D3131-E74C-4C6C-E7D1-CF63A612165B}"/>
              </a:ext>
            </a:extLst>
          </p:cNvPr>
          <p:cNvSpPr txBox="1">
            <a:spLocks/>
          </p:cNvSpPr>
          <p:nvPr/>
        </p:nvSpPr>
        <p:spPr>
          <a:xfrm>
            <a:off x="349927" y="214202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686868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GB" b="1" dirty="0"/>
              <a:t>Inequality in Education and fertility after removing education effects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63501-F8C9-54D8-2868-46026A2C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58" y="969957"/>
            <a:ext cx="6122685" cy="55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4ED5EF6-53FF-6C15-5D1F-A98A7D1DA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06" y="1000002"/>
            <a:ext cx="4988894" cy="56965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AE2309-0CF9-F38A-C42C-428DEA8AE6A9}"/>
                  </a:ext>
                </a:extLst>
              </p14:cNvPr>
              <p14:cNvContentPartPr/>
              <p14:nvPr/>
            </p14:nvContentPartPr>
            <p14:xfrm>
              <a:off x="4580738" y="5830162"/>
              <a:ext cx="57708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AE2309-0CF9-F38A-C42C-428DEA8AE6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98" y="5821162"/>
                <a:ext cx="594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3FC2B0-46D7-6A82-486E-F741AFD2FB1D}"/>
                  </a:ext>
                </a:extLst>
              </p14:cNvPr>
              <p14:cNvContentPartPr/>
              <p14:nvPr/>
            </p14:nvContentPartPr>
            <p14:xfrm>
              <a:off x="3426610" y="5830522"/>
              <a:ext cx="559080" cy="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3FC2B0-46D7-6A82-486E-F741AFD2FB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17610" y="5821882"/>
                <a:ext cx="57672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86E50502-7074-44FB-AB4C-2D716A5A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6" y="267470"/>
            <a:ext cx="10515600" cy="45162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log model has slightly lesser fit compared to standard model</a:t>
            </a: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D5AA5F4-81C5-F275-52F9-9B3DB7EDF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33" y="3614939"/>
            <a:ext cx="3151573" cy="1107996"/>
          </a:xfrm>
          <a:prstGeom prst="rect">
            <a:avLst/>
          </a:prstGeom>
          <a:solidFill>
            <a:srgbClr val="1616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F09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C6F09"/>
                </a:solidFill>
                <a:effectLst/>
                <a:latin typeface="Lucida Console" panose="020B0609040504020204" pitchFamily="49" charset="0"/>
              </a:rPr>
              <a:t>vif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F09"/>
                </a:solidFill>
                <a:effectLst/>
                <a:latin typeface="Lucida Console" panose="020B0609040504020204" pitchFamily="49" charset="0"/>
              </a:rPr>
              <a:t>(reg_main_model0)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e t pie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1.08501 1.12303 1.13689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C6F09"/>
                </a:solidFill>
                <a:effectLst/>
                <a:latin typeface="Lucida Console" panose="020B0609040504020204" pitchFamily="49" charset="0"/>
              </a:rPr>
              <a:t>vif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F09"/>
                </a:solidFill>
                <a:effectLst/>
                <a:latin typeface="Lucida Console" panose="020B0609040504020204" pitchFamily="49" charset="0"/>
              </a:rPr>
              <a:t>(reg_main_model1)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ln_tmine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ln_t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ln_pie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2.672833 2.865625 1.122241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A464E-1C00-5E3B-B88B-298E587C0332}"/>
              </a:ext>
            </a:extLst>
          </p:cNvPr>
          <p:cNvSpPr txBox="1"/>
          <p:nvPr/>
        </p:nvSpPr>
        <p:spPr>
          <a:xfrm>
            <a:off x="6820270" y="2782669"/>
            <a:ext cx="3717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Multicollinearity slightly high for log model</a:t>
            </a:r>
            <a:endParaRPr lang="en-US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EE039927-B3BC-43E6-B7A1-A10B1FC715A8}"/>
              </a:ext>
            </a:extLst>
          </p:cNvPr>
          <p:cNvSpPr/>
          <p:nvPr/>
        </p:nvSpPr>
        <p:spPr>
          <a:xfrm>
            <a:off x="74720" y="129866"/>
            <a:ext cx="284086" cy="27520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58DA0D-1AB6-5BCE-3FA5-107B1DCC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04" y="947884"/>
            <a:ext cx="5273996" cy="49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46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367DC-3C65-BE9B-73C7-D1D4238E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88" y="1475374"/>
            <a:ext cx="6444808" cy="4431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EA60D-FD82-B3C0-5A00-DF88F3074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194" y="1498701"/>
            <a:ext cx="4359218" cy="40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76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E413E4-A991-E124-9968-3257A08B0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126" y="2043178"/>
            <a:ext cx="3178206" cy="415498"/>
          </a:xfrm>
          <a:prstGeom prst="rect">
            <a:avLst/>
          </a:prstGeom>
          <a:solidFill>
            <a:srgbClr val="1616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F09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C6F09"/>
                </a:solidFill>
                <a:effectLst/>
                <a:latin typeface="Lucida Console" panose="020B0609040504020204" pitchFamily="49" charset="0"/>
              </a:rPr>
              <a:t>vif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F09"/>
                </a:solidFill>
                <a:effectLst/>
                <a:latin typeface="Lucida Console" panose="020B0609040504020204" pitchFamily="49" charset="0"/>
              </a:rPr>
              <a:t>(reg_main_model1)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F09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ln_tmine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ln_t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ln_pie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22.092948 34.627241 4.843874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334193-F19F-B669-11D5-D68DCD5B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126" y="2894997"/>
            <a:ext cx="3151573" cy="415498"/>
          </a:xfrm>
          <a:prstGeom prst="rect">
            <a:avLst/>
          </a:prstGeom>
          <a:solidFill>
            <a:srgbClr val="1616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C6F09"/>
                </a:solidFill>
                <a:effectLst/>
                <a:latin typeface="Lucida Console" panose="020B0609040504020204" pitchFamily="49" charset="0"/>
              </a:rPr>
              <a:t>vif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F09"/>
                </a:solidFill>
                <a:effectLst/>
                <a:latin typeface="Lucida Console" panose="020B0609040504020204" pitchFamily="49" charset="0"/>
              </a:rPr>
              <a:t>(reg_main_model2)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F09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ln_tmine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ln_t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ln_pie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ln_edu_gini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73.212787 109.973440 4.870532 7.100209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0FEBD8-B0E6-BAAD-2410-A608CCE9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6" y="497149"/>
            <a:ext cx="6017374" cy="61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7845D-2154-5C42-8264-ACEA417F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9" y="762663"/>
            <a:ext cx="5787461" cy="57943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9504DC-4B4F-AFD7-10F5-4E8CB570F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56" y="762663"/>
            <a:ext cx="5801159" cy="57943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C6C6DBC-C737-D787-0CB7-ACF685B878DC}"/>
              </a:ext>
            </a:extLst>
          </p:cNvPr>
          <p:cNvSpPr txBox="1">
            <a:spLocks/>
          </p:cNvSpPr>
          <p:nvPr/>
        </p:nvSpPr>
        <p:spPr>
          <a:xfrm>
            <a:off x="358805" y="267470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686868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GB" b="1" dirty="0"/>
              <a:t>Inequality in Education </a:t>
            </a:r>
            <a:r>
              <a:rPr lang="en-GB" dirty="0"/>
              <a:t>: Lorenz curve for all countries at two different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90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206A-C9F2-FE6E-C663-8F732A4310C5}"/>
              </a:ext>
            </a:extLst>
          </p:cNvPr>
          <p:cNvSpPr txBox="1">
            <a:spLocks/>
          </p:cNvSpPr>
          <p:nvPr/>
        </p:nvSpPr>
        <p:spPr>
          <a:xfrm>
            <a:off x="358805" y="267470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686868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GB" b="1" dirty="0"/>
              <a:t>Inequality in Education </a:t>
            </a:r>
            <a:r>
              <a:rPr lang="en-GB" dirty="0"/>
              <a:t>: Lorenz curve for overall data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20B10-76FE-FD17-C919-F24A3EF38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5" y="998374"/>
            <a:ext cx="5346441" cy="534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8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3A6D5-BFE9-117B-058E-ECBF31A4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5" y="927856"/>
            <a:ext cx="5650525" cy="5144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1CB394-570F-E692-2F0C-924A3DCE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6" y="267470"/>
            <a:ext cx="10515600" cy="45162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As more controls added, fit improves, education coeff also decreases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BF3EF3-A22C-38A5-F15D-17B1F6637A94}"/>
                  </a:ext>
                </a:extLst>
              </p14:cNvPr>
              <p14:cNvContentPartPr/>
              <p14:nvPr/>
            </p14:nvContentPartPr>
            <p14:xfrm>
              <a:off x="1793195" y="1934797"/>
              <a:ext cx="549720" cy="27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BF3EF3-A22C-38A5-F15D-17B1F6637A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4195" y="1925914"/>
                <a:ext cx="567360" cy="44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091218E-8B6A-0EF4-0A38-5369641A7AB5}"/>
                  </a:ext>
                </a:extLst>
              </p14:cNvPr>
              <p14:cNvContentPartPr/>
              <p14:nvPr/>
            </p14:nvContentPartPr>
            <p14:xfrm>
              <a:off x="3426875" y="1926517"/>
              <a:ext cx="514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091218E-8B6A-0EF4-0A38-5369641A7A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7875" y="1917517"/>
                <a:ext cx="532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365244-2102-A795-2E74-4F6F5A86B104}"/>
                  </a:ext>
                </a:extLst>
              </p14:cNvPr>
              <p14:cNvContentPartPr/>
              <p14:nvPr/>
            </p14:nvContentPartPr>
            <p14:xfrm>
              <a:off x="5104835" y="1924717"/>
              <a:ext cx="540720" cy="37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365244-2102-A795-2E74-4F6F5A86B1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95841" y="1915717"/>
                <a:ext cx="558348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8ACC68-8235-4F3F-F4C7-FF2A7A1D54CB}"/>
                  </a:ext>
                </a:extLst>
              </p14:cNvPr>
              <p14:cNvContentPartPr/>
              <p14:nvPr/>
            </p14:nvContentPartPr>
            <p14:xfrm>
              <a:off x="5100162" y="5539425"/>
              <a:ext cx="363960" cy="9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8ACC68-8235-4F3F-F4C7-FF2A7A1D54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91162" y="5530425"/>
                <a:ext cx="381600" cy="266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EB56906-8090-D14E-81EC-FBFA4AD7F0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7282" y="927856"/>
            <a:ext cx="5267467" cy="51444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F223397-2955-DB5B-72E8-42877925A1AF}"/>
                  </a:ext>
                </a:extLst>
              </p14:cNvPr>
              <p14:cNvContentPartPr/>
              <p14:nvPr/>
            </p14:nvContentPartPr>
            <p14:xfrm>
              <a:off x="10999115" y="4029997"/>
              <a:ext cx="292320" cy="54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F223397-2955-DB5B-72E8-42877925A1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90475" y="4021357"/>
                <a:ext cx="3099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B245CD-B8B4-D4C1-188F-561959BDA9F1}"/>
                  </a:ext>
                </a:extLst>
              </p14:cNvPr>
              <p14:cNvContentPartPr/>
              <p14:nvPr/>
            </p14:nvContentPartPr>
            <p14:xfrm>
              <a:off x="10901555" y="4447597"/>
              <a:ext cx="630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B245CD-B8B4-D4C1-188F-561959BDA9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92915" y="4438597"/>
                <a:ext cx="64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6345C8-F44B-A83A-1FB9-D25AFDF622D2}"/>
                  </a:ext>
                </a:extLst>
              </p14:cNvPr>
              <p14:cNvContentPartPr/>
              <p14:nvPr/>
            </p14:nvContentPartPr>
            <p14:xfrm>
              <a:off x="10954835" y="3701317"/>
              <a:ext cx="35568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6345C8-F44B-A83A-1FB9-D25AFDF622D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45835" y="3692317"/>
                <a:ext cx="373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F3548E-664F-E1AE-64A9-25E5228DE56F}"/>
                  </a:ext>
                </a:extLst>
              </p14:cNvPr>
              <p14:cNvContentPartPr/>
              <p14:nvPr/>
            </p14:nvContentPartPr>
            <p14:xfrm>
              <a:off x="10901555" y="3355717"/>
              <a:ext cx="603000" cy="2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F3548E-664F-E1AE-64A9-25E5228DE56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92915" y="3346717"/>
                <a:ext cx="620640" cy="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6742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8B97B3-5200-D7D5-AA80-1554DB1F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18" y="776305"/>
            <a:ext cx="5735672" cy="59563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49DEA4-6EAD-4613-1CE2-859DDAD8F52C}"/>
              </a:ext>
            </a:extLst>
          </p:cNvPr>
          <p:cNvSpPr txBox="1">
            <a:spLocks/>
          </p:cNvSpPr>
          <p:nvPr/>
        </p:nvSpPr>
        <p:spPr>
          <a:xfrm>
            <a:off x="144737" y="334209"/>
            <a:ext cx="7160938" cy="451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686868"/>
                </a:solidFill>
                <a:latin typeface="Consolas" panose="020B0609020204030204" pitchFamily="49" charset="0"/>
              </a:rPr>
              <a:t>Fertility is higher in Africa and Latin America compared to Asia</a:t>
            </a:r>
          </a:p>
          <a:p>
            <a:r>
              <a:rPr lang="en-US" sz="1800" dirty="0">
                <a:solidFill>
                  <a:srgbClr val="686868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91B3F-D721-660D-1C2D-4EE882F9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12" y="776305"/>
            <a:ext cx="5714253" cy="59563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581708-0D25-F1A1-6594-72A1EC535313}"/>
                  </a:ext>
                </a:extLst>
              </p14:cNvPr>
              <p14:cNvContentPartPr/>
              <p14:nvPr/>
            </p14:nvContentPartPr>
            <p14:xfrm>
              <a:off x="4867050" y="4343310"/>
              <a:ext cx="48528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581708-0D25-F1A1-6594-72A1EC5353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8410" y="4334670"/>
                <a:ext cx="502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421CA9-F87F-7B23-46D8-97333D5CE547}"/>
                  </a:ext>
                </a:extLst>
              </p14:cNvPr>
              <p14:cNvContentPartPr/>
              <p14:nvPr/>
            </p14:nvContentPartPr>
            <p14:xfrm>
              <a:off x="4819530" y="4760550"/>
              <a:ext cx="507960" cy="1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421CA9-F87F-7B23-46D8-97333D5CE5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530" y="4751550"/>
                <a:ext cx="5256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94E45D-F97C-5109-4AB9-6A0D9A52C819}"/>
                  </a:ext>
                </a:extLst>
              </p14:cNvPr>
              <p14:cNvContentPartPr/>
              <p14:nvPr/>
            </p14:nvContentPartPr>
            <p14:xfrm>
              <a:off x="10753410" y="4400550"/>
              <a:ext cx="47592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94E45D-F97C-5109-4AB9-6A0D9A52C8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44410" y="4391910"/>
                <a:ext cx="493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86BFC5-1869-54A1-CFE6-FB221AB85989}"/>
                  </a:ext>
                </a:extLst>
              </p14:cNvPr>
              <p14:cNvContentPartPr/>
              <p14:nvPr/>
            </p14:nvContentPartPr>
            <p14:xfrm>
              <a:off x="10734330" y="4828950"/>
              <a:ext cx="60084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86BFC5-1869-54A1-CFE6-FB221AB859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25330" y="4820310"/>
                <a:ext cx="6184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4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1011E4D-80EC-C9FC-0A22-B0E8D0BB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824" y="675677"/>
            <a:ext cx="4852440" cy="5929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A9243-661D-AEAB-05A8-5F5D857FB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70" y="718458"/>
            <a:ext cx="4741524" cy="5943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21F160-31F0-A3B0-95E7-9A24EBEF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267470"/>
            <a:ext cx="11501761" cy="45162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With country and time fixed effects, fit improves further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4310C76-B435-4C7F-7C5B-0D7461086E18}"/>
                  </a:ext>
                </a:extLst>
              </p14:cNvPr>
              <p14:cNvContentPartPr/>
              <p14:nvPr/>
            </p14:nvContentPartPr>
            <p14:xfrm>
              <a:off x="4287635" y="6107557"/>
              <a:ext cx="345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4310C76-B435-4C7F-7C5B-0D7461086E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8995" y="6098917"/>
                <a:ext cx="363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1AEB83-AC61-7D3A-9021-8C182453E777}"/>
                  </a:ext>
                </a:extLst>
              </p14:cNvPr>
              <p14:cNvContentPartPr/>
              <p14:nvPr/>
            </p14:nvContentPartPr>
            <p14:xfrm>
              <a:off x="4695875" y="3000397"/>
              <a:ext cx="10080" cy="1206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1AEB83-AC61-7D3A-9021-8C182453E7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7235" y="2991397"/>
                <a:ext cx="27720" cy="12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C311786-D637-7830-7FE4-5CC1BB553B04}"/>
                  </a:ext>
                </a:extLst>
              </p14:cNvPr>
              <p14:cNvContentPartPr/>
              <p14:nvPr/>
            </p14:nvContentPartPr>
            <p14:xfrm>
              <a:off x="7652555" y="1668757"/>
              <a:ext cx="301680" cy="18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C311786-D637-7830-7FE4-5CC1BB553B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3555" y="1660117"/>
                <a:ext cx="3193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496999-DBA6-ABE3-C7C6-4C0C995D59C5}"/>
                  </a:ext>
                </a:extLst>
              </p14:cNvPr>
              <p14:cNvContentPartPr/>
              <p14:nvPr/>
            </p14:nvContentPartPr>
            <p14:xfrm>
              <a:off x="8850635" y="1667677"/>
              <a:ext cx="310320" cy="28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496999-DBA6-ABE3-C7C6-4C0C995D59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41995" y="1659037"/>
                <a:ext cx="327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5E07615-65B7-7054-31B1-1E079E900E2C}"/>
                  </a:ext>
                </a:extLst>
              </p14:cNvPr>
              <p14:cNvContentPartPr/>
              <p14:nvPr/>
            </p14:nvContentPartPr>
            <p14:xfrm>
              <a:off x="10022435" y="1677757"/>
              <a:ext cx="363240" cy="27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5E07615-65B7-7054-31B1-1E079E900E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13795" y="1668757"/>
                <a:ext cx="380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F63603D-6226-5F78-0A57-C8FDCDD136BF}"/>
                  </a:ext>
                </a:extLst>
              </p14:cNvPr>
              <p14:cNvContentPartPr/>
              <p14:nvPr/>
            </p14:nvContentPartPr>
            <p14:xfrm>
              <a:off x="10466675" y="2627797"/>
              <a:ext cx="27360" cy="1304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F63603D-6226-5F78-0A57-C8FDCDD136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58035" y="2618797"/>
                <a:ext cx="45000" cy="13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83343DB-101F-FF02-399D-7E7B78033A88}"/>
                  </a:ext>
                </a:extLst>
              </p14:cNvPr>
              <p14:cNvContentPartPr/>
              <p14:nvPr/>
            </p14:nvContentPartPr>
            <p14:xfrm>
              <a:off x="10093715" y="6152197"/>
              <a:ext cx="22140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83343DB-101F-FF02-399D-7E7B78033A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84715" y="6143197"/>
                <a:ext cx="239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75E2D0F-04F2-CF9E-7BA8-2D2211F5074D}"/>
                  </a:ext>
                </a:extLst>
              </p14:cNvPr>
              <p14:cNvContentPartPr/>
              <p14:nvPr/>
            </p14:nvContentPartPr>
            <p14:xfrm>
              <a:off x="7678835" y="6161197"/>
              <a:ext cx="2836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75E2D0F-04F2-CF9E-7BA8-2D2211F507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69835" y="6152197"/>
                <a:ext cx="301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4603FEE-AC27-BD79-189F-835E7E46B910}"/>
                  </a:ext>
                </a:extLst>
              </p14:cNvPr>
              <p14:cNvContentPartPr/>
              <p14:nvPr/>
            </p14:nvContentPartPr>
            <p14:xfrm>
              <a:off x="8886275" y="6161197"/>
              <a:ext cx="30132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4603FEE-AC27-BD79-189F-835E7E46B9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77275" y="6152197"/>
                <a:ext cx="3189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tar: 5 Points 1">
            <a:extLst>
              <a:ext uri="{FF2B5EF4-FFF2-40B4-BE49-F238E27FC236}">
                <a16:creationId xmlns:a16="http://schemas.microsoft.com/office/drawing/2014/main" id="{14C35987-8926-DEA6-DFAD-B012ED21DD8D}"/>
              </a:ext>
            </a:extLst>
          </p:cNvPr>
          <p:cNvSpPr/>
          <p:nvPr/>
        </p:nvSpPr>
        <p:spPr>
          <a:xfrm>
            <a:off x="74720" y="129866"/>
            <a:ext cx="284086" cy="27520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883AF-9AE1-1C20-4433-8DD620DCD6A5}"/>
              </a:ext>
            </a:extLst>
          </p:cNvPr>
          <p:cNvSpPr txBox="1"/>
          <p:nvPr/>
        </p:nvSpPr>
        <p:spPr>
          <a:xfrm>
            <a:off x="7321994" y="2637143"/>
            <a:ext cx="2882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+mj-cs"/>
              </a:rPr>
              <a:t>In recent times, fertility lower 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E13E7E-E048-E49A-C621-43FC0D03894F}"/>
                  </a:ext>
                </a:extLst>
              </p14:cNvPr>
              <p14:cNvContentPartPr/>
              <p14:nvPr/>
            </p14:nvContentPartPr>
            <p14:xfrm>
              <a:off x="8655515" y="294711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E13E7E-E048-E49A-C621-43FC0D0389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46515" y="293811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44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5FB5-91A3-BFFA-6683-E0774EB31AF2}"/>
              </a:ext>
            </a:extLst>
          </p:cNvPr>
          <p:cNvSpPr txBox="1">
            <a:spLocks/>
          </p:cNvSpPr>
          <p:nvPr/>
        </p:nvSpPr>
        <p:spPr>
          <a:xfrm>
            <a:off x="358805" y="267470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686868"/>
                </a:solidFill>
                <a:latin typeface="Consolas" panose="020B0609020204030204" pitchFamily="49" charset="0"/>
              </a:rPr>
              <a:t>Cross country data : Phase 6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BE6351-686F-8A22-7AA6-1A5C310C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3" y="781236"/>
            <a:ext cx="8125677" cy="58758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69FA14-D4C6-EADF-F23B-580BA62B18C2}"/>
                  </a:ext>
                </a:extLst>
              </p14:cNvPr>
              <p14:cNvContentPartPr/>
              <p14:nvPr/>
            </p14:nvContentPartPr>
            <p14:xfrm>
              <a:off x="4829435" y="4828837"/>
              <a:ext cx="558360" cy="28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69FA14-D4C6-EADF-F23B-580BA62B18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0435" y="4819837"/>
                <a:ext cx="576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C1BDD1-55CC-8C48-05D6-C6D47AD90E90}"/>
                  </a:ext>
                </a:extLst>
              </p14:cNvPr>
              <p14:cNvContentPartPr/>
              <p14:nvPr/>
            </p14:nvContentPartPr>
            <p14:xfrm>
              <a:off x="6986555" y="4819477"/>
              <a:ext cx="621000" cy="5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C1BDD1-55CC-8C48-05D6-C6D47AD90E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77555" y="4810477"/>
                <a:ext cx="63864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37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5FB5-91A3-BFFA-6683-E0774EB31AF2}"/>
              </a:ext>
            </a:extLst>
          </p:cNvPr>
          <p:cNvSpPr txBox="1">
            <a:spLocks/>
          </p:cNvSpPr>
          <p:nvPr/>
        </p:nvSpPr>
        <p:spPr>
          <a:xfrm>
            <a:off x="358805" y="267470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686868"/>
                </a:solidFill>
                <a:latin typeface="Consolas" panose="020B0609020204030204" pitchFamily="49" charset="0"/>
              </a:rPr>
              <a:t>Multiple phases pooled overtime for one country: Indonesia overtime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DE974-4650-6A98-5507-7A7145E1D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45" y="832648"/>
            <a:ext cx="7908959" cy="58810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15B3B9-400C-5D6E-7478-3D3D715683B3}"/>
                  </a:ext>
                </a:extLst>
              </p14:cNvPr>
              <p14:cNvContentPartPr/>
              <p14:nvPr/>
            </p14:nvContentPartPr>
            <p14:xfrm>
              <a:off x="4758155" y="3558397"/>
              <a:ext cx="505440" cy="1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15B3B9-400C-5D6E-7478-3D3D715683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9515" y="3549757"/>
                <a:ext cx="5230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97BEDF-4DC3-6629-52A1-0AAE7DF4C1CE}"/>
                  </a:ext>
                </a:extLst>
              </p14:cNvPr>
              <p14:cNvContentPartPr/>
              <p14:nvPr/>
            </p14:nvContentPartPr>
            <p14:xfrm>
              <a:off x="6906635" y="3568477"/>
              <a:ext cx="434880" cy="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97BEDF-4DC3-6629-52A1-0AAE7DF4C1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97995" y="3559477"/>
                <a:ext cx="4525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8D0AD9-B802-88B0-96A0-E96BDC74DFBB}"/>
                  </a:ext>
                </a:extLst>
              </p14:cNvPr>
              <p14:cNvContentPartPr/>
              <p14:nvPr/>
            </p14:nvContentPartPr>
            <p14:xfrm>
              <a:off x="4740515" y="4002637"/>
              <a:ext cx="443160" cy="1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8D0AD9-B802-88B0-96A0-E96BDC74DF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1515" y="3993997"/>
                <a:ext cx="4608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0582A-FD08-8B46-10C2-26D607528E27}"/>
                  </a:ext>
                </a:extLst>
              </p14:cNvPr>
              <p14:cNvContentPartPr/>
              <p14:nvPr/>
            </p14:nvContentPartPr>
            <p14:xfrm>
              <a:off x="4695875" y="4962397"/>
              <a:ext cx="62100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0582A-FD08-8B46-10C2-26D607528E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7235" y="4953757"/>
                <a:ext cx="638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02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CF1D-10AF-7DB5-3A7D-DFDB7F15F93D}"/>
              </a:ext>
            </a:extLst>
          </p:cNvPr>
          <p:cNvSpPr txBox="1">
            <a:spLocks/>
          </p:cNvSpPr>
          <p:nvPr/>
        </p:nvSpPr>
        <p:spPr>
          <a:xfrm>
            <a:off x="358805" y="267470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686868"/>
                </a:solidFill>
                <a:latin typeface="Consolas" panose="020B0609020204030204" pitchFamily="49" charset="0"/>
              </a:rPr>
              <a:t>With India(2) and without </a:t>
            </a:r>
            <a:r>
              <a:rPr lang="en-US" sz="1800" dirty="0" err="1">
                <a:solidFill>
                  <a:srgbClr val="686868"/>
                </a:solidFill>
                <a:latin typeface="Consolas" panose="020B0609020204030204" pitchFamily="49" charset="0"/>
              </a:rPr>
              <a:t>india</a:t>
            </a:r>
            <a:r>
              <a:rPr lang="en-US" sz="1800">
                <a:solidFill>
                  <a:srgbClr val="686868"/>
                </a:solidFill>
                <a:latin typeface="Consolas" panose="020B0609020204030204" pitchFamily="49" charset="0"/>
              </a:rPr>
              <a:t> (3); </a:t>
            </a:r>
            <a:endParaRPr lang="en-US" sz="1800" dirty="0">
              <a:solidFill>
                <a:srgbClr val="686868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3B67B-F9BB-2935-78E1-7668714F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5" y="821783"/>
            <a:ext cx="11084142" cy="5542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57F23B-D557-D343-BFEF-BB4D37E25027}"/>
              </a:ext>
            </a:extLst>
          </p:cNvPr>
          <p:cNvSpPr txBox="1"/>
          <p:nvPr/>
        </p:nvSpPr>
        <p:spPr>
          <a:xfrm>
            <a:off x="358805" y="6405864"/>
            <a:ext cx="465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(2) is only India and (3) is the rest without </a:t>
            </a:r>
            <a:r>
              <a:rPr lang="en-GB" dirty="0" err="1"/>
              <a:t>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206A-C9F2-FE6E-C663-8F732A4310C5}"/>
              </a:ext>
            </a:extLst>
          </p:cNvPr>
          <p:cNvSpPr txBox="1">
            <a:spLocks/>
          </p:cNvSpPr>
          <p:nvPr/>
        </p:nvSpPr>
        <p:spPr>
          <a:xfrm>
            <a:off x="358805" y="267470"/>
            <a:ext cx="11501761" cy="45162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686868"/>
                </a:solidFill>
                <a:latin typeface="Consolas" panose="020B0609020204030204" pitchFamily="49" charset="0"/>
              </a:rPr>
              <a:t>Husband education + wife education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DC450-7DD0-1847-98A2-0C05798A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18" y="719091"/>
            <a:ext cx="8611834" cy="5113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FAE6B-CD95-C6EF-E02A-E7E09A44DDC6}"/>
              </a:ext>
            </a:extLst>
          </p:cNvPr>
          <p:cNvSpPr txBox="1"/>
          <p:nvPr/>
        </p:nvSpPr>
        <p:spPr>
          <a:xfrm>
            <a:off x="9204652" y="2545216"/>
            <a:ext cx="29873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53C11"/>
                </a:solidFill>
                <a:latin typeface="Consolas" panose="020B0609020204030204" pitchFamily="49" charset="0"/>
              </a:rPr>
              <a:t>Similar </a:t>
            </a:r>
            <a:r>
              <a:rPr lang="en-GB" dirty="0" err="1">
                <a:solidFill>
                  <a:srgbClr val="C53C11"/>
                </a:solidFill>
                <a:latin typeface="Consolas" panose="020B0609020204030204" pitchFamily="49" charset="0"/>
              </a:rPr>
              <a:t>coeffs</a:t>
            </a:r>
            <a:r>
              <a:rPr lang="en-GB" dirty="0">
                <a:solidFill>
                  <a:srgbClr val="C53C11"/>
                </a:solidFill>
                <a:latin typeface="Consolas" panose="020B0609020204030204" pitchFamily="49" charset="0"/>
              </a:rPr>
              <a:t> across. </a:t>
            </a:r>
          </a:p>
          <a:p>
            <a:endParaRPr lang="en-GB" dirty="0">
              <a:solidFill>
                <a:srgbClr val="C53C11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C53C11"/>
                </a:solidFill>
                <a:latin typeface="Consolas" panose="020B0609020204030204" pitchFamily="49" charset="0"/>
              </a:rPr>
              <a:t>Combined is more similar with women’s education only. </a:t>
            </a:r>
            <a:endParaRPr lang="en-US" dirty="0">
              <a:solidFill>
                <a:srgbClr val="C53C1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C53C1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4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48053</TotalTime>
  <Words>326</Words>
  <Application>Microsoft Office PowerPoint</Application>
  <PresentationFormat>Widescreen</PresentationFormat>
  <Paragraphs>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Lucida Console</vt:lpstr>
      <vt:lpstr>Wingdings</vt:lpstr>
      <vt:lpstr>Office Theme</vt:lpstr>
      <vt:lpstr>Standard Model with standalone variables </vt:lpstr>
      <vt:lpstr>log model has slightly lesser fit compared to standard model</vt:lpstr>
      <vt:lpstr>As more controls added, fit improves, education coeff also decreases </vt:lpstr>
      <vt:lpstr>PowerPoint Presentation</vt:lpstr>
      <vt:lpstr>With country and time fixed effects, fit improves further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anushan k</dc:creator>
  <cp:lastModifiedBy>anushan k</cp:lastModifiedBy>
  <cp:revision>1</cp:revision>
  <dcterms:created xsi:type="dcterms:W3CDTF">2023-05-31T12:18:07Z</dcterms:created>
  <dcterms:modified xsi:type="dcterms:W3CDTF">2023-07-26T10:07:53Z</dcterms:modified>
</cp:coreProperties>
</file>