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74" r:id="rId3"/>
    <p:sldId id="257" r:id="rId4"/>
    <p:sldId id="258" r:id="rId5"/>
    <p:sldId id="259" r:id="rId6"/>
    <p:sldId id="272" r:id="rId7"/>
    <p:sldId id="263" r:id="rId8"/>
    <p:sldId id="261" r:id="rId9"/>
    <p:sldId id="266" r:id="rId10"/>
    <p:sldId id="262" r:id="rId11"/>
    <p:sldId id="265" r:id="rId12"/>
    <p:sldId id="267" r:id="rId13"/>
    <p:sldId id="268" r:id="rId14"/>
    <p:sldId id="273" r:id="rId15"/>
    <p:sldId id="271" r:id="rId16"/>
    <p:sldId id="270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6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7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5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6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9597C8-AE97-3246-BEA1-0461DFADEEE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CDF05DA-CDB8-F84B-A359-49FBCFF4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8674-FFD0-6E4A-AEB4-838F8882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0528"/>
          </a:xfrm>
        </p:spPr>
        <p:txBody>
          <a:bodyPr>
            <a:normAutofit/>
          </a:bodyPr>
          <a:lstStyle/>
          <a:p>
            <a:r>
              <a:rPr lang="en" b="1" dirty="0"/>
              <a:t>Group 8 – Project Work	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6A5BC-0025-3D40-93C7-43F3EA88C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3282"/>
            <a:ext cx="9144000" cy="636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Crime Along with Drug Abuse Data State Wise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8AB09-74C6-4043-B791-E57306D081A9}"/>
              </a:ext>
            </a:extLst>
          </p:cNvPr>
          <p:cNvSpPr txBox="1"/>
          <p:nvPr/>
        </p:nvSpPr>
        <p:spPr>
          <a:xfrm>
            <a:off x="2152892" y="4375230"/>
            <a:ext cx="309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Aniket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Anusha Papineni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Shafiya Askari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04098-EB54-6147-B715-113EB3B7D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688" y="3159890"/>
            <a:ext cx="3454400" cy="24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5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607F-AA89-0C4C-A1C6-33C55687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5539-30AC-FE43-89A6-DDDCD027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some calculated columns to give us more insight in the data</a:t>
            </a:r>
          </a:p>
          <a:p>
            <a:pPr lvl="1"/>
            <a:r>
              <a:rPr lang="en-US" dirty="0"/>
              <a:t>Total Crime in each state year wise</a:t>
            </a:r>
          </a:p>
          <a:p>
            <a:pPr lvl="1"/>
            <a:r>
              <a:rPr lang="en-US" dirty="0"/>
              <a:t>Percentage increase and decrease in crime based on year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574E5-6EE7-5C4A-9A59-CFBBC24C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2323"/>
            <a:ext cx="9891532" cy="23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8C57-3DF4-4348-A84E-E90A5AD1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DC807-141A-FE4F-BAC3-FCFA28B3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68D00-5AED-7748-BB47-5E75737A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70" y="1886754"/>
            <a:ext cx="11052859" cy="48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D0AD2E-43DE-8A48-B36A-9929195C2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711" y="306729"/>
            <a:ext cx="10916856" cy="6551271"/>
          </a:xfrm>
        </p:spPr>
      </p:pic>
    </p:spTree>
    <p:extLst>
      <p:ext uri="{BB962C8B-B14F-4D97-AF65-F5344CB8AC3E}">
        <p14:creationId xmlns:p14="http://schemas.microsoft.com/office/powerpoint/2010/main" val="316633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53AFEF-F50A-8846-B952-184A90BCF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36" y="439838"/>
            <a:ext cx="11204293" cy="5737125"/>
          </a:xfrm>
        </p:spPr>
      </p:pic>
    </p:spTree>
    <p:extLst>
      <p:ext uri="{BB962C8B-B14F-4D97-AF65-F5344CB8AC3E}">
        <p14:creationId xmlns:p14="http://schemas.microsoft.com/office/powerpoint/2010/main" val="50175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9A2F-7BD0-E942-AB36-D81A32BD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19FC9-89C8-3041-8837-2ED3F0AF9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39" y="428263"/>
            <a:ext cx="11262166" cy="55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1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A7C825-FCDB-BA4E-BC56-B0B03C90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62" y="451413"/>
            <a:ext cx="11458937" cy="6215604"/>
          </a:xfrm>
        </p:spPr>
      </p:pic>
    </p:spTree>
    <p:extLst>
      <p:ext uri="{BB962C8B-B14F-4D97-AF65-F5344CB8AC3E}">
        <p14:creationId xmlns:p14="http://schemas.microsoft.com/office/powerpoint/2010/main" val="281643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59E4AB-88AF-5C47-A120-9F7A05C5E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1494"/>
            <a:ext cx="11979797" cy="64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5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3" descr="Sheet 4">
            <a:extLst>
              <a:ext uri="{FF2B5EF4-FFF2-40B4-BE49-F238E27FC236}">
                <a16:creationId xmlns:a16="http://schemas.microsoft.com/office/drawing/2014/main" id="{B4EA8286-7892-4B13-8793-9BAE59644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106"/>
            <a:ext cx="12249174" cy="60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7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A50A-4516-1546-9091-7B3F391A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98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245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5EDD-C270-46B9-9246-F6F0075B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400" y="1085549"/>
            <a:ext cx="5579706" cy="4686903"/>
          </a:xfr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DRUGS CRIME AND ECONOMY: IS THERE A LINK ?</a:t>
            </a:r>
          </a:p>
        </p:txBody>
      </p:sp>
    </p:spTree>
    <p:extLst>
      <p:ext uri="{BB962C8B-B14F-4D97-AF65-F5344CB8AC3E}">
        <p14:creationId xmlns:p14="http://schemas.microsoft.com/office/powerpoint/2010/main" val="140837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5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89685-B95F-1148-981E-EAE59FEA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Objectives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5A4D-51C0-C647-A272-F744B408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Drug Abuse Data along with GDP state wise from 1999 – 2014</a:t>
            </a:r>
          </a:p>
          <a:p>
            <a:r>
              <a:rPr lang="en-US" dirty="0">
                <a:solidFill>
                  <a:srgbClr val="FFFFFF"/>
                </a:solidFill>
              </a:rPr>
              <a:t>Crime based data for each state from 2001 – 2015</a:t>
            </a:r>
          </a:p>
          <a:p>
            <a:r>
              <a:rPr lang="en-US" dirty="0">
                <a:solidFill>
                  <a:srgbClr val="FFFFFF"/>
                </a:solidFill>
              </a:rPr>
              <a:t>Relate GDP for each state along with the Drugs and crime categories in each state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CA995-EB58-4EC5-8D03-18557313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032" y="1609674"/>
            <a:ext cx="7188968" cy="1688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B5022-0C9D-4AF2-8730-504619F4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31" y="3636709"/>
            <a:ext cx="6957149" cy="20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8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E2CC-A4E4-CB47-AE29-790B8162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6487-62BF-1A48-A32E-F7B6AE23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Source:-</a:t>
            </a:r>
          </a:p>
          <a:p>
            <a:pPr lvl="1"/>
            <a:r>
              <a:rPr lang="en-US" dirty="0"/>
              <a:t>Drug Abuse GDP Data – Center for disease and control prevention (CDC)</a:t>
            </a:r>
          </a:p>
          <a:p>
            <a:pPr lvl="1"/>
            <a:r>
              <a:rPr lang="en-US" dirty="0"/>
              <a:t>Crime Categories Data – Uniform Crime Report </a:t>
            </a:r>
          </a:p>
          <a:p>
            <a:r>
              <a:rPr lang="en-US" dirty="0"/>
              <a:t>Merged the two datasets based on years and state</a:t>
            </a:r>
          </a:p>
          <a:p>
            <a:r>
              <a:rPr lang="en-US" dirty="0"/>
              <a:t> Then, cleaned the data and exported to csv file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3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193-ECD7-D541-9BEC-F023E7B6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6081-C7C2-0D45-AA1A-EE3B8256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Strip off white spaces</a:t>
            </a:r>
          </a:p>
          <a:p>
            <a:r>
              <a:rPr lang="en-US" dirty="0"/>
              <a:t>Drop Duplicate Columns</a:t>
            </a:r>
          </a:p>
          <a:p>
            <a:r>
              <a:rPr lang="en-US" dirty="0"/>
              <a:t>Change Data Types</a:t>
            </a:r>
          </a:p>
          <a:p>
            <a:r>
              <a:rPr lang="en-US" dirty="0"/>
              <a:t>Create Calculated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4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1461-2A65-4C4C-887E-46A0CBDE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 dirty="0"/>
              <a:t>Strip off white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104E-2903-A24D-AFA1-2056CD10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2305456"/>
          </a:xfrm>
        </p:spPr>
        <p:txBody>
          <a:bodyPr anchor="ctr">
            <a:normAutofit/>
          </a:bodyPr>
          <a:lstStyle/>
          <a:p>
            <a:r>
              <a:rPr lang="en-US" dirty="0"/>
              <a:t>white spaces are found in the state column in both the data frames</a:t>
            </a:r>
          </a:p>
          <a:p>
            <a:r>
              <a:rPr lang="en-US" dirty="0"/>
              <a:t>Stripped off white spaces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E6788-1E28-0D46-8113-0744C187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23" y="4738516"/>
            <a:ext cx="8202849" cy="12812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236E-714D-4BAF-B12B-67A747CD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077" y="2247089"/>
            <a:ext cx="2412459" cy="2305456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45429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37A4-D798-8449-BA25-7EAF120F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893E0-F629-8642-BC70-A78F6C9C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Merged both the data frames on the columns State and year.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CDEBF-C848-1942-A06B-D768483A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28" y="3440575"/>
            <a:ext cx="9606988" cy="137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1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75F1-790A-4C45-8259-9BE274B4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Duplicate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5704-38AC-6141-9555-F15B6BCAD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355942"/>
            <a:ext cx="8825659" cy="2663858"/>
          </a:xfrm>
        </p:spPr>
        <p:txBody>
          <a:bodyPr/>
          <a:lstStyle/>
          <a:p>
            <a:r>
              <a:rPr lang="en-US" dirty="0"/>
              <a:t>The column ‘ population ’ is found in both the datasets with same value.</a:t>
            </a:r>
          </a:p>
          <a:p>
            <a:r>
              <a:rPr lang="en-US" dirty="0"/>
              <a:t>dropped duplicate columns from the merged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AEDEE-68A8-A244-9FE3-03D27D4A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Changing Data Types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202A-BF50-0C43-9122-499D543F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found that few numeric columns were in object data type.</a:t>
            </a:r>
          </a:p>
          <a:p>
            <a:r>
              <a:rPr lang="en-US" dirty="0">
                <a:solidFill>
                  <a:schemeClr val="tx1"/>
                </a:solidFill>
              </a:rPr>
              <a:t>The columns contained comma ‘ , ’ in numerical value</a:t>
            </a:r>
          </a:p>
          <a:p>
            <a:r>
              <a:rPr lang="en-US" dirty="0">
                <a:solidFill>
                  <a:schemeClr val="tx1"/>
                </a:solidFill>
              </a:rPr>
              <a:t>Removed the comma from the column and converted the column to numerical data type for better calculations.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D3DDC-4F11-4C08-9F8F-D06901CC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1269898"/>
            <a:ext cx="5133453" cy="1553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E2D225-8DDC-7644-9BE3-73419150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09" y="3297677"/>
            <a:ext cx="5133453" cy="27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09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901</TotalTime>
  <Words>264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Group 8 – Project Work </vt:lpstr>
      <vt:lpstr>PowerPoint Presentation</vt:lpstr>
      <vt:lpstr>Objectives</vt:lpstr>
      <vt:lpstr>Steps Taken</vt:lpstr>
      <vt:lpstr>Data Cleaning</vt:lpstr>
      <vt:lpstr>Strip off white spaces</vt:lpstr>
      <vt:lpstr>Merged Data</vt:lpstr>
      <vt:lpstr>Duplicate Columns</vt:lpstr>
      <vt:lpstr>Changing Data Types</vt:lpstr>
      <vt:lpstr>Calculated Columns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 – Project Work </dc:title>
  <dc:creator>anu.papineni2@gmail.com</dc:creator>
  <cp:lastModifiedBy>anu.papineni2@gmail.com</cp:lastModifiedBy>
  <cp:revision>11</cp:revision>
  <dcterms:created xsi:type="dcterms:W3CDTF">2019-10-10T01:25:05Z</dcterms:created>
  <dcterms:modified xsi:type="dcterms:W3CDTF">2019-10-10T16:26:28Z</dcterms:modified>
</cp:coreProperties>
</file>