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6CEDB-C390-434C-89D3-39CC6B06B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F95C8-2452-47DE-B828-B685EF934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FD591-D320-4103-BC16-6E0F50923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6AB7-1657-48B5-9529-6004E6489DD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626CC-9428-459F-B8B5-E8B29DB0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32986-194A-4557-9103-80CCF890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5BAA-7209-4D14-A79D-E595838E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5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14DA9-C625-47D0-8589-E558BA39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F2A1E-6994-4922-8335-ED5142672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46CE1-13E1-4BAE-BE4C-4EC0410E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6AB7-1657-48B5-9529-6004E6489DD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5F4CA-FD34-4EA2-A872-98740086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49713-4F01-436E-9DBD-4668AEC5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5BAA-7209-4D14-A79D-E595838E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2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88EA3-5735-42C0-B217-818F2B2FF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A02ED-248B-4336-AE2B-FBDCB376B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B2C5A-F233-4F87-BCDB-1D8454A0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6AB7-1657-48B5-9529-6004E6489DD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927BA-4804-4D97-818E-08859138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12780-DA40-47CF-8427-7CB0363E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5BAA-7209-4D14-A79D-E595838E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0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3188-47FA-42BA-B038-EEB8D3FB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A496E-88FD-489F-871A-4EF437694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4399E-D824-4B87-A2DB-F8D974BD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6AB7-1657-48B5-9529-6004E6489DD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04670-5CF6-4790-82D7-3F05C8A8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98052-1C8A-4F1D-B9B6-6B0E5F78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5BAA-7209-4D14-A79D-E595838E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0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F36B9-9883-46A2-B157-1CBFB79FF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B443E-0316-4042-BE59-15CBA397A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09AD-2D44-45CA-A262-26E1F94F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6AB7-1657-48B5-9529-6004E6489DD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E91DA-A78D-45B3-AAFF-86B596B0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81441-E955-441D-BD35-CEEFCB72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5BAA-7209-4D14-A79D-E595838E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2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67E16-866F-437D-B12E-F5E3B044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C7FB2-8D83-49E5-9AA7-A1AAD053C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0CE35-55A3-4AD3-BA3C-31186BD37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A6425-6328-4C46-A727-980F78C8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6AB7-1657-48B5-9529-6004E6489DD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90961-E7C1-4018-A560-970346BB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3350B-E3A1-468C-98E4-FE291130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5BAA-7209-4D14-A79D-E595838E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6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80A6-7470-4A8B-9041-763BB3C94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76DC0-D110-4A92-84D6-8E13AB2E6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90F33-684B-467F-8536-7EF98CF06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A10A8-84A1-4EAB-9BAF-0D5B8B42C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0FC32-F84F-44D1-85C2-27C3A14BD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4F053-1FE9-4C8E-9D11-2A70C0B7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6AB7-1657-48B5-9529-6004E6489DD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0FC2F8-0608-4CCE-9452-F2DB0F1FA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2B3C8C-8A24-4D48-999B-66833B39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5BAA-7209-4D14-A79D-E595838E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8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028BD-54D8-459A-A3B8-7F4FAD15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7E31F-C281-465F-9E8E-60517DA3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6AB7-1657-48B5-9529-6004E6489DD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9B5EB-6870-4C58-BC3A-5CDA117E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B3A13-68C6-4B98-B690-67B72683B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5BAA-7209-4D14-A79D-E595838E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9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5515C-DFB3-434B-9F89-1C256BA5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6AB7-1657-48B5-9529-6004E6489DD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A96BF4-B1CC-4EBA-AE6D-95A94576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6F7E-BC34-492A-958F-08140CE4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5BAA-7209-4D14-A79D-E595838E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4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BD581-8D2B-43B3-9C62-2E66ADDE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1C2E8-4EC2-4C1C-AB95-C3B21D83A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8BD93-478A-4487-B7C6-87DEFF434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8F3D8-D833-447A-A9AC-30B9EEFD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6AB7-1657-48B5-9529-6004E6489DD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3A358-D20A-4416-AF0B-E96A2419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F9C6E-C9CF-46B2-8F36-E7E75086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5BAA-7209-4D14-A79D-E595838E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09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FA57-FE65-4918-A092-CE1870C20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5E486B-9B81-4285-9E28-43EE57DBD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7FCD7-97E3-4592-B3B5-62FF4D785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D448D-6FB5-4967-8262-62C7945A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6AB7-1657-48B5-9529-6004E6489DD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2DA73-7115-4532-9F2A-31BCD531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0B9B3-7B43-410C-85C6-6A7D777F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5BAA-7209-4D14-A79D-E595838E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4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20178E-3DC5-44B2-BF82-764746373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BD2CD-3A1E-437A-916C-A982FAA1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FB6EE-B758-4FEA-B3A3-3AC642A2C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66AB7-1657-48B5-9529-6004E6489DD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E1D14-FA67-4152-A36E-B9D44B722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26C27-79C5-40C8-9E34-821BB7D8C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E5BAA-7209-4D14-A79D-E595838E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2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67AC-7863-4536-90A7-4A102639F3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Application Engineering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08895-602A-4424-8084-441E61BC5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Travel Agency Report</a:t>
            </a:r>
          </a:p>
        </p:txBody>
      </p:sp>
    </p:spTree>
    <p:extLst>
      <p:ext uri="{BB962C8B-B14F-4D97-AF65-F5344CB8AC3E}">
        <p14:creationId xmlns:p14="http://schemas.microsoft.com/office/powerpoint/2010/main" val="125627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5A7BE-04CF-416B-B3D7-B3DE8D69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791BD-875E-43F6-9349-55B4BDDB1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travel agency provide travel related services to the public on behalf of suppliers. </a:t>
            </a:r>
          </a:p>
          <a:p>
            <a:r>
              <a:rPr lang="en-US" dirty="0"/>
              <a:t>The main objective is to find out best deals through travel agency such as cheap flights, hotels and cars.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3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7EBF-4EE6-4D81-8275-65773D5B1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B499C-BD88-4D9D-9FAB-72E0CC01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assignment develops an online process which displays</a:t>
            </a:r>
          </a:p>
          <a:p>
            <a:r>
              <a:rPr lang="en-US" dirty="0"/>
              <a:t>Flight schedules </a:t>
            </a:r>
          </a:p>
          <a:p>
            <a:r>
              <a:rPr lang="en-US" dirty="0"/>
              <a:t>Manage Airliners</a:t>
            </a:r>
          </a:p>
          <a:p>
            <a:r>
              <a:rPr lang="en-US" dirty="0"/>
              <a:t>Manage Travel Agency</a:t>
            </a:r>
          </a:p>
          <a:p>
            <a:r>
              <a:rPr lang="en-US" dirty="0"/>
              <a:t>Allow customers to find best deals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2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83F6-9257-4CDF-9553-E92CE870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9E8B33-92F9-4ED6-8F50-B4B95E6B9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591" y="1921565"/>
            <a:ext cx="8375374" cy="429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9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83F6-9257-4CDF-9553-E92CE870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C1B3C0-7CD4-4EDB-BD1B-7C8797B9E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1078" y="1690688"/>
            <a:ext cx="7487479" cy="434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89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0DF3-EF63-46BC-9F82-5B0BF67F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D7BC2-3ECA-4CFF-A603-FBBA370F3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click FLIGHT WITH BEST DEAL JButton it asks user to enter source, destination, date of travel and after giving the details it will display a JTable showing flight details like FlightName, ID, Duration, Price.</a:t>
            </a:r>
          </a:p>
          <a:p>
            <a:r>
              <a:rPr lang="en-US" dirty="0"/>
              <a:t>After selecting the flight there will be an option to select a seat and once the seat booking is done. It will display Booking Successfully done Dialog box.</a:t>
            </a:r>
          </a:p>
          <a:p>
            <a:r>
              <a:rPr lang="en-US" dirty="0"/>
              <a:t>Proceed(Basically Hotels near destination) JButton will display another JPanel which allows user to choose the cheap hotel by displaying a jTable with attributes hotel name, address, price per night/day. If he books a hotel again display booked successfully.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5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804F-3A39-438B-98D8-F2CCFB7E0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4D11D-3CE2-4C59-A491-96F50470A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42653"/>
          </a:xfrm>
        </p:spPr>
        <p:txBody>
          <a:bodyPr/>
          <a:lstStyle/>
          <a:p>
            <a:r>
              <a:rPr lang="en-US" dirty="0"/>
              <a:t>Finally, After user selects the hotel, it will display another JButton RENT A CAR which on clicking will display Car Company with car name and price per day with a BOOK JButton.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4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2333</TotalTime>
  <Words>227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Application Engineering Design</vt:lpstr>
      <vt:lpstr>Problem Statement</vt:lpstr>
      <vt:lpstr>Solution</vt:lpstr>
      <vt:lpstr>Object Model</vt:lpstr>
      <vt:lpstr>UML</vt:lpstr>
      <vt:lpstr>Explanation</vt:lpstr>
      <vt:lpstr>Explanation cont..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Engineering Design</dc:title>
  <dc:creator>Aruna Divi</dc:creator>
  <cp:lastModifiedBy>Anusha Peddigari</cp:lastModifiedBy>
  <cp:revision>14</cp:revision>
  <dcterms:created xsi:type="dcterms:W3CDTF">2020-02-17T23:33:13Z</dcterms:created>
  <dcterms:modified xsi:type="dcterms:W3CDTF">2020-02-25T04:52:24Z</dcterms:modified>
</cp:coreProperties>
</file>