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Noto Sans" panose="020B0502040504020204" pitchFamily="34" charset="0"/>
      <p:regular r:id="rId43"/>
      <p:bold r:id="rId44"/>
      <p:italic r:id="rId45"/>
      <p:boldItalic r:id="rId46"/>
    </p:embeddedFont>
    <p:embeddedFont>
      <p:font typeface="Nunito" pitchFamily="2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eKFakyYo1aQCXE2YLyl36yWr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f334daf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5f334daf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72b88b82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772b88b82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72b88b82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772b88b82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f334dafd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5f334dafd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f334dafd9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5f334dafd9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f334dafd9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5f334dafd9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f334dafd9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5f334dafd9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f334dafd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5f334dafd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72b88b82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772b88b82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772b88b82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772b88b82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f334dafd9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15f334dafd9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f334dafd9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5f334dafd9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2b88b82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772b88b82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72b88b82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772b88b82d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772b88b82d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1772b88b82d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2" name="Google Shape;3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8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3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3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"/>
          <p:cNvSpPr/>
          <p:nvPr/>
        </p:nvSpPr>
        <p:spPr>
          <a:xfrm>
            <a:off x="0" y="-51371"/>
            <a:ext cx="12192000" cy="6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 descr="Logo"/>
          <p:cNvPicPr preferRelativeResize="0"/>
          <p:nvPr/>
        </p:nvPicPr>
        <p:blipFill rotWithShape="1">
          <a:blip r:embed="rId3">
            <a:alphaModFix/>
          </a:blip>
          <a:srcRect t="7467"/>
          <a:stretch/>
        </p:blipFill>
        <p:spPr>
          <a:xfrm>
            <a:off x="411350" y="654025"/>
            <a:ext cx="4813201" cy="439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87677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766071" y="645230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20199" y="6425375"/>
            <a:ext cx="3969125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 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989325" y="193675"/>
            <a:ext cx="64935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Internship Management System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Shashankar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Chennu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Krishna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Manikanta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Arumilli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Anusha Poreddy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Parimalla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Pokuri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&amp; Mentor: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Chandra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Mouli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Kotteti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 No: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03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No: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JavaScript For Web Application:</a:t>
            </a:r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2800" b="0" i="0">
                <a:solidFill>
                  <a:srgbClr val="51565E"/>
                </a:solidFill>
                <a:latin typeface="Calibri"/>
                <a:ea typeface="Calibri"/>
                <a:cs typeface="Calibri"/>
                <a:sym typeface="Calibri"/>
              </a:rPr>
              <a:t>Various JavaScript frameworks are used for developing and building robust web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2800" b="0" i="0">
                <a:solidFill>
                  <a:srgbClr val="51565E"/>
                </a:solidFill>
                <a:latin typeface="Calibri"/>
                <a:ea typeface="Calibri"/>
                <a:cs typeface="Calibri"/>
                <a:sym typeface="Calibri"/>
              </a:rPr>
              <a:t>This is powered by JavaScript, which interacts with the browser without communicating with the servers.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2800" b="0" i="0">
                <a:solidFill>
                  <a:srgbClr val="51565E"/>
                </a:solidFill>
                <a:latin typeface="Calibri"/>
                <a:ea typeface="Calibri"/>
                <a:cs typeface="Calibri"/>
                <a:sym typeface="Calibri"/>
              </a:rPr>
              <a:t>Popular JavaScript front-end frameworks that help build web apps are </a:t>
            </a:r>
            <a:r>
              <a:rPr lang="en-US" sz="2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9840587" y="6454484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10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1020199" y="6425375"/>
            <a:ext cx="3767557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 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1097275" y="21039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What is Node.js </a:t>
            </a:r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1097275" y="1850825"/>
            <a:ext cx="7000200" cy="4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EEEEEE"/>
                </a:highlight>
                <a:latin typeface="Calibri"/>
                <a:ea typeface="Calibri"/>
                <a:cs typeface="Calibri"/>
                <a:sym typeface="Calibri"/>
              </a:rPr>
              <a:t>Node.JS is a open source development platform for executing JavaScript code server-side.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EEEEEE"/>
                </a:highlight>
                <a:latin typeface="Calibri"/>
                <a:ea typeface="Calibri"/>
                <a:cs typeface="Calibri"/>
                <a:sym typeface="Calibri"/>
              </a:rPr>
              <a:t>Node.JS also provides a rich library of various JavaScript modules which simplifies the development of web applications using Node.js to a great extent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EEEEEE"/>
                </a:highlight>
                <a:latin typeface="Calibri"/>
                <a:ea typeface="Calibri"/>
                <a:cs typeface="Calibri"/>
                <a:sym typeface="Calibri"/>
              </a:rPr>
              <a:t>Node.js= Runtime Environment + JavaScript Library</a:t>
            </a:r>
            <a:endParaRPr sz="2800">
              <a:solidFill>
                <a:schemeClr val="dk1"/>
              </a:solidFill>
              <a:highlight>
                <a:srgbClr val="EEEEE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4063" y="2024008"/>
            <a:ext cx="3040675" cy="355368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9809764" y="6440407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Presenter:Sai Krishna Gadde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8955325" y="5862300"/>
            <a:ext cx="32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8574075" y="5577700"/>
            <a:ext cx="333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 2.1 : Node.js Icon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1173479" y="266146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Why Node.js </a:t>
            </a:r>
            <a:endParaRPr/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7357721" cy="426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486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Node.js is primarily used for non-blocking event –driven servers due its single – threaded nature.</a:t>
            </a:r>
            <a:endParaRPr/>
          </a:p>
          <a:p>
            <a:pPr marL="5486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used for traditional web sites and back-end API services.</a:t>
            </a:r>
            <a:endParaRPr/>
          </a:p>
          <a:p>
            <a:pPr marL="5486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also  real-time communication support.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2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" lvl="0" indent="35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"/>
              <a:buNone/>
            </a:pPr>
            <a:endParaRPr sz="2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02124"/>
              </a:buClr>
              <a:buSzPts val="1800"/>
              <a:buNone/>
            </a:pP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5000" y="1943639"/>
            <a:ext cx="3057200" cy="35446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9922780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Presenter:Sai Krishna Gadde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8456875" y="5484150"/>
            <a:ext cx="249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 2.2 :Node.js Icon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f334dafd9_0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Where To Use Node.js </a:t>
            </a:r>
            <a:endParaRPr b="1"/>
          </a:p>
        </p:txBody>
      </p:sp>
      <p:sp>
        <p:nvSpPr>
          <p:cNvPr id="227" name="Google Shape;227;g15f334dafd9_0_15"/>
          <p:cNvSpPr txBox="1">
            <a:spLocks noGrp="1"/>
          </p:cNvSpPr>
          <p:nvPr>
            <p:ph type="body" idx="1"/>
          </p:nvPr>
        </p:nvSpPr>
        <p:spPr>
          <a:xfrm>
            <a:off x="1210290" y="1879189"/>
            <a:ext cx="9945390" cy="377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080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Following are the areas where Node.js is proving itself as a perfect technology partner:</a:t>
            </a:r>
            <a:endParaRPr/>
          </a:p>
          <a:p>
            <a:pPr marL="1422400" lvl="2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I/O bound Applications</a:t>
            </a:r>
            <a:endParaRPr/>
          </a:p>
          <a:p>
            <a:pPr marL="1422400" lvl="2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Streaming Application</a:t>
            </a:r>
            <a:endParaRPr/>
          </a:p>
          <a:p>
            <a:pPr marL="1422400" lvl="2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Intensive Real-time Applications (DIRT)</a:t>
            </a:r>
            <a:endParaRPr/>
          </a:p>
          <a:p>
            <a:pPr marL="1422400" lvl="2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JSON APIs based Applications          </a:t>
            </a:r>
            <a:endParaRPr/>
          </a:p>
          <a:p>
            <a:pPr marL="965200" lvl="2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422400" lvl="2" indent="-279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422400" lvl="2" indent="-279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422400" lvl="2" indent="-279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08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000"/>
              </a:spcBef>
              <a:spcAft>
                <a:spcPts val="200"/>
              </a:spcAft>
              <a:buSzPts val="1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g15f334dafd9_0_15"/>
          <p:cNvSpPr/>
          <p:nvPr/>
        </p:nvSpPr>
        <p:spPr>
          <a:xfrm>
            <a:off x="10046070" y="64442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5f334dafd9_0_15"/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Presenter:Sai Krishna Gadde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72b88b82d_1_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What Is Express.js </a:t>
            </a:r>
            <a:endParaRPr/>
          </a:p>
        </p:txBody>
      </p:sp>
      <p:sp>
        <p:nvSpPr>
          <p:cNvPr id="235" name="Google Shape;235;g1772b88b82d_1_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Express.js is a free and open-source web application framework for node.js.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It is used for designing and building web applications quickly and easily.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Express.js require only java script, it becomes easier for programmers and developers to build web applications and API.</a:t>
            </a:r>
            <a:endParaRPr sz="2800"/>
          </a:p>
        </p:txBody>
      </p:sp>
      <p:sp>
        <p:nvSpPr>
          <p:cNvPr id="236" name="Google Shape;236;g1772b88b82d_1_6"/>
          <p:cNvSpPr/>
          <p:nvPr/>
        </p:nvSpPr>
        <p:spPr>
          <a:xfrm>
            <a:off x="10046070" y="644421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772b88b82d_1_6"/>
          <p:cNvSpPr txBox="1"/>
          <p:nvPr/>
        </p:nvSpPr>
        <p:spPr>
          <a:xfrm>
            <a:off x="1323875" y="6532625"/>
            <a:ext cx="30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772b88b82d_1_6"/>
          <p:cNvSpPr txBox="1"/>
          <p:nvPr/>
        </p:nvSpPr>
        <p:spPr>
          <a:xfrm>
            <a:off x="997300" y="6451250"/>
            <a:ext cx="2887500" cy="4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Presenter:Sai Krishna Gadde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72b88b82d_1_16"/>
          <p:cNvSpPr txBox="1">
            <a:spLocks noGrp="1"/>
          </p:cNvSpPr>
          <p:nvPr>
            <p:ph type="title"/>
          </p:nvPr>
        </p:nvSpPr>
        <p:spPr>
          <a:xfrm>
            <a:off x="11734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Why Express.js</a:t>
            </a:r>
            <a:endParaRPr/>
          </a:p>
        </p:txBody>
      </p:sp>
      <p:sp>
        <p:nvSpPr>
          <p:cNvPr id="244" name="Google Shape;244;g1772b88b82d_1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Express.js supports java script which is widely used language  and is also supported everywhere.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With the help of Express.js  we can easily build different kind of web applications in short period of time.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Express.js can reduce the coding time by half and still help us build efficient web applications.</a:t>
            </a:r>
            <a:endParaRPr sz="2800"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/>
          </a:p>
        </p:txBody>
      </p:sp>
      <p:sp>
        <p:nvSpPr>
          <p:cNvPr id="245" name="Google Shape;245;g1772b88b82d_1_16"/>
          <p:cNvSpPr/>
          <p:nvPr/>
        </p:nvSpPr>
        <p:spPr>
          <a:xfrm>
            <a:off x="10046070" y="644420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772b88b82d_1_16"/>
          <p:cNvSpPr txBox="1"/>
          <p:nvPr/>
        </p:nvSpPr>
        <p:spPr>
          <a:xfrm>
            <a:off x="636350" y="6444200"/>
            <a:ext cx="16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772b88b82d_1_16"/>
          <p:cNvSpPr txBox="1"/>
          <p:nvPr/>
        </p:nvSpPr>
        <p:spPr>
          <a:xfrm>
            <a:off x="859800" y="6444200"/>
            <a:ext cx="3386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Presenter :Sai Krishna Gadde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f334dafd9_5_0"/>
          <p:cNvSpPr txBox="1">
            <a:spLocks noGrp="1"/>
          </p:cNvSpPr>
          <p:nvPr>
            <p:ph type="title"/>
          </p:nvPr>
        </p:nvSpPr>
        <p:spPr>
          <a:xfrm>
            <a:off x="1781026" y="523372"/>
            <a:ext cx="95802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MongoDB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5f334dafd9_5_0"/>
          <p:cNvSpPr txBox="1">
            <a:spLocks noGrp="1"/>
          </p:cNvSpPr>
          <p:nvPr>
            <p:ph type="body" idx="2"/>
          </p:nvPr>
        </p:nvSpPr>
        <p:spPr>
          <a:xfrm>
            <a:off x="1097280" y="2210925"/>
            <a:ext cx="9425100" cy="3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MongoDB  is a open source , document-oriented database designed with both scalability and developer agility in mind.</a:t>
            </a:r>
            <a:endParaRPr sz="2800">
              <a:solidFill>
                <a:srgbClr val="51565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Instead of storing your data in tables and rows as you would with a relational database , in MongoDB  you store JSON-like documents with dynamic schemas.</a:t>
            </a:r>
            <a:endParaRPr/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Built for speed and Full index support for high performance.</a:t>
            </a:r>
            <a:endParaRPr sz="2800">
              <a:solidFill>
                <a:srgbClr val="51565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rgbClr val="51565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rgbClr val="51565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rgbClr val="51565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rgbClr val="51565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5f334dafd9_5_0"/>
          <p:cNvSpPr/>
          <p:nvPr/>
        </p:nvSpPr>
        <p:spPr>
          <a:xfrm>
            <a:off x="9933054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5f334dafd9_5_0"/>
          <p:cNvSpPr/>
          <p:nvPr/>
        </p:nvSpPr>
        <p:spPr>
          <a:xfrm>
            <a:off x="1097275" y="6494999"/>
            <a:ext cx="31212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334dafd9_5_16"/>
          <p:cNvSpPr txBox="1">
            <a:spLocks noGrp="1"/>
          </p:cNvSpPr>
          <p:nvPr>
            <p:ph type="title"/>
          </p:nvPr>
        </p:nvSpPr>
        <p:spPr>
          <a:xfrm>
            <a:off x="1003100" y="556650"/>
            <a:ext cx="101526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1800"/>
              </a:spcAft>
              <a:buClr>
                <a:schemeClr val="dk1"/>
              </a:buClr>
              <a:buSzPts val="2222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                Why MongoDB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5f334dafd9_5_16"/>
          <p:cNvSpPr txBox="1">
            <a:spLocks noGrp="1"/>
          </p:cNvSpPr>
          <p:nvPr>
            <p:ph type="body" idx="2"/>
          </p:nvPr>
        </p:nvSpPr>
        <p:spPr>
          <a:xfrm>
            <a:off x="1208776" y="1874850"/>
            <a:ext cx="9448200" cy="3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MongoDB stores documents or objects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Now a days everyone works with objects (python , java , etc).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Queries will typically be  faster with MongoDB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SzPts val="1800"/>
              <a:buNone/>
            </a:pPr>
            <a:endParaRPr sz="2800"/>
          </a:p>
        </p:txBody>
      </p:sp>
      <p:sp>
        <p:nvSpPr>
          <p:cNvPr id="262" name="Google Shape;262;g15f334dafd9_5_16"/>
          <p:cNvSpPr/>
          <p:nvPr/>
        </p:nvSpPr>
        <p:spPr>
          <a:xfrm>
            <a:off x="972757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5f334dafd9_5_16"/>
          <p:cNvSpPr/>
          <p:nvPr/>
        </p:nvSpPr>
        <p:spPr>
          <a:xfrm>
            <a:off x="603900" y="6443500"/>
            <a:ext cx="35406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f334dafd9_5_24"/>
          <p:cNvSpPr txBox="1">
            <a:spLocks noGrp="1"/>
          </p:cNvSpPr>
          <p:nvPr>
            <p:ph type="title"/>
          </p:nvPr>
        </p:nvSpPr>
        <p:spPr>
          <a:xfrm>
            <a:off x="10210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MongoDB Great For</a:t>
            </a:r>
            <a:endParaRPr/>
          </a:p>
        </p:txBody>
      </p:sp>
      <p:sp>
        <p:nvSpPr>
          <p:cNvPr id="269" name="Google Shape;269;g15f334dafd9_5_24"/>
          <p:cNvSpPr txBox="1">
            <a:spLocks noGrp="1"/>
          </p:cNvSpPr>
          <p:nvPr>
            <p:ph type="body" idx="2"/>
          </p:nvPr>
        </p:nvSpPr>
        <p:spPr>
          <a:xfrm>
            <a:off x="1188780" y="2058343"/>
            <a:ext cx="99669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8803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RDBMS replacements for web applications.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9417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Semi- Structured content management</a:t>
            </a:r>
            <a:endParaRPr/>
          </a:p>
          <a:p>
            <a:pPr marL="457200" lvl="0" indent="-39417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Real time analytics and high speed logging.</a:t>
            </a:r>
            <a:endParaRPr/>
          </a:p>
          <a:p>
            <a:pPr marL="457200" lvl="0" indent="-39417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Catching and high scalability.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4200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g15f334dafd9_5_24"/>
          <p:cNvSpPr/>
          <p:nvPr/>
        </p:nvSpPr>
        <p:spPr>
          <a:xfrm>
            <a:off x="9974151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5f334dafd9_5_24"/>
          <p:cNvSpPr/>
          <p:nvPr/>
        </p:nvSpPr>
        <p:spPr>
          <a:xfrm>
            <a:off x="1021073" y="6434950"/>
            <a:ext cx="38277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1097280" y="914400"/>
            <a:ext cx="10224841" cy="14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>
                <a:solidFill>
                  <a:srgbClr val="51565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 Great For</a:t>
            </a:r>
            <a:br>
              <a:rPr lang="en-US" sz="48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body" idx="1"/>
          </p:nvPr>
        </p:nvSpPr>
        <p:spPr>
          <a:xfrm>
            <a:off x="1097275" y="1825500"/>
            <a:ext cx="10058400" cy="4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Problems requiring SQL.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Highly transactional applications.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Limited Data Sharing and Nesting.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High Memory Storage.</a:t>
            </a:r>
            <a:endParaRPr sz="2800">
              <a:solidFill>
                <a:srgbClr val="51565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9727572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6" y="10274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327983" y="274963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- 04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492370" y="2653800"/>
            <a:ext cx="3494429" cy="3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POREDDY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SHASHANKAR CHENNU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 POKURI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KRISHNA GADDE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 ARUMILLI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None/>
            </a:pP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&amp; Client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500" b="0" i="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CHANDRA MOULI MADHAV KOTTETI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" descr="A picture containing text,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-1" b="5531"/>
          <a:stretch/>
        </p:blipFill>
        <p:spPr>
          <a:xfrm>
            <a:off x="4114353" y="10284"/>
            <a:ext cx="808223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9861135" y="624155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-10273" y="9525"/>
            <a:ext cx="1218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505131" y="107700"/>
            <a:ext cx="35857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TEAM-04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4550" y="1016425"/>
            <a:ext cx="1286100" cy="1190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pic>
        <p:nvPicPr>
          <p:cNvPr id="119" name="Google Shape;119;p2" descr="A person wearing glasses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709" y="3856255"/>
            <a:ext cx="1139400" cy="10917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0784"/>
              </a:srgbClr>
            </a:outerShdw>
          </a:effectLst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3200" y="3799344"/>
            <a:ext cx="1139400" cy="11511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568"/>
              </a:srgbClr>
            </a:outerShdw>
          </a:effectLst>
        </p:spPr>
      </p:pic>
      <p:pic>
        <p:nvPicPr>
          <p:cNvPr id="121" name="Google Shape;121;p2" descr="A picture containing person, wall, person, stand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76407" y="928533"/>
            <a:ext cx="1366200" cy="13662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pic>
        <p:nvPicPr>
          <p:cNvPr id="122" name="Google Shape;122;p2" descr="A person standing by a body of water with trees in the background&#10;&#10;Description automatically generated with medium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89550" y="920400"/>
            <a:ext cx="1477500" cy="13389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pic>
        <p:nvPicPr>
          <p:cNvPr id="123" name="Google Shape;123;p2" descr="A person smiling for the camer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37050" y="3634450"/>
            <a:ext cx="1582500" cy="14427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24" name="Google Shape;124;p2"/>
          <p:cNvSpPr txBox="1"/>
          <p:nvPr/>
        </p:nvSpPr>
        <p:spPr>
          <a:xfrm>
            <a:off x="130800" y="2352825"/>
            <a:ext cx="370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VENKATA SHASHANKAR CHENNU        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587801" y="5231325"/>
            <a:ext cx="287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POREDDY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681138" y="5154375"/>
            <a:ext cx="325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PARIMALLA POKURI 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4246050" y="2407682"/>
            <a:ext cx="33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SAI KRISHNA GADEE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505024" y="2352825"/>
            <a:ext cx="335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MANIKANTA ARUMILLI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8949500" y="5200575"/>
            <a:ext cx="325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Dr.CHANDRA MOULI KOTTETI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Client &amp; Mentor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766071" y="645230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97928" y="6433416"/>
            <a:ext cx="4050791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 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1036320" y="3949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Full cloud-based developer data platform.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Power full querying and analytics.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Easy horizontal scale-out with sharding.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Change - friendly design.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High performance.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/>
              <a:t>Easy installation.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rgbClr val="51565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972757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f334dafd9_3_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 Disadvantages</a:t>
            </a:r>
            <a:endParaRPr/>
          </a:p>
        </p:txBody>
      </p:sp>
      <p:sp>
        <p:nvSpPr>
          <p:cNvPr id="293" name="Google Shape;293;g15f334dafd9_3_4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457200" lvl="0" indent="-4245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10768"/>
              <a:buChar char="❏"/>
            </a:pPr>
            <a:r>
              <a:rPr lang="en-US" sz="3979"/>
              <a:t>Joins not supported.</a:t>
            </a:r>
            <a:endParaRPr sz="3979"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38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8503"/>
              <a:buChar char="❏"/>
            </a:pPr>
            <a:r>
              <a:rPr lang="en-US" sz="4002"/>
              <a:t>High memory storage</a:t>
            </a:r>
            <a:r>
              <a:rPr lang="en-US" sz="2800"/>
              <a:t>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38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8503"/>
              <a:buChar char="❏"/>
            </a:pPr>
            <a:r>
              <a:rPr lang="en-US" sz="4002"/>
              <a:t>Limited Data Size</a:t>
            </a:r>
            <a:r>
              <a:rPr lang="en-US" sz="2800"/>
              <a:t>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38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8503"/>
              <a:buChar char="❏"/>
            </a:pPr>
            <a:r>
              <a:rPr lang="en-US" sz="4002"/>
              <a:t>Limited Nesting</a:t>
            </a:r>
            <a:r>
              <a:rPr lang="en-US" sz="2800"/>
              <a:t>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94" name="Google Shape;294;g15f334dafd9_3_45"/>
          <p:cNvSpPr/>
          <p:nvPr/>
        </p:nvSpPr>
        <p:spPr>
          <a:xfrm>
            <a:off x="9727572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5f334dafd9_3_45"/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f334dafd9_3_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How The Data Will Be Stored</a:t>
            </a:r>
            <a:endParaRPr/>
          </a:p>
        </p:txBody>
      </p:sp>
      <p:sp>
        <p:nvSpPr>
          <p:cNvPr id="301" name="Google Shape;301;g15f334dafd9_3_50"/>
          <p:cNvSpPr txBox="1">
            <a:spLocks noGrp="1"/>
          </p:cNvSpPr>
          <p:nvPr>
            <p:ph type="body" idx="1"/>
          </p:nvPr>
        </p:nvSpPr>
        <p:spPr>
          <a:xfrm>
            <a:off x="1177250" y="1943400"/>
            <a:ext cx="10058400" cy="4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2300"/>
              </a:spcBef>
              <a:spcAft>
                <a:spcPts val="200"/>
              </a:spcAft>
              <a:buSzPts val="1800"/>
              <a:buNone/>
            </a:pPr>
            <a:endParaRPr sz="2800"/>
          </a:p>
        </p:txBody>
      </p:sp>
      <p:sp>
        <p:nvSpPr>
          <p:cNvPr id="302" name="Google Shape;302;g15f334dafd9_3_50"/>
          <p:cNvSpPr/>
          <p:nvPr/>
        </p:nvSpPr>
        <p:spPr>
          <a:xfrm>
            <a:off x="9727572" y="6464158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5f334dafd9_3_50"/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Manikanta Arumilli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15f334dafd9_3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950" y="1648275"/>
            <a:ext cx="7252700" cy="39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5f334dafd9_3_50"/>
          <p:cNvSpPr txBox="1"/>
          <p:nvPr/>
        </p:nvSpPr>
        <p:spPr>
          <a:xfrm>
            <a:off x="1633425" y="5561000"/>
            <a:ext cx="685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3: database image.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72b88b82d_0_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DynamoDB</a:t>
            </a:r>
            <a:endParaRPr/>
          </a:p>
        </p:txBody>
      </p:sp>
      <p:sp>
        <p:nvSpPr>
          <p:cNvPr id="311" name="Google Shape;311;g1772b88b82d_0_23"/>
          <p:cNvSpPr txBox="1">
            <a:spLocks noGrp="1"/>
          </p:cNvSpPr>
          <p:nvPr>
            <p:ph type="body" idx="1"/>
          </p:nvPr>
        </p:nvSpPr>
        <p:spPr>
          <a:xfrm>
            <a:off x="1097280" y="1889800"/>
            <a:ext cx="58542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What is DynamoDB.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When it is used.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Factors need to be considered to choose best one.</a:t>
            </a:r>
            <a:endParaRPr sz="2800"/>
          </a:p>
        </p:txBody>
      </p:sp>
      <p:pic>
        <p:nvPicPr>
          <p:cNvPr id="312" name="Google Shape;312;g1772b88b82d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275" y="1889800"/>
            <a:ext cx="3718400" cy="34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772b88b82d_0_23"/>
          <p:cNvSpPr txBox="1"/>
          <p:nvPr/>
        </p:nvSpPr>
        <p:spPr>
          <a:xfrm>
            <a:off x="8352950" y="5606000"/>
            <a:ext cx="34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Fig4:DynamoDB Icon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772b88b82d_0_23"/>
          <p:cNvSpPr/>
          <p:nvPr/>
        </p:nvSpPr>
        <p:spPr>
          <a:xfrm>
            <a:off x="1097280" y="6435049"/>
            <a:ext cx="31563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772b88b82d_0_23"/>
          <p:cNvSpPr/>
          <p:nvPr/>
        </p:nvSpPr>
        <p:spPr>
          <a:xfrm>
            <a:off x="9727572" y="644361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72b88b82d_0_4"/>
          <p:cNvSpPr txBox="1">
            <a:spLocks noGrp="1"/>
          </p:cNvSpPr>
          <p:nvPr>
            <p:ph type="title"/>
          </p:nvPr>
        </p:nvSpPr>
        <p:spPr>
          <a:xfrm>
            <a:off x="1177255" y="33625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What is DynamoDB</a:t>
            </a:r>
            <a:endParaRPr/>
          </a:p>
        </p:txBody>
      </p:sp>
      <p:sp>
        <p:nvSpPr>
          <p:cNvPr id="321" name="Google Shape;321;g1772b88b82d_0_4"/>
          <p:cNvSpPr txBox="1">
            <a:spLocks noGrp="1"/>
          </p:cNvSpPr>
          <p:nvPr>
            <p:ph type="body" idx="1"/>
          </p:nvPr>
        </p:nvSpPr>
        <p:spPr>
          <a:xfrm>
            <a:off x="1177255" y="1501612"/>
            <a:ext cx="10058400" cy="4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DynamoDB is a hosted NoSQL database offered by Amazon Web Services (AWS). It offers: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Reliable performance even as it scales;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A managed experience, so you won't be SSH-</a:t>
            </a:r>
            <a:r>
              <a:rPr lang="en-US" sz="2800" dirty="0" err="1"/>
              <a:t>ing</a:t>
            </a:r>
            <a:r>
              <a:rPr lang="en-US" sz="2800" dirty="0"/>
              <a:t> into servers to upgrade the crypto libraries;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A small, simple API allowing for simple key-value access as well as more advanced query patterns.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It provides high throughput at low latency.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It offers structured, unstructured data including JSON documents</a:t>
            </a: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2300"/>
              </a:spcBef>
              <a:spcAft>
                <a:spcPts val="200"/>
              </a:spcAft>
              <a:buSzPts val="1800"/>
              <a:buNone/>
            </a:pPr>
            <a:endParaRPr sz="2800" dirty="0"/>
          </a:p>
        </p:txBody>
      </p:sp>
      <p:sp>
        <p:nvSpPr>
          <p:cNvPr id="322" name="Google Shape;322;g1772b88b82d_0_4"/>
          <p:cNvSpPr/>
          <p:nvPr/>
        </p:nvSpPr>
        <p:spPr>
          <a:xfrm>
            <a:off x="9727572" y="644361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772b88b82d_0_4"/>
          <p:cNvSpPr/>
          <p:nvPr/>
        </p:nvSpPr>
        <p:spPr>
          <a:xfrm>
            <a:off x="1097280" y="6435049"/>
            <a:ext cx="31563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f334dafd9_3_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When to Use DynamoDB</a:t>
            </a:r>
            <a:endParaRPr/>
          </a:p>
        </p:txBody>
      </p:sp>
      <p:sp>
        <p:nvSpPr>
          <p:cNvPr id="329" name="Google Shape;329;g15f334dafd9_3_55"/>
          <p:cNvSpPr/>
          <p:nvPr/>
        </p:nvSpPr>
        <p:spPr>
          <a:xfrm>
            <a:off x="9871409" y="6404227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5f334dafd9_3_55"/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5f334dafd9_3_55"/>
          <p:cNvSpPr txBox="1"/>
          <p:nvPr/>
        </p:nvSpPr>
        <p:spPr>
          <a:xfrm>
            <a:off x="1097280" y="2056363"/>
            <a:ext cx="9902233" cy="481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key-value or simple queries are present.</a:t>
            </a:r>
            <a:endParaRPr dirty="0"/>
          </a:p>
          <a:p>
            <a:pPr marL="5080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a very high read/write rate is needed.</a:t>
            </a:r>
            <a:endParaRPr dirty="0"/>
          </a:p>
          <a:p>
            <a:pPr marL="5080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auto-</a:t>
            </a:r>
            <a:r>
              <a:rPr lang="en-US" sz="2800" b="0" i="0" u="none" strike="noStrike" cap="none" dirty="0" err="1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sharding</a:t>
            </a: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is required.</a:t>
            </a:r>
            <a:endParaRPr dirty="0"/>
          </a:p>
          <a:p>
            <a:pPr marL="5080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auto-scaling is required.</a:t>
            </a:r>
            <a:endParaRPr dirty="0"/>
          </a:p>
          <a:p>
            <a:pPr marL="5080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low latency is required.</a:t>
            </a:r>
          </a:p>
          <a:p>
            <a:pPr marL="5080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high durability is required.</a:t>
            </a:r>
            <a:endParaRPr lang="en-US" sz="2800" dirty="0">
              <a:highlight>
                <a:schemeClr val="lt1"/>
              </a:highlight>
              <a:ea typeface="Calibri"/>
            </a:endParaRPr>
          </a:p>
          <a:p>
            <a:pPr marL="5080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there is no size or throughput limit.</a:t>
            </a:r>
            <a:endParaRPr dirty="0"/>
          </a:p>
          <a:p>
            <a:pPr marL="5080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51565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When there is no tuning.</a:t>
            </a:r>
            <a:endParaRPr dirty="0"/>
          </a:p>
          <a:p>
            <a:pPr marL="508000" marR="0" lvl="0" indent="-279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51565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f334dafd9_3_60"/>
          <p:cNvSpPr txBox="1">
            <a:spLocks noGrp="1"/>
          </p:cNvSpPr>
          <p:nvPr>
            <p:ph type="title"/>
          </p:nvPr>
        </p:nvSpPr>
        <p:spPr>
          <a:xfrm>
            <a:off x="14020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Factors To Be Consider</a:t>
            </a:r>
            <a:endParaRPr/>
          </a:p>
        </p:txBody>
      </p:sp>
      <p:sp>
        <p:nvSpPr>
          <p:cNvPr id="337" name="Google Shape;337;g15f334dafd9_3_60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5573700" cy="3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080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1D1D1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Both MongoDB and DynamoDB offer similar functionality and feature sets. However, there are some key differentiating factors when it comes to selecting between these two.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endParaRPr sz="2800"/>
          </a:p>
        </p:txBody>
      </p:sp>
      <p:sp>
        <p:nvSpPr>
          <p:cNvPr id="338" name="Google Shape;338;g15f334dafd9_3_60"/>
          <p:cNvSpPr/>
          <p:nvPr/>
        </p:nvSpPr>
        <p:spPr>
          <a:xfrm>
            <a:off x="9727566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f334dafd9_3_60"/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15f334dafd9_3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1845725"/>
            <a:ext cx="4642100" cy="4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5f334dafd9_3_60"/>
          <p:cNvSpPr txBox="1"/>
          <p:nvPr/>
        </p:nvSpPr>
        <p:spPr>
          <a:xfrm>
            <a:off x="7605500" y="5867600"/>
            <a:ext cx="34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Fig5: Factors to be considered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72b88b82d_2_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Lessons Learnt</a:t>
            </a:r>
            <a:endParaRPr dirty="0"/>
          </a:p>
        </p:txBody>
      </p:sp>
      <p:sp>
        <p:nvSpPr>
          <p:cNvPr id="347" name="Google Shape;347;g1772b88b82d_2_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1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080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As we are using Robot 3T for the first time, we have faced a issue as the webpage was not connecting to database.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We are also facing a trouble while sending request through the router in java script. Later we have watched several videos in youtube and referred websites to get rid of it .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While we were working on the company page, How to advertise jobs is a big task. Even though we have posted in company page, Job Details were not displaying in Student page. Later we overcome that one too.</a:t>
            </a:r>
            <a:endParaRPr sz="2800"/>
          </a:p>
        </p:txBody>
      </p:sp>
      <p:sp>
        <p:nvSpPr>
          <p:cNvPr id="348" name="Google Shape;348;g1772b88b82d_2_5"/>
          <p:cNvSpPr/>
          <p:nvPr/>
        </p:nvSpPr>
        <p:spPr>
          <a:xfrm>
            <a:off x="9727566" y="6455598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772b88b82d_2_5"/>
          <p:cNvSpPr/>
          <p:nvPr/>
        </p:nvSpPr>
        <p:spPr>
          <a:xfrm>
            <a:off x="1097280" y="6435049"/>
            <a:ext cx="31563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Parimalla Pokuri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72b88b82d_2_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Summary </a:t>
            </a:r>
            <a:endParaRPr dirty="0"/>
          </a:p>
        </p:txBody>
      </p:sp>
      <p:sp>
        <p:nvSpPr>
          <p:cNvPr id="355" name="Google Shape;355;g1772b88b82d_2_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080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The main objective of our project is to provide Jobs or Internships for the Students through the help of the website, Company can able to accept Student’s Job applications.</a:t>
            </a:r>
            <a:endParaRPr/>
          </a:p>
          <a:p>
            <a:pPr marL="5080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As we are working on this project, We have learnt so many technical things and our perspective towards project has been Improved.</a:t>
            </a:r>
            <a:endParaRPr/>
          </a:p>
          <a:p>
            <a:pPr marL="5080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Github link : </a:t>
            </a:r>
            <a:r>
              <a:rPr lang="en-US" sz="2800" u="sng">
                <a:solidFill>
                  <a:srgbClr val="0000FF"/>
                </a:solidFill>
                <a:highlight>
                  <a:srgbClr val="FFFFFF"/>
                </a:highlight>
              </a:rPr>
              <a:t>https://github.com/anushaporeddy030697/student_internship_management</a:t>
            </a:r>
            <a:endParaRPr sz="2800" u="sng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g1772b88b82d_2_10"/>
          <p:cNvSpPr/>
          <p:nvPr/>
        </p:nvSpPr>
        <p:spPr>
          <a:xfrm>
            <a:off x="9727566" y="6435049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772b88b82d_2_10"/>
          <p:cNvSpPr/>
          <p:nvPr/>
        </p:nvSpPr>
        <p:spPr>
          <a:xfrm>
            <a:off x="1097280" y="6435049"/>
            <a:ext cx="31563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Parimalla Pokuri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2" name="Google Shape;412;p26"/>
          <p:cNvSpPr/>
          <p:nvPr/>
        </p:nvSpPr>
        <p:spPr>
          <a:xfrm>
            <a:off x="0" y="-10274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26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26"/>
          <p:cNvSpPr txBox="1"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262626"/>
                </a:solidFill>
              </a:rPr>
              <a:t>Thank You</a:t>
            </a:r>
            <a:endParaRPr/>
          </a:p>
        </p:txBody>
      </p:sp>
      <p:pic>
        <p:nvPicPr>
          <p:cNvPr id="415" name="Google Shape;415;p26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6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9766071" y="6462575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97929" y="6443700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Parimalla Pokuri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Table of Contents</a:t>
            </a:r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body" idx="1"/>
          </p:nvPr>
        </p:nvSpPr>
        <p:spPr>
          <a:xfrm>
            <a:off x="1097280" y="226697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Introduction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Languages Used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JavaScript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Node.JS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Express.JS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MongoDB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DynamoDB</a:t>
            </a:r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Lessons Learnt</a:t>
            </a:r>
            <a:endParaRPr lang="en-US" dirty="0"/>
          </a:p>
          <a:p>
            <a:pPr marL="508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/>
              <a:t>Summary</a:t>
            </a:r>
            <a:endParaRPr sz="28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endParaRPr sz="2800" dirty="0"/>
          </a:p>
        </p:txBody>
      </p:sp>
      <p:sp>
        <p:nvSpPr>
          <p:cNvPr id="138" name="Google Shape;138;p3"/>
          <p:cNvSpPr/>
          <p:nvPr/>
        </p:nvSpPr>
        <p:spPr>
          <a:xfrm>
            <a:off x="9802321" y="644360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997928" y="6433416"/>
            <a:ext cx="4050791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 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1772b88b82d_2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5483"/>
            <a:ext cx="12192000" cy="8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ABA18DF4-EBA7-F0A5-DA32-63018CD9617A}"/>
              </a:ext>
            </a:extLst>
          </p:cNvPr>
          <p:cNvSpPr/>
          <p:nvPr/>
        </p:nvSpPr>
        <p:spPr>
          <a:xfrm>
            <a:off x="9766071" y="6462575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30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9;p26">
            <a:extLst>
              <a:ext uri="{FF2B5EF4-FFF2-40B4-BE49-F238E27FC236}">
                <a16:creationId xmlns:a16="http://schemas.microsoft.com/office/drawing/2014/main" id="{35A491B3-92BF-2A73-35BA-58F05C7FDB21}"/>
              </a:ext>
            </a:extLst>
          </p:cNvPr>
          <p:cNvSpPr/>
          <p:nvPr/>
        </p:nvSpPr>
        <p:spPr>
          <a:xfrm>
            <a:off x="997929" y="6443700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Parimalla Pokuri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16" y="10274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327983" y="274963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- 04</a:t>
            </a:r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492370" y="2653800"/>
            <a:ext cx="3494429" cy="3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POREDDY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SHASHANKAR CHENNU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 POKURI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KRISHNA GADDE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Char char="❑"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 ARUMILLI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"/>
              <a:buNone/>
            </a:pP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&amp; Client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500" b="0" i="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CHANDRA MOULI MADHAV KOTTETI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8" descr="A picture containing text,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-1" b="5531"/>
          <a:stretch/>
        </p:blipFill>
        <p:spPr>
          <a:xfrm>
            <a:off x="4114353" y="10284"/>
            <a:ext cx="808223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9861135" y="624155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0" y="10274"/>
            <a:ext cx="1218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4505131" y="107700"/>
            <a:ext cx="35857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TEAM-04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4550" y="1016425"/>
            <a:ext cx="1286100" cy="11904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pic>
        <p:nvPicPr>
          <p:cNvPr id="377" name="Google Shape;377;p18" descr="A person wearing glasses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709" y="3856255"/>
            <a:ext cx="1139400" cy="10917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0784"/>
              </a:srgbClr>
            </a:outerShdw>
          </a:effectLst>
        </p:spPr>
      </p:pic>
      <p:pic>
        <p:nvPicPr>
          <p:cNvPr id="378" name="Google Shape;37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3200" y="3799344"/>
            <a:ext cx="1139400" cy="11511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568"/>
              </a:srgbClr>
            </a:outerShdw>
          </a:effectLst>
        </p:spPr>
      </p:pic>
      <p:pic>
        <p:nvPicPr>
          <p:cNvPr id="379" name="Google Shape;379;p18" descr="A picture containing person, wall, person, stand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76407" y="928533"/>
            <a:ext cx="1366200" cy="13662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pic>
        <p:nvPicPr>
          <p:cNvPr id="380" name="Google Shape;380;p18" descr="A person standing by a body of water with trees in the background&#10;&#10;Description automatically generated with medium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89550" y="920400"/>
            <a:ext cx="1477500" cy="13389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pic>
        <p:nvPicPr>
          <p:cNvPr id="381" name="Google Shape;381;p18" descr="A person smiling for the camer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37050" y="3634450"/>
            <a:ext cx="1582500" cy="14427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382" name="Google Shape;382;p18"/>
          <p:cNvSpPr txBox="1"/>
          <p:nvPr/>
        </p:nvSpPr>
        <p:spPr>
          <a:xfrm>
            <a:off x="130800" y="2352825"/>
            <a:ext cx="370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VENKATA SHASHANKAR CHENNU        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587801" y="5231325"/>
            <a:ext cx="287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POREDDY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4681138" y="5154375"/>
            <a:ext cx="325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PARIMALLA POKURI 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4246050" y="2407682"/>
            <a:ext cx="33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SAI KRISHNA GADEE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8505024" y="2352825"/>
            <a:ext cx="335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MANIKANTA ARUMILLI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8949500" y="5200575"/>
            <a:ext cx="325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Dr.CHANDRA MOULI KOTTETI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Client &amp; Mentor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9766071" y="645230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31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997929" y="6433416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Parimalla Pokuri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7" name="Google Shape;397;p1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7"/>
          <p:cNvSpPr txBox="1">
            <a:spLocks noGrp="1"/>
          </p:cNvSpPr>
          <p:nvPr>
            <p:ph type="title"/>
          </p:nvPr>
        </p:nvSpPr>
        <p:spPr>
          <a:xfrm>
            <a:off x="6730000" y="657385"/>
            <a:ext cx="4813072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lang="en-US" sz="5600" b="1">
                <a:solidFill>
                  <a:srgbClr val="262626"/>
                </a:solidFill>
              </a:rPr>
              <a:t>STUDENT      INTERNSHIP MANAGEMENT SYSTEM</a:t>
            </a:r>
            <a:endParaRPr/>
          </a:p>
        </p:txBody>
      </p:sp>
      <p:pic>
        <p:nvPicPr>
          <p:cNvPr id="399" name="Google Shape;399;p17" descr="Logo"/>
          <p:cNvPicPr preferRelativeResize="0"/>
          <p:nvPr/>
        </p:nvPicPr>
        <p:blipFill rotWithShape="1">
          <a:blip r:embed="rId3">
            <a:alphaModFix/>
          </a:blip>
          <a:srcRect t="7467"/>
          <a:stretch/>
        </p:blipFill>
        <p:spPr>
          <a:xfrm>
            <a:off x="1244238" y="785408"/>
            <a:ext cx="5211916" cy="4996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17"/>
          <p:cNvCxnSpPr/>
          <p:nvPr/>
        </p:nvCxnSpPr>
        <p:spPr>
          <a:xfrm>
            <a:off x="6805053" y="4343400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019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1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997929" y="6443700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Parimalla Pokuri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/>
          <p:nvPr/>
        </p:nvSpPr>
        <p:spPr>
          <a:xfrm>
            <a:off x="9766071" y="6443700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32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b="1"/>
              <a:t>Why SIMS</a:t>
            </a:r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Student internship management system </a:t>
            </a:r>
            <a:r>
              <a:rPr lang="en-US" sz="2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(SIMS) is a fundamental fragment of communication between students, educational institutions and Companies (S-E-A).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Internships are beneficial because they improve your       professional aptitude, boost your character, and open up more opportunities.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By investing in internships, you'll give yourself the broadest spectrum of opportunity when seeking and applying for a job after college.</a:t>
            </a:r>
            <a:endParaRPr sz="28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8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8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endParaRPr sz="2800"/>
          </a:p>
        </p:txBody>
      </p:sp>
      <p:sp>
        <p:nvSpPr>
          <p:cNvPr id="146" name="Google Shape;146;p4"/>
          <p:cNvSpPr/>
          <p:nvPr/>
        </p:nvSpPr>
        <p:spPr>
          <a:xfrm>
            <a:off x="1020200" y="6456197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9933054" y="642537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1097275" y="154525"/>
            <a:ext cx="10058399" cy="144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 To Application           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1097276" y="1853756"/>
            <a:ext cx="10058400" cy="44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2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"/>
              <a:buChar char="❑"/>
            </a:pPr>
            <a:r>
              <a:rPr lang="en-US" sz="2800" b="0" i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Student Internship Management System is a Web-based application that serves as a link between students and employers.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"/>
              <a:buChar char="❑"/>
            </a:pPr>
            <a:r>
              <a:rPr lang="en-US" sz="2800" b="0" i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Students can look for employment and submit applications.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b="0" i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Companies can assess the student applications, accept or </a:t>
            </a:r>
            <a:r>
              <a:rPr lang="en-US" sz="280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There is    an Administrator who has the authority to prevent the bogus data from being generated by either students or businesses.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Companies can access the student applications, accept or reject the application and then recruit the applicants.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54" name="Google Shape;154;p5"/>
          <p:cNvSpPr/>
          <p:nvPr/>
        </p:nvSpPr>
        <p:spPr>
          <a:xfrm>
            <a:off x="9984422" y="645448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020200" y="6425375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Introduction Cont’d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User friendly interface.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Easily accessible.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Easy modification.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Provide best security.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Time saving.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Easy to operate and work with.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800"/>
          </a:p>
        </p:txBody>
      </p:sp>
      <p:sp>
        <p:nvSpPr>
          <p:cNvPr id="162" name="Google Shape;162;p10"/>
          <p:cNvSpPr/>
          <p:nvPr/>
        </p:nvSpPr>
        <p:spPr>
          <a:xfrm>
            <a:off x="997928" y="6433416"/>
            <a:ext cx="4050791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 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9984422" y="645448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1"/>
              <a:t>Languages </a:t>
            </a:r>
            <a:r>
              <a:rPr lang="en-US" b="1"/>
              <a:t>U</a:t>
            </a:r>
            <a:r>
              <a:rPr lang="en-US" sz="4800" b="1"/>
              <a:t>sed </a:t>
            </a:r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1200150" y="1990725"/>
            <a:ext cx="9955528" cy="387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"/>
              <a:buNone/>
            </a:pPr>
            <a:endParaRPr sz="28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"/>
              <a:buChar char="❑"/>
            </a:pPr>
            <a:r>
              <a:rPr lang="en-US" sz="2800"/>
              <a:t> Front End: HTML,CSS and JS</a:t>
            </a:r>
            <a:endParaRPr sz="28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"/>
              <a:buChar char="❑"/>
            </a:pPr>
            <a:r>
              <a:rPr lang="en-US" sz="2800"/>
              <a:t>Back End Technology: Node.js, Express.js</a:t>
            </a:r>
            <a:endParaRPr sz="28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"/>
              <a:buChar char="❑"/>
            </a:pPr>
            <a:r>
              <a:rPr lang="en-US" sz="2800"/>
              <a:t>Database: MongoDB  and Robot 3T</a:t>
            </a:r>
            <a:endParaRPr sz="2800"/>
          </a:p>
        </p:txBody>
      </p:sp>
      <p:sp>
        <p:nvSpPr>
          <p:cNvPr id="170" name="Google Shape;170;p6"/>
          <p:cNvSpPr/>
          <p:nvPr/>
        </p:nvSpPr>
        <p:spPr>
          <a:xfrm>
            <a:off x="9840587" y="6423661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020200" y="6425375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JavaScript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8139857" cy="391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JavaScript is one the core technologies of the world wide web.</a:t>
            </a:r>
            <a:endParaRPr/>
          </a:p>
          <a:p>
            <a:pPr marL="5715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JavaScript is a high-level language and often just-in-time complied language.</a:t>
            </a:r>
            <a:endParaRPr/>
          </a:p>
          <a:p>
            <a:pPr marL="5715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It has first-class functions.</a:t>
            </a:r>
            <a:endParaRPr/>
          </a:p>
          <a:p>
            <a:pPr marL="5715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It has application programming interfaces (APIs) for working with text, dates, regular expressions, standard data structures, and the Document Object Model (DOM)</a:t>
            </a:r>
            <a:endParaRPr/>
          </a:p>
        </p:txBody>
      </p:sp>
      <p:pic>
        <p:nvPicPr>
          <p:cNvPr id="178" name="Google Shape;178;p11" descr="Learn JavaScript Tutorial - javatpo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7136" y="2263403"/>
            <a:ext cx="2267699" cy="2492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/>
          <p:nvPr/>
        </p:nvSpPr>
        <p:spPr>
          <a:xfrm>
            <a:off x="1020200" y="6425375"/>
            <a:ext cx="35955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52895" y="5028837"/>
            <a:ext cx="263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Fig: 1 Java script Icon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9840587" y="6454484"/>
            <a:ext cx="1428000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What is JavaScript Cont’d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JavaScript can update and change both HTML and CSS.</a:t>
            </a:r>
            <a:endParaRPr/>
          </a:p>
          <a:p>
            <a:pPr marL="5715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800"/>
              <a:t>JavaScript is used to create dynamic and interactive web content like applications and browsers.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997928" y="6433416"/>
            <a:ext cx="4050791" cy="414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Venkata Shashank Chennu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9984422" y="645448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1591</Words>
  <Application>Microsoft Office PowerPoint</Application>
  <PresentationFormat>Widescreen</PresentationFormat>
  <Paragraphs>275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Times New Roman</vt:lpstr>
      <vt:lpstr>Nunito</vt:lpstr>
      <vt:lpstr>Noto Sans</vt:lpstr>
      <vt:lpstr>Calibri</vt:lpstr>
      <vt:lpstr>Lato</vt:lpstr>
      <vt:lpstr>Noto Sans Symbols</vt:lpstr>
      <vt:lpstr>Roboto</vt:lpstr>
      <vt:lpstr>Retrospect</vt:lpstr>
      <vt:lpstr>PowerPoint Presentation</vt:lpstr>
      <vt:lpstr>TEAM - 04</vt:lpstr>
      <vt:lpstr>Table of Contents</vt:lpstr>
      <vt:lpstr>Why SIMS</vt:lpstr>
      <vt:lpstr>Introduction To Application           </vt:lpstr>
      <vt:lpstr>Introduction Cont’d</vt:lpstr>
      <vt:lpstr>Languages Used </vt:lpstr>
      <vt:lpstr>What Is JavaScript</vt:lpstr>
      <vt:lpstr>What is JavaScript Cont’d</vt:lpstr>
      <vt:lpstr>Why JavaScript For Web Application:</vt:lpstr>
      <vt:lpstr>What is Node.js </vt:lpstr>
      <vt:lpstr>Why Node.js </vt:lpstr>
      <vt:lpstr>Where To Use Node.js </vt:lpstr>
      <vt:lpstr>What Is Express.js </vt:lpstr>
      <vt:lpstr>Why Express.js</vt:lpstr>
      <vt:lpstr>        What Is MongoDB</vt:lpstr>
      <vt:lpstr>                Why MongoDB</vt:lpstr>
      <vt:lpstr>What Is MongoDB Great For</vt:lpstr>
      <vt:lpstr>Not Great For </vt:lpstr>
      <vt:lpstr>Advantages</vt:lpstr>
      <vt:lpstr> Disadvantages</vt:lpstr>
      <vt:lpstr>How The Data Will Be Stored</vt:lpstr>
      <vt:lpstr>DynamoDB</vt:lpstr>
      <vt:lpstr>What is DynamoDB</vt:lpstr>
      <vt:lpstr>When to Use DynamoDB</vt:lpstr>
      <vt:lpstr>Factors To Be Consider</vt:lpstr>
      <vt:lpstr>Lessons Learnt</vt:lpstr>
      <vt:lpstr>Summary </vt:lpstr>
      <vt:lpstr>Thank You</vt:lpstr>
      <vt:lpstr>PowerPoint Presentation</vt:lpstr>
      <vt:lpstr>TEAM - 04</vt:lpstr>
      <vt:lpstr>STUDENT      INTERNSHIP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Batchu,Vineetha</dc:creator>
  <cp:lastModifiedBy>Poreddy,Anusha</cp:lastModifiedBy>
  <cp:revision>5</cp:revision>
  <dcterms:created xsi:type="dcterms:W3CDTF">2021-11-17T23:19:37Z</dcterms:created>
  <dcterms:modified xsi:type="dcterms:W3CDTF">2022-11-03T23:57:43Z</dcterms:modified>
</cp:coreProperties>
</file>