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7/13/2020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9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93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1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2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8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8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Ecosystem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1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 For React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Editor: VS Code, Atom etc.</a:t>
            </a:r>
          </a:p>
          <a:p>
            <a:r>
              <a:rPr lang="en-US" dirty="0" smtClean="0"/>
              <a:t>Dependency Management Tool: Node JS and NPM</a:t>
            </a:r>
          </a:p>
          <a:p>
            <a:r>
              <a:rPr lang="en-US" dirty="0" smtClean="0"/>
              <a:t>Bundler: </a:t>
            </a:r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Compiler/</a:t>
            </a:r>
            <a:r>
              <a:rPr lang="en-US" dirty="0" err="1" smtClean="0"/>
              <a:t>Transpiler</a:t>
            </a:r>
            <a:r>
              <a:rPr lang="en-US" dirty="0" smtClean="0"/>
              <a:t>: Babel</a:t>
            </a:r>
          </a:p>
          <a:p>
            <a:r>
              <a:rPr lang="en-US" dirty="0" smtClean="0"/>
              <a:t>Development Server: </a:t>
            </a:r>
            <a:r>
              <a:rPr lang="en-US" dirty="0" err="1" smtClean="0"/>
              <a:t>Webpack</a:t>
            </a:r>
            <a:r>
              <a:rPr lang="en-US" dirty="0" smtClean="0"/>
              <a:t> Development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Required: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react</a:t>
            </a:r>
            <a:r>
              <a:rPr lang="en-US" b="1" dirty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UI</a:t>
            </a:r>
            <a:r>
              <a:rPr lang="en-US" dirty="0"/>
              <a:t> library for creating modular components</a:t>
            </a:r>
          </a:p>
          <a:p>
            <a:r>
              <a:rPr lang="en-US" b="1" dirty="0"/>
              <a:t>react-</a:t>
            </a:r>
            <a:r>
              <a:rPr lang="en-US" b="1" dirty="0" err="1"/>
              <a:t>dom</a:t>
            </a:r>
            <a:r>
              <a:rPr lang="en-US" b="1" dirty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helps</a:t>
            </a:r>
            <a:r>
              <a:rPr lang="en-US" dirty="0"/>
              <a:t> us to render the React in the </a:t>
            </a:r>
            <a:r>
              <a:rPr lang="en-US" dirty="0" err="1"/>
              <a:t>broswer</a:t>
            </a:r>
            <a:r>
              <a:rPr lang="en-US" dirty="0"/>
              <a:t> 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6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Required: 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@babel/core</a:t>
            </a:r>
            <a:r>
              <a:rPr lang="en-US" dirty="0"/>
              <a:t>: it is a JavaScript </a:t>
            </a:r>
            <a:r>
              <a:rPr lang="en-US" dirty="0" err="1"/>
              <a:t>transpiler</a:t>
            </a:r>
            <a:r>
              <a:rPr lang="en-US" dirty="0"/>
              <a:t> which converts modern JavaScript (ES6 or upward version) into production ready JavaScript that is compatible to all the browsers</a:t>
            </a:r>
          </a:p>
          <a:p>
            <a:r>
              <a:rPr lang="en-US" b="1" dirty="0"/>
              <a:t>babel-loader</a:t>
            </a:r>
            <a:r>
              <a:rPr lang="en-US" dirty="0"/>
              <a:t>: connects Babel to </a:t>
            </a:r>
            <a:r>
              <a:rPr lang="en-US" dirty="0" err="1"/>
              <a:t>webpacks</a:t>
            </a:r>
            <a:r>
              <a:rPr lang="en-US" dirty="0"/>
              <a:t> build process</a:t>
            </a:r>
          </a:p>
          <a:p>
            <a:r>
              <a:rPr lang="en-US" b="1" dirty="0"/>
              <a:t>@</a:t>
            </a:r>
            <a:r>
              <a:rPr lang="en-US" b="1" dirty="0" smtClean="0"/>
              <a:t>babel/preset-</a:t>
            </a:r>
            <a:r>
              <a:rPr lang="en-US" b="1" dirty="0" err="1" smtClean="0"/>
              <a:t>env</a:t>
            </a:r>
            <a:r>
              <a:rPr lang="en-US" b="1" dirty="0" smtClean="0"/>
              <a:t>: </a:t>
            </a:r>
            <a:r>
              <a:rPr lang="en-US" dirty="0" smtClean="0"/>
              <a:t>group</a:t>
            </a:r>
            <a:r>
              <a:rPr lang="en-US" dirty="0"/>
              <a:t> of commonly used </a:t>
            </a:r>
            <a:r>
              <a:rPr lang="en-US" dirty="0" err="1"/>
              <a:t>bable</a:t>
            </a:r>
            <a:r>
              <a:rPr lang="en-US" dirty="0"/>
              <a:t> plugins bundled into a preset that converts modern JavaScript features into widely compatible syntax</a:t>
            </a:r>
          </a:p>
          <a:p>
            <a:r>
              <a:rPr lang="en-US" b="1" dirty="0"/>
              <a:t>@</a:t>
            </a:r>
            <a:r>
              <a:rPr lang="en-US" b="1" dirty="0" smtClean="0"/>
              <a:t>babel/preset-react: </a:t>
            </a:r>
            <a:r>
              <a:rPr lang="en-US" dirty="0" smtClean="0"/>
              <a:t>react</a:t>
            </a:r>
            <a:r>
              <a:rPr lang="en-US" dirty="0"/>
              <a:t> specific babel plugins bundled into a preset that converts JSX syntax into old JavaScript that browsers can </a:t>
            </a:r>
            <a:r>
              <a:rPr lang="en-US" dirty="0" smtClean="0"/>
              <a:t>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1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Required: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webpack</a:t>
            </a:r>
            <a:r>
              <a:rPr lang="en-US" b="1" dirty="0"/>
              <a:t>:</a:t>
            </a:r>
            <a:r>
              <a:rPr lang="en-US" dirty="0"/>
              <a:t> bundler package, which converts the source code into production-ready output</a:t>
            </a:r>
          </a:p>
          <a:p>
            <a:r>
              <a:rPr lang="en-US" b="1" dirty="0" err="1"/>
              <a:t>webpack</a:t>
            </a:r>
            <a:r>
              <a:rPr lang="en-US" b="1" dirty="0"/>
              <a:t>-dev-server:</a:t>
            </a:r>
            <a:r>
              <a:rPr lang="en-US" dirty="0"/>
              <a:t> transforms the source code and serves on the web server as we develop it continuously. </a:t>
            </a:r>
            <a:r>
              <a:rPr lang="en-US" dirty="0" err="1"/>
              <a:t>helpe</a:t>
            </a:r>
            <a:r>
              <a:rPr lang="en-US" dirty="0"/>
              <a:t> to see the output on the browser.</a:t>
            </a:r>
          </a:p>
          <a:p>
            <a:r>
              <a:rPr lang="en-US" b="1" dirty="0"/>
              <a:t>html-</a:t>
            </a:r>
            <a:r>
              <a:rPr lang="en-US" b="1" dirty="0" err="1"/>
              <a:t>webpack</a:t>
            </a:r>
            <a:r>
              <a:rPr lang="en-US" b="1" dirty="0"/>
              <a:t>-plugin:</a:t>
            </a:r>
            <a:r>
              <a:rPr lang="en-US" dirty="0"/>
              <a:t> an extension to </a:t>
            </a:r>
            <a:r>
              <a:rPr lang="en-US" dirty="0" err="1"/>
              <a:t>webpack</a:t>
            </a:r>
            <a:r>
              <a:rPr lang="en-US" dirty="0"/>
              <a:t> that adds the basic index.html file</a:t>
            </a:r>
          </a:p>
        </p:txBody>
      </p:sp>
    </p:spTree>
    <p:extLst>
      <p:ext uri="{BB962C8B-B14F-4D97-AF65-F5344CB8AC3E}">
        <p14:creationId xmlns:p14="http://schemas.microsoft.com/office/powerpoint/2010/main" val="207596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Required: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css</a:t>
            </a:r>
            <a:r>
              <a:rPr lang="en-US" b="1" dirty="0"/>
              <a:t>-loader: </a:t>
            </a:r>
            <a:endParaRPr lang="en-US" b="1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 err="1"/>
              <a:t>npm</a:t>
            </a:r>
            <a:r>
              <a:rPr lang="en-US" dirty="0"/>
              <a:t> module that would help </a:t>
            </a:r>
            <a:r>
              <a:rPr lang="en-US" dirty="0" err="1"/>
              <a:t>webpack</a:t>
            </a:r>
            <a:r>
              <a:rPr lang="en-US" dirty="0"/>
              <a:t> to collect CSS from all the </a:t>
            </a:r>
            <a:r>
              <a:rPr lang="en-US" dirty="0" err="1"/>
              <a:t>css</a:t>
            </a:r>
            <a:r>
              <a:rPr lang="en-US" dirty="0"/>
              <a:t> files referenced in your application and put it into a string</a:t>
            </a:r>
          </a:p>
          <a:p>
            <a:r>
              <a:rPr lang="en-US" b="1" dirty="0"/>
              <a:t>style-loader: </a:t>
            </a:r>
            <a:endParaRPr lang="en-US" b="1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style-loader would take the output string generated by the above </a:t>
            </a:r>
            <a:r>
              <a:rPr lang="en-US" dirty="0" err="1"/>
              <a:t>css</a:t>
            </a:r>
            <a:r>
              <a:rPr lang="en-US" dirty="0"/>
              <a:t>-loader and put it inside the "style" tags in the index.html file. </a:t>
            </a:r>
            <a:r>
              <a:rPr lang="en-US" dirty="0" err="1"/>
              <a:t>css</a:t>
            </a:r>
            <a:r>
              <a:rPr lang="en-US" dirty="0"/>
              <a:t>-loader requires style-loader in order to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               React JS</vt:lpstr>
      <vt:lpstr>Application Ecosystem</vt:lpstr>
      <vt:lpstr>Tools Required For React Application</vt:lpstr>
      <vt:lpstr>Packages Required: React</vt:lpstr>
      <vt:lpstr>Packages Required: Babel</vt:lpstr>
      <vt:lpstr>Packages Required: Webpack</vt:lpstr>
      <vt:lpstr>Packages Required: Style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18</cp:revision>
  <dcterms:created xsi:type="dcterms:W3CDTF">2020-07-11T04:51:09Z</dcterms:created>
  <dcterms:modified xsi:type="dcterms:W3CDTF">2020-07-13T12:39:37Z</dcterms:modified>
</cp:coreProperties>
</file>