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>
                <a:solidFill>
                  <a:prstClr val="white">
                    <a:alpha val="60000"/>
                  </a:prstClr>
                </a:solidFill>
              </a:rPr>
              <a:pPr/>
              <a:t>7/11/2020</a:t>
            </a:fld>
            <a:endParaRPr lang="en-US" dirty="0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alpha val="60000"/>
                  </a:prstClr>
                </a:solidFill>
              </a:rPr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9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9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1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2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8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7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2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>
                <a:solidFill>
                  <a:srgbClr val="B31166"/>
                </a:solidFill>
              </a:rPr>
              <a:pPr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fld id="{2BE451C3-0FF4-47C4-B829-773ADF60F88C}" type="datetimeFigureOut">
              <a:rPr lang="en-US" dirty="0">
                <a:solidFill>
                  <a:srgbClr val="B31166"/>
                </a:solidFill>
              </a:rPr>
              <a:pPr defTabSz="457200"/>
              <a:t>7/11/2020</a:t>
            </a:fld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dirty="0">
                <a:solidFill>
                  <a:srgbClr val="B31166"/>
                </a:solidFill>
              </a:rPr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4" y="1035979"/>
            <a:ext cx="2202371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Ecosystem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1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 For React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Editor: VS Code, Atom etc.</a:t>
            </a:r>
          </a:p>
          <a:p>
            <a:r>
              <a:rPr lang="en-US" dirty="0" smtClean="0"/>
              <a:t>Dependency Management Tool: Node JS and NPM</a:t>
            </a:r>
          </a:p>
          <a:p>
            <a:r>
              <a:rPr lang="en-US" dirty="0" smtClean="0"/>
              <a:t>Bundler: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Compiler/</a:t>
            </a:r>
            <a:r>
              <a:rPr lang="en-US" dirty="0" err="1" smtClean="0"/>
              <a:t>Transpiler</a:t>
            </a:r>
            <a:r>
              <a:rPr lang="en-US" dirty="0" smtClean="0"/>
              <a:t>: Babel</a:t>
            </a:r>
          </a:p>
          <a:p>
            <a:r>
              <a:rPr lang="en-US" dirty="0" smtClean="0"/>
              <a:t>Development Server: </a:t>
            </a:r>
            <a:r>
              <a:rPr lang="en-US" dirty="0" err="1" smtClean="0"/>
              <a:t>Webpack</a:t>
            </a:r>
            <a:r>
              <a:rPr lang="en-US" dirty="0" smtClean="0"/>
              <a:t> Development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               React JS</vt:lpstr>
      <vt:lpstr>Application Ecosystem</vt:lpstr>
      <vt:lpstr>Tools Required For React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React JS</dc:title>
  <dc:creator>Joydip Mondal</dc:creator>
  <cp:lastModifiedBy>Joydip Mondal</cp:lastModifiedBy>
  <cp:revision>1</cp:revision>
  <dcterms:created xsi:type="dcterms:W3CDTF">2020-07-11T04:51:09Z</dcterms:created>
  <dcterms:modified xsi:type="dcterms:W3CDTF">2020-07-11T04:51:30Z</dcterms:modified>
</cp:coreProperties>
</file>