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4B778-03C6-45FD-AB94-712DA42B9C3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5A86D-91BF-4456-A743-2B554483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C4EE8-BBAE-4A23-9186-E1F29E3F8C8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0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C4EE8-BBAE-4A23-9186-E1F29E3F8C8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9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3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6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6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4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5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96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5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3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7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 Methods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06187" y="2429879"/>
            <a:ext cx="7827685" cy="36884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When an instance of component is being created and inserted into DOM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When a component is being re-rendered as a result of changes either to its props or its state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When a component is removed from the DOM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When an error occurs while rendering the component, in any of the lifecycle methods or in child components of that component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66482" y="2634713"/>
            <a:ext cx="1909823" cy="672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Mounting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6482" y="3483926"/>
            <a:ext cx="1909823" cy="6721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Updating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3847" y="4392163"/>
            <a:ext cx="1909823" cy="6721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Unmounting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3847" y="5241376"/>
            <a:ext cx="1909823" cy="672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Error Handling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4" y="4479403"/>
            <a:ext cx="8825659" cy="1540397"/>
          </a:xfrm>
        </p:spPr>
        <p:txBody>
          <a:bodyPr/>
          <a:lstStyle/>
          <a:p>
            <a:r>
              <a:rPr lang="en-US" dirty="0" smtClean="0"/>
              <a:t>Good for initializing state</a:t>
            </a:r>
          </a:p>
          <a:p>
            <a:r>
              <a:rPr lang="en-US" dirty="0" smtClean="0"/>
              <a:t>Do not write code that causes side-effect, such as HTTP calls</a:t>
            </a:r>
          </a:p>
          <a:p>
            <a:r>
              <a:rPr lang="en-US" dirty="0" smtClean="0"/>
              <a:t>Executed once during the lifecycle of the component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2436" y="2534053"/>
            <a:ext cx="11262167" cy="672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When a component is rendered to the DOM for the very first time, that is called “mounting”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2436" y="3387474"/>
            <a:ext cx="11262167" cy="672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Constructor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               React JS</vt:lpstr>
      <vt:lpstr>Component Lifecycle Methods</vt:lpstr>
      <vt:lpstr>Lifecycle Methods</vt:lpstr>
      <vt:lpstr>Mounting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1</cp:revision>
  <dcterms:created xsi:type="dcterms:W3CDTF">2020-07-11T04:56:26Z</dcterms:created>
  <dcterms:modified xsi:type="dcterms:W3CDTF">2020-07-11T04:57:01Z</dcterms:modified>
</cp:coreProperties>
</file>