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715" autoAdjust="0"/>
  </p:normalViewPr>
  <p:slideViewPr>
    <p:cSldViewPr snapToGrid="0" snapToObjects="1">
      <p:cViewPr varScale="1">
        <p:scale>
          <a:sx n="87" d="100"/>
          <a:sy n="87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520FE-4E33-0E46-A07E-266B91E8FDF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54014-7A40-7F4F-8D5A-A7DAF9A9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4014-7A40-7F4F-8D5A-A7DAF9A94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5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4212BCD-1610-5A44-A94B-6AB93AFCB2C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CBCE5E7-A42A-8D4D-9E66-CEEC794E8F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bu.edu/portal/Le-Nozze-di-Figaro--The-marriage-of-Figaro--Die/UTfBiY8o1DY/" TargetMode="External"/><Relationship Id="rId4" Type="http://schemas.openxmlformats.org/officeDocument/2006/relationships/hyperlink" Target="http://jena.apache.org/documentation/fuseki2/" TargetMode="External"/><Relationship Id="rId5" Type="http://schemas.openxmlformats.org/officeDocument/2006/relationships/hyperlink" Target="http://www.w3schools.com/j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oc.gov/bibframe/pdf/marcld-report-11-21-2012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k.bu.edu/portal/Mozarts-The-marriage-of-Figaro-edited-by-Burton/EvMgjljaSl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Marriage of Figaro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UNIVERSITY OF IOWA LIBRARY 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4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BIBFRAME 2.0 RDF to write </a:t>
            </a:r>
            <a:r>
              <a:rPr lang="en-US" dirty="0" err="1" smtClean="0"/>
              <a:t>Sparql</a:t>
            </a:r>
            <a:r>
              <a:rPr lang="en-US" dirty="0" smtClean="0"/>
              <a:t> Queries.</a:t>
            </a:r>
          </a:p>
          <a:p>
            <a:r>
              <a:rPr lang="en-US" dirty="0" smtClean="0"/>
              <a:t>Fetching results from </a:t>
            </a:r>
            <a:r>
              <a:rPr lang="en-US" dirty="0" err="1" smtClean="0"/>
              <a:t>Fuseki</a:t>
            </a:r>
            <a:r>
              <a:rPr lang="en-US" dirty="0" smtClean="0"/>
              <a:t>  to display on the browser.</a:t>
            </a:r>
          </a:p>
          <a:p>
            <a:r>
              <a:rPr lang="en-US" dirty="0" smtClean="0"/>
              <a:t>Playing around with </a:t>
            </a:r>
            <a:r>
              <a:rPr lang="en-US" dirty="0" err="1" smtClean="0"/>
              <a:t>javascript</a:t>
            </a:r>
            <a:r>
              <a:rPr lang="en-US" dirty="0" smtClean="0"/>
              <a:t> and </a:t>
            </a:r>
            <a:r>
              <a:rPr lang="en-US" dirty="0" err="1" smtClean="0"/>
              <a:t>jquery</a:t>
            </a:r>
            <a:r>
              <a:rPr lang="en-US" dirty="0" smtClean="0"/>
              <a:t> to display </a:t>
            </a:r>
            <a:r>
              <a:rPr lang="en-US" dirty="0" err="1" smtClean="0"/>
              <a:t>Sparql</a:t>
            </a:r>
            <a:r>
              <a:rPr lang="en-US" dirty="0" smtClean="0"/>
              <a:t> Query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7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Incorporate data about videos, vocal, sound recordings, streaming audio, score etc. related to the opera.</a:t>
            </a:r>
          </a:p>
          <a:p>
            <a:r>
              <a:rPr lang="en-US" dirty="0" smtClean="0"/>
              <a:t>Bring in more instances of publically available datasets like </a:t>
            </a:r>
            <a:r>
              <a:rPr lang="en-US" dirty="0" err="1" smtClean="0"/>
              <a:t>dbpedia</a:t>
            </a:r>
            <a:r>
              <a:rPr lang="en-US" dirty="0" smtClean="0"/>
              <a:t>, world cat etc.</a:t>
            </a:r>
          </a:p>
          <a:p>
            <a:r>
              <a:rPr lang="en-US" dirty="0" smtClean="0"/>
              <a:t>Integrate with social networking websites, location services, Google custom search.</a:t>
            </a:r>
          </a:p>
          <a:p>
            <a:r>
              <a:rPr lang="en-US" dirty="0" smtClean="0"/>
              <a:t>PHP and asynchronous server side implementations.</a:t>
            </a:r>
          </a:p>
          <a:p>
            <a:r>
              <a:rPr lang="en-US" dirty="0" smtClean="0"/>
              <a:t>Visualizations to see associations, related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0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://www.loc.gov/bibframe/pdf/marcld-report-11-21-2012.</a:t>
            </a:r>
            <a:r>
              <a:rPr lang="en-US" u="sng" dirty="0" smtClean="0">
                <a:hlinkClick r:id="rId2"/>
              </a:rPr>
              <a:t>pdf</a:t>
            </a:r>
            <a:endParaRPr lang="en-US" u="sng" dirty="0" smtClean="0"/>
          </a:p>
          <a:p>
            <a:r>
              <a:rPr lang="en-US" u="sng" dirty="0">
                <a:hlinkClick r:id="rId3"/>
              </a:rPr>
              <a:t>http://link.bu.edu/portal/Le-Nozze-di-Figaro--The-marriage-of-Figaro--Die/UTfBiY8o1DY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r>
              <a:rPr lang="en-US" u="sng" dirty="0">
                <a:hlinkClick r:id="rId4"/>
              </a:rPr>
              <a:t>http://jena.apache.org/documentation/fuseki2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r>
              <a:rPr lang="en-US" u="sng" dirty="0">
                <a:hlinkClick r:id="rId5"/>
              </a:rPr>
              <a:t>http://www.w3schools.com/js</a:t>
            </a:r>
            <a:r>
              <a:rPr lang="en-US" u="sng" dirty="0" smtClean="0">
                <a:hlinkClick r:id="rId5"/>
              </a:rPr>
              <a:t>/</a:t>
            </a:r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Amanda, </a:t>
            </a:r>
            <a:r>
              <a:rPr lang="en-US" dirty="0" err="1" smtClean="0"/>
              <a:t>Xu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Professor Ying Ding.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4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0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ADVISOR -AMANDA XU – UNIVERSITY OF IOWA </a:t>
            </a:r>
          </a:p>
          <a:p>
            <a:r>
              <a:rPr lang="en-US" dirty="0" smtClean="0"/>
              <a:t>ABHISHEK SINGH</a:t>
            </a:r>
          </a:p>
          <a:p>
            <a:r>
              <a:rPr lang="en-US" dirty="0" smtClean="0"/>
              <a:t>ANUSHA RAMAMURTHY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2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rapid change in technology and connectivity, it has become necessary for libraries to have a revamp. </a:t>
            </a:r>
          </a:p>
          <a:p>
            <a:r>
              <a:rPr lang="en-US" dirty="0" smtClean="0"/>
              <a:t>A library is no longer just a catalogue of books, newspapers and other reading or viewing material. </a:t>
            </a:r>
          </a:p>
          <a:p>
            <a:r>
              <a:rPr lang="en-US" dirty="0" smtClean="0"/>
              <a:t>We wish to create a connected website for a library that leverages the technology available today, a linked open data online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3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dirty="0"/>
          </a:p>
        </p:txBody>
      </p:sp>
      <p:pic>
        <p:nvPicPr>
          <p:cNvPr id="4" name="Content Placeholder 3" descr="Screenshot 2016-04-26 13.14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" b="18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338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website for University of Iowa Library</a:t>
            </a:r>
          </a:p>
          <a:p>
            <a:r>
              <a:rPr lang="en-US" dirty="0" smtClean="0"/>
              <a:t>To create a Linked Open Data for Opera “Marriage of Figaro” based on BIBFRAME 2.0 framework specified by Library of Congress.</a:t>
            </a:r>
          </a:p>
          <a:p>
            <a:r>
              <a:rPr lang="en-US" dirty="0" smtClean="0"/>
              <a:t>Tools/Technologies </a:t>
            </a:r>
          </a:p>
          <a:p>
            <a:pPr lvl="1"/>
            <a:r>
              <a:rPr lang="en-US" dirty="0" smtClean="0"/>
              <a:t>BIBFRAME MODEL 2.0</a:t>
            </a:r>
          </a:p>
          <a:p>
            <a:pPr lvl="1"/>
            <a:r>
              <a:rPr lang="en-US" dirty="0" smtClean="0"/>
              <a:t>Jena </a:t>
            </a:r>
            <a:r>
              <a:rPr lang="en-US" dirty="0" err="1" smtClean="0"/>
              <a:t>Fuseki</a:t>
            </a:r>
            <a:r>
              <a:rPr lang="en-US" dirty="0" smtClean="0"/>
              <a:t> 2.3.1</a:t>
            </a:r>
          </a:p>
          <a:p>
            <a:pPr lvl="1"/>
            <a:r>
              <a:rPr lang="en-US" dirty="0" smtClean="0"/>
              <a:t>SPARQL Queries</a:t>
            </a:r>
          </a:p>
          <a:p>
            <a:pPr lvl="1"/>
            <a:r>
              <a:rPr lang="en-US" dirty="0" smtClean="0"/>
              <a:t>RDF Graphs</a:t>
            </a:r>
          </a:p>
          <a:p>
            <a:pPr lvl="1"/>
            <a:r>
              <a:rPr lang="en-US" dirty="0" smtClean="0"/>
              <a:t>Bootstrap, </a:t>
            </a:r>
            <a:r>
              <a:rPr lang="en-US" dirty="0" err="1" smtClean="0"/>
              <a:t>Javascript</a:t>
            </a:r>
            <a:r>
              <a:rPr lang="en-US" dirty="0" smtClean="0"/>
              <a:t>, 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Bibframe</a:t>
            </a:r>
            <a:r>
              <a:rPr lang="en-US" b="1" dirty="0" smtClean="0"/>
              <a:t> 2.0</a:t>
            </a:r>
            <a:endParaRPr lang="en-US" dirty="0"/>
          </a:p>
        </p:txBody>
      </p:sp>
      <p:pic>
        <p:nvPicPr>
          <p:cNvPr id="6" name="Content Placeholder 5" descr="Screenshot 2016-04-26 13.46.2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60" r="-48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914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Jena </a:t>
            </a:r>
            <a:r>
              <a:rPr lang="en-US" dirty="0" err="1" smtClean="0"/>
              <a:t>fuseki</a:t>
            </a:r>
            <a:endParaRPr lang="en-US" dirty="0"/>
          </a:p>
        </p:txBody>
      </p:sp>
      <p:pic>
        <p:nvPicPr>
          <p:cNvPr id="4" name="Content Placeholder 3" descr="Screenshot 2016-04-26 13.49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90" b="-10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444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Sparql</a:t>
            </a:r>
            <a:r>
              <a:rPr lang="en-US" dirty="0" smtClean="0"/>
              <a:t>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query to fetch all details vs. multiple queries to fetch independent details</a:t>
            </a:r>
          </a:p>
          <a:p>
            <a:endParaRPr lang="en-US" dirty="0"/>
          </a:p>
        </p:txBody>
      </p:sp>
      <p:pic>
        <p:nvPicPr>
          <p:cNvPr id="4" name="Picture 3" descr="Screenshot 2016-04-26 14.10.3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06"/>
          <a:stretch/>
        </p:blipFill>
        <p:spPr>
          <a:xfrm>
            <a:off x="2011304" y="3357828"/>
            <a:ext cx="4835291" cy="21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http://link.bu.edu/portal/Mozarts-The-marriage-of-Figaro-edited-by-Burton/EvMgjljaSlw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80</TotalTime>
  <Words>367</Words>
  <Application>Microsoft Macintosh PowerPoint</Application>
  <PresentationFormat>On-screen Show (4:3)</PresentationFormat>
  <Paragraphs>47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Couture</vt:lpstr>
      <vt:lpstr>Marriage of Figaro</vt:lpstr>
      <vt:lpstr>Team members</vt:lpstr>
      <vt:lpstr>Introduction</vt:lpstr>
      <vt:lpstr>Motivation</vt:lpstr>
      <vt:lpstr>Our Project</vt:lpstr>
      <vt:lpstr>Bibframe 2.0</vt:lpstr>
      <vt:lpstr>Jena fuseki</vt:lpstr>
      <vt:lpstr>Sparql Queries</vt:lpstr>
      <vt:lpstr>Existing Work</vt:lpstr>
      <vt:lpstr>Challenges</vt:lpstr>
      <vt:lpstr>Future work</vt:lpstr>
      <vt:lpstr>References</vt:lpstr>
      <vt:lpstr>Acknowledgements </vt:lpstr>
      <vt:lpstr>Thank you</vt:lpstr>
    </vt:vector>
  </TitlesOfParts>
  <Company>IUB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Marriage of Figaro</dc:title>
  <dc:creator>Anusha Ramamurthy</dc:creator>
  <cp:lastModifiedBy>Anusha Ramamurthy</cp:lastModifiedBy>
  <cp:revision>10</cp:revision>
  <dcterms:created xsi:type="dcterms:W3CDTF">2016-04-26T16:55:31Z</dcterms:created>
  <dcterms:modified xsi:type="dcterms:W3CDTF">2016-04-26T18:15:39Z</dcterms:modified>
</cp:coreProperties>
</file>