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2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747" y="-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pPr/>
              <a:t>6/27/2024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114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7.sv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image" Target="../media/image20.png"/><Relationship Id="rId3" Type="http://schemas.openxmlformats.org/officeDocument/2006/relationships/image" Target="../media/image224.svg"/><Relationship Id="rId21" Type="http://schemas.openxmlformats.org/officeDocument/2006/relationships/image" Target="../media/image208.svg"/><Relationship Id="rId34" Type="http://schemas.openxmlformats.org/officeDocument/2006/relationships/image" Target="../media/image339.svg"/><Relationship Id="rId42" Type="http://schemas.openxmlformats.org/officeDocument/2006/relationships/image" Target="../media/image4110.svg"/><Relationship Id="rId7" Type="http://schemas.openxmlformats.org/officeDocument/2006/relationships/image" Target="../media/image611.svg"/><Relationship Id="rId12" Type="http://schemas.openxmlformats.org/officeDocument/2006/relationships/image" Target="../media/image6.png"/><Relationship Id="rId17" Type="http://schemas.openxmlformats.org/officeDocument/2006/relationships/image" Target="../media/image1625.svg"/><Relationship Id="rId25" Type="http://schemas.openxmlformats.org/officeDocument/2006/relationships/image" Target="../media/image2426.svg"/><Relationship Id="rId33" Type="http://schemas.openxmlformats.org/officeDocument/2006/relationships/image" Target="../media/image17.png"/><Relationship Id="rId38" Type="http://schemas.openxmlformats.org/officeDocument/2006/relationships/image" Target="../media/image3727.svg"/><Relationship Id="rId46" Type="http://schemas.openxmlformats.org/officeDocument/2006/relationships/image" Target="../media/image4528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12.svg"/><Relationship Id="rId24" Type="http://schemas.openxmlformats.org/officeDocument/2006/relationships/image" Target="../media/image12.png"/><Relationship Id="rId32" Type="http://schemas.openxmlformats.org/officeDocument/2006/relationships/image" Target="../media/image3113.svg"/><Relationship Id="rId37" Type="http://schemas.openxmlformats.org/officeDocument/2006/relationships/image" Target="../media/image19.png"/><Relationship Id="rId40" Type="http://schemas.openxmlformats.org/officeDocument/2006/relationships/image" Target="../media/image3914.svg"/><Relationship Id="rId45" Type="http://schemas.openxmlformats.org/officeDocument/2006/relationships/image" Target="../media/image23.png"/><Relationship Id="rId5" Type="http://schemas.openxmlformats.org/officeDocument/2006/relationships/image" Target="../media/image415.svg"/><Relationship Id="rId15" Type="http://schemas.openxmlformats.org/officeDocument/2006/relationships/image" Target="../media/image1416.svg"/><Relationship Id="rId23" Type="http://schemas.openxmlformats.org/officeDocument/2006/relationships/image" Target="../media/image2217.svg"/><Relationship Id="rId28" Type="http://schemas.openxmlformats.org/officeDocument/2006/relationships/image" Target="../media/image2718.svg"/><Relationship Id="rId36" Type="http://schemas.openxmlformats.org/officeDocument/2006/relationships/image" Target="../media/image3519.svg"/><Relationship Id="rId10" Type="http://schemas.openxmlformats.org/officeDocument/2006/relationships/image" Target="../media/image5.png"/><Relationship Id="rId19" Type="http://schemas.openxmlformats.org/officeDocument/2006/relationships/image" Target="../media/image1820.svg"/><Relationship Id="rId31" Type="http://schemas.openxmlformats.org/officeDocument/2006/relationships/image" Target="../media/image16.png"/><Relationship Id="rId44" Type="http://schemas.openxmlformats.org/officeDocument/2006/relationships/image" Target="../media/image4321.svg"/><Relationship Id="rId4" Type="http://schemas.openxmlformats.org/officeDocument/2006/relationships/image" Target="../media/image2.png"/><Relationship Id="rId9" Type="http://schemas.openxmlformats.org/officeDocument/2006/relationships/image" Target="../media/image822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14.png"/><Relationship Id="rId30" Type="http://schemas.openxmlformats.org/officeDocument/2006/relationships/image" Target="../media/image2923.svg"/><Relationship Id="rId35" Type="http://schemas.openxmlformats.org/officeDocument/2006/relationships/image" Target="../media/image18.png"/><Relationship Id="rId43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9931D29D-BB29-7D0D-50BC-E2367124C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999692" y="-1"/>
            <a:ext cx="2858616" cy="9144001"/>
            <a:chOff x="1999692" y="-1"/>
            <a:chExt cx="2858616" cy="9144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EF799AA8-8B5E-4CF5-9975-99FDD726FFD3}"/>
                </a:ext>
              </a:extLst>
            </p:cNvPr>
            <p:cNvGrpSpPr/>
            <p:nvPr userDrawn="1"/>
          </p:nvGrpSpPr>
          <p:grpSpPr>
            <a:xfrm>
              <a:off x="1999692" y="0"/>
              <a:ext cx="2858616" cy="9144000"/>
              <a:chOff x="2157768" y="0"/>
              <a:chExt cx="2858616" cy="9144000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xmlns="" id="{4C5FBD76-8904-4E42-AE88-D512DA7052DA}"/>
                  </a:ext>
                </a:extLst>
              </p:cNvPr>
              <p:cNvPicPr preferRelativeResize="0">
                <a:picLocks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2157984" y="0"/>
                <a:ext cx="2858400" cy="2122490"/>
              </a:xfrm>
              <a:prstGeom prst="rect">
                <a:avLst/>
              </a:prstGeom>
            </p:spPr>
          </p:pic>
          <p:pic>
            <p:nvPicPr>
              <p:cNvPr id="4" name="Graphic 3">
                <a:extLst>
                  <a:ext uri="{FF2B5EF4-FFF2-40B4-BE49-F238E27FC236}">
                    <a16:creationId xmlns:a16="http://schemas.microsoft.com/office/drawing/2014/main" xmlns="" id="{AA3BC40D-C194-4EEE-8E69-4ED4ECFDEBE8}"/>
                  </a:ext>
                </a:extLst>
              </p:cNvPr>
              <p:cNvPicPr preferRelativeResize="0">
                <a:picLocks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2157984" y="1992793"/>
                <a:ext cx="2858400" cy="1598400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xmlns="" id="{CD689866-F1C0-4715-81BF-9196A55EDE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2157768" y="3434239"/>
                <a:ext cx="2854286" cy="1598400"/>
              </a:xfrm>
              <a:prstGeom prst="rect">
                <a:avLst/>
              </a:prstGeom>
            </p:spPr>
          </p:pic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xmlns="" id="{DF44A126-1FEE-452F-85E5-3E973F14245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2157984" y="4873949"/>
                <a:ext cx="2854286" cy="1598400"/>
              </a:xfrm>
              <a:prstGeom prst="rect">
                <a:avLst/>
              </a:prstGeom>
            </p:spPr>
          </p:pic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xmlns="" id="{9F5B1665-7823-4B65-9CA6-373B04C106C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2158200" y="6316234"/>
                <a:ext cx="2854286" cy="1598400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xmlns="" id="{6516D51E-C5EF-493C-A49F-FA5A03131D58}"/>
                  </a:ext>
                </a:extLst>
              </p:cNvPr>
              <p:cNvPicPr preferRelativeResize="0">
                <a:picLocks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8568" y="7830000"/>
                <a:ext cx="1587600" cy="1314000"/>
              </a:xfrm>
              <a:prstGeom prst="rect">
                <a:avLst/>
              </a:prstGeom>
            </p:spPr>
          </p:pic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xmlns="" id="{F6C46E00-3822-4C50-9645-1D8C321873E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2048635" y="-1"/>
              <a:ext cx="2757600" cy="2061999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xmlns="" id="{806B0370-83C6-482C-A9C3-4659AB1E3CF0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048635" y="2036065"/>
              <a:ext cx="2757600" cy="1498569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xmlns="" id="{BC672D68-3DAD-4B79-95BD-57D7C75F60A1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048635" y="3477556"/>
              <a:ext cx="2757600" cy="1497600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xmlns="" id="{B8180608-A80A-409D-B02A-35C4F9DB1EC4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048635" y="4915656"/>
              <a:ext cx="2757600" cy="1497600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xmlns="" id="{0FF81C97-DE5D-4DFC-83AA-6F65EC3EB8F1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2048635" y="6365084"/>
              <a:ext cx="2757600" cy="1497600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xmlns="" id="{C1A8DC0F-B0F0-4E15-9642-9FC080079E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3320892" y="7829986"/>
              <a:ext cx="1486800" cy="1308892"/>
            </a:xfrm>
            <a:prstGeom prst="rect">
              <a:avLst/>
            </a:prstGeom>
          </p:spPr>
        </p:pic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xmlns="" id="{1B7EC4F3-1509-4925-BD92-54C58B32BD9F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145600" y="0"/>
              <a:ext cx="2566800" cy="2060368"/>
            </a:xfrm>
            <a:prstGeom prst="rect">
              <a:avLst/>
            </a:prstGeom>
          </p:spPr>
        </p:pic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xmlns="" id="{12B89D1D-8F9E-48DE-B231-5DDE8D36E1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152832" y="5009312"/>
              <a:ext cx="2566800" cy="1385056"/>
            </a:xfrm>
            <a:prstGeom prst="rect">
              <a:avLst/>
            </a:prstGeom>
          </p:spPr>
        </p:pic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xmlns="" id="{4158ADA4-93AF-432F-98CD-D9F668C98B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148738" y="3555065"/>
              <a:ext cx="2566800" cy="1385056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xmlns="" id="{4B2E0E94-8E68-4B4C-8A38-B19A52D69894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3425663" y="7822766"/>
              <a:ext cx="1296000" cy="1308706"/>
            </a:xfrm>
            <a:prstGeom prst="rect">
              <a:avLst/>
            </a:prstGeom>
          </p:spPr>
        </p:pic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xmlns="" id="{A5488CC7-053D-4AC5-AE92-5E975339AA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153339" y="6443645"/>
              <a:ext cx="2566800" cy="1385056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xmlns="" id="{46B3D8DB-F765-46B6-82B1-506B5A3691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2145600" y="2140857"/>
              <a:ext cx="2566800" cy="1385056"/>
            </a:xfrm>
            <a:prstGeom prst="rect">
              <a:avLst/>
            </a:prstGeom>
          </p:spPr>
        </p:pic>
      </p:grpSp>
      <p:sp>
        <p:nvSpPr>
          <p:cNvPr id="124" name="Title 123">
            <a:extLst>
              <a:ext uri="{FF2B5EF4-FFF2-40B4-BE49-F238E27FC236}">
                <a16:creationId xmlns:a16="http://schemas.microsoft.com/office/drawing/2014/main" xmlns="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4675" y="267973"/>
            <a:ext cx="2950750" cy="920153"/>
          </a:xfrm>
        </p:spPr>
        <p:txBody>
          <a:bodyPr lIns="0" tIns="0" rIns="0" bIns="0">
            <a:noAutofit/>
          </a:bodyPr>
          <a:lstStyle>
            <a:lvl1pPr algn="r">
              <a:defRPr sz="3100" b="1" cap="all" baseline="0"/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46BADA27-1431-44DB-AE87-0052CCA4F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 preferRelativeResize="0">
            <a:picLocks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C416759B-F035-3AB3-4A11-0BA333D874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414427" y="892122"/>
            <a:ext cx="2033382" cy="7329850"/>
            <a:chOff x="2414427" y="892122"/>
            <a:chExt cx="2033382" cy="73298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42034E45-06FA-4B16-BCBB-16B7850B67B1}"/>
                </a:ext>
              </a:extLst>
            </p:cNvPr>
            <p:cNvSpPr/>
            <p:nvPr userDrawn="1"/>
          </p:nvSpPr>
          <p:spPr>
            <a:xfrm>
              <a:off x="2425631" y="2373507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00679D76-015C-46A6-880A-B75929AD77B4}"/>
                </a:ext>
              </a:extLst>
            </p:cNvPr>
            <p:cNvSpPr/>
            <p:nvPr userDrawn="1"/>
          </p:nvSpPr>
          <p:spPr>
            <a:xfrm>
              <a:off x="2434351" y="892122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95E0EDF5-6F36-42B3-9C36-B7B3A0686758}"/>
                </a:ext>
              </a:extLst>
            </p:cNvPr>
            <p:cNvSpPr/>
            <p:nvPr userDrawn="1"/>
          </p:nvSpPr>
          <p:spPr>
            <a:xfrm>
              <a:off x="2415232" y="5274373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AB433DF8-80E4-4493-9011-E8E3AE6EE693}"/>
                </a:ext>
              </a:extLst>
            </p:cNvPr>
            <p:cNvSpPr/>
            <p:nvPr userDrawn="1"/>
          </p:nvSpPr>
          <p:spPr>
            <a:xfrm>
              <a:off x="2414427" y="3821563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xmlns="" id="{96D9FA8D-500A-484A-996E-C40AB18718C5}"/>
                </a:ext>
              </a:extLst>
            </p:cNvPr>
            <p:cNvSpPr/>
            <p:nvPr userDrawn="1"/>
          </p:nvSpPr>
          <p:spPr>
            <a:xfrm>
              <a:off x="2435056" y="6677050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xmlns="" id="{2A59CD8C-24E7-42FA-8C97-535E81A3F3B6}"/>
                </a:ext>
              </a:extLst>
            </p:cNvPr>
            <p:cNvSpPr/>
            <p:nvPr userDrawn="1"/>
          </p:nvSpPr>
          <p:spPr>
            <a:xfrm>
              <a:off x="3606811" y="3086856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xmlns="" id="{DCFA193B-DAFC-4AB7-B8FE-4702B915DDAB}"/>
                </a:ext>
              </a:extLst>
            </p:cNvPr>
            <p:cNvSpPr/>
            <p:nvPr userDrawn="1"/>
          </p:nvSpPr>
          <p:spPr>
            <a:xfrm>
              <a:off x="3615531" y="1605471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3D7A9536-9B4C-4992-B550-C1FAA7C67B0B}"/>
                </a:ext>
              </a:extLst>
            </p:cNvPr>
            <p:cNvSpPr/>
            <p:nvPr userDrawn="1"/>
          </p:nvSpPr>
          <p:spPr>
            <a:xfrm>
              <a:off x="3596412" y="5987722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D007A80A-2CB6-4357-8BCB-F5CDCE3D7EED}"/>
                </a:ext>
              </a:extLst>
            </p:cNvPr>
            <p:cNvSpPr/>
            <p:nvPr userDrawn="1"/>
          </p:nvSpPr>
          <p:spPr>
            <a:xfrm>
              <a:off x="3595607" y="4534912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xmlns="" id="{808A8F1A-0BC0-4F41-AC9C-AD5114D5A73A}"/>
                </a:ext>
              </a:extLst>
            </p:cNvPr>
            <p:cNvSpPr/>
            <p:nvPr userDrawn="1"/>
          </p:nvSpPr>
          <p:spPr>
            <a:xfrm>
              <a:off x="3616236" y="7390399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65FFA87-F930-BADA-6718-8CED2B19F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681048" y="1249835"/>
            <a:ext cx="378000" cy="5937599"/>
            <a:chOff x="1681048" y="1249835"/>
            <a:chExt cx="378000" cy="5937599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xmlns="" id="{2C85FBDC-70FA-43E1-8F6D-59CCDB9A3E81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p:blipFill>
          <p:spPr>
            <a:xfrm>
              <a:off x="1681048" y="1249835"/>
              <a:ext cx="378000" cy="144000"/>
            </a:xfrm>
            <a:prstGeom prst="rect">
              <a:avLst/>
            </a:prstGeom>
          </p:spPr>
        </p:pic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xmlns="" id="{AF1D5EFC-2A9F-40F0-84DE-9F12D7582A4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p:blipFill>
          <p:spPr>
            <a:xfrm>
              <a:off x="1681048" y="2698235"/>
              <a:ext cx="378000" cy="144000"/>
            </a:xfrm>
            <a:prstGeom prst="rect">
              <a:avLst/>
            </a:prstGeom>
          </p:spPr>
        </p:pic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xmlns="" id="{9BEC8EDD-AC8F-4413-8861-0EAAC6143EBF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p:blipFill>
          <p:spPr>
            <a:xfrm>
              <a:off x="1681048" y="4146635"/>
              <a:ext cx="378000" cy="144000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xmlns="" id="{65B8B11A-6D5B-4222-A3FA-9C529A333AB0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xmlns="" r:embed="rId32"/>
                </a:ext>
              </a:extLst>
            </a:blip>
            <a:stretch>
              <a:fillRect/>
            </a:stretch>
          </p:blipFill>
          <p:spPr>
            <a:xfrm>
              <a:off x="1681048" y="5595035"/>
              <a:ext cx="378000" cy="144000"/>
            </a:xfrm>
            <a:prstGeom prst="rect">
              <a:avLst/>
            </a:prstGeom>
          </p:spPr>
        </p:pic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xmlns="" id="{DEF1451D-B6A1-4704-A941-E48FA3914715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xmlns="" r:embed="rId34"/>
                </a:ext>
              </a:extLst>
            </a:blip>
            <a:stretch>
              <a:fillRect/>
            </a:stretch>
          </p:blipFill>
          <p:spPr>
            <a:xfrm>
              <a:off x="1681048" y="7043434"/>
              <a:ext cx="378000" cy="144000"/>
            </a:xfrm>
            <a:prstGeom prst="rect">
              <a:avLst/>
            </a:prstGeom>
          </p:spPr>
        </p:pic>
      </p:grpSp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xmlns="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xmlns="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xmlns="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xmlns="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xmlns="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xmlns="" id="{89DFFD7A-9DD2-44B5-99C2-25902B38282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xmlns="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xmlns="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xmlns="" id="{CD8B9314-7C43-4A64-BE27-81EC4D690E9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xmlns="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xmlns="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xmlns="" id="{67BC4A97-C4FB-421D-94A4-6782498E5DB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xmlns="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xmlns="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xmlns="" id="{C6C593EB-C5A3-477B-AF33-06A1FC9C2D5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xmlns="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1007208"/>
          </a:xfrm>
        </p:spPr>
        <p:txBody>
          <a:bodyPr>
            <a:noAutofit/>
          </a:bodyPr>
          <a:lstStyle>
            <a:lvl1pPr marL="0" indent="0" algn="l">
              <a:buNone/>
              <a:defRPr sz="31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xmlns="" id="{6E7D6CD0-B65D-490C-BB82-4F861318EB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70423EF-033D-8363-9225-6396F1A48D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579416" y="1979319"/>
            <a:ext cx="594000" cy="5929961"/>
            <a:chOff x="4579416" y="1979319"/>
            <a:chExt cx="594000" cy="5929961"/>
          </a:xfrm>
        </p:grpSpPr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xmlns="" id="{3149A7F4-4CDA-4E4A-8A0E-916FFE64A687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xmlns="" r:embed="rId38"/>
                </a:ext>
              </a:extLst>
            </a:blip>
            <a:stretch>
              <a:fillRect/>
            </a:stretch>
          </p:blipFill>
          <p:spPr>
            <a:xfrm>
              <a:off x="4579416" y="1979319"/>
              <a:ext cx="594000" cy="144000"/>
            </a:xfrm>
            <a:prstGeom prst="rect">
              <a:avLst/>
            </a:prstGeom>
          </p:spPr>
        </p:pic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xmlns="" id="{16F8F551-DF22-4154-9160-E3D1BE3ED58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xmlns="" r:embed="rId40"/>
                </a:ext>
              </a:extLst>
            </a:blip>
            <a:stretch>
              <a:fillRect/>
            </a:stretch>
          </p:blipFill>
          <p:spPr>
            <a:xfrm>
              <a:off x="4579416" y="3417350"/>
              <a:ext cx="594000" cy="144000"/>
            </a:xfrm>
            <a:prstGeom prst="rect">
              <a:avLst/>
            </a:prstGeom>
          </p:spPr>
        </p:pic>
        <p:pic>
          <p:nvPicPr>
            <p:cNvPr id="180" name="Graphic 179">
              <a:extLst>
                <a:ext uri="{FF2B5EF4-FFF2-40B4-BE49-F238E27FC236}">
                  <a16:creationId xmlns:a16="http://schemas.microsoft.com/office/drawing/2014/main" xmlns="" id="{DFAB86E6-909B-4AA9-8F44-2A7709C04949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42"/>
                </a:ext>
              </a:extLst>
            </a:blip>
            <a:stretch>
              <a:fillRect/>
            </a:stretch>
          </p:blipFill>
          <p:spPr>
            <a:xfrm>
              <a:off x="4579416" y="4866034"/>
              <a:ext cx="594000" cy="144000"/>
            </a:xfrm>
            <a:prstGeom prst="rect">
              <a:avLst/>
            </a:prstGeom>
          </p:spPr>
        </p:pic>
        <p:pic>
          <p:nvPicPr>
            <p:cNvPr id="181" name="Graphic 180">
              <a:extLst>
                <a:ext uri="{FF2B5EF4-FFF2-40B4-BE49-F238E27FC236}">
                  <a16:creationId xmlns:a16="http://schemas.microsoft.com/office/drawing/2014/main" xmlns="" id="{9E752783-DDE2-44F7-B86A-1EF50472DCD7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xmlns="" r:embed="rId44"/>
                </a:ext>
              </a:extLst>
            </a:blip>
            <a:stretch>
              <a:fillRect/>
            </a:stretch>
          </p:blipFill>
          <p:spPr>
            <a:xfrm>
              <a:off x="4579416" y="6317529"/>
              <a:ext cx="594000" cy="144000"/>
            </a:xfrm>
            <a:prstGeom prst="rect">
              <a:avLst/>
            </a:prstGeom>
          </p:spPr>
        </p:pic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xmlns="" id="{527C0226-D714-4BF7-911E-5D62B88B7447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xmlns="" r:embed="rId46"/>
                </a:ext>
              </a:extLst>
            </a:blip>
            <a:stretch>
              <a:fillRect/>
            </a:stretch>
          </p:blipFill>
          <p:spPr>
            <a:xfrm>
              <a:off x="4579416" y="7765280"/>
              <a:ext cx="594000" cy="144000"/>
            </a:xfrm>
            <a:prstGeom prst="rect">
              <a:avLst/>
            </a:prstGeom>
          </p:spPr>
        </p:pic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063E871-30B9-27EC-1C3D-A18CF346BAB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2513965" y="959485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AC7E47F4-4980-594B-8C0F-11A4BA0D20F6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513965" y="2422038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xmlns="" id="{5BE8556D-8D1C-AE0A-A179-E0FD20C7366B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2513965" y="3885977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xmlns="" id="{7599350B-BF7B-7CF9-9264-5312DB66993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2513965" y="5348530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xmlns="" id="{43A2084F-F632-70C9-ACE9-0C84624ECF8B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2513965" y="6726655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xmlns="" id="{407226DE-A031-D226-037E-F24FADDDFC6C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3687790" y="1659596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xmlns="" id="{F5263993-0FEB-8B8D-F43C-6C038C0D137C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3687790" y="3145299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xmlns="" id="{89709DEA-E18F-497E-0E55-709EFD364EF6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3687790" y="4586088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xmlns="" id="{C142B848-6E3B-01CC-B6CC-7802BEF6478A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3687790" y="6048641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xmlns="" id="{269FAFBB-150B-D1AD-8238-B3C5B3446ED7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3687790" y="7426766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xmlns="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xmlns="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xmlns="" id="{0C7C304C-05C9-4DB2-B0B0-74D44D8D141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xmlns="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xmlns="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xmlns="" id="{9936E90E-F2B3-4E38-B811-25ED33DA3A9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xmlns="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xmlns="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xmlns="" id="{1FD9D20E-0961-46BE-87E2-F9C4F76B6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xmlns="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xmlns="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xmlns="" id="{CC35E657-25FD-4CFB-93D1-5D8FDFD420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xmlns="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xmlns="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xmlns="" id="{B3269007-346F-4FD2-B1DF-C0ABF16C69E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40.svg"/><Relationship Id="rId13" Type="http://schemas.openxmlformats.org/officeDocument/2006/relationships/image" Target="../media/image29.png"/><Relationship Id="rId18" Type="http://schemas.openxmlformats.org/officeDocument/2006/relationships/image" Target="../media/image61.svg"/><Relationship Id="rId26" Type="http://schemas.openxmlformats.org/officeDocument/2006/relationships/image" Target="../media/image692.svg"/><Relationship Id="rId39" Type="http://schemas.openxmlformats.org/officeDocument/2006/relationships/image" Target="../media/image42.png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34" Type="http://schemas.openxmlformats.org/officeDocument/2006/relationships/image" Target="../media/image773.svg"/><Relationship Id="rId42" Type="http://schemas.openxmlformats.org/officeDocument/2006/relationships/image" Target="../media/image854.svg"/><Relationship Id="rId7" Type="http://schemas.openxmlformats.org/officeDocument/2006/relationships/image" Target="../media/image26.png"/><Relationship Id="rId12" Type="http://schemas.openxmlformats.org/officeDocument/2006/relationships/image" Target="../media/image5541.svg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image" Target="../media/image814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95.svg"/><Relationship Id="rId20" Type="http://schemas.openxmlformats.org/officeDocument/2006/relationships/image" Target="../media/image636.svg"/><Relationship Id="rId29" Type="http://schemas.openxmlformats.org/officeDocument/2006/relationships/image" Target="../media/image37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29.svg"/><Relationship Id="rId11" Type="http://schemas.openxmlformats.org/officeDocument/2006/relationships/image" Target="../media/image28.png"/><Relationship Id="rId24" Type="http://schemas.openxmlformats.org/officeDocument/2006/relationships/image" Target="../media/image6730.svg"/><Relationship Id="rId32" Type="http://schemas.openxmlformats.org/officeDocument/2006/relationships/image" Target="../media/image7531.svg"/><Relationship Id="rId37" Type="http://schemas.openxmlformats.org/officeDocument/2006/relationships/image" Target="../media/image41.png"/><Relationship Id="rId40" Type="http://schemas.openxmlformats.org/officeDocument/2006/relationships/image" Target="../media/image8332.sv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image" Target="../media/image7133.svg"/><Relationship Id="rId36" Type="http://schemas.openxmlformats.org/officeDocument/2006/relationships/image" Target="../media/image7934.svg"/><Relationship Id="rId10" Type="http://schemas.openxmlformats.org/officeDocument/2006/relationships/image" Target="../media/image5335.svg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" Type="http://schemas.openxmlformats.org/officeDocument/2006/relationships/image" Target="../media/image4736.svg"/><Relationship Id="rId9" Type="http://schemas.openxmlformats.org/officeDocument/2006/relationships/image" Target="../media/image27.png"/><Relationship Id="rId14" Type="http://schemas.openxmlformats.org/officeDocument/2006/relationships/image" Target="../media/image5737.svg"/><Relationship Id="rId22" Type="http://schemas.openxmlformats.org/officeDocument/2006/relationships/image" Target="../media/image6538.svg"/><Relationship Id="rId27" Type="http://schemas.openxmlformats.org/officeDocument/2006/relationships/image" Target="../media/image36.png"/><Relationship Id="rId30" Type="http://schemas.openxmlformats.org/officeDocument/2006/relationships/image" Target="../media/image7339.svg"/><Relationship Id="rId35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675" y="267973"/>
            <a:ext cx="2950750" cy="920153"/>
          </a:xfrm>
        </p:spPr>
        <p:txBody>
          <a:bodyPr/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</a:p>
        </p:txBody>
      </p:sp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xmlns="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1256502" y="768704"/>
            <a:ext cx="439200" cy="439200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7302" y="1175082"/>
            <a:ext cx="914400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xmlns="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Conduct market research and gather user feedback</a:t>
            </a:r>
          </a:p>
        </p:txBody>
      </p:sp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xmlns="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t="180" b="180"/>
          <a:stretch/>
        </p:blipFill>
        <p:spPr>
          <a:xfrm>
            <a:off x="1256502" y="2214104"/>
            <a:ext cx="439200" cy="4392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F2C548-A068-F54D-EE90-398A7754D4C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77302" y="2627477"/>
            <a:ext cx="914400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MAR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xmlns="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Develop basic prototypes for key features to assess feasibility</a:t>
            </a:r>
            <a:endParaRPr lang="en-US" dirty="0"/>
          </a:p>
        </p:txBody>
      </p:sp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xmlns="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256502" y="3659504"/>
            <a:ext cx="439200" cy="439200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77302" y="4079872"/>
            <a:ext cx="914400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MAY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xmlns="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Refine product design based on stakeholder feedback</a:t>
            </a:r>
          </a:p>
        </p:txBody>
      </p:sp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xmlns="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t="180" b="180"/>
          <a:stretch/>
        </p:blipFill>
        <p:spPr>
          <a:xfrm>
            <a:off x="1256502" y="5104904"/>
            <a:ext cx="439200" cy="439200"/>
          </a:xfrm>
        </p:spPr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xmlns="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77302" y="5532268"/>
            <a:ext cx="914400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JUL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Conduct internal testing to identify and address early-stage issues</a:t>
            </a:r>
          </a:p>
        </p:txBody>
      </p:sp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xmlns="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>
          <a:xfrm>
            <a:off x="1256502" y="6550306"/>
            <a:ext cx="439200" cy="439200"/>
          </a:xfrm>
        </p:spPr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xmlns="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77302" y="6984664"/>
            <a:ext cx="914400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SEP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Implement feedback from beta testing and make iterative improvements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4434" y="7976772"/>
            <a:ext cx="1407768" cy="10072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2023-</a:t>
            </a:r>
            <a:endParaRPr lang="en-US" dirty="0"/>
          </a:p>
          <a:p>
            <a:r>
              <a:rPr lang="en-US" dirty="0" smtClean="0"/>
              <a:t>2024</a:t>
            </a:r>
            <a:endParaRPr lang="en-US" dirty="0"/>
          </a:p>
        </p:txBody>
      </p:sp>
      <p:pic>
        <p:nvPicPr>
          <p:cNvPr id="112" name="Picture Placeholder 54" descr="Globe icon">
            <a:extLst>
              <a:ext uri="{FF2B5EF4-FFF2-40B4-BE49-F238E27FC236}">
                <a16:creationId xmlns:a16="http://schemas.microsoft.com/office/drawing/2014/main" xmlns="" id="{D4071E81-B728-10A8-549F-77383EC870E6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2365" r="2365"/>
          <a:stretch/>
        </p:blipFill>
        <p:spPr>
          <a:xfrm>
            <a:off x="2513965" y="959485"/>
            <a:ext cx="671513" cy="704088"/>
          </a:xfrm>
        </p:spPr>
      </p:pic>
      <p:pic>
        <p:nvPicPr>
          <p:cNvPr id="168" name="Picture Placeholder 84" descr="Cubes icon">
            <a:extLst>
              <a:ext uri="{FF2B5EF4-FFF2-40B4-BE49-F238E27FC236}">
                <a16:creationId xmlns:a16="http://schemas.microsoft.com/office/drawing/2014/main" xmlns="" id="{34577DDD-2C18-31C8-A155-78AE2D481A78}"/>
              </a:ext>
            </a:extLst>
          </p:cNvPr>
          <p:cNvPicPr>
            <a:picLocks noGrp="1" noChangeAspect="1"/>
          </p:cNvPicPr>
          <p:nvPr>
            <p:ph type="pic" sz="quarter" idx="62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2257" r="2257"/>
          <a:stretch/>
        </p:blipFill>
        <p:spPr>
          <a:xfrm>
            <a:off x="2513965" y="2422038"/>
            <a:ext cx="671513" cy="704088"/>
          </a:xfrm>
        </p:spPr>
      </p:pic>
      <p:pic>
        <p:nvPicPr>
          <p:cNvPr id="258" name="Picture Placeholder 124" descr="Lock icon">
            <a:extLst>
              <a:ext uri="{FF2B5EF4-FFF2-40B4-BE49-F238E27FC236}">
                <a16:creationId xmlns:a16="http://schemas.microsoft.com/office/drawing/2014/main" xmlns="" id="{ED822681-6AA0-6EA5-152E-4C52A219C52D}"/>
              </a:ext>
            </a:extLst>
          </p:cNvPr>
          <p:cNvPicPr>
            <a:picLocks noGrp="1" noChangeAspect="1"/>
          </p:cNvPicPr>
          <p:nvPr>
            <p:ph type="pic" sz="quarter" idx="64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l="2257" r="2257"/>
          <a:stretch/>
        </p:blipFill>
        <p:spPr>
          <a:xfrm>
            <a:off x="2513965" y="3885977"/>
            <a:ext cx="671513" cy="704088"/>
          </a:xfrm>
        </p:spPr>
      </p:pic>
      <p:pic>
        <p:nvPicPr>
          <p:cNvPr id="260" name="Picture Placeholder 132" descr="Charts icon">
            <a:extLst>
              <a:ext uri="{FF2B5EF4-FFF2-40B4-BE49-F238E27FC236}">
                <a16:creationId xmlns:a16="http://schemas.microsoft.com/office/drawing/2014/main" xmlns="" id="{AB203A63-AC38-19C9-4F54-EDE1F1111CF8}"/>
              </a:ext>
            </a:extLst>
          </p:cNvPr>
          <p:cNvPicPr>
            <a:picLocks noGrp="1" noChangeAspect="1"/>
          </p:cNvPicPr>
          <p:nvPr>
            <p:ph type="pic" sz="quarter" idx="66"/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 l="2365" r="2365"/>
          <a:stretch/>
        </p:blipFill>
        <p:spPr>
          <a:xfrm>
            <a:off x="2513965" y="5348530"/>
            <a:ext cx="671513" cy="704088"/>
          </a:xfrm>
        </p:spPr>
      </p:pic>
      <p:pic>
        <p:nvPicPr>
          <p:cNvPr id="262" name="Picture Placeholder 112" descr="Laptop icon">
            <a:extLst>
              <a:ext uri="{FF2B5EF4-FFF2-40B4-BE49-F238E27FC236}">
                <a16:creationId xmlns:a16="http://schemas.microsoft.com/office/drawing/2014/main" xmlns="" id="{92832FCC-6E0D-27F4-2FEB-1C44389C006D}"/>
              </a:ext>
            </a:extLst>
          </p:cNvPr>
          <p:cNvPicPr>
            <a:picLocks noGrp="1" noChangeAspect="1"/>
          </p:cNvPicPr>
          <p:nvPr>
            <p:ph type="pic" sz="quarter" idx="68"/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l="2365" r="2365"/>
          <a:stretch/>
        </p:blipFill>
        <p:spPr>
          <a:xfrm>
            <a:off x="2513965" y="6726655"/>
            <a:ext cx="671513" cy="704088"/>
          </a:xfrm>
        </p:spPr>
      </p:pic>
      <p:pic>
        <p:nvPicPr>
          <p:cNvPr id="114" name="Picture Placeholder 94" descr="Microprocessor icon">
            <a:extLst>
              <a:ext uri="{FF2B5EF4-FFF2-40B4-BE49-F238E27FC236}">
                <a16:creationId xmlns:a16="http://schemas.microsoft.com/office/drawing/2014/main" xmlns="" id="{0CB53435-DB21-39E5-E7B3-2AE42FA6C2D8}"/>
              </a:ext>
            </a:extLst>
          </p:cNvPr>
          <p:cNvPicPr>
            <a:picLocks noGrp="1" noChangeAspect="1"/>
          </p:cNvPicPr>
          <p:nvPr>
            <p:ph type="pic" sz="quarter" idx="61"/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 l="2365" r="2365"/>
          <a:stretch/>
        </p:blipFill>
        <p:spPr>
          <a:xfrm>
            <a:off x="3687790" y="1659596"/>
            <a:ext cx="671513" cy="704088"/>
          </a:xfrm>
        </p:spPr>
      </p:pic>
      <p:pic>
        <p:nvPicPr>
          <p:cNvPr id="169" name="Picture Placeholder 88" descr="Atom icon">
            <a:extLst>
              <a:ext uri="{FF2B5EF4-FFF2-40B4-BE49-F238E27FC236}">
                <a16:creationId xmlns:a16="http://schemas.microsoft.com/office/drawing/2014/main" xmlns="" id="{2E5A1930-D8BE-0E3E-7CF3-F79AAA85CD23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rcRect l="2365" r="2365"/>
          <a:stretch/>
        </p:blipFill>
        <p:spPr>
          <a:xfrm>
            <a:off x="3687790" y="3145299"/>
            <a:ext cx="671513" cy="704088"/>
          </a:xfrm>
        </p:spPr>
      </p:pic>
      <p:pic>
        <p:nvPicPr>
          <p:cNvPr id="259" name="Picture Placeholder 134" descr="Search icon">
            <a:extLst>
              <a:ext uri="{FF2B5EF4-FFF2-40B4-BE49-F238E27FC236}">
                <a16:creationId xmlns:a16="http://schemas.microsoft.com/office/drawing/2014/main" xmlns="" id="{645CFF1F-4A9C-A530-3801-37296F19827D}"/>
              </a:ext>
            </a:extLst>
          </p:cNvPr>
          <p:cNvPicPr>
            <a:picLocks noGrp="1" noChangeAspect="1"/>
          </p:cNvPicPr>
          <p:nvPr>
            <p:ph type="pic" sz="quarter" idx="65"/>
          </p:nvPr>
        </p:nvPicPr>
        <p:blipFill rotWithShape="1"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rcRect l="2257" r="2257"/>
          <a:stretch/>
        </p:blipFill>
        <p:spPr>
          <a:xfrm>
            <a:off x="3687790" y="4586088"/>
            <a:ext cx="671513" cy="704088"/>
          </a:xfrm>
        </p:spPr>
      </p:pic>
      <p:pic>
        <p:nvPicPr>
          <p:cNvPr id="261" name="Picture Placeholder 120" descr="Mobile devices icon">
            <a:extLst>
              <a:ext uri="{FF2B5EF4-FFF2-40B4-BE49-F238E27FC236}">
                <a16:creationId xmlns:a16="http://schemas.microsoft.com/office/drawing/2014/main" xmlns="" id="{82346DB7-6086-CA7B-702E-C88F8D79E7D1}"/>
              </a:ext>
            </a:extLst>
          </p:cNvPr>
          <p:cNvPicPr>
            <a:picLocks noGrp="1" noChangeAspect="1"/>
          </p:cNvPicPr>
          <p:nvPr>
            <p:ph type="pic" sz="quarter" idx="67"/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rcRect l="2365" r="2365"/>
          <a:stretch/>
        </p:blipFill>
        <p:spPr>
          <a:xfrm>
            <a:off x="3687790" y="6048641"/>
            <a:ext cx="671513" cy="704088"/>
          </a:xfrm>
        </p:spPr>
      </p:pic>
      <p:pic>
        <p:nvPicPr>
          <p:cNvPr id="263" name="Picture Placeholder 116" descr="Checklist icon">
            <a:extLst>
              <a:ext uri="{FF2B5EF4-FFF2-40B4-BE49-F238E27FC236}">
                <a16:creationId xmlns:a16="http://schemas.microsoft.com/office/drawing/2014/main" xmlns="" id="{4ED08B34-5F17-8130-A6C3-0D136A1F56DE}"/>
              </a:ext>
            </a:extLst>
          </p:cNvPr>
          <p:cNvPicPr>
            <a:picLocks noGrp="1" noChangeAspect="1"/>
          </p:cNvPicPr>
          <p:nvPr>
            <p:ph type="pic" sz="quarter" idx="69"/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rcRect l="2365" r="2365"/>
          <a:stretch/>
        </p:blipFill>
        <p:spPr>
          <a:xfrm>
            <a:off x="3687790" y="7426766"/>
            <a:ext cx="671513" cy="704088"/>
          </a:xfrm>
        </p:spPr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xmlns="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rcRect t="180" b="180"/>
          <a:stretch/>
        </p:blipFill>
        <p:spPr>
          <a:xfrm>
            <a:off x="5170254" y="1466154"/>
            <a:ext cx="439200" cy="4392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7711" y="1895661"/>
            <a:ext cx="914400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FEB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Ideate and refine potential product features and solutions</a:t>
            </a:r>
          </a:p>
          <a:p>
            <a:endParaRPr lang="en-US"/>
          </a:p>
          <a:p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xmlns="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rcRect/>
          <a:stretch/>
        </p:blipFill>
        <p:spPr>
          <a:xfrm>
            <a:off x="5170254" y="2911554"/>
            <a:ext cx="439200" cy="439200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7711" y="3343572"/>
            <a:ext cx="914400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APR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Share prototypes with stakeholders for initial impressions and input</a:t>
            </a:r>
          </a:p>
          <a:p>
            <a:endParaRPr lang="en-US" dirty="0"/>
          </a:p>
        </p:txBody>
      </p:sp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xmlns="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rcRect t="180" b="180"/>
          <a:stretch/>
        </p:blipFill>
        <p:spPr>
          <a:xfrm>
            <a:off x="5170254" y="4356954"/>
            <a:ext cx="439200" cy="439200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7711" y="4791483"/>
            <a:ext cx="914400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JUN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Begin the development phase, focusing on core functionalities</a:t>
            </a:r>
          </a:p>
        </p:txBody>
      </p:sp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xmlns="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rcRect/>
          <a:stretch/>
        </p:blipFill>
        <p:spPr>
          <a:xfrm>
            <a:off x="5170254" y="5802354"/>
            <a:ext cx="439200" cy="439200"/>
          </a:xfr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xmlns="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7711" y="6239394"/>
            <a:ext cx="914400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AUG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Release a beta version for a select group of users to gather extensive feedback</a:t>
            </a:r>
          </a:p>
        </p:txBody>
      </p:sp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xmlns="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rcRect t="180" b="180"/>
          <a:stretch/>
        </p:blipFill>
        <p:spPr>
          <a:xfrm>
            <a:off x="5170254" y="7247756"/>
            <a:ext cx="439200" cy="439200"/>
          </a:xfr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7711" y="7687306"/>
            <a:ext cx="914400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OCT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Launch the finalized product to the wider audience and initiate post-launch support</a:t>
            </a:r>
          </a:p>
        </p:txBody>
      </p:sp>
    </p:spTree>
    <p:extLst>
      <p:ext uri="{BB962C8B-B14F-4D97-AF65-F5344CB8AC3E}">
        <p14:creationId xmlns:p14="http://schemas.microsoft.com/office/powerpoint/2010/main" xmlns="" val="32152586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Product roadmap infographics poster_win32_SL_V3" id="{C857C004-672D-46D6-98EF-F5C53A53017A}" vid="{9DF47ED7-552A-4B5C-B7A2-2C8CF790F3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02FD7-4207-45C8-B2A5-BC0DDC209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70945D1-9318-4769-98E2-F82362B434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8A386B-9419-4A4B-B326-4CCDAEE21C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</vt:lpstr>
      <vt:lpstr>PRODUCT ROADMAP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2023-12-20T17:33:23Z</dcterms:created>
  <dcterms:modified xsi:type="dcterms:W3CDTF">2024-06-27T12:14:43Z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