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5"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A44C-7F0C-7F42-A213-0BF756212108}"/>
              </a:ext>
            </a:extLst>
          </p:cNvPr>
          <p:cNvSpPr>
            <a:spLocks noGrp="1"/>
          </p:cNvSpPr>
          <p:nvPr>
            <p:ph type="title"/>
          </p:nvPr>
        </p:nvSpPr>
        <p:spPr>
          <a:xfrm>
            <a:off x="2102631" y="1735893"/>
            <a:ext cx="7208044" cy="1112439"/>
          </a:xfrm>
        </p:spPr>
        <p:txBody>
          <a:bodyPr>
            <a:noAutofit/>
          </a:bodyPr>
          <a:lstStyle/>
          <a:p>
            <a:r>
              <a:rPr lang="en-IN" sz="5400"/>
              <a:t>THE MUSIC PLAYER SYSTEM</a:t>
            </a:r>
            <a:endParaRPr lang="en-US" sz="5400"/>
          </a:p>
        </p:txBody>
      </p:sp>
      <p:sp>
        <p:nvSpPr>
          <p:cNvPr id="3" name="Content Placeholder 2">
            <a:extLst>
              <a:ext uri="{FF2B5EF4-FFF2-40B4-BE49-F238E27FC236}">
                <a16:creationId xmlns:a16="http://schemas.microsoft.com/office/drawing/2014/main" id="{2E2F73C5-130A-4F49-920A-96EB149BB3D0}"/>
              </a:ext>
            </a:extLst>
          </p:cNvPr>
          <p:cNvSpPr>
            <a:spLocks noGrp="1"/>
          </p:cNvSpPr>
          <p:nvPr>
            <p:ph idx="1"/>
          </p:nvPr>
        </p:nvSpPr>
        <p:spPr>
          <a:xfrm>
            <a:off x="5745561" y="4254160"/>
            <a:ext cx="2946129" cy="1259134"/>
          </a:xfrm>
        </p:spPr>
        <p:txBody>
          <a:bodyPr>
            <a:normAutofit fontScale="25000" lnSpcReduction="20000"/>
          </a:bodyPr>
          <a:lstStyle/>
          <a:p>
            <a:pPr marL="0" indent="0">
              <a:buNone/>
            </a:pPr>
            <a:r>
              <a:rPr lang="en-IN" sz="9600" b="1">
                <a:solidFill>
                  <a:schemeClr val="accent1"/>
                </a:solidFill>
              </a:rPr>
              <a:t>Presented by-</a:t>
            </a:r>
          </a:p>
          <a:p>
            <a:pPr marL="0" indent="0">
              <a:buNone/>
            </a:pPr>
            <a:r>
              <a:rPr lang="en-IN" sz="9600" b="1">
                <a:solidFill>
                  <a:schemeClr val="accent1"/>
                </a:solidFill>
              </a:rPr>
              <a:t>17R01A0535</a:t>
            </a:r>
          </a:p>
          <a:p>
            <a:pPr marL="0" indent="0">
              <a:buNone/>
            </a:pPr>
            <a:r>
              <a:rPr lang="en-IN" sz="9600" b="1">
                <a:solidFill>
                  <a:schemeClr val="accent1"/>
                </a:solidFill>
              </a:rPr>
              <a:t>17R01A0539</a:t>
            </a:r>
          </a:p>
          <a:p>
            <a:pPr marL="0" indent="0">
              <a:buNone/>
            </a:pPr>
            <a:r>
              <a:rPr lang="en-IN" sz="9600" b="1">
                <a:solidFill>
                  <a:schemeClr val="accent1"/>
                </a:solidFill>
              </a:rPr>
              <a:t>17R01A0545</a:t>
            </a:r>
          </a:p>
          <a:p>
            <a:pPr marL="0" indent="0">
              <a:buNone/>
            </a:pPr>
            <a:r>
              <a:rPr lang="en-IN" sz="9600" b="1">
                <a:solidFill>
                  <a:schemeClr val="accent1"/>
                </a:solidFill>
              </a:rPr>
              <a:t>17R01A0549</a:t>
            </a:r>
          </a:p>
          <a:p>
            <a:pPr marL="0" indent="0">
              <a:buNone/>
            </a:pPr>
            <a:endParaRPr lang="en-US"/>
          </a:p>
        </p:txBody>
      </p:sp>
    </p:spTree>
    <p:extLst>
      <p:ext uri="{BB962C8B-B14F-4D97-AF65-F5344CB8AC3E}">
        <p14:creationId xmlns:p14="http://schemas.microsoft.com/office/powerpoint/2010/main" val="167665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97F9-7009-F142-BFC2-F694C1A9DBD0}"/>
              </a:ext>
            </a:extLst>
          </p:cNvPr>
          <p:cNvSpPr>
            <a:spLocks noGrp="1"/>
          </p:cNvSpPr>
          <p:nvPr>
            <p:ph type="title"/>
          </p:nvPr>
        </p:nvSpPr>
        <p:spPr/>
        <p:txBody>
          <a:bodyPr/>
          <a:lstStyle/>
          <a:p>
            <a:r>
              <a:rPr lang="en-US"/>
              <a:t>Project Analysis</a:t>
            </a:r>
          </a:p>
        </p:txBody>
      </p:sp>
      <p:sp>
        <p:nvSpPr>
          <p:cNvPr id="3" name="Content Placeholder 2">
            <a:extLst>
              <a:ext uri="{FF2B5EF4-FFF2-40B4-BE49-F238E27FC236}">
                <a16:creationId xmlns:a16="http://schemas.microsoft.com/office/drawing/2014/main" id="{B8AD16DF-CEA4-804E-A214-097D12822C49}"/>
              </a:ext>
            </a:extLst>
          </p:cNvPr>
          <p:cNvSpPr>
            <a:spLocks noGrp="1"/>
          </p:cNvSpPr>
          <p:nvPr>
            <p:ph idx="1"/>
          </p:nvPr>
        </p:nvSpPr>
        <p:spPr>
          <a:xfrm>
            <a:off x="892396" y="1784791"/>
            <a:ext cx="8381606" cy="4463609"/>
          </a:xfrm>
        </p:spPr>
        <p:txBody>
          <a:bodyPr>
            <a:normAutofit/>
          </a:bodyPr>
          <a:lstStyle/>
          <a:p>
            <a:r>
              <a:rPr lang="en-US" sz="2400" b="1"/>
              <a:t>Existing System :</a:t>
            </a:r>
            <a:endParaRPr lang="en-IN" sz="2400" b="1"/>
          </a:p>
          <a:p>
            <a:pPr marL="0" indent="0">
              <a:buNone/>
            </a:pPr>
            <a:r>
              <a:rPr lang="en-US"/>
              <a:t>As streaming is increasingly being adopted by users, online media players have become essential for consuming media on the internet. Music players allow one to enjoy music in any browser and supports a lot of the features of an offline music player.Usually if we want to listen to some music , we need to download an app and then get the songs what we wanted.It works only in online and if we want to listen in offline we need to download the required songs.</a:t>
            </a:r>
            <a:endParaRPr lang="en-IN"/>
          </a:p>
          <a:p>
            <a:pPr marL="0" indent="0">
              <a:buNone/>
            </a:pPr>
            <a:r>
              <a:rPr lang="en-US" sz="2000" b="1"/>
              <a:t>Proposed System :</a:t>
            </a:r>
            <a:endParaRPr lang="en-IN" sz="2000" b="1"/>
          </a:p>
          <a:p>
            <a:pPr marL="0" indent="0">
              <a:buNone/>
            </a:pPr>
            <a:r>
              <a:rPr lang="en-US"/>
              <a:t>Creating a music player with a clean user interface that can be used to play music in the browser.We will also implement features like seeking and volume control.The songs are directly available in browser and we can listen to them easily. It does not require any app.</a:t>
            </a:r>
          </a:p>
        </p:txBody>
      </p:sp>
    </p:spTree>
    <p:extLst>
      <p:ext uri="{BB962C8B-B14F-4D97-AF65-F5344CB8AC3E}">
        <p14:creationId xmlns:p14="http://schemas.microsoft.com/office/powerpoint/2010/main" val="67493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E48F-2BA6-B74C-BBA9-1F9A5ED05BF0}"/>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CC5C849B-4341-6941-8FF6-87572E007CA3}"/>
              </a:ext>
            </a:extLst>
          </p:cNvPr>
          <p:cNvSpPr>
            <a:spLocks noGrp="1"/>
          </p:cNvSpPr>
          <p:nvPr>
            <p:ph idx="1"/>
          </p:nvPr>
        </p:nvSpPr>
        <p:spPr>
          <a:xfrm>
            <a:off x="1163259" y="2025682"/>
            <a:ext cx="7084118" cy="3124025"/>
          </a:xfrm>
        </p:spPr>
        <p:txBody>
          <a:bodyPr/>
          <a:lstStyle/>
          <a:p>
            <a:r>
              <a:rPr lang="en-US"/>
              <a:t>We will be creating a music player with a clean user interface that can be used to play music in the browser. We will also implement features like seeking and volume control. HTML has several methods in the HTMLMediaElement interface that can be used to play audio files and control its playback without using any other library.</a:t>
            </a:r>
          </a:p>
        </p:txBody>
      </p:sp>
    </p:spTree>
    <p:extLst>
      <p:ext uri="{BB962C8B-B14F-4D97-AF65-F5344CB8AC3E}">
        <p14:creationId xmlns:p14="http://schemas.microsoft.com/office/powerpoint/2010/main" val="334845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09A5-0D2C-AD48-A753-6AC29C3FADB8}"/>
              </a:ext>
            </a:extLst>
          </p:cNvPr>
          <p:cNvSpPr>
            <a:spLocks noGrp="1"/>
          </p:cNvSpPr>
          <p:nvPr>
            <p:ph type="title"/>
          </p:nvPr>
        </p:nvSpPr>
        <p:spPr/>
        <p:txBody>
          <a:bodyPr/>
          <a:lstStyle/>
          <a:p>
            <a:r>
              <a:rPr lang="en-US"/>
              <a:t>The HTML Layout</a:t>
            </a:r>
          </a:p>
        </p:txBody>
      </p:sp>
      <p:sp>
        <p:nvSpPr>
          <p:cNvPr id="3" name="Content Placeholder 2">
            <a:extLst>
              <a:ext uri="{FF2B5EF4-FFF2-40B4-BE49-F238E27FC236}">
                <a16:creationId xmlns:a16="http://schemas.microsoft.com/office/drawing/2014/main" id="{53138F85-EDDF-0F46-8F06-7EE4F9C3B1E4}"/>
              </a:ext>
            </a:extLst>
          </p:cNvPr>
          <p:cNvSpPr>
            <a:spLocks noGrp="1"/>
          </p:cNvSpPr>
          <p:nvPr>
            <p:ph idx="1"/>
          </p:nvPr>
        </p:nvSpPr>
        <p:spPr/>
        <p:txBody>
          <a:bodyPr>
            <a:normAutofit/>
          </a:bodyPr>
          <a:lstStyle/>
          <a:p>
            <a:r>
              <a:rPr lang="en-US" sz="3200" b="1"/>
              <a:t>Details Portion</a:t>
            </a:r>
            <a:endParaRPr lang="en-IN" sz="3200" b="1"/>
          </a:p>
          <a:p>
            <a:r>
              <a:rPr lang="en-US" sz="3200" b="1"/>
              <a:t>Buttons Portion</a:t>
            </a:r>
            <a:endParaRPr lang="en-IN" sz="3200" b="1"/>
          </a:p>
          <a:p>
            <a:r>
              <a:rPr lang="en-US" sz="3200" b="1"/>
              <a:t>Sliders Portion</a:t>
            </a:r>
          </a:p>
        </p:txBody>
      </p:sp>
    </p:spTree>
    <p:extLst>
      <p:ext uri="{BB962C8B-B14F-4D97-AF65-F5344CB8AC3E}">
        <p14:creationId xmlns:p14="http://schemas.microsoft.com/office/powerpoint/2010/main" val="131708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31CC-08BE-8948-A4E8-1480A033B098}"/>
              </a:ext>
            </a:extLst>
          </p:cNvPr>
          <p:cNvSpPr>
            <a:spLocks noGrp="1"/>
          </p:cNvSpPr>
          <p:nvPr>
            <p:ph type="title"/>
          </p:nvPr>
        </p:nvSpPr>
        <p:spPr/>
        <p:txBody>
          <a:bodyPr/>
          <a:lstStyle/>
          <a:p>
            <a:r>
              <a:rPr lang="en-US"/>
              <a:t>The CSS Styling</a:t>
            </a:r>
          </a:p>
        </p:txBody>
      </p:sp>
      <p:sp>
        <p:nvSpPr>
          <p:cNvPr id="3" name="Content Placeholder 2">
            <a:extLst>
              <a:ext uri="{FF2B5EF4-FFF2-40B4-BE49-F238E27FC236}">
                <a16:creationId xmlns:a16="http://schemas.microsoft.com/office/drawing/2014/main" id="{64FB7182-DCDC-5E4A-92BE-6CB615D070A2}"/>
              </a:ext>
            </a:extLst>
          </p:cNvPr>
          <p:cNvSpPr>
            <a:spLocks noGrp="1"/>
          </p:cNvSpPr>
          <p:nvPr>
            <p:ph idx="1"/>
          </p:nvPr>
        </p:nvSpPr>
        <p:spPr/>
        <p:txBody>
          <a:bodyPr/>
          <a:lstStyle/>
          <a:p>
            <a:r>
              <a:rPr lang="en-US"/>
              <a:t>The flex layout is used to arrange the various elements of the player and align them to the middle of the page.</a:t>
            </a:r>
            <a:endParaRPr lang="en-IN"/>
          </a:p>
          <a:p>
            <a:r>
              <a:rPr lang="en-US"/>
              <a:t>The track art image is given a fixed dimension and made rounded using the border-radius property.The two sliders have been modified from their default look by using the appearance property.</a:t>
            </a:r>
            <a:endParaRPr lang="en-IN"/>
          </a:p>
          <a:p>
            <a:r>
              <a:rPr lang="en-US"/>
              <a:t> The height and background are changed to suit the color scheme. They are also given slight transparency that smoothly transitions to the full opacity using the transition property.</a:t>
            </a:r>
            <a:endParaRPr lang="en-IN"/>
          </a:p>
          <a:p>
            <a:r>
              <a:rPr lang="en-US"/>
              <a:t>All the playback controls have their cursor property set so that it changes to a pointer whenever the mouse hovers over it.</a:t>
            </a:r>
          </a:p>
        </p:txBody>
      </p:sp>
    </p:spTree>
    <p:extLst>
      <p:ext uri="{BB962C8B-B14F-4D97-AF65-F5344CB8AC3E}">
        <p14:creationId xmlns:p14="http://schemas.microsoft.com/office/powerpoint/2010/main" val="265837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878F-F167-914F-966F-9EFCFDFD001F}"/>
              </a:ext>
            </a:extLst>
          </p:cNvPr>
          <p:cNvSpPr>
            <a:spLocks noGrp="1"/>
          </p:cNvSpPr>
          <p:nvPr>
            <p:ph type="title"/>
          </p:nvPr>
        </p:nvSpPr>
        <p:spPr/>
        <p:txBody>
          <a:bodyPr/>
          <a:lstStyle/>
          <a:p>
            <a:r>
              <a:rPr lang="en-US"/>
              <a:t>JavaScript logic of the player</a:t>
            </a:r>
          </a:p>
        </p:txBody>
      </p:sp>
      <p:sp>
        <p:nvSpPr>
          <p:cNvPr id="3" name="Content Placeholder 2">
            <a:extLst>
              <a:ext uri="{FF2B5EF4-FFF2-40B4-BE49-F238E27FC236}">
                <a16:creationId xmlns:a16="http://schemas.microsoft.com/office/drawing/2014/main" id="{2FE71C48-5813-014C-8AEA-B2788B366306}"/>
              </a:ext>
            </a:extLst>
          </p:cNvPr>
          <p:cNvSpPr>
            <a:spLocks noGrp="1"/>
          </p:cNvSpPr>
          <p:nvPr>
            <p:ph idx="1"/>
          </p:nvPr>
        </p:nvSpPr>
        <p:spPr/>
        <p:txBody>
          <a:bodyPr/>
          <a:lstStyle/>
          <a:p>
            <a:r>
              <a:rPr lang="en-US"/>
              <a:t>Using CSS we can style the different portions to make it more visually appealing</a:t>
            </a:r>
            <a:endParaRPr lang="en-IN"/>
          </a:p>
          <a:p>
            <a:r>
              <a:rPr lang="en-US" sz="2000" b="1"/>
              <a:t>JavaScript logic of the player:</a:t>
            </a:r>
            <a:endParaRPr lang="en-IN" sz="2000" b="1"/>
          </a:p>
          <a:p>
            <a:r>
              <a:rPr lang="en-US" sz="2000" b="1"/>
              <a:t>Step</a:t>
            </a:r>
            <a:r>
              <a:rPr lang="en-US" sz="2000"/>
              <a:t> 1: Defining all the variables and accessing the HTML elementsThe required elements in the HTML layout that are to be dynamically changed are first selected using the querySelector() method. They are then assigned variable names so that they could be accessed and modified. Other variables that would be accessed throughout the program are also defined.</a:t>
            </a:r>
          </a:p>
        </p:txBody>
      </p:sp>
    </p:spTree>
    <p:extLst>
      <p:ext uri="{BB962C8B-B14F-4D97-AF65-F5344CB8AC3E}">
        <p14:creationId xmlns:p14="http://schemas.microsoft.com/office/powerpoint/2010/main" val="422210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C12DE-0502-3341-85FC-F82FCA9791F3}"/>
              </a:ext>
            </a:extLst>
          </p:cNvPr>
          <p:cNvSpPr>
            <a:spLocks noGrp="1"/>
          </p:cNvSpPr>
          <p:nvPr>
            <p:ph idx="1"/>
          </p:nvPr>
        </p:nvSpPr>
        <p:spPr>
          <a:xfrm>
            <a:off x="677334" y="611231"/>
            <a:ext cx="8596668" cy="5430132"/>
          </a:xfrm>
        </p:spPr>
        <p:txBody>
          <a:bodyPr/>
          <a:lstStyle/>
          <a:p>
            <a:r>
              <a:rPr lang="en-US"/>
              <a:t>Step 2:  Loading a new track from the tracklistAll the tracks that have to be played are defined in the tracklist as objects. These objects contain properties like the name, artist, image and path to the track. Each of the tracks can then be accessed using its track index.To load a track, a function loadTrack() is defined which handles the following things:</a:t>
            </a:r>
            <a:endParaRPr lang="en-IN"/>
          </a:p>
          <a:p>
            <a:r>
              <a:rPr lang="en-US" b="1"/>
              <a:t>Reset all the values of the previous track</a:t>
            </a:r>
            <a:endParaRPr lang="en-IN" b="1"/>
          </a:p>
          <a:p>
            <a:r>
              <a:rPr lang="en-US" b="1"/>
              <a:t>Loading the track</a:t>
            </a:r>
            <a:endParaRPr lang="en-IN" b="1"/>
          </a:p>
          <a:p>
            <a:r>
              <a:rPr lang="en-US" b="1"/>
              <a:t>Updating the track art to be shown</a:t>
            </a:r>
            <a:endParaRPr lang="en-IN" b="1"/>
          </a:p>
          <a:p>
            <a:r>
              <a:rPr lang="en-US" b="1"/>
              <a:t>Updating the track details to be shown</a:t>
            </a:r>
            <a:endParaRPr lang="en-IN" b="1"/>
          </a:p>
          <a:p>
            <a:r>
              <a:rPr lang="en-US" b="1"/>
              <a:t>Adding event listeners to the track</a:t>
            </a:r>
            <a:endParaRPr lang="en-IN" b="1"/>
          </a:p>
          <a:p>
            <a:r>
              <a:rPr lang="en-US" b="1"/>
              <a:t>Setting a random colored background</a:t>
            </a:r>
          </a:p>
        </p:txBody>
      </p:sp>
    </p:spTree>
    <p:extLst>
      <p:ext uri="{BB962C8B-B14F-4D97-AF65-F5344CB8AC3E}">
        <p14:creationId xmlns:p14="http://schemas.microsoft.com/office/powerpoint/2010/main" val="414365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4ADBF-1679-4E40-80C7-E3FC7EB7D913}"/>
              </a:ext>
            </a:extLst>
          </p:cNvPr>
          <p:cNvSpPr>
            <a:spLocks noGrp="1"/>
          </p:cNvSpPr>
          <p:nvPr>
            <p:ph idx="1"/>
          </p:nvPr>
        </p:nvSpPr>
        <p:spPr>
          <a:xfrm>
            <a:off x="677334" y="855723"/>
            <a:ext cx="8417768" cy="5185640"/>
          </a:xfrm>
        </p:spPr>
        <p:txBody>
          <a:bodyPr/>
          <a:lstStyle/>
          <a:p>
            <a:r>
              <a:rPr lang="en-US"/>
              <a:t>A function playTrack() handles the playing of the currently loaded track. The play() method of the HTMLMediaElement API is used for this function. The icon of the button also changes to the pause icon. This is done by using one of the icons from the FontAwesome library and inserting it using innerHTML.</a:t>
            </a:r>
            <a:endParaRPr lang="en-IN"/>
          </a:p>
          <a:p>
            <a:r>
              <a:rPr lang="en-US"/>
              <a:t>A function pauseTrack() handles the playing of the currently loaded track. The pause() method of the HTMLMediaElement API is used for this function. The icon of the button also changes back to the play </a:t>
            </a:r>
            <a:r>
              <a:rPr lang="en-IN"/>
              <a:t>icon. </a:t>
            </a:r>
          </a:p>
          <a:p>
            <a:r>
              <a:rPr lang="en-US"/>
              <a:t>A function prevTrack() handles the loading of the previous track and moving the index backward.</a:t>
            </a:r>
            <a:endParaRPr lang="en-IN"/>
          </a:p>
          <a:p>
            <a:r>
              <a:rPr lang="en-US"/>
              <a:t>The loadTrack() method defined above is used for loading the new track.</a:t>
            </a:r>
          </a:p>
        </p:txBody>
      </p:sp>
    </p:spTree>
    <p:extLst>
      <p:ext uri="{BB962C8B-B14F-4D97-AF65-F5344CB8AC3E}">
        <p14:creationId xmlns:p14="http://schemas.microsoft.com/office/powerpoint/2010/main" val="137728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70C4F-6835-C44A-8680-59CD84396B2D}"/>
              </a:ext>
            </a:extLst>
          </p:cNvPr>
          <p:cNvSpPr>
            <a:spLocks noGrp="1"/>
          </p:cNvSpPr>
          <p:nvPr>
            <p:ph idx="1"/>
          </p:nvPr>
        </p:nvSpPr>
        <p:spPr>
          <a:xfrm>
            <a:off x="990192" y="1442503"/>
            <a:ext cx="7835967" cy="4598859"/>
          </a:xfrm>
        </p:spPr>
        <p:txBody>
          <a:bodyPr/>
          <a:lstStyle/>
          <a:p>
            <a:r>
              <a:rPr lang="en-US" b="1"/>
              <a:t>The seek slider</a:t>
            </a:r>
            <a:r>
              <a:rPr lang="en-IN" b="1"/>
              <a:t>:</a:t>
            </a:r>
          </a:p>
          <a:p>
            <a:r>
              <a:rPr lang="en-US"/>
              <a:t>The seek slider shows the current playback position on a slider by updating it with the current time of the track. A new function is created seekUpdate() which handles the updating of the seek slider relative to the current time of the track. The seek slider position is calculated and set using the value property.</a:t>
            </a:r>
            <a:endParaRPr lang="en-IN"/>
          </a:p>
          <a:p>
            <a:r>
              <a:rPr lang="en-US" sz="2000" b="1"/>
              <a:t>The volume slider</a:t>
            </a:r>
            <a:endParaRPr lang="en-IN" sz="2000" b="1"/>
          </a:p>
          <a:p>
            <a:r>
              <a:rPr lang="en-US"/>
              <a:t>The volume slider is used to display an set the current volume of the track. A new function is created setVolume() which handles the setting of the volume slider whenever the user changes it.</a:t>
            </a:r>
          </a:p>
        </p:txBody>
      </p:sp>
    </p:spTree>
    <p:extLst>
      <p:ext uri="{BB962C8B-B14F-4D97-AF65-F5344CB8AC3E}">
        <p14:creationId xmlns:p14="http://schemas.microsoft.com/office/powerpoint/2010/main" val="37353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7CAD-0550-8544-B4E1-E40CC354A437}"/>
              </a:ext>
            </a:extLst>
          </p:cNvPr>
          <p:cNvSpPr>
            <a:spLocks noGrp="1"/>
          </p:cNvSpPr>
          <p:nvPr>
            <p:ph type="title"/>
          </p:nvPr>
        </p:nvSpPr>
        <p:spPr/>
        <p:txBody>
          <a:bodyPr/>
          <a:lstStyle/>
          <a:p>
            <a:r>
              <a:rPr lang="en-US"/>
              <a:t>Step 5: Starting the player</a:t>
            </a:r>
          </a:p>
        </p:txBody>
      </p:sp>
      <p:sp>
        <p:nvSpPr>
          <p:cNvPr id="3" name="Content Placeholder 2">
            <a:extLst>
              <a:ext uri="{FF2B5EF4-FFF2-40B4-BE49-F238E27FC236}">
                <a16:creationId xmlns:a16="http://schemas.microsoft.com/office/drawing/2014/main" id="{AC408D08-2266-4F43-AEE2-60BB06E00B11}"/>
              </a:ext>
            </a:extLst>
          </p:cNvPr>
          <p:cNvSpPr>
            <a:spLocks noGrp="1"/>
          </p:cNvSpPr>
          <p:nvPr>
            <p:ph idx="1"/>
          </p:nvPr>
        </p:nvSpPr>
        <p:spPr>
          <a:xfrm>
            <a:off x="1087989" y="1833691"/>
            <a:ext cx="7444782" cy="2946127"/>
          </a:xfrm>
        </p:spPr>
        <p:txBody>
          <a:bodyPr/>
          <a:lstStyle/>
          <a:p>
            <a:r>
              <a:rPr lang="en-US"/>
              <a:t>The first track is loaded by calling the loadTrack() function. This will load the first track from the tracklist and update all the details of the track. The user can then start playing the track using the play button. The previous and next track button would load the previous and next track respectively and start playing them.The next track is automatically loaded when a track finishes playing. The user can seek to a position in the track using the seek slider. The volume can also be adjusted using the volume slider.</a:t>
            </a:r>
          </a:p>
        </p:txBody>
      </p:sp>
    </p:spTree>
    <p:extLst>
      <p:ext uri="{BB962C8B-B14F-4D97-AF65-F5344CB8AC3E}">
        <p14:creationId xmlns:p14="http://schemas.microsoft.com/office/powerpoint/2010/main" val="396079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0D5A-9E44-2847-8B4A-3567FE3103CD}"/>
              </a:ext>
            </a:extLst>
          </p:cNvPr>
          <p:cNvSpPr>
            <a:spLocks noGrp="1"/>
          </p:cNvSpPr>
          <p:nvPr>
            <p:ph type="title"/>
          </p:nvPr>
        </p:nvSpPr>
        <p:spPr/>
        <p:txBody>
          <a:bodyPr/>
          <a:lstStyle/>
          <a:p>
            <a:r>
              <a:rPr lang="en-US"/>
              <a:t>Final Demonstration</a:t>
            </a:r>
          </a:p>
        </p:txBody>
      </p:sp>
      <p:sp>
        <p:nvSpPr>
          <p:cNvPr id="3" name="Content Placeholder 2">
            <a:extLst>
              <a:ext uri="{FF2B5EF4-FFF2-40B4-BE49-F238E27FC236}">
                <a16:creationId xmlns:a16="http://schemas.microsoft.com/office/drawing/2014/main" id="{8B0B6DBB-9072-4649-B52F-00F15ADA8E90}"/>
              </a:ext>
            </a:extLst>
          </p:cNvPr>
          <p:cNvSpPr>
            <a:spLocks noGrp="1"/>
          </p:cNvSpPr>
          <p:nvPr>
            <p:ph idx="1"/>
          </p:nvPr>
        </p:nvSpPr>
        <p:spPr>
          <a:xfrm>
            <a:off x="677334" y="1454727"/>
            <a:ext cx="8596668" cy="4586635"/>
          </a:xfrm>
        </p:spPr>
        <p:txBody>
          <a:bodyPr/>
          <a:lstStyle/>
          <a:p>
            <a:r>
              <a:rPr lang="en-US"/>
              <a:t>The player is now ready to be used in any browser. New tracks can be added to the tracklist to play the music of your choice.</a:t>
            </a:r>
            <a:endParaRPr lang="en-IN"/>
          </a:p>
          <a:p>
            <a:endParaRPr lang="en-US"/>
          </a:p>
        </p:txBody>
      </p:sp>
      <p:pic>
        <p:nvPicPr>
          <p:cNvPr id="4" name="Picture 4">
            <a:extLst>
              <a:ext uri="{FF2B5EF4-FFF2-40B4-BE49-F238E27FC236}">
                <a16:creationId xmlns:a16="http://schemas.microsoft.com/office/drawing/2014/main" id="{DE1B8403-EFE2-E748-9091-F63C187DCA1C}"/>
              </a:ext>
            </a:extLst>
          </p:cNvPr>
          <p:cNvPicPr>
            <a:picLocks noChangeAspect="1"/>
          </p:cNvPicPr>
          <p:nvPr/>
        </p:nvPicPr>
        <p:blipFill>
          <a:blip r:embed="rId2"/>
          <a:stretch>
            <a:fillRect/>
          </a:stretch>
        </p:blipFill>
        <p:spPr>
          <a:xfrm>
            <a:off x="831274" y="2402134"/>
            <a:ext cx="7884866" cy="4138026"/>
          </a:xfrm>
          <a:prstGeom prst="rect">
            <a:avLst/>
          </a:prstGeom>
        </p:spPr>
      </p:pic>
    </p:spTree>
    <p:extLst>
      <p:ext uri="{BB962C8B-B14F-4D97-AF65-F5344CB8AC3E}">
        <p14:creationId xmlns:p14="http://schemas.microsoft.com/office/powerpoint/2010/main" val="75147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76BD-C12F-1C4E-B196-11BBBFFECD16}"/>
              </a:ext>
            </a:extLst>
          </p:cNvPr>
          <p:cNvSpPr>
            <a:spLocks noGrp="1"/>
          </p:cNvSpPr>
          <p:nvPr>
            <p:ph type="title"/>
          </p:nvPr>
        </p:nvSpPr>
        <p:spPr/>
        <p:txBody>
          <a:bodyPr/>
          <a:lstStyle/>
          <a:p>
            <a:r>
              <a:rPr lang="en-IN"/>
              <a:t>Purpose of a music player</a:t>
            </a:r>
            <a:endParaRPr lang="en-US"/>
          </a:p>
        </p:txBody>
      </p:sp>
      <p:sp>
        <p:nvSpPr>
          <p:cNvPr id="3" name="Content Placeholder 2">
            <a:extLst>
              <a:ext uri="{FF2B5EF4-FFF2-40B4-BE49-F238E27FC236}">
                <a16:creationId xmlns:a16="http://schemas.microsoft.com/office/drawing/2014/main" id="{AD052685-4297-E549-8020-7B2C4C2A7641}"/>
              </a:ext>
            </a:extLst>
          </p:cNvPr>
          <p:cNvSpPr>
            <a:spLocks noGrp="1"/>
          </p:cNvSpPr>
          <p:nvPr>
            <p:ph idx="1"/>
          </p:nvPr>
        </p:nvSpPr>
        <p:spPr/>
        <p:txBody>
          <a:bodyPr/>
          <a:lstStyle/>
          <a:p>
            <a:r>
              <a:rPr lang="en-US"/>
              <a:t>As streaming is increasingly being adopted by users, online media players have become essential for consuming media on the internet. Music players allow one to enjoy music in any browser and supports a lot of the features of an offline music player.We will be creating a music player with a clean user interface that can be used to play music in the browser. We will also implement features like seeking and volume control. </a:t>
            </a:r>
          </a:p>
        </p:txBody>
      </p:sp>
    </p:spTree>
    <p:extLst>
      <p:ext uri="{BB962C8B-B14F-4D97-AF65-F5344CB8AC3E}">
        <p14:creationId xmlns:p14="http://schemas.microsoft.com/office/powerpoint/2010/main" val="154750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6975-B2B1-EC43-9728-DFF99FA7AE67}"/>
              </a:ext>
            </a:extLst>
          </p:cNvPr>
          <p:cNvSpPr>
            <a:spLocks noGrp="1"/>
          </p:cNvSpPr>
          <p:nvPr>
            <p:ph type="title"/>
          </p:nvPr>
        </p:nvSpPr>
        <p:spPr>
          <a:xfrm>
            <a:off x="2872781" y="2726085"/>
            <a:ext cx="5574417" cy="1393605"/>
          </a:xfrm>
        </p:spPr>
        <p:txBody>
          <a:bodyPr>
            <a:normAutofit/>
          </a:bodyPr>
          <a:lstStyle/>
          <a:p>
            <a:r>
              <a:rPr lang="en-IN" sz="6000" b="1"/>
              <a:t>THANK YOU</a:t>
            </a:r>
            <a:endParaRPr lang="en-US" sz="6000" b="1"/>
          </a:p>
        </p:txBody>
      </p:sp>
    </p:spTree>
    <p:extLst>
      <p:ext uri="{BB962C8B-B14F-4D97-AF65-F5344CB8AC3E}">
        <p14:creationId xmlns:p14="http://schemas.microsoft.com/office/powerpoint/2010/main" val="161545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EE26-F1DD-4142-8E2F-DDD0C76A9CEF}"/>
              </a:ext>
            </a:extLst>
          </p:cNvPr>
          <p:cNvSpPr>
            <a:spLocks noGrp="1"/>
          </p:cNvSpPr>
          <p:nvPr>
            <p:ph type="title"/>
          </p:nvPr>
        </p:nvSpPr>
        <p:spPr>
          <a:xfrm>
            <a:off x="677334" y="609600"/>
            <a:ext cx="8596668" cy="1320800"/>
          </a:xfrm>
        </p:spPr>
        <p:txBody>
          <a:bodyPr>
            <a:normAutofit/>
          </a:bodyPr>
          <a:lstStyle/>
          <a:p>
            <a:r>
              <a:rPr lang="en-US"/>
              <a:t>Methodologies</a:t>
            </a:r>
          </a:p>
        </p:txBody>
      </p:sp>
      <p:sp>
        <p:nvSpPr>
          <p:cNvPr id="3" name="Content Placeholder 2">
            <a:extLst>
              <a:ext uri="{FF2B5EF4-FFF2-40B4-BE49-F238E27FC236}">
                <a16:creationId xmlns:a16="http://schemas.microsoft.com/office/drawing/2014/main" id="{1DA339FB-C360-D74A-B8B9-673C2124CE77}"/>
              </a:ext>
            </a:extLst>
          </p:cNvPr>
          <p:cNvSpPr>
            <a:spLocks noGrp="1"/>
          </p:cNvSpPr>
          <p:nvPr>
            <p:ph idx="1"/>
          </p:nvPr>
        </p:nvSpPr>
        <p:spPr>
          <a:xfrm>
            <a:off x="1466952" y="2298225"/>
            <a:ext cx="7807050" cy="3447336"/>
          </a:xfrm>
        </p:spPr>
        <p:txBody>
          <a:bodyPr/>
          <a:lstStyle/>
          <a:p>
            <a:endParaRPr lang="en-IN"/>
          </a:p>
          <a:p>
            <a:pPr marL="0" indent="0">
              <a:buNone/>
            </a:pPr>
            <a:r>
              <a:rPr lang="en-US"/>
              <a:t>There are about four different models involved in this project they are</a:t>
            </a:r>
            <a:endParaRPr lang="en-IN"/>
          </a:p>
          <a:p>
            <a:r>
              <a:rPr lang="en-US" sz="2400" b="1"/>
              <a:t>1.Play Music </a:t>
            </a:r>
            <a:endParaRPr lang="en-IN" sz="2400" b="1"/>
          </a:p>
          <a:p>
            <a:r>
              <a:rPr lang="en-US" sz="2400" b="1"/>
              <a:t>2.Pause Music</a:t>
            </a:r>
            <a:endParaRPr lang="en-IN" sz="2400" b="1"/>
          </a:p>
          <a:p>
            <a:r>
              <a:rPr lang="en-US" sz="2400" b="1"/>
              <a:t>3.Change and alter Song</a:t>
            </a:r>
            <a:endParaRPr lang="en-IN" sz="2400" b="1"/>
          </a:p>
          <a:p>
            <a:r>
              <a:rPr lang="en-US" sz="2400" b="1"/>
              <a:t>4.Volume control</a:t>
            </a:r>
          </a:p>
        </p:txBody>
      </p:sp>
    </p:spTree>
    <p:extLst>
      <p:ext uri="{BB962C8B-B14F-4D97-AF65-F5344CB8AC3E}">
        <p14:creationId xmlns:p14="http://schemas.microsoft.com/office/powerpoint/2010/main" val="21746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2A17-5953-AC47-81EE-AD0CFFB1FFC3}"/>
              </a:ext>
            </a:extLst>
          </p:cNvPr>
          <p:cNvSpPr>
            <a:spLocks noGrp="1"/>
          </p:cNvSpPr>
          <p:nvPr>
            <p:ph type="title"/>
          </p:nvPr>
        </p:nvSpPr>
        <p:spPr>
          <a:xfrm>
            <a:off x="677334" y="609600"/>
            <a:ext cx="8596668" cy="1320800"/>
          </a:xfrm>
        </p:spPr>
        <p:txBody>
          <a:bodyPr/>
          <a:lstStyle/>
          <a:p>
            <a:r>
              <a:rPr lang="en-US"/>
              <a:t>Play music</a:t>
            </a:r>
          </a:p>
        </p:txBody>
      </p:sp>
      <p:sp>
        <p:nvSpPr>
          <p:cNvPr id="3" name="Content Placeholder 2">
            <a:extLst>
              <a:ext uri="{FF2B5EF4-FFF2-40B4-BE49-F238E27FC236}">
                <a16:creationId xmlns:a16="http://schemas.microsoft.com/office/drawing/2014/main" id="{21DC867E-7270-CF4E-84E7-4219D4460088}"/>
              </a:ext>
            </a:extLst>
          </p:cNvPr>
          <p:cNvSpPr>
            <a:spLocks noGrp="1"/>
          </p:cNvSpPr>
          <p:nvPr>
            <p:ph idx="1"/>
          </p:nvPr>
        </p:nvSpPr>
        <p:spPr/>
        <p:txBody>
          <a:bodyPr/>
          <a:lstStyle/>
          <a:p>
            <a:r>
              <a:rPr lang="en-US"/>
              <a:t>All the tracks that have to be played are defined in the tracklist as objects. These objects contain properties like the name, artist, image and path to the track. Each of the tracks can then be accessed using its track index</a:t>
            </a:r>
            <a:endParaRPr lang="en-IN"/>
          </a:p>
          <a:p>
            <a:r>
              <a:rPr lang="en-US"/>
              <a:t>Loading the track</a:t>
            </a:r>
            <a:r>
              <a:rPr lang="en-IN"/>
              <a:t>:</a:t>
            </a:r>
          </a:p>
          <a:p>
            <a:r>
              <a:rPr lang="en-US"/>
              <a:t>The audio element is assigned a new source using its src property. It may be given any path from the filesystem or a URL. The load() method is then used on the audio element to get the track ready.A function playTrack() handles the playing of the currently loaded track. The play() method of the HTMLMediaElement API is used for this function. The icon of the button also changes to the pause icon. This is done by using one of the icons from the FontAwesome library and inserting it using innerHTML.</a:t>
            </a:r>
          </a:p>
        </p:txBody>
      </p:sp>
    </p:spTree>
    <p:extLst>
      <p:ext uri="{BB962C8B-B14F-4D97-AF65-F5344CB8AC3E}">
        <p14:creationId xmlns:p14="http://schemas.microsoft.com/office/powerpoint/2010/main" val="345918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FDC0-8178-F44C-9E67-1663860249AE}"/>
              </a:ext>
            </a:extLst>
          </p:cNvPr>
          <p:cNvSpPr>
            <a:spLocks noGrp="1"/>
          </p:cNvSpPr>
          <p:nvPr>
            <p:ph type="title"/>
          </p:nvPr>
        </p:nvSpPr>
        <p:spPr/>
        <p:txBody>
          <a:bodyPr/>
          <a:lstStyle/>
          <a:p>
            <a:r>
              <a:rPr lang="en-US"/>
              <a:t>Pause music</a:t>
            </a:r>
          </a:p>
        </p:txBody>
      </p:sp>
      <p:sp>
        <p:nvSpPr>
          <p:cNvPr id="3" name="Content Placeholder 2">
            <a:extLst>
              <a:ext uri="{FF2B5EF4-FFF2-40B4-BE49-F238E27FC236}">
                <a16:creationId xmlns:a16="http://schemas.microsoft.com/office/drawing/2014/main" id="{DE1D73E2-45E3-8F46-B9F4-249F028429CD}"/>
              </a:ext>
            </a:extLst>
          </p:cNvPr>
          <p:cNvSpPr>
            <a:spLocks noGrp="1"/>
          </p:cNvSpPr>
          <p:nvPr>
            <p:ph idx="1"/>
          </p:nvPr>
        </p:nvSpPr>
        <p:spPr>
          <a:xfrm>
            <a:off x="1173561" y="2163754"/>
            <a:ext cx="7530354" cy="2909455"/>
          </a:xfrm>
        </p:spPr>
        <p:txBody>
          <a:bodyPr/>
          <a:lstStyle/>
          <a:p>
            <a:r>
              <a:rPr lang="en-US"/>
              <a:t>A function pauseTrack() handles the playing of the currently loaded track. The pause() method of the HTMLMediaElement API is used for this function. The icon of the button also changes back to the play icon. This is done by using one of the icons from the FontAwesome library and inserting it using innerHTML.These two functions are invoked depending on whether the track is currently playing or not. The playpause() function handles the actual play/pause control of the track.</a:t>
            </a:r>
          </a:p>
        </p:txBody>
      </p:sp>
    </p:spTree>
    <p:extLst>
      <p:ext uri="{BB962C8B-B14F-4D97-AF65-F5344CB8AC3E}">
        <p14:creationId xmlns:p14="http://schemas.microsoft.com/office/powerpoint/2010/main" val="285656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686D-1113-E942-895F-F8CE720E314F}"/>
              </a:ext>
            </a:extLst>
          </p:cNvPr>
          <p:cNvSpPr>
            <a:spLocks noGrp="1"/>
          </p:cNvSpPr>
          <p:nvPr>
            <p:ph type="title"/>
          </p:nvPr>
        </p:nvSpPr>
        <p:spPr/>
        <p:txBody>
          <a:bodyPr/>
          <a:lstStyle/>
          <a:p>
            <a:r>
              <a:rPr lang="en-US"/>
              <a:t>Change and alter song</a:t>
            </a:r>
          </a:p>
        </p:txBody>
      </p:sp>
      <p:sp>
        <p:nvSpPr>
          <p:cNvPr id="3" name="Content Placeholder 2">
            <a:extLst>
              <a:ext uri="{FF2B5EF4-FFF2-40B4-BE49-F238E27FC236}">
                <a16:creationId xmlns:a16="http://schemas.microsoft.com/office/drawing/2014/main" id="{BA308897-D94D-C14F-AADB-F23A7C8F4799}"/>
              </a:ext>
            </a:extLst>
          </p:cNvPr>
          <p:cNvSpPr>
            <a:spLocks noGrp="1"/>
          </p:cNvSpPr>
          <p:nvPr>
            <p:ph idx="1"/>
          </p:nvPr>
        </p:nvSpPr>
        <p:spPr>
          <a:xfrm>
            <a:off x="1007398" y="1930400"/>
            <a:ext cx="7574270" cy="2898317"/>
          </a:xfrm>
        </p:spPr>
        <p:txBody>
          <a:bodyPr/>
          <a:lstStyle/>
          <a:p>
            <a:r>
              <a:rPr lang="en-US"/>
              <a:t>A function prevTrack() handles the loading of the previous track and moving the index backward. The index is reset to the last track when the index reaches the first track. The loadTrack() method defined above is used for loading the new track. A function nextTrack() handles the loading of the next track and moving the index forward. The index is reset to the first track when the index reaches the last track. The loadTrack() method defined above is used for loading the new track.</a:t>
            </a:r>
          </a:p>
        </p:txBody>
      </p:sp>
    </p:spTree>
    <p:extLst>
      <p:ext uri="{BB962C8B-B14F-4D97-AF65-F5344CB8AC3E}">
        <p14:creationId xmlns:p14="http://schemas.microsoft.com/office/powerpoint/2010/main" val="258171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C91D-F86E-9E41-877F-2C2A58CD8752}"/>
              </a:ext>
            </a:extLst>
          </p:cNvPr>
          <p:cNvSpPr>
            <a:spLocks noGrp="1"/>
          </p:cNvSpPr>
          <p:nvPr>
            <p:ph type="title"/>
          </p:nvPr>
        </p:nvSpPr>
        <p:spPr/>
        <p:txBody>
          <a:bodyPr/>
          <a:lstStyle/>
          <a:p>
            <a:r>
              <a:rPr lang="en-US"/>
              <a:t>The seek slider</a:t>
            </a:r>
          </a:p>
        </p:txBody>
      </p:sp>
      <p:sp>
        <p:nvSpPr>
          <p:cNvPr id="3" name="Content Placeholder 2">
            <a:extLst>
              <a:ext uri="{FF2B5EF4-FFF2-40B4-BE49-F238E27FC236}">
                <a16:creationId xmlns:a16="http://schemas.microsoft.com/office/drawing/2014/main" id="{69A7CFE2-4079-B643-8824-67C48C551E01}"/>
              </a:ext>
            </a:extLst>
          </p:cNvPr>
          <p:cNvSpPr>
            <a:spLocks noGrp="1"/>
          </p:cNvSpPr>
          <p:nvPr>
            <p:ph idx="1"/>
          </p:nvPr>
        </p:nvSpPr>
        <p:spPr>
          <a:xfrm>
            <a:off x="1674770" y="2188203"/>
            <a:ext cx="5843358" cy="3373989"/>
          </a:xfrm>
        </p:spPr>
        <p:txBody>
          <a:bodyPr/>
          <a:lstStyle/>
          <a:p>
            <a:r>
              <a:rPr lang="en-US"/>
              <a:t>The seek slider shows the current playback position on a slider by updating it with the current time of the track. A new function is created seekUpdate() which handles the updating of the seek slider relative to the current time of the track. The seek slider position is calculated and set using the value property.</a:t>
            </a:r>
          </a:p>
        </p:txBody>
      </p:sp>
    </p:spTree>
    <p:extLst>
      <p:ext uri="{BB962C8B-B14F-4D97-AF65-F5344CB8AC3E}">
        <p14:creationId xmlns:p14="http://schemas.microsoft.com/office/powerpoint/2010/main" val="178458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98A3-2F44-194B-8F45-DF88C8619713}"/>
              </a:ext>
            </a:extLst>
          </p:cNvPr>
          <p:cNvSpPr>
            <a:spLocks noGrp="1"/>
          </p:cNvSpPr>
          <p:nvPr>
            <p:ph type="title"/>
          </p:nvPr>
        </p:nvSpPr>
        <p:spPr/>
        <p:txBody>
          <a:bodyPr/>
          <a:lstStyle/>
          <a:p>
            <a:r>
              <a:rPr lang="en-US"/>
              <a:t>Volume controller</a:t>
            </a:r>
          </a:p>
        </p:txBody>
      </p:sp>
      <p:sp>
        <p:nvSpPr>
          <p:cNvPr id="3" name="Content Placeholder 2">
            <a:extLst>
              <a:ext uri="{FF2B5EF4-FFF2-40B4-BE49-F238E27FC236}">
                <a16:creationId xmlns:a16="http://schemas.microsoft.com/office/drawing/2014/main" id="{57C05589-D92F-6E41-8114-9FDB2D5C0552}"/>
              </a:ext>
            </a:extLst>
          </p:cNvPr>
          <p:cNvSpPr>
            <a:spLocks noGrp="1"/>
          </p:cNvSpPr>
          <p:nvPr>
            <p:ph idx="1"/>
          </p:nvPr>
        </p:nvSpPr>
        <p:spPr>
          <a:xfrm>
            <a:off x="892396" y="2160589"/>
            <a:ext cx="8381605" cy="3880773"/>
          </a:xfrm>
        </p:spPr>
        <p:txBody>
          <a:bodyPr/>
          <a:lstStyle/>
          <a:p>
            <a:r>
              <a:rPr lang="en-US"/>
              <a:t>To increase and decrease the volume of the song being played we use volume slider which helps to control the volume</a:t>
            </a:r>
            <a:r>
              <a:rPr lang="en-IN"/>
              <a:t>.</a:t>
            </a:r>
          </a:p>
          <a:p>
            <a:endParaRPr lang="en-IN"/>
          </a:p>
          <a:p>
            <a:r>
              <a:rPr lang="en-US" sz="2000" b="1"/>
              <a:t>The volume slider</a:t>
            </a:r>
            <a:r>
              <a:rPr lang="en-IN" sz="2000" b="1"/>
              <a:t>:</a:t>
            </a:r>
          </a:p>
          <a:p>
            <a:pPr marL="0" indent="0">
              <a:buNone/>
            </a:pPr>
            <a:r>
              <a:rPr lang="en-IN" sz="2000" b="1"/>
              <a:t> </a:t>
            </a:r>
            <a:r>
              <a:rPr lang="en-US"/>
              <a:t>The volume slider is used to display an set the current volume of the </a:t>
            </a:r>
            <a:r>
              <a:rPr lang="en-IN"/>
              <a:t>                    </a:t>
            </a:r>
            <a:r>
              <a:rPr lang="en-US"/>
              <a:t>track. A new function is created setVolume() which handles the setting of the volume slider whenever the user changes it.</a:t>
            </a:r>
          </a:p>
        </p:txBody>
      </p:sp>
    </p:spTree>
    <p:extLst>
      <p:ext uri="{BB962C8B-B14F-4D97-AF65-F5344CB8AC3E}">
        <p14:creationId xmlns:p14="http://schemas.microsoft.com/office/powerpoint/2010/main" val="251553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CD0-5080-4240-8DFD-91605CE36010}"/>
              </a:ext>
            </a:extLst>
          </p:cNvPr>
          <p:cNvSpPr>
            <a:spLocks noGrp="1"/>
          </p:cNvSpPr>
          <p:nvPr>
            <p:ph type="title"/>
          </p:nvPr>
        </p:nvSpPr>
        <p:spPr/>
        <p:txBody>
          <a:bodyPr/>
          <a:lstStyle/>
          <a:p>
            <a:r>
              <a:rPr lang="en-IN"/>
              <a:t>Physical design</a:t>
            </a:r>
            <a:endParaRPr lang="en-US"/>
          </a:p>
        </p:txBody>
      </p:sp>
      <p:sp>
        <p:nvSpPr>
          <p:cNvPr id="3" name="Content Placeholder 2">
            <a:extLst>
              <a:ext uri="{FF2B5EF4-FFF2-40B4-BE49-F238E27FC236}">
                <a16:creationId xmlns:a16="http://schemas.microsoft.com/office/drawing/2014/main" id="{55AD2823-0E02-F944-B8BE-3FB37E461C0C}"/>
              </a:ext>
            </a:extLst>
          </p:cNvPr>
          <p:cNvSpPr>
            <a:spLocks noGrp="1"/>
          </p:cNvSpPr>
          <p:nvPr>
            <p:ph idx="1"/>
          </p:nvPr>
        </p:nvSpPr>
        <p:spPr/>
        <p:txBody>
          <a:bodyPr>
            <a:normAutofit lnSpcReduction="10000"/>
          </a:bodyPr>
          <a:lstStyle/>
          <a:p>
            <a:pPr marL="0" indent="0">
              <a:buNone/>
            </a:pPr>
            <a:r>
              <a:rPr lang="en-US"/>
              <a:t>HARDWARE REQUIREMENTS</a:t>
            </a:r>
            <a:endParaRPr lang="en-IN"/>
          </a:p>
          <a:p>
            <a:r>
              <a:rPr lang="en-US"/>
              <a:t>System             :        PentiumIV 2.4</a:t>
            </a:r>
            <a:endParaRPr lang="en-IN"/>
          </a:p>
          <a:p>
            <a:r>
              <a:rPr lang="en-US"/>
              <a:t>Hard Disk         :        40 GB.</a:t>
            </a:r>
            <a:endParaRPr lang="en-IN"/>
          </a:p>
          <a:p>
            <a:r>
              <a:rPr lang="en-US"/>
              <a:t>RAM                :        512 Mb.                </a:t>
            </a:r>
            <a:endParaRPr lang="en-IN"/>
          </a:p>
          <a:p>
            <a:pPr marL="0" indent="0">
              <a:buNone/>
            </a:pPr>
            <a:r>
              <a:rPr lang="en-US"/>
              <a:t> SOFTWARE REQUIREMENTS</a:t>
            </a:r>
            <a:r>
              <a:rPr lang="en-IN"/>
              <a:t>:</a:t>
            </a:r>
          </a:p>
          <a:p>
            <a:r>
              <a:rPr lang="en-US"/>
              <a:t>HTML  &amp; CSS</a:t>
            </a:r>
            <a:endParaRPr lang="en-IN"/>
          </a:p>
          <a:p>
            <a:r>
              <a:rPr lang="en-US"/>
              <a:t>JavaScript               </a:t>
            </a:r>
            <a:endParaRPr lang="en-IN"/>
          </a:p>
          <a:p>
            <a:pPr marL="0" indent="0">
              <a:buNone/>
            </a:pPr>
            <a:r>
              <a:rPr lang="en-US"/>
              <a:t>  OPERATING SYSTEMS SUPPORTED  </a:t>
            </a:r>
            <a:r>
              <a:rPr lang="en-IN"/>
              <a:t>: </a:t>
            </a:r>
            <a:r>
              <a:rPr lang="en-US"/>
              <a:t> </a:t>
            </a:r>
            <a:endParaRPr lang="en-IN"/>
          </a:p>
          <a:p>
            <a:r>
              <a:rPr lang="en-US"/>
              <a:t>Windows 7,10,8</a:t>
            </a:r>
            <a:endParaRPr lang="en-IN"/>
          </a:p>
          <a:p>
            <a:r>
              <a:rPr lang="en-IN"/>
              <a:t>Android</a:t>
            </a:r>
            <a:endParaRPr lang="en-US"/>
          </a:p>
        </p:txBody>
      </p:sp>
    </p:spTree>
    <p:extLst>
      <p:ext uri="{BB962C8B-B14F-4D97-AF65-F5344CB8AC3E}">
        <p14:creationId xmlns:p14="http://schemas.microsoft.com/office/powerpoint/2010/main" val="6033549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THE MUSIC PLAYER SYSTEM</vt:lpstr>
      <vt:lpstr>Purpose of a music player</vt:lpstr>
      <vt:lpstr>Methodologies</vt:lpstr>
      <vt:lpstr>Play music</vt:lpstr>
      <vt:lpstr>Pause music</vt:lpstr>
      <vt:lpstr>Change and alter song</vt:lpstr>
      <vt:lpstr>The seek slider</vt:lpstr>
      <vt:lpstr>Volume controller</vt:lpstr>
      <vt:lpstr>Physical design</vt:lpstr>
      <vt:lpstr>Project Analysis</vt:lpstr>
      <vt:lpstr>Implementation</vt:lpstr>
      <vt:lpstr>The HTML Layout</vt:lpstr>
      <vt:lpstr>The CSS Styling</vt:lpstr>
      <vt:lpstr>JavaScript logic of the player</vt:lpstr>
      <vt:lpstr>PowerPoint Presentation</vt:lpstr>
      <vt:lpstr>PowerPoint Presentation</vt:lpstr>
      <vt:lpstr>PowerPoint Presentation</vt:lpstr>
      <vt:lpstr>Step 5: Starting the player</vt:lpstr>
      <vt:lpstr>Final 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 SYSTEM</dc:title>
  <dc:creator>anushareddy9288@gmail.com</dc:creator>
  <cp:lastModifiedBy>anushareddy9288@gmail.com</cp:lastModifiedBy>
  <cp:revision>9</cp:revision>
  <dcterms:created xsi:type="dcterms:W3CDTF">2021-01-03T14:27:20Z</dcterms:created>
  <dcterms:modified xsi:type="dcterms:W3CDTF">2021-01-27T15:56:57Z</dcterms:modified>
</cp:coreProperties>
</file>