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62DB6-3590-426A-959A-7946A03B7CDA}" v="51" dt="2021-12-06T07:07:00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51d0e17838102dfd" providerId="LiveId" clId="{82662DB6-3590-426A-959A-7946A03B7CDA}"/>
    <pc:docChg chg="undo custSel addSld delSld modSld">
      <pc:chgData name=" " userId="51d0e17838102dfd" providerId="LiveId" clId="{82662DB6-3590-426A-959A-7946A03B7CDA}" dt="2021-12-06T07:07:09.250" v="2198" actId="1076"/>
      <pc:docMkLst>
        <pc:docMk/>
      </pc:docMkLst>
      <pc:sldChg chg="addSp delSp modSp mod setBg setClrOvrMap">
        <pc:chgData name=" " userId="51d0e17838102dfd" providerId="LiveId" clId="{82662DB6-3590-426A-959A-7946A03B7CDA}" dt="2021-12-04T07:53:39.853" v="294" actId="26606"/>
        <pc:sldMkLst>
          <pc:docMk/>
          <pc:sldMk cId="67231572" sldId="256"/>
        </pc:sldMkLst>
        <pc:spChg chg="mod ord">
          <ac:chgData name=" " userId="51d0e17838102dfd" providerId="LiveId" clId="{82662DB6-3590-426A-959A-7946A03B7CDA}" dt="2021-12-04T07:49:45.221" v="230" actId="26606"/>
          <ac:spMkLst>
            <pc:docMk/>
            <pc:sldMk cId="67231572" sldId="256"/>
            <ac:spMk id="6" creationId="{BF72472C-3FE9-4B8B-A57E-B6FED66C30D5}"/>
          </ac:spMkLst>
        </pc:spChg>
        <pc:spChg chg="add del">
          <ac:chgData name=" " userId="51d0e17838102dfd" providerId="LiveId" clId="{82662DB6-3590-426A-959A-7946A03B7CDA}" dt="2021-12-04T07:49:56.812" v="233" actId="26606"/>
          <ac:spMkLst>
            <pc:docMk/>
            <pc:sldMk cId="67231572" sldId="256"/>
            <ac:spMk id="13" creationId="{0671A8AE-40A1-4631-A6B8-581AFF065482}"/>
          </ac:spMkLst>
        </pc:spChg>
        <pc:spChg chg="add del">
          <ac:chgData name=" " userId="51d0e17838102dfd" providerId="LiveId" clId="{82662DB6-3590-426A-959A-7946A03B7CDA}" dt="2021-12-04T07:49:56.812" v="233" actId="26606"/>
          <ac:spMkLst>
            <pc:docMk/>
            <pc:sldMk cId="67231572" sldId="256"/>
            <ac:spMk id="15" creationId="{AB58EF07-17C2-48CF-ABB0-EEF1F17CB8F0}"/>
          </ac:spMkLst>
        </pc:spChg>
        <pc:spChg chg="add del">
          <ac:chgData name=" " userId="51d0e17838102dfd" providerId="LiveId" clId="{82662DB6-3590-426A-959A-7946A03B7CDA}" dt="2021-12-04T07:49:56.812" v="233" actId="26606"/>
          <ac:spMkLst>
            <pc:docMk/>
            <pc:sldMk cId="67231572" sldId="256"/>
            <ac:spMk id="17" creationId="{AF2F604E-43BE-4DC3-B983-E071523364F8}"/>
          </ac:spMkLst>
        </pc:spChg>
        <pc:spChg chg="add del">
          <ac:chgData name=" " userId="51d0e17838102dfd" providerId="LiveId" clId="{82662DB6-3590-426A-959A-7946A03B7CDA}" dt="2021-12-04T07:49:56.812" v="233" actId="26606"/>
          <ac:spMkLst>
            <pc:docMk/>
            <pc:sldMk cId="67231572" sldId="256"/>
            <ac:spMk id="19" creationId="{08C9B587-E65E-4B52-B37C-ABEBB6E87928}"/>
          </ac:spMkLst>
        </pc:spChg>
        <pc:spChg chg="add del">
          <ac:chgData name=" " userId="51d0e17838102dfd" providerId="LiveId" clId="{82662DB6-3590-426A-959A-7946A03B7CDA}" dt="2021-12-04T07:49:38.099" v="228" actId="26606"/>
          <ac:spMkLst>
            <pc:docMk/>
            <pc:sldMk cId="67231572" sldId="256"/>
            <ac:spMk id="21" creationId="{D928DD85-BB99-450D-A702-2683E0296282}"/>
          </ac:spMkLst>
        </pc:spChg>
        <pc:spChg chg="add del">
          <ac:chgData name=" " userId="51d0e17838102dfd" providerId="LiveId" clId="{82662DB6-3590-426A-959A-7946A03B7CDA}" dt="2021-12-04T07:49:38.099" v="228" actId="26606"/>
          <ac:spMkLst>
            <pc:docMk/>
            <pc:sldMk cId="67231572" sldId="256"/>
            <ac:spMk id="22" creationId="{240E5BD2-4019-4012-A1AA-628900E659E9}"/>
          </ac:spMkLst>
        </pc:spChg>
        <pc:spChg chg="add del">
          <ac:chgData name=" " userId="51d0e17838102dfd" providerId="LiveId" clId="{82662DB6-3590-426A-959A-7946A03B7CDA}" dt="2021-12-04T07:49:34.114" v="224" actId="26606"/>
          <ac:spMkLst>
            <pc:docMk/>
            <pc:sldMk cId="67231572" sldId="256"/>
            <ac:spMk id="24" creationId="{55666830-9A19-4E01-8505-D6C7F9AC5665}"/>
          </ac:spMkLst>
        </pc:spChg>
        <pc:spChg chg="add del">
          <ac:chgData name=" " userId="51d0e17838102dfd" providerId="LiveId" clId="{82662DB6-3590-426A-959A-7946A03B7CDA}" dt="2021-12-04T07:49:45.221" v="230" actId="26606"/>
          <ac:spMkLst>
            <pc:docMk/>
            <pc:sldMk cId="67231572" sldId="256"/>
            <ac:spMk id="25" creationId="{9203DE33-2CD4-4CA8-9AF3-37C3B65133B0}"/>
          </ac:spMkLst>
        </pc:spChg>
        <pc:spChg chg="add del">
          <ac:chgData name=" " userId="51d0e17838102dfd" providerId="LiveId" clId="{82662DB6-3590-426A-959A-7946A03B7CDA}" dt="2021-12-04T07:49:34.114" v="224" actId="26606"/>
          <ac:spMkLst>
            <pc:docMk/>
            <pc:sldMk cId="67231572" sldId="256"/>
            <ac:spMk id="26" creationId="{AE9FC877-7FB6-4D22-9988-35420644E202}"/>
          </ac:spMkLst>
        </pc:spChg>
        <pc:spChg chg="add del">
          <ac:chgData name=" " userId="51d0e17838102dfd" providerId="LiveId" clId="{82662DB6-3590-426A-959A-7946A03B7CDA}" dt="2021-12-04T07:49:45.221" v="230" actId="26606"/>
          <ac:spMkLst>
            <pc:docMk/>
            <pc:sldMk cId="67231572" sldId="256"/>
            <ac:spMk id="27" creationId="{0AF57B88-1D4C-41FA-A761-EC1DD10C35CB}"/>
          </ac:spMkLst>
        </pc:spChg>
        <pc:spChg chg="add del">
          <ac:chgData name=" " userId="51d0e17838102dfd" providerId="LiveId" clId="{82662DB6-3590-426A-959A-7946A03B7CDA}" dt="2021-12-04T07:49:34.114" v="224" actId="26606"/>
          <ac:spMkLst>
            <pc:docMk/>
            <pc:sldMk cId="67231572" sldId="256"/>
            <ac:spMk id="28" creationId="{E41809D1-F12E-46BB-B804-5F209D325E8B}"/>
          </ac:spMkLst>
        </pc:spChg>
        <pc:spChg chg="add del">
          <ac:chgData name=" " userId="51d0e17838102dfd" providerId="LiveId" clId="{82662DB6-3590-426A-959A-7946A03B7CDA}" dt="2021-12-04T07:49:45.221" v="230" actId="26606"/>
          <ac:spMkLst>
            <pc:docMk/>
            <pc:sldMk cId="67231572" sldId="256"/>
            <ac:spMk id="29" creationId="{D2548F45-5164-4ABB-8212-7F293FDED8D4}"/>
          </ac:spMkLst>
        </pc:spChg>
        <pc:spChg chg="add del">
          <ac:chgData name=" " userId="51d0e17838102dfd" providerId="LiveId" clId="{82662DB6-3590-426A-959A-7946A03B7CDA}" dt="2021-12-04T07:49:34.114" v="224" actId="26606"/>
          <ac:spMkLst>
            <pc:docMk/>
            <pc:sldMk cId="67231572" sldId="256"/>
            <ac:spMk id="30" creationId="{AF2F604E-43BE-4DC3-B983-E071523364F8}"/>
          </ac:spMkLst>
        </pc:spChg>
        <pc:spChg chg="add del">
          <ac:chgData name=" " userId="51d0e17838102dfd" providerId="LiveId" clId="{82662DB6-3590-426A-959A-7946A03B7CDA}" dt="2021-12-04T07:49:45.221" v="230" actId="26606"/>
          <ac:spMkLst>
            <pc:docMk/>
            <pc:sldMk cId="67231572" sldId="256"/>
            <ac:spMk id="31" creationId="{5E81CCFB-7BEF-4186-86FB-D09450B4D02D}"/>
          </ac:spMkLst>
        </pc:spChg>
        <pc:spChg chg="add del">
          <ac:chgData name=" " userId="51d0e17838102dfd" providerId="LiveId" clId="{82662DB6-3590-426A-959A-7946A03B7CDA}" dt="2021-12-04T07:49:34.114" v="224" actId="26606"/>
          <ac:spMkLst>
            <pc:docMk/>
            <pc:sldMk cId="67231572" sldId="256"/>
            <ac:spMk id="32" creationId="{08C9B587-E65E-4B52-B37C-ABEBB6E87928}"/>
          </ac:spMkLst>
        </pc:spChg>
        <pc:spChg chg="add del">
          <ac:chgData name=" " userId="51d0e17838102dfd" providerId="LiveId" clId="{82662DB6-3590-426A-959A-7946A03B7CDA}" dt="2021-12-04T07:49:56.805" v="232" actId="26606"/>
          <ac:spMkLst>
            <pc:docMk/>
            <pc:sldMk cId="67231572" sldId="256"/>
            <ac:spMk id="33" creationId="{0671A8AE-40A1-4631-A6B8-581AFF065482}"/>
          </ac:spMkLst>
        </pc:spChg>
        <pc:spChg chg="add del">
          <ac:chgData name=" " userId="51d0e17838102dfd" providerId="LiveId" clId="{82662DB6-3590-426A-959A-7946A03B7CDA}" dt="2021-12-04T07:49:56.805" v="232" actId="26606"/>
          <ac:spMkLst>
            <pc:docMk/>
            <pc:sldMk cId="67231572" sldId="256"/>
            <ac:spMk id="34" creationId="{AB58EF07-17C2-48CF-ABB0-EEF1F17CB8F0}"/>
          </ac:spMkLst>
        </pc:spChg>
        <pc:spChg chg="add del">
          <ac:chgData name=" " userId="51d0e17838102dfd" providerId="LiveId" clId="{82662DB6-3590-426A-959A-7946A03B7CDA}" dt="2021-12-04T07:49:56.805" v="232" actId="26606"/>
          <ac:spMkLst>
            <pc:docMk/>
            <pc:sldMk cId="67231572" sldId="256"/>
            <ac:spMk id="35" creationId="{AF2F604E-43BE-4DC3-B983-E071523364F8}"/>
          </ac:spMkLst>
        </pc:spChg>
        <pc:spChg chg="add del">
          <ac:chgData name=" " userId="51d0e17838102dfd" providerId="LiveId" clId="{82662DB6-3590-426A-959A-7946A03B7CDA}" dt="2021-12-04T07:49:56.805" v="232" actId="26606"/>
          <ac:spMkLst>
            <pc:docMk/>
            <pc:sldMk cId="67231572" sldId="256"/>
            <ac:spMk id="36" creationId="{08C9B587-E65E-4B52-B37C-ABEBB6E87928}"/>
          </ac:spMkLst>
        </pc:spChg>
        <pc:spChg chg="add del">
          <ac:chgData name=" " userId="51d0e17838102dfd" providerId="LiveId" clId="{82662DB6-3590-426A-959A-7946A03B7CDA}" dt="2021-12-04T07:53:39.853" v="294" actId="26606"/>
          <ac:spMkLst>
            <pc:docMk/>
            <pc:sldMk cId="67231572" sldId="256"/>
            <ac:spMk id="38" creationId="{55666830-9A19-4E01-8505-D6C7F9AC5665}"/>
          </ac:spMkLst>
        </pc:spChg>
        <pc:spChg chg="add del">
          <ac:chgData name=" " userId="51d0e17838102dfd" providerId="LiveId" clId="{82662DB6-3590-426A-959A-7946A03B7CDA}" dt="2021-12-04T07:53:39.853" v="294" actId="26606"/>
          <ac:spMkLst>
            <pc:docMk/>
            <pc:sldMk cId="67231572" sldId="256"/>
            <ac:spMk id="39" creationId="{AE9FC877-7FB6-4D22-9988-35420644E202}"/>
          </ac:spMkLst>
        </pc:spChg>
        <pc:spChg chg="add del">
          <ac:chgData name=" " userId="51d0e17838102dfd" providerId="LiveId" clId="{82662DB6-3590-426A-959A-7946A03B7CDA}" dt="2021-12-04T07:53:39.853" v="294" actId="26606"/>
          <ac:spMkLst>
            <pc:docMk/>
            <pc:sldMk cId="67231572" sldId="256"/>
            <ac:spMk id="40" creationId="{E41809D1-F12E-46BB-B804-5F209D325E8B}"/>
          </ac:spMkLst>
        </pc:spChg>
        <pc:spChg chg="add del">
          <ac:chgData name=" " userId="51d0e17838102dfd" providerId="LiveId" clId="{82662DB6-3590-426A-959A-7946A03B7CDA}" dt="2021-12-04T07:53:39.853" v="294" actId="26606"/>
          <ac:spMkLst>
            <pc:docMk/>
            <pc:sldMk cId="67231572" sldId="256"/>
            <ac:spMk id="41" creationId="{AF2F604E-43BE-4DC3-B983-E071523364F8}"/>
          </ac:spMkLst>
        </pc:spChg>
        <pc:spChg chg="add del">
          <ac:chgData name=" " userId="51d0e17838102dfd" providerId="LiveId" clId="{82662DB6-3590-426A-959A-7946A03B7CDA}" dt="2021-12-04T07:53:39.853" v="294" actId="26606"/>
          <ac:spMkLst>
            <pc:docMk/>
            <pc:sldMk cId="67231572" sldId="256"/>
            <ac:spMk id="42" creationId="{08C9B587-E65E-4B52-B37C-ABEBB6E87928}"/>
          </ac:spMkLst>
        </pc:spChg>
        <pc:spChg chg="add del">
          <ac:chgData name=" " userId="51d0e17838102dfd" providerId="LiveId" clId="{82662DB6-3590-426A-959A-7946A03B7CDA}" dt="2021-12-04T07:53:39.836" v="293" actId="26606"/>
          <ac:spMkLst>
            <pc:docMk/>
            <pc:sldMk cId="67231572" sldId="256"/>
            <ac:spMk id="47" creationId="{E91DC736-0EF8-4F87-9146-EBF1D2EE4D3D}"/>
          </ac:spMkLst>
        </pc:spChg>
        <pc:spChg chg="add del">
          <ac:chgData name=" " userId="51d0e17838102dfd" providerId="LiveId" clId="{82662DB6-3590-426A-959A-7946A03B7CDA}" dt="2021-12-04T07:53:39.836" v="293" actId="26606"/>
          <ac:spMkLst>
            <pc:docMk/>
            <pc:sldMk cId="67231572" sldId="256"/>
            <ac:spMk id="49" creationId="{097CD68E-23E3-4007-8847-CD0944C4F7BE}"/>
          </ac:spMkLst>
        </pc:spChg>
        <pc:spChg chg="add del">
          <ac:chgData name=" " userId="51d0e17838102dfd" providerId="LiveId" clId="{82662DB6-3590-426A-959A-7946A03B7CDA}" dt="2021-12-04T07:53:39.836" v="293" actId="26606"/>
          <ac:spMkLst>
            <pc:docMk/>
            <pc:sldMk cId="67231572" sldId="256"/>
            <ac:spMk id="51" creationId="{AF2F604E-43BE-4DC3-B983-E071523364F8}"/>
          </ac:spMkLst>
        </pc:spChg>
        <pc:spChg chg="add del">
          <ac:chgData name=" " userId="51d0e17838102dfd" providerId="LiveId" clId="{82662DB6-3590-426A-959A-7946A03B7CDA}" dt="2021-12-04T07:53:39.836" v="293" actId="26606"/>
          <ac:spMkLst>
            <pc:docMk/>
            <pc:sldMk cId="67231572" sldId="256"/>
            <ac:spMk id="53" creationId="{08C9B587-E65E-4B52-B37C-ABEBB6E87928}"/>
          </ac:spMkLst>
        </pc:spChg>
        <pc:spChg chg="add">
          <ac:chgData name=" " userId="51d0e17838102dfd" providerId="LiveId" clId="{82662DB6-3590-426A-959A-7946A03B7CDA}" dt="2021-12-04T07:53:39.853" v="294" actId="26606"/>
          <ac:spMkLst>
            <pc:docMk/>
            <pc:sldMk cId="67231572" sldId="256"/>
            <ac:spMk id="55" creationId="{08C9B587-E65E-4B52-B37C-ABEBB6E87928}"/>
          </ac:spMkLst>
        </pc:spChg>
        <pc:spChg chg="add">
          <ac:chgData name=" " userId="51d0e17838102dfd" providerId="LiveId" clId="{82662DB6-3590-426A-959A-7946A03B7CDA}" dt="2021-12-04T07:53:39.853" v="294" actId="26606"/>
          <ac:spMkLst>
            <pc:docMk/>
            <pc:sldMk cId="67231572" sldId="256"/>
            <ac:spMk id="56" creationId="{55666830-9A19-4E01-8505-D6C7F9AC5665}"/>
          </ac:spMkLst>
        </pc:spChg>
        <pc:spChg chg="add">
          <ac:chgData name=" " userId="51d0e17838102dfd" providerId="LiveId" clId="{82662DB6-3590-426A-959A-7946A03B7CDA}" dt="2021-12-04T07:53:39.853" v="294" actId="26606"/>
          <ac:spMkLst>
            <pc:docMk/>
            <pc:sldMk cId="67231572" sldId="256"/>
            <ac:spMk id="57" creationId="{AE9FC877-7FB6-4D22-9988-35420644E202}"/>
          </ac:spMkLst>
        </pc:spChg>
        <pc:spChg chg="add">
          <ac:chgData name=" " userId="51d0e17838102dfd" providerId="LiveId" clId="{82662DB6-3590-426A-959A-7946A03B7CDA}" dt="2021-12-04T07:53:39.853" v="294" actId="26606"/>
          <ac:spMkLst>
            <pc:docMk/>
            <pc:sldMk cId="67231572" sldId="256"/>
            <ac:spMk id="58" creationId="{E41809D1-F12E-46BB-B804-5F209D325E8B}"/>
          </ac:spMkLst>
        </pc:spChg>
        <pc:spChg chg="add">
          <ac:chgData name=" " userId="51d0e17838102dfd" providerId="LiveId" clId="{82662DB6-3590-426A-959A-7946A03B7CDA}" dt="2021-12-04T07:53:39.853" v="294" actId="26606"/>
          <ac:spMkLst>
            <pc:docMk/>
            <pc:sldMk cId="67231572" sldId="256"/>
            <ac:spMk id="59" creationId="{AF2F604E-43BE-4DC3-B983-E071523364F8}"/>
          </ac:spMkLst>
        </pc:spChg>
        <pc:picChg chg="add mod">
          <ac:chgData name=" " userId="51d0e17838102dfd" providerId="LiveId" clId="{82662DB6-3590-426A-959A-7946A03B7CDA}" dt="2021-12-04T07:53:39.836" v="293" actId="26606"/>
          <ac:picMkLst>
            <pc:docMk/>
            <pc:sldMk cId="67231572" sldId="256"/>
            <ac:picMk id="8" creationId="{EA974007-3553-41B0-A717-824E90064F03}"/>
          </ac:picMkLst>
        </pc:picChg>
      </pc:sldChg>
      <pc:sldChg chg="addSp delSp modSp mod setBg">
        <pc:chgData name=" " userId="51d0e17838102dfd" providerId="LiveId" clId="{82662DB6-3590-426A-959A-7946A03B7CDA}" dt="2021-12-06T07:07:09.250" v="2198" actId="1076"/>
        <pc:sldMkLst>
          <pc:docMk/>
          <pc:sldMk cId="2092593299" sldId="257"/>
        </pc:sldMkLst>
        <pc:spChg chg="mod">
          <ac:chgData name=" " userId="51d0e17838102dfd" providerId="LiveId" clId="{82662DB6-3590-426A-959A-7946A03B7CDA}" dt="2021-12-04T08:53:48.401" v="1619" actId="26606"/>
          <ac:spMkLst>
            <pc:docMk/>
            <pc:sldMk cId="2092593299" sldId="257"/>
            <ac:spMk id="2" creationId="{08071A8D-AF7A-4694-85A1-726F2F4E34F6}"/>
          </ac:spMkLst>
        </pc:spChg>
        <pc:spChg chg="add del mod">
          <ac:chgData name=" " userId="51d0e17838102dfd" providerId="LiveId" clId="{82662DB6-3590-426A-959A-7946A03B7CDA}" dt="2021-12-06T06:56:55.817" v="2001" actId="478"/>
          <ac:spMkLst>
            <pc:docMk/>
            <pc:sldMk cId="2092593299" sldId="257"/>
            <ac:spMk id="3" creationId="{735A6923-A277-4F31-A4BC-D1948F65B43B}"/>
          </ac:spMkLst>
        </pc:spChg>
        <pc:spChg chg="add del mod">
          <ac:chgData name=" " userId="51d0e17838102dfd" providerId="LiveId" clId="{82662DB6-3590-426A-959A-7946A03B7CDA}" dt="2021-12-06T06:57:58.374" v="2021" actId="21"/>
          <ac:spMkLst>
            <pc:docMk/>
            <pc:sldMk cId="2092593299" sldId="257"/>
            <ac:spMk id="7" creationId="{24686B39-C9FC-48B4-AD67-D70885460307}"/>
          </ac:spMkLst>
        </pc:spChg>
        <pc:spChg chg="add mod">
          <ac:chgData name=" " userId="51d0e17838102dfd" providerId="LiveId" clId="{82662DB6-3590-426A-959A-7946A03B7CDA}" dt="2021-12-06T07:06:17.210" v="2189" actId="1076"/>
          <ac:spMkLst>
            <pc:docMk/>
            <pc:sldMk cId="2092593299" sldId="257"/>
            <ac:spMk id="8" creationId="{95F0C978-B374-47AD-B1D2-CBB7D722E27C}"/>
          </ac:spMkLst>
        </pc:spChg>
        <pc:spChg chg="add mod">
          <ac:chgData name=" " userId="51d0e17838102dfd" providerId="LiveId" clId="{82662DB6-3590-426A-959A-7946A03B7CDA}" dt="2021-12-06T07:06:09.049" v="2187" actId="1076"/>
          <ac:spMkLst>
            <pc:docMk/>
            <pc:sldMk cId="2092593299" sldId="257"/>
            <ac:spMk id="9" creationId="{29D92DDE-D329-4497-9F4B-418FD467EBA0}"/>
          </ac:spMkLst>
        </pc:spChg>
        <pc:spChg chg="add mod">
          <ac:chgData name=" " userId="51d0e17838102dfd" providerId="LiveId" clId="{82662DB6-3590-426A-959A-7946A03B7CDA}" dt="2021-12-06T07:06:13.392" v="2188" actId="1076"/>
          <ac:spMkLst>
            <pc:docMk/>
            <pc:sldMk cId="2092593299" sldId="257"/>
            <ac:spMk id="10" creationId="{146FA73F-08D5-4BB7-AD04-E695E69B2395}"/>
          </ac:spMkLst>
        </pc:spChg>
        <pc:spChg chg="add mod">
          <ac:chgData name=" " userId="51d0e17838102dfd" providerId="LiveId" clId="{82662DB6-3590-426A-959A-7946A03B7CDA}" dt="2021-12-06T07:06:39.850" v="2194" actId="1076"/>
          <ac:spMkLst>
            <pc:docMk/>
            <pc:sldMk cId="2092593299" sldId="257"/>
            <ac:spMk id="12" creationId="{F652A0D1-02EB-4B9A-B522-71A4F64C0186}"/>
          </ac:spMkLst>
        </pc:spChg>
        <pc:spChg chg="add mod">
          <ac:chgData name=" " userId="51d0e17838102dfd" providerId="LiveId" clId="{82662DB6-3590-426A-959A-7946A03B7CDA}" dt="2021-12-06T07:06:33.137" v="2193" actId="1076"/>
          <ac:spMkLst>
            <pc:docMk/>
            <pc:sldMk cId="2092593299" sldId="257"/>
            <ac:spMk id="13" creationId="{CF3ED1A3-230B-4FE6-BF35-6A201ACE51B4}"/>
          </ac:spMkLst>
        </pc:spChg>
        <pc:spChg chg="add mod">
          <ac:chgData name=" " userId="51d0e17838102dfd" providerId="LiveId" clId="{82662DB6-3590-426A-959A-7946A03B7CDA}" dt="2021-12-06T07:04:39.451" v="2173" actId="14100"/>
          <ac:spMkLst>
            <pc:docMk/>
            <pc:sldMk cId="2092593299" sldId="257"/>
            <ac:spMk id="14" creationId="{249B5910-BCC9-42F3-88F2-DF962E7C9C2A}"/>
          </ac:spMkLst>
        </pc:spChg>
        <pc:spChg chg="add mod">
          <ac:chgData name=" " userId="51d0e17838102dfd" providerId="LiveId" clId="{82662DB6-3590-426A-959A-7946A03B7CDA}" dt="2021-12-06T07:04:11.866" v="2168" actId="1076"/>
          <ac:spMkLst>
            <pc:docMk/>
            <pc:sldMk cId="2092593299" sldId="257"/>
            <ac:spMk id="15" creationId="{7B1BF4B9-5420-4446-9A74-66FDFC37FBBE}"/>
          </ac:spMkLst>
        </pc:spChg>
        <pc:spChg chg="add mod">
          <ac:chgData name=" " userId="51d0e17838102dfd" providerId="LiveId" clId="{82662DB6-3590-426A-959A-7946A03B7CDA}" dt="2021-12-06T07:06:20.090" v="2190" actId="1076"/>
          <ac:spMkLst>
            <pc:docMk/>
            <pc:sldMk cId="2092593299" sldId="257"/>
            <ac:spMk id="16" creationId="{C37B384D-8AF2-40B9-ACA1-1CB3B23938C9}"/>
          </ac:spMkLst>
        </pc:spChg>
        <pc:spChg chg="add mod">
          <ac:chgData name=" " userId="51d0e17838102dfd" providerId="LiveId" clId="{82662DB6-3590-426A-959A-7946A03B7CDA}" dt="2021-12-06T07:07:09.250" v="2198" actId="1076"/>
          <ac:spMkLst>
            <pc:docMk/>
            <pc:sldMk cId="2092593299" sldId="257"/>
            <ac:spMk id="17" creationId="{00969586-D9C5-4FB1-ADF2-32C8213C3C30}"/>
          </ac:spMkLst>
        </pc:spChg>
        <pc:picChg chg="add del mod ord">
          <ac:chgData name=" " userId="51d0e17838102dfd" providerId="LiveId" clId="{82662DB6-3590-426A-959A-7946A03B7CDA}" dt="2021-12-06T06:56:16.669" v="1975" actId="478"/>
          <ac:picMkLst>
            <pc:docMk/>
            <pc:sldMk cId="2092593299" sldId="257"/>
            <ac:picMk id="4" creationId="{5427664B-8D16-40FE-8D92-83BD66A256D8}"/>
          </ac:picMkLst>
        </pc:picChg>
        <pc:picChg chg="add del mod">
          <ac:chgData name=" " userId="51d0e17838102dfd" providerId="LiveId" clId="{82662DB6-3590-426A-959A-7946A03B7CDA}" dt="2021-12-06T06:56:15.961" v="1974" actId="478"/>
          <ac:picMkLst>
            <pc:docMk/>
            <pc:sldMk cId="2092593299" sldId="257"/>
            <ac:picMk id="5" creationId="{CC749C49-78FC-4F10-8854-975AAD1B8F1E}"/>
          </ac:picMkLst>
        </pc:picChg>
        <pc:picChg chg="add del mod">
          <ac:chgData name=" " userId="51d0e17838102dfd" providerId="LiveId" clId="{82662DB6-3590-426A-959A-7946A03B7CDA}" dt="2021-12-06T06:56:17.236" v="1976" actId="478"/>
          <ac:picMkLst>
            <pc:docMk/>
            <pc:sldMk cId="2092593299" sldId="257"/>
            <ac:picMk id="6" creationId="{86213932-079D-4190-982D-D973BED00DAB}"/>
          </ac:picMkLst>
        </pc:picChg>
        <pc:cxnChg chg="add">
          <ac:chgData name=" " userId="51d0e17838102dfd" providerId="LiveId" clId="{82662DB6-3590-426A-959A-7946A03B7CDA}" dt="2021-12-04T08:53:48.401" v="1619" actId="26606"/>
          <ac:cxnSpMkLst>
            <pc:docMk/>
            <pc:sldMk cId="2092593299" sldId="257"/>
            <ac:cxnSpMk id="11" creationId="{8F880EF2-DF79-4D9D-8F11-E91D48C79741}"/>
          </ac:cxnSpMkLst>
        </pc:cxnChg>
      </pc:sldChg>
      <pc:sldChg chg="addSp delSp modSp mod setBg setClrOvrMap">
        <pc:chgData name=" " userId="51d0e17838102dfd" providerId="LiveId" clId="{82662DB6-3590-426A-959A-7946A03B7CDA}" dt="2021-12-04T07:48:20.244" v="216" actId="26606"/>
        <pc:sldMkLst>
          <pc:docMk/>
          <pc:sldMk cId="4224437333" sldId="258"/>
        </pc:sldMkLst>
        <pc:spChg chg="mod ord">
          <ac:chgData name=" " userId="51d0e17838102dfd" providerId="LiveId" clId="{82662DB6-3590-426A-959A-7946A03B7CDA}" dt="2021-12-04T07:48:20.231" v="215" actId="26606"/>
          <ac:spMkLst>
            <pc:docMk/>
            <pc:sldMk cId="4224437333" sldId="258"/>
            <ac:spMk id="2" creationId="{40B3FD5A-1701-4FBC-BB80-53CCF4922A5F}"/>
          </ac:spMkLst>
        </pc:spChg>
        <pc:spChg chg="add mod ord">
          <ac:chgData name=" " userId="51d0e17838102dfd" providerId="LiveId" clId="{82662DB6-3590-426A-959A-7946A03B7CDA}" dt="2021-12-04T07:48:20.231" v="215" actId="26606"/>
          <ac:spMkLst>
            <pc:docMk/>
            <pc:sldMk cId="4224437333" sldId="258"/>
            <ac:spMk id="3" creationId="{3EE525CC-107E-4653-B852-E783016BB030}"/>
          </ac:spMkLst>
        </pc:spChg>
        <pc:spChg chg="add del">
          <ac:chgData name=" " userId="51d0e17838102dfd" providerId="LiveId" clId="{82662DB6-3590-426A-959A-7946A03B7CDA}" dt="2021-12-04T07:48:20.244" v="216" actId="26606"/>
          <ac:spMkLst>
            <pc:docMk/>
            <pc:sldMk cId="4224437333" sldId="258"/>
            <ac:spMk id="12" creationId="{63F5877B-98C7-49DD-83AB-0F6F57CB6543}"/>
          </ac:spMkLst>
        </pc:spChg>
        <pc:spChg chg="add del">
          <ac:chgData name=" " userId="51d0e17838102dfd" providerId="LiveId" clId="{82662DB6-3590-426A-959A-7946A03B7CDA}" dt="2021-12-04T07:48:20.244" v="216" actId="26606"/>
          <ac:spMkLst>
            <pc:docMk/>
            <pc:sldMk cId="4224437333" sldId="258"/>
            <ac:spMk id="14" creationId="{4EA91930-66BC-4C41-B4F5-C31EB216F64B}"/>
          </ac:spMkLst>
        </pc:spChg>
        <pc:spChg chg="add del">
          <ac:chgData name=" " userId="51d0e17838102dfd" providerId="LiveId" clId="{82662DB6-3590-426A-959A-7946A03B7CDA}" dt="2021-12-04T07:48:20.244" v="216" actId="26606"/>
          <ac:spMkLst>
            <pc:docMk/>
            <pc:sldMk cId="4224437333" sldId="258"/>
            <ac:spMk id="16" creationId="{6313CF8F-B436-401E-9575-DE0F8E8B5B17}"/>
          </ac:spMkLst>
        </pc:spChg>
        <pc:spChg chg="add del">
          <ac:chgData name=" " userId="51d0e17838102dfd" providerId="LiveId" clId="{82662DB6-3590-426A-959A-7946A03B7CDA}" dt="2021-12-04T07:48:20.244" v="216" actId="26606"/>
          <ac:spMkLst>
            <pc:docMk/>
            <pc:sldMk cId="4224437333" sldId="258"/>
            <ac:spMk id="18" creationId="{2A38CFE9-C30A-4551-ACCB-D5808FBC39CD}"/>
          </ac:spMkLst>
        </pc:spChg>
        <pc:spChg chg="add del">
          <ac:chgData name=" " userId="51d0e17838102dfd" providerId="LiveId" clId="{82662DB6-3590-426A-959A-7946A03B7CDA}" dt="2021-12-04T07:48:20.244" v="216" actId="26606"/>
          <ac:spMkLst>
            <pc:docMk/>
            <pc:sldMk cId="4224437333" sldId="258"/>
            <ac:spMk id="20" creationId="{67EF550F-47CE-4FB2-9DAC-12AD835C833D}"/>
          </ac:spMkLst>
        </pc:spChg>
        <pc:spChg chg="add del">
          <ac:chgData name=" " userId="51d0e17838102dfd" providerId="LiveId" clId="{82662DB6-3590-426A-959A-7946A03B7CDA}" dt="2021-12-04T07:48:20.231" v="215" actId="26606"/>
          <ac:spMkLst>
            <pc:docMk/>
            <pc:sldMk cId="4224437333" sldId="258"/>
            <ac:spMk id="22" creationId="{2172A0AC-3DCE-4672-BCAF-28FEF91F6020}"/>
          </ac:spMkLst>
        </pc:spChg>
        <pc:spChg chg="add del">
          <ac:chgData name=" " userId="51d0e17838102dfd" providerId="LiveId" clId="{82662DB6-3590-426A-959A-7946A03B7CDA}" dt="2021-12-04T07:48:06.380" v="208" actId="26606"/>
          <ac:spMkLst>
            <pc:docMk/>
            <pc:sldMk cId="4224437333" sldId="258"/>
            <ac:spMk id="25" creationId="{7521DD34-C6F2-4402-9A01-962807DB6569}"/>
          </ac:spMkLst>
        </pc:spChg>
        <pc:spChg chg="add del">
          <ac:chgData name=" " userId="51d0e17838102dfd" providerId="LiveId" clId="{82662DB6-3590-426A-959A-7946A03B7CDA}" dt="2021-12-04T07:48:20.231" v="215" actId="26606"/>
          <ac:spMkLst>
            <pc:docMk/>
            <pc:sldMk cId="4224437333" sldId="258"/>
            <ac:spMk id="27" creationId="{AE6F1C77-EDC9-4C5F-8C1C-62DD46BDA3C3}"/>
          </ac:spMkLst>
        </pc:spChg>
        <pc:spChg chg="add">
          <ac:chgData name=" " userId="51d0e17838102dfd" providerId="LiveId" clId="{82662DB6-3590-426A-959A-7946A03B7CDA}" dt="2021-12-04T07:48:20.244" v="216" actId="26606"/>
          <ac:spMkLst>
            <pc:docMk/>
            <pc:sldMk cId="4224437333" sldId="258"/>
            <ac:spMk id="29" creationId="{6313CF8F-B436-401E-9575-DE0F8E8B5B17}"/>
          </ac:spMkLst>
        </pc:spChg>
        <pc:spChg chg="add">
          <ac:chgData name=" " userId="51d0e17838102dfd" providerId="LiveId" clId="{82662DB6-3590-426A-959A-7946A03B7CDA}" dt="2021-12-04T07:48:20.244" v="216" actId="26606"/>
          <ac:spMkLst>
            <pc:docMk/>
            <pc:sldMk cId="4224437333" sldId="258"/>
            <ac:spMk id="30" creationId="{63F5877B-98C7-49DD-83AB-0F6F57CB6543}"/>
          </ac:spMkLst>
        </pc:spChg>
        <pc:spChg chg="add">
          <ac:chgData name=" " userId="51d0e17838102dfd" providerId="LiveId" clId="{82662DB6-3590-426A-959A-7946A03B7CDA}" dt="2021-12-04T07:48:20.244" v="216" actId="26606"/>
          <ac:spMkLst>
            <pc:docMk/>
            <pc:sldMk cId="4224437333" sldId="258"/>
            <ac:spMk id="31" creationId="{2A38CFE9-C30A-4551-ACCB-D5808FBC39CD}"/>
          </ac:spMkLst>
        </pc:spChg>
        <pc:spChg chg="add">
          <ac:chgData name=" " userId="51d0e17838102dfd" providerId="LiveId" clId="{82662DB6-3590-426A-959A-7946A03B7CDA}" dt="2021-12-04T07:48:20.244" v="216" actId="26606"/>
          <ac:spMkLst>
            <pc:docMk/>
            <pc:sldMk cId="4224437333" sldId="258"/>
            <ac:spMk id="32" creationId="{4EA91930-66BC-4C41-B4F5-C31EB216F64B}"/>
          </ac:spMkLst>
        </pc:spChg>
        <pc:spChg chg="add">
          <ac:chgData name=" " userId="51d0e17838102dfd" providerId="LiveId" clId="{82662DB6-3590-426A-959A-7946A03B7CDA}" dt="2021-12-04T07:48:20.244" v="216" actId="26606"/>
          <ac:spMkLst>
            <pc:docMk/>
            <pc:sldMk cId="4224437333" sldId="258"/>
            <ac:spMk id="33" creationId="{67EF550F-47CE-4FB2-9DAC-12AD835C833D}"/>
          </ac:spMkLst>
        </pc:spChg>
        <pc:picChg chg="add mod ord">
          <ac:chgData name=" " userId="51d0e17838102dfd" providerId="LiveId" clId="{82662DB6-3590-426A-959A-7946A03B7CDA}" dt="2021-12-04T07:48:20.231" v="215" actId="26606"/>
          <ac:picMkLst>
            <pc:docMk/>
            <pc:sldMk cId="4224437333" sldId="258"/>
            <ac:picMk id="5" creationId="{D6A84015-CDBB-47B3-B7BC-11E691701AE2}"/>
          </ac:picMkLst>
        </pc:picChg>
        <pc:picChg chg="add mod ord">
          <ac:chgData name=" " userId="51d0e17838102dfd" providerId="LiveId" clId="{82662DB6-3590-426A-959A-7946A03B7CDA}" dt="2021-12-04T07:48:20.231" v="215" actId="26606"/>
          <ac:picMkLst>
            <pc:docMk/>
            <pc:sldMk cId="4224437333" sldId="258"/>
            <ac:picMk id="7" creationId="{4995EF21-4B7E-4BB2-9512-8736F120DFE4}"/>
          </ac:picMkLst>
        </pc:picChg>
        <pc:picChg chg="add del mod">
          <ac:chgData name=" " userId="51d0e17838102dfd" providerId="LiveId" clId="{82662DB6-3590-426A-959A-7946A03B7CDA}" dt="2021-12-04T07:48:10.853" v="213" actId="931"/>
          <ac:picMkLst>
            <pc:docMk/>
            <pc:sldMk cId="4224437333" sldId="258"/>
            <ac:picMk id="9" creationId="{C41C3AD1-104D-43B7-AB1A-0B149776AD65}"/>
          </ac:picMkLst>
        </pc:picChg>
      </pc:sldChg>
      <pc:sldChg chg="addSp delSp modSp del mod">
        <pc:chgData name=" " userId="51d0e17838102dfd" providerId="LiveId" clId="{82662DB6-3590-426A-959A-7946A03B7CDA}" dt="2021-12-04T07:56:27.751" v="328" actId="47"/>
        <pc:sldMkLst>
          <pc:docMk/>
          <pc:sldMk cId="3754944409" sldId="259"/>
        </pc:sldMkLst>
        <pc:spChg chg="del mod">
          <ac:chgData name=" " userId="51d0e17838102dfd" providerId="LiveId" clId="{82662DB6-3590-426A-959A-7946A03B7CDA}" dt="2021-12-04T07:56:25.713" v="327" actId="478"/>
          <ac:spMkLst>
            <pc:docMk/>
            <pc:sldMk cId="3754944409" sldId="259"/>
            <ac:spMk id="2" creationId="{7C7EAE57-2630-4D74-82B5-5315CE5F11F5}"/>
          </ac:spMkLst>
        </pc:spChg>
        <pc:spChg chg="add del mod">
          <ac:chgData name=" " userId="51d0e17838102dfd" providerId="LiveId" clId="{82662DB6-3590-426A-959A-7946A03B7CDA}" dt="2021-12-04T07:56:22.867" v="325" actId="478"/>
          <ac:spMkLst>
            <pc:docMk/>
            <pc:sldMk cId="3754944409" sldId="259"/>
            <ac:spMk id="7" creationId="{A0C8EBE7-3E3E-4BE5-8172-354E72F78D54}"/>
          </ac:spMkLst>
        </pc:spChg>
        <pc:picChg chg="add del mod">
          <ac:chgData name=" " userId="51d0e17838102dfd" providerId="LiveId" clId="{82662DB6-3590-426A-959A-7946A03B7CDA}" dt="2021-12-04T07:55:15.631" v="298" actId="478"/>
          <ac:picMkLst>
            <pc:docMk/>
            <pc:sldMk cId="3754944409" sldId="259"/>
            <ac:picMk id="4" creationId="{93059153-14CD-4420-B332-6B1661B5E3E8}"/>
          </ac:picMkLst>
        </pc:picChg>
        <pc:picChg chg="add del mod">
          <ac:chgData name=" " userId="51d0e17838102dfd" providerId="LiveId" clId="{82662DB6-3590-426A-959A-7946A03B7CDA}" dt="2021-12-04T07:56:14.520" v="323" actId="478"/>
          <ac:picMkLst>
            <pc:docMk/>
            <pc:sldMk cId="3754944409" sldId="259"/>
            <ac:picMk id="6" creationId="{3D4F0BB9-2402-431D-922B-CC2B2464E7E7}"/>
          </ac:picMkLst>
        </pc:picChg>
      </pc:sldChg>
      <pc:sldChg chg="addSp delSp modSp mod setBg">
        <pc:chgData name=" " userId="51d0e17838102dfd" providerId="LiveId" clId="{82662DB6-3590-426A-959A-7946A03B7CDA}" dt="2021-12-04T10:01:02.499" v="1800" actId="1076"/>
        <pc:sldMkLst>
          <pc:docMk/>
          <pc:sldMk cId="2619930045" sldId="260"/>
        </pc:sldMkLst>
        <pc:spChg chg="mod ord">
          <ac:chgData name=" " userId="51d0e17838102dfd" providerId="LiveId" clId="{82662DB6-3590-426A-959A-7946A03B7CDA}" dt="2021-12-04T08:38:48.117" v="1261" actId="26606"/>
          <ac:spMkLst>
            <pc:docMk/>
            <pc:sldMk cId="2619930045" sldId="260"/>
            <ac:spMk id="2" creationId="{0CA734DD-29D6-47BC-AD1B-20E6925761EA}"/>
          </ac:spMkLst>
        </pc:spChg>
        <pc:spChg chg="add del">
          <ac:chgData name=" " userId="51d0e17838102dfd" providerId="LiveId" clId="{82662DB6-3590-426A-959A-7946A03B7CDA}" dt="2021-12-04T08:38:48.111" v="1260" actId="26606"/>
          <ac:spMkLst>
            <pc:docMk/>
            <pc:sldMk cId="2619930045" sldId="260"/>
            <ac:spMk id="9" creationId="{37C89E4B-3C9F-44B9-8B86-D9E3D112D8EC}"/>
          </ac:spMkLst>
        </pc:spChg>
        <pc:spChg chg="add mod">
          <ac:chgData name=" " userId="51d0e17838102dfd" providerId="LiveId" clId="{82662DB6-3590-426A-959A-7946A03B7CDA}" dt="2021-12-04T10:01:02.499" v="1800" actId="1076"/>
          <ac:spMkLst>
            <pc:docMk/>
            <pc:sldMk cId="2619930045" sldId="260"/>
            <ac:spMk id="12" creationId="{9621BE71-D5E1-462A-B9BA-E37B500ACFEB}"/>
          </ac:spMkLst>
        </pc:spChg>
        <pc:spChg chg="add">
          <ac:chgData name=" " userId="51d0e17838102dfd" providerId="LiveId" clId="{82662DB6-3590-426A-959A-7946A03B7CDA}" dt="2021-12-04T08:38:48.117" v="1261" actId="26606"/>
          <ac:spMkLst>
            <pc:docMk/>
            <pc:sldMk cId="2619930045" sldId="260"/>
            <ac:spMk id="15" creationId="{0E2F58BF-12E5-4B5A-AD25-4DAAA2742A7B}"/>
          </ac:spMkLst>
        </pc:spChg>
        <pc:spChg chg="add">
          <ac:chgData name=" " userId="51d0e17838102dfd" providerId="LiveId" clId="{82662DB6-3590-426A-959A-7946A03B7CDA}" dt="2021-12-04T08:38:48.117" v="1261" actId="26606"/>
          <ac:spMkLst>
            <pc:docMk/>
            <pc:sldMk cId="2619930045" sldId="260"/>
            <ac:spMk id="16" creationId="{AF2F604E-43BE-4DC3-B983-E071523364F8}"/>
          </ac:spMkLst>
        </pc:spChg>
        <pc:spChg chg="add">
          <ac:chgData name=" " userId="51d0e17838102dfd" providerId="LiveId" clId="{82662DB6-3590-426A-959A-7946A03B7CDA}" dt="2021-12-04T08:38:48.117" v="1261" actId="26606"/>
          <ac:spMkLst>
            <pc:docMk/>
            <pc:sldMk cId="2619930045" sldId="260"/>
            <ac:spMk id="17" creationId="{08C9B587-E65E-4B52-B37C-ABEBB6E87928}"/>
          </ac:spMkLst>
        </pc:spChg>
        <pc:picChg chg="add mod">
          <ac:chgData name=" " userId="51d0e17838102dfd" providerId="LiveId" clId="{82662DB6-3590-426A-959A-7946A03B7CDA}" dt="2021-12-04T08:38:48.117" v="1261" actId="26606"/>
          <ac:picMkLst>
            <pc:docMk/>
            <pc:sldMk cId="2619930045" sldId="260"/>
            <ac:picMk id="4" creationId="{71AFB98A-914D-41D6-A8C8-BC2D384FA075}"/>
          </ac:picMkLst>
        </pc:picChg>
        <pc:cxnChg chg="add del">
          <ac:chgData name=" " userId="51d0e17838102dfd" providerId="LiveId" clId="{82662DB6-3590-426A-959A-7946A03B7CDA}" dt="2021-12-04T08:38:48.111" v="1260" actId="26606"/>
          <ac:cxnSpMkLst>
            <pc:docMk/>
            <pc:sldMk cId="2619930045" sldId="260"/>
            <ac:cxnSpMk id="11" creationId="{AA2EAA10-076F-46BD-8F0F-B9A2FB77A85C}"/>
          </ac:cxnSpMkLst>
        </pc:cxnChg>
        <pc:cxnChg chg="add del">
          <ac:chgData name=" " userId="51d0e17838102dfd" providerId="LiveId" clId="{82662DB6-3590-426A-959A-7946A03B7CDA}" dt="2021-12-04T08:38:48.111" v="1260" actId="26606"/>
          <ac:cxnSpMkLst>
            <pc:docMk/>
            <pc:sldMk cId="2619930045" sldId="260"/>
            <ac:cxnSpMk id="13" creationId="{D891E407-403B-4764-86C9-33A56D3BCAA3}"/>
          </ac:cxnSpMkLst>
        </pc:cxnChg>
      </pc:sldChg>
      <pc:sldChg chg="addSp delSp modSp mod setBg setClrOvrMap">
        <pc:chgData name=" " userId="51d0e17838102dfd" providerId="LiveId" clId="{82662DB6-3590-426A-959A-7946A03B7CDA}" dt="2021-12-06T06:35:20.833" v="1968" actId="20577"/>
        <pc:sldMkLst>
          <pc:docMk/>
          <pc:sldMk cId="81474427" sldId="261"/>
        </pc:sldMkLst>
        <pc:spChg chg="mod">
          <ac:chgData name=" " userId="51d0e17838102dfd" providerId="LiveId" clId="{82662DB6-3590-426A-959A-7946A03B7CDA}" dt="2021-12-04T08:43:21.003" v="1364" actId="255"/>
          <ac:spMkLst>
            <pc:docMk/>
            <pc:sldMk cId="81474427" sldId="261"/>
            <ac:spMk id="2" creationId="{ED18CC6A-C4DF-4334-BDBD-692C134DA957}"/>
          </ac:spMkLst>
        </pc:spChg>
        <pc:spChg chg="add mod">
          <ac:chgData name=" " userId="51d0e17838102dfd" providerId="LiveId" clId="{82662DB6-3590-426A-959A-7946A03B7CDA}" dt="2021-12-04T08:43:27.307" v="1365" actId="1076"/>
          <ac:spMkLst>
            <pc:docMk/>
            <pc:sldMk cId="81474427" sldId="261"/>
            <ac:spMk id="3" creationId="{4637BBB8-3EC6-40AD-8DFE-E3189FD3C821}"/>
          </ac:spMkLst>
        </pc:spChg>
        <pc:spChg chg="add del">
          <ac:chgData name=" " userId="51d0e17838102dfd" providerId="LiveId" clId="{82662DB6-3590-426A-959A-7946A03B7CDA}" dt="2021-12-04T08:41:40.523" v="1288" actId="26606"/>
          <ac:spMkLst>
            <pc:docMk/>
            <pc:sldMk cId="81474427" sldId="261"/>
            <ac:spMk id="7" creationId="{F4155C20-3F0E-4576-8A0B-C345B62312DA}"/>
          </ac:spMkLst>
        </pc:spChg>
        <pc:spChg chg="add del">
          <ac:chgData name=" " userId="51d0e17838102dfd" providerId="LiveId" clId="{82662DB6-3590-426A-959A-7946A03B7CDA}" dt="2021-12-04T08:41:40.523" v="1288" actId="26606"/>
          <ac:spMkLst>
            <pc:docMk/>
            <pc:sldMk cId="81474427" sldId="261"/>
            <ac:spMk id="11" creationId="{0BAEB82B-9A6B-4982-B56B-7529C6EA9A95}"/>
          </ac:spMkLst>
        </pc:spChg>
        <pc:spChg chg="add mod">
          <ac:chgData name=" " userId="51d0e17838102dfd" providerId="LiveId" clId="{82662DB6-3590-426A-959A-7946A03B7CDA}" dt="2021-12-06T06:35:20.833" v="1968" actId="20577"/>
          <ac:spMkLst>
            <pc:docMk/>
            <pc:sldMk cId="81474427" sldId="261"/>
            <ac:spMk id="12" creationId="{ED6D6170-0C4E-4352-A9B6-212227A3ECF6}"/>
          </ac:spMkLst>
        </pc:spChg>
        <pc:spChg chg="add del">
          <ac:chgData name=" " userId="51d0e17838102dfd" providerId="LiveId" clId="{82662DB6-3590-426A-959A-7946A03B7CDA}" dt="2021-12-04T08:41:40.523" v="1288" actId="26606"/>
          <ac:spMkLst>
            <pc:docMk/>
            <pc:sldMk cId="81474427" sldId="261"/>
            <ac:spMk id="13" creationId="{FC71CE45-EECF-4555-AD4B-1B3D0D5D1540}"/>
          </ac:spMkLst>
        </pc:spChg>
        <pc:spChg chg="add mod">
          <ac:chgData name=" " userId="51d0e17838102dfd" providerId="LiveId" clId="{82662DB6-3590-426A-959A-7946A03B7CDA}" dt="2021-12-04T08:44:02.880" v="1415" actId="20577"/>
          <ac:spMkLst>
            <pc:docMk/>
            <pc:sldMk cId="81474427" sldId="261"/>
            <ac:spMk id="14" creationId="{CAA40175-A6A5-4700-A00C-BDE58AF5AE5B}"/>
          </ac:spMkLst>
        </pc:spChg>
        <pc:spChg chg="add del">
          <ac:chgData name=" " userId="51d0e17838102dfd" providerId="LiveId" clId="{82662DB6-3590-426A-959A-7946A03B7CDA}" dt="2021-12-04T08:41:40.523" v="1288" actId="26606"/>
          <ac:spMkLst>
            <pc:docMk/>
            <pc:sldMk cId="81474427" sldId="261"/>
            <ac:spMk id="15" creationId="{53AA89D1-0C70-46BB-8E35-5722A4B18A78}"/>
          </ac:spMkLst>
        </pc:spChg>
        <pc:spChg chg="add mod">
          <ac:chgData name=" " userId="51d0e17838102dfd" providerId="LiveId" clId="{82662DB6-3590-426A-959A-7946A03B7CDA}" dt="2021-12-04T09:52:33.956" v="1745" actId="1076"/>
          <ac:spMkLst>
            <pc:docMk/>
            <pc:sldMk cId="81474427" sldId="261"/>
            <ac:spMk id="16" creationId="{21CAAA5D-A344-491E-8D97-76D9AF95D616}"/>
          </ac:spMkLst>
        </pc:spChg>
        <pc:spChg chg="add mod">
          <ac:chgData name=" " userId="51d0e17838102dfd" providerId="LiveId" clId="{82662DB6-3590-426A-959A-7946A03B7CDA}" dt="2021-12-04T09:52:29.459" v="1744" actId="1076"/>
          <ac:spMkLst>
            <pc:docMk/>
            <pc:sldMk cId="81474427" sldId="261"/>
            <ac:spMk id="18" creationId="{25B5CBD7-B3AD-49B9-AC3D-19F38FA453D7}"/>
          </ac:spMkLst>
        </pc:spChg>
        <pc:spChg chg="add">
          <ac:chgData name=" " userId="51d0e17838102dfd" providerId="LiveId" clId="{82662DB6-3590-426A-959A-7946A03B7CDA}" dt="2021-12-04T08:41:40.523" v="1288" actId="26606"/>
          <ac:spMkLst>
            <pc:docMk/>
            <pc:sldMk cId="81474427" sldId="261"/>
            <ac:spMk id="21" creationId="{9AA72BD9-2C5A-4EDC-931F-5AA08EACA0F3}"/>
          </ac:spMkLst>
        </pc:spChg>
        <pc:spChg chg="add">
          <ac:chgData name=" " userId="51d0e17838102dfd" providerId="LiveId" clId="{82662DB6-3590-426A-959A-7946A03B7CDA}" dt="2021-12-04T08:41:40.523" v="1288" actId="26606"/>
          <ac:spMkLst>
            <pc:docMk/>
            <pc:sldMk cId="81474427" sldId="261"/>
            <ac:spMk id="23" creationId="{DD3981AC-7B61-4947-BCF3-F7AA7FA385B9}"/>
          </ac:spMkLst>
        </pc:spChg>
        <pc:spChg chg="add">
          <ac:chgData name=" " userId="51d0e17838102dfd" providerId="LiveId" clId="{82662DB6-3590-426A-959A-7946A03B7CDA}" dt="2021-12-04T08:41:40.523" v="1288" actId="26606"/>
          <ac:spMkLst>
            <pc:docMk/>
            <pc:sldMk cId="81474427" sldId="261"/>
            <ac:spMk id="25" creationId="{55D4142C-5077-457F-A6AD-3FECFDB39685}"/>
          </ac:spMkLst>
        </pc:spChg>
        <pc:spChg chg="add">
          <ac:chgData name=" " userId="51d0e17838102dfd" providerId="LiveId" clId="{82662DB6-3590-426A-959A-7946A03B7CDA}" dt="2021-12-04T08:41:40.523" v="1288" actId="26606"/>
          <ac:spMkLst>
            <pc:docMk/>
            <pc:sldMk cId="81474427" sldId="261"/>
            <ac:spMk id="27" creationId="{7A5F0580-5EE9-419F-96EE-B6529EF6E7D0}"/>
          </ac:spMkLst>
        </pc:spChg>
        <pc:picChg chg="add mod">
          <ac:chgData name=" " userId="51d0e17838102dfd" providerId="LiveId" clId="{82662DB6-3590-426A-959A-7946A03B7CDA}" dt="2021-12-04T08:45:43.160" v="1545" actId="1076"/>
          <ac:picMkLst>
            <pc:docMk/>
            <pc:sldMk cId="81474427" sldId="261"/>
            <ac:picMk id="17" creationId="{DF76CAE1-DE1F-4AC0-A0A0-3A32708A75FB}"/>
          </ac:picMkLst>
        </pc:picChg>
        <pc:cxnChg chg="add del">
          <ac:chgData name=" " userId="51d0e17838102dfd" providerId="LiveId" clId="{82662DB6-3590-426A-959A-7946A03B7CDA}" dt="2021-12-04T08:41:40.523" v="1288" actId="26606"/>
          <ac:cxnSpMkLst>
            <pc:docMk/>
            <pc:sldMk cId="81474427" sldId="261"/>
            <ac:cxnSpMk id="9" creationId="{56020367-4FD5-4596-8E10-C5F095CD8DBF}"/>
          </ac:cxnSpMkLst>
        </pc:cxnChg>
      </pc:sldChg>
      <pc:sldChg chg="addSp delSp modSp new mod setBg">
        <pc:chgData name=" " userId="51d0e17838102dfd" providerId="LiveId" clId="{82662DB6-3590-426A-959A-7946A03B7CDA}" dt="2021-12-04T09:50:31.354" v="1705" actId="20577"/>
        <pc:sldMkLst>
          <pc:docMk/>
          <pc:sldMk cId="1113675036" sldId="262"/>
        </pc:sldMkLst>
        <pc:spChg chg="add del mod">
          <ac:chgData name=" " userId="51d0e17838102dfd" providerId="LiveId" clId="{82662DB6-3590-426A-959A-7946A03B7CDA}" dt="2021-12-04T07:51:59.736" v="237"/>
          <ac:spMkLst>
            <pc:docMk/>
            <pc:sldMk cId="1113675036" sldId="262"/>
            <ac:spMk id="2" creationId="{44FBF7DD-4D43-4703-8328-34A4A67B76AF}"/>
          </ac:spMkLst>
        </pc:spChg>
        <pc:spChg chg="add mod ord">
          <ac:chgData name=" " userId="51d0e17838102dfd" providerId="LiveId" clId="{82662DB6-3590-426A-959A-7946A03B7CDA}" dt="2021-12-04T08:27:06.804" v="1083" actId="26606"/>
          <ac:spMkLst>
            <pc:docMk/>
            <pc:sldMk cId="1113675036" sldId="262"/>
            <ac:spMk id="3" creationId="{00ACAC18-2DAB-4D29-988B-D77415E22647}"/>
          </ac:spMkLst>
        </pc:spChg>
        <pc:spChg chg="add mod">
          <ac:chgData name=" " userId="51d0e17838102dfd" providerId="LiveId" clId="{82662DB6-3590-426A-959A-7946A03B7CDA}" dt="2021-12-04T09:50:31.354" v="1705" actId="20577"/>
          <ac:spMkLst>
            <pc:docMk/>
            <pc:sldMk cId="1113675036" sldId="262"/>
            <ac:spMk id="8" creationId="{958D762B-B848-4129-86D1-3D641BC334F8}"/>
          </ac:spMkLst>
        </pc:spChg>
        <pc:spChg chg="add">
          <ac:chgData name=" " userId="51d0e17838102dfd" providerId="LiveId" clId="{82662DB6-3590-426A-959A-7946A03B7CDA}" dt="2021-12-04T08:27:06.804" v="1083" actId="26606"/>
          <ac:spMkLst>
            <pc:docMk/>
            <pc:sldMk cId="1113675036" sldId="262"/>
            <ac:spMk id="12" creationId="{6234BCC6-39B9-47D9-8BF8-C665401AE23C}"/>
          </ac:spMkLst>
        </pc:spChg>
        <pc:spChg chg="add">
          <ac:chgData name=" " userId="51d0e17838102dfd" providerId="LiveId" clId="{82662DB6-3590-426A-959A-7946A03B7CDA}" dt="2021-12-04T08:27:06.804" v="1083" actId="26606"/>
          <ac:spMkLst>
            <pc:docMk/>
            <pc:sldMk cId="1113675036" sldId="262"/>
            <ac:spMk id="14" creationId="{72A9CE9D-DAC3-40AF-B504-78A64A909F9D}"/>
          </ac:spMkLst>
        </pc:spChg>
        <pc:spChg chg="add mod">
          <ac:chgData name=" " userId="51d0e17838102dfd" providerId="LiveId" clId="{82662DB6-3590-426A-959A-7946A03B7CDA}" dt="2021-12-04T08:36:32.217" v="1254" actId="20577"/>
          <ac:spMkLst>
            <pc:docMk/>
            <pc:sldMk cId="1113675036" sldId="262"/>
            <ac:spMk id="15" creationId="{DEAD074B-CD75-4FC4-9EAA-B098B81AA9EA}"/>
          </ac:spMkLst>
        </pc:spChg>
        <pc:spChg chg="add">
          <ac:chgData name=" " userId="51d0e17838102dfd" providerId="LiveId" clId="{82662DB6-3590-426A-959A-7946A03B7CDA}" dt="2021-12-04T08:27:06.804" v="1083" actId="26606"/>
          <ac:spMkLst>
            <pc:docMk/>
            <pc:sldMk cId="1113675036" sldId="262"/>
            <ac:spMk id="16" creationId="{506D7452-6CDE-4381-86CE-07B2459383D5}"/>
          </ac:spMkLst>
        </pc:spChg>
        <pc:spChg chg="add">
          <ac:chgData name=" " userId="51d0e17838102dfd" providerId="LiveId" clId="{82662DB6-3590-426A-959A-7946A03B7CDA}" dt="2021-12-04T08:27:06.804" v="1083" actId="26606"/>
          <ac:spMkLst>
            <pc:docMk/>
            <pc:sldMk cId="1113675036" sldId="262"/>
            <ac:spMk id="18" creationId="{762DA937-8B55-4317-BD32-98D7AF30E39E}"/>
          </ac:spMkLst>
        </pc:spChg>
        <pc:spChg chg="add">
          <ac:chgData name=" " userId="51d0e17838102dfd" providerId="LiveId" clId="{82662DB6-3590-426A-959A-7946A03B7CDA}" dt="2021-12-04T08:27:06.804" v="1083" actId="26606"/>
          <ac:spMkLst>
            <pc:docMk/>
            <pc:sldMk cId="1113675036" sldId="262"/>
            <ac:spMk id="20" creationId="{C52EE5A8-045B-4D39-8ED1-513334085EEC}"/>
          </ac:spMkLst>
        </pc:spChg>
        <pc:picChg chg="add mod">
          <ac:chgData name=" " userId="51d0e17838102dfd" providerId="LiveId" clId="{82662DB6-3590-426A-959A-7946A03B7CDA}" dt="2021-12-04T08:27:06.804" v="1083" actId="26606"/>
          <ac:picMkLst>
            <pc:docMk/>
            <pc:sldMk cId="1113675036" sldId="262"/>
            <ac:picMk id="5" creationId="{4D8741D8-BDA8-4093-91B2-BFA9CE46C10A}"/>
          </ac:picMkLst>
        </pc:picChg>
        <pc:picChg chg="add mod">
          <ac:chgData name=" " userId="51d0e17838102dfd" providerId="LiveId" clId="{82662DB6-3590-426A-959A-7946A03B7CDA}" dt="2021-12-04T08:27:06.804" v="1083" actId="26606"/>
          <ac:picMkLst>
            <pc:docMk/>
            <pc:sldMk cId="1113675036" sldId="262"/>
            <ac:picMk id="7" creationId="{9DB48445-7C8B-4070-A5BA-B89F2C91BEC5}"/>
          </ac:picMkLst>
        </pc:picChg>
      </pc:sldChg>
      <pc:sldChg chg="addSp modSp new mod setBg">
        <pc:chgData name=" " userId="51d0e17838102dfd" providerId="LiveId" clId="{82662DB6-3590-426A-959A-7946A03B7CDA}" dt="2021-12-04T10:16:48.653" v="1912" actId="20577"/>
        <pc:sldMkLst>
          <pc:docMk/>
          <pc:sldMk cId="853071669" sldId="263"/>
        </pc:sldMkLst>
        <pc:spChg chg="mod">
          <ac:chgData name=" " userId="51d0e17838102dfd" providerId="LiveId" clId="{82662DB6-3590-426A-959A-7946A03B7CDA}" dt="2021-12-04T09:57:14.770" v="1775" actId="1076"/>
          <ac:spMkLst>
            <pc:docMk/>
            <pc:sldMk cId="853071669" sldId="263"/>
            <ac:spMk id="2" creationId="{1B59ED74-17EA-4BD7-BB90-C34C8CA67095}"/>
          </ac:spMkLst>
        </pc:spChg>
        <pc:spChg chg="mod">
          <ac:chgData name=" " userId="51d0e17838102dfd" providerId="LiveId" clId="{82662DB6-3590-426A-959A-7946A03B7CDA}" dt="2021-12-04T08:04:49.586" v="687" actId="1076"/>
          <ac:spMkLst>
            <pc:docMk/>
            <pc:sldMk cId="853071669" sldId="263"/>
            <ac:spMk id="3" creationId="{F8777738-B7D7-4FC9-A635-D8E19DA28A68}"/>
          </ac:spMkLst>
        </pc:spChg>
        <pc:spChg chg="mod">
          <ac:chgData name=" " userId="51d0e17838102dfd" providerId="LiveId" clId="{82662DB6-3590-426A-959A-7946A03B7CDA}" dt="2021-12-04T10:13:27.197" v="1832" actId="20577"/>
          <ac:spMkLst>
            <pc:docMk/>
            <pc:sldMk cId="853071669" sldId="263"/>
            <ac:spMk id="4" creationId="{E9BA57A4-A930-455B-AE74-5C53F53D63FF}"/>
          </ac:spMkLst>
        </pc:spChg>
        <pc:spChg chg="add mod">
          <ac:chgData name=" " userId="51d0e17838102dfd" providerId="LiveId" clId="{82662DB6-3590-426A-959A-7946A03B7CDA}" dt="2021-12-04T08:04:55.483" v="688" actId="1076"/>
          <ac:spMkLst>
            <pc:docMk/>
            <pc:sldMk cId="853071669" sldId="263"/>
            <ac:spMk id="5" creationId="{EEC53A3F-E6AF-441E-819A-7FD59468F65E}"/>
          </ac:spMkLst>
        </pc:spChg>
        <pc:spChg chg="add mod">
          <ac:chgData name=" " userId="51d0e17838102dfd" providerId="LiveId" clId="{82662DB6-3590-426A-959A-7946A03B7CDA}" dt="2021-12-04T09:57:06.843" v="1773" actId="1076"/>
          <ac:spMkLst>
            <pc:docMk/>
            <pc:sldMk cId="853071669" sldId="263"/>
            <ac:spMk id="6" creationId="{47E58F7C-5048-4222-98AC-A014A1B493C9}"/>
          </ac:spMkLst>
        </pc:spChg>
        <pc:spChg chg="add">
          <ac:chgData name=" " userId="51d0e17838102dfd" providerId="LiveId" clId="{82662DB6-3590-426A-959A-7946A03B7CDA}" dt="2021-12-04T07:57:30.076" v="332" actId="26606"/>
          <ac:spMkLst>
            <pc:docMk/>
            <pc:sldMk cId="853071669" sldId="263"/>
            <ac:spMk id="9" creationId="{9F7D788E-2C1B-4EF4-8719-12613771FF98}"/>
          </ac:spMkLst>
        </pc:spChg>
        <pc:spChg chg="add">
          <ac:chgData name=" " userId="51d0e17838102dfd" providerId="LiveId" clId="{82662DB6-3590-426A-959A-7946A03B7CDA}" dt="2021-12-04T07:57:30.076" v="332" actId="26606"/>
          <ac:spMkLst>
            <pc:docMk/>
            <pc:sldMk cId="853071669" sldId="263"/>
            <ac:spMk id="11" creationId="{7C54E824-C0F4-480B-BC88-689F50C45FBD}"/>
          </ac:spMkLst>
        </pc:spChg>
        <pc:spChg chg="add mod">
          <ac:chgData name=" " userId="51d0e17838102dfd" providerId="LiveId" clId="{82662DB6-3590-426A-959A-7946A03B7CDA}" dt="2021-12-04T08:19:40.881" v="1053" actId="1076"/>
          <ac:spMkLst>
            <pc:docMk/>
            <pc:sldMk cId="853071669" sldId="263"/>
            <ac:spMk id="12" creationId="{41898576-BF19-477B-9337-A058090E698D}"/>
          </ac:spMkLst>
        </pc:spChg>
        <pc:spChg chg="add">
          <ac:chgData name=" " userId="51d0e17838102dfd" providerId="LiveId" clId="{82662DB6-3590-426A-959A-7946A03B7CDA}" dt="2021-12-04T07:57:30.076" v="332" actId="26606"/>
          <ac:spMkLst>
            <pc:docMk/>
            <pc:sldMk cId="853071669" sldId="263"/>
            <ac:spMk id="13" creationId="{58DEA6A1-FC5C-4E6E-BBBF-7E472949B394}"/>
          </ac:spMkLst>
        </pc:spChg>
        <pc:spChg chg="add mod">
          <ac:chgData name=" " userId="51d0e17838102dfd" providerId="LiveId" clId="{82662DB6-3590-426A-959A-7946A03B7CDA}" dt="2021-12-04T10:16:48.653" v="1912" actId="20577"/>
          <ac:spMkLst>
            <pc:docMk/>
            <pc:sldMk cId="853071669" sldId="263"/>
            <ac:spMk id="14" creationId="{E40848C7-8BB4-467C-B927-EECA04F06842}"/>
          </ac:spMkLst>
        </pc:spChg>
        <pc:spChg chg="add">
          <ac:chgData name=" " userId="51d0e17838102dfd" providerId="LiveId" clId="{82662DB6-3590-426A-959A-7946A03B7CDA}" dt="2021-12-04T07:57:30.076" v="332" actId="26606"/>
          <ac:spMkLst>
            <pc:docMk/>
            <pc:sldMk cId="853071669" sldId="263"/>
            <ac:spMk id="15" creationId="{96AAAC3B-1954-46B7-BBAC-27DFF5B5295F}"/>
          </ac:spMkLst>
        </pc:spChg>
        <pc:spChg chg="add mod">
          <ac:chgData name=" " userId="51d0e17838102dfd" providerId="LiveId" clId="{82662DB6-3590-426A-959A-7946A03B7CDA}" dt="2021-12-04T09:57:11.011" v="1774" actId="1076"/>
          <ac:spMkLst>
            <pc:docMk/>
            <pc:sldMk cId="853071669" sldId="263"/>
            <ac:spMk id="16" creationId="{6BED9461-73FA-4FE1-8361-9DAA3BCBD31A}"/>
          </ac:spMkLst>
        </pc:spChg>
        <pc:spChg chg="add">
          <ac:chgData name=" " userId="51d0e17838102dfd" providerId="LiveId" clId="{82662DB6-3590-426A-959A-7946A03B7CDA}" dt="2021-12-04T07:57:30.076" v="332" actId="26606"/>
          <ac:spMkLst>
            <pc:docMk/>
            <pc:sldMk cId="853071669" sldId="263"/>
            <ac:spMk id="17" creationId="{A5AD6500-BB62-4AAC-9D2F-C10DDC90CBB1}"/>
          </ac:spMkLst>
        </pc:spChg>
        <pc:spChg chg="add mod">
          <ac:chgData name=" " userId="51d0e17838102dfd" providerId="LiveId" clId="{82662DB6-3590-426A-959A-7946A03B7CDA}" dt="2021-12-04T10:14:33.962" v="1834" actId="1076"/>
          <ac:spMkLst>
            <pc:docMk/>
            <pc:sldMk cId="853071669" sldId="263"/>
            <ac:spMk id="18" creationId="{E46675D0-9085-4E8C-96EC-C74B450709D9}"/>
          </ac:spMkLst>
        </pc:spChg>
      </pc:sldChg>
      <pc:sldChg chg="addSp delSp modSp new mod">
        <pc:chgData name=" " userId="51d0e17838102dfd" providerId="LiveId" clId="{82662DB6-3590-426A-959A-7946A03B7CDA}" dt="2021-12-04T09:53:18.739" v="1749" actId="20577"/>
        <pc:sldMkLst>
          <pc:docMk/>
          <pc:sldMk cId="3015816364" sldId="264"/>
        </pc:sldMkLst>
        <pc:spChg chg="add mod">
          <ac:chgData name=" " userId="51d0e17838102dfd" providerId="LiveId" clId="{82662DB6-3590-426A-959A-7946A03B7CDA}" dt="2021-12-04T09:53:18.739" v="1749" actId="20577"/>
          <ac:spMkLst>
            <pc:docMk/>
            <pc:sldMk cId="3015816364" sldId="264"/>
            <ac:spMk id="2" creationId="{9EB5EB77-A25E-4879-A481-ED9C6E8BA4C2}"/>
          </ac:spMkLst>
        </pc:spChg>
        <pc:spChg chg="add del mod">
          <ac:chgData name=" " userId="51d0e17838102dfd" providerId="LiveId" clId="{82662DB6-3590-426A-959A-7946A03B7CDA}" dt="2021-12-04T08:47:17.050" v="1604"/>
          <ac:spMkLst>
            <pc:docMk/>
            <pc:sldMk cId="3015816364" sldId="264"/>
            <ac:spMk id="3" creationId="{CACDDD76-93AA-4C99-897D-5EEFA57B0F36}"/>
          </ac:spMkLst>
        </pc:spChg>
        <pc:spChg chg="add mod">
          <ac:chgData name=" " userId="51d0e17838102dfd" providerId="LiveId" clId="{82662DB6-3590-426A-959A-7946A03B7CDA}" dt="2021-12-04T08:54:45.810" v="1646" actId="1076"/>
          <ac:spMkLst>
            <pc:docMk/>
            <pc:sldMk cId="3015816364" sldId="264"/>
            <ac:spMk id="4" creationId="{B523F69C-C2D1-49EF-8201-EA03871113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7335-C66F-480C-9AA3-5CBF16F638F8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9D83F-D570-42A6-93EF-ABB2745EF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28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604C-9F66-48D8-86C1-6382A376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9FB6-8E69-487E-80FD-24E8C47D9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F655-C167-4878-83F7-C5326A47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64736-61A1-4E88-8223-A3243724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BA4E4-75B2-4469-BE33-4C233236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23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283A-B422-45A1-BB66-C17C3861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52A2D-373E-49C5-AA7C-3D45700EF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66F53-5BD7-4CEA-A526-238D5EEB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0DDC-4922-4419-9B1F-ADBA001D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319D-F0F5-4735-A619-B964BC10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09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9C3C5-7D22-40C1-969E-8D693ED5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E53E9-56F9-4024-8727-48E4E2C56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AF08-1D32-4778-984B-4EC6409A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90FF-FFD8-4EEE-9B7E-AD206167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2B18F-8F47-41B6-AE8B-B3C5B9B0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90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026D-67A1-43C0-BEAF-7E0B4972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2F78-7A64-43F8-81CE-AEAF3D15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32B8-E743-464B-8908-43C84046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D9FE-B434-474C-BB67-0BAB35B4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246A-2251-456A-BFDF-70DE2F80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9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69E6-2C5F-4E31-9679-E9E13FBE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F090-0852-4F36-B3E2-F0D14B2D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6A78-CACA-49D9-B4EA-83D73697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A648-F360-4AE1-8E6A-A27A11B8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D340-9087-40FC-8D01-8F54FAE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36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0A45-0B18-4333-BB1B-0181A291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B858-EB8B-48C2-9495-4F101EC1C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29FC9-A6AF-4803-A91A-27E4873A6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1D94E-D5F4-494E-AAEF-4AA17AF2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8208-E1F3-455C-8FC0-12D5F658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EEAB0-D1B9-40B9-88B5-4AE36284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6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259F-9EC7-4A4C-8E04-11E3EBD1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530E-7269-4C39-A20C-34FAC935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98534-C81D-4C13-A4AD-832B2578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CE1E7-CCAB-4C43-B20E-94B9B5F1E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0D964-F375-48FC-BCBE-D87579680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FDA20-2C1E-4D57-A49E-FD0AC6F3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F8931-B7BE-4E4C-9B99-8C6F509B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BF364-CE45-4B5D-9741-A0DCE1A5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3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A2BA-D9AC-48AC-9F13-8C404F24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87A7D-EA8B-4370-9E36-41481E7E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52C16-B84A-459F-BA01-5D4A5CF9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A1987-24FE-4E65-BBB1-DA7D580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4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F4EC1-0171-4C5C-9D81-D574B044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3035F-5650-4F20-8674-91F9C31C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BEB5-EBB2-4F0B-AF79-370F9811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52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5466-73A6-4B7A-8CD3-103D78BE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C2F9-E24E-46D7-A4FD-063A5F006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A5C1D-C087-43CA-B96A-7DCD9194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790E3-3C3C-45FE-8324-0B631FA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1E70-9215-40E6-9F77-2140EE50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53DB1-A989-45FA-AB66-A26C9DB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75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B048-9707-408E-8EEC-08A77733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E335C-79B5-4A94-A25A-A9F92974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103AC-196D-43C5-837D-72CF5823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75DAF-B7AF-4BF0-9272-5B946C79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BF066-6ABC-465B-AC19-50DA1343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3AC4-918A-41F8-8572-50BEE53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44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556AF-C066-4FDD-A0F0-629F2B3E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02A11-BC89-43D0-B3F8-60858B560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F85E2-56A6-4ED2-B927-2830FBC9E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8DAB-E956-405E-9235-514E3875FB32}" type="datetimeFigureOut">
              <a:rPr lang="en-AU" smtClean="0"/>
              <a:t>6/12/2021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C7A0-2111-4238-9FA0-6D0FF8522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E723-9434-4A06-A377-8AC4F227D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F17A-978E-403D-8430-7BAF41C04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58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people on a stage&#10;&#10;Description automatically generated with low confidence">
            <a:extLst>
              <a:ext uri="{FF2B5EF4-FFF2-40B4-BE49-F238E27FC236}">
                <a16:creationId xmlns:a16="http://schemas.microsoft.com/office/drawing/2014/main" id="{EA974007-3553-41B0-A717-824E90064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r="21017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57" name="Freeform: Shape 4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Freeform: Shape 5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2472C-3FE9-4B8B-A57E-B6FED66C30D5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Hawaiki Shop</a:t>
            </a:r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3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71A8D-AF7A-4694-85A1-726F2F4E34F6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C977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9D92DDE-D329-4497-9F4B-418FD467EBA0}"/>
              </a:ext>
            </a:extLst>
          </p:cNvPr>
          <p:cNvSpPr/>
          <p:nvPr/>
        </p:nvSpPr>
        <p:spPr>
          <a:xfrm>
            <a:off x="546270" y="1488236"/>
            <a:ext cx="2279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Anusha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FA73F-08D5-4BB7-AD04-E695E69B2395}"/>
              </a:ext>
            </a:extLst>
          </p:cNvPr>
          <p:cNvSpPr/>
          <p:nvPr/>
        </p:nvSpPr>
        <p:spPr>
          <a:xfrm>
            <a:off x="4844467" y="1449862"/>
            <a:ext cx="1518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2A0D1-02EB-4B9A-B522-71A4F64C0186}"/>
              </a:ext>
            </a:extLst>
          </p:cNvPr>
          <p:cNvSpPr/>
          <p:nvPr/>
        </p:nvSpPr>
        <p:spPr>
          <a:xfrm>
            <a:off x="8776854" y="1488235"/>
            <a:ext cx="12570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0C978-B374-47AD-B1D2-CBB7D722E27C}"/>
              </a:ext>
            </a:extLst>
          </p:cNvPr>
          <p:cNvSpPr txBox="1"/>
          <p:nvPr/>
        </p:nvSpPr>
        <p:spPr>
          <a:xfrm>
            <a:off x="4844467" y="2180733"/>
            <a:ext cx="2479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Project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ED1A3-230B-4FE6-BF35-6A201ACE51B4}"/>
              </a:ext>
            </a:extLst>
          </p:cNvPr>
          <p:cNvSpPr txBox="1"/>
          <p:nvPr/>
        </p:nvSpPr>
        <p:spPr>
          <a:xfrm>
            <a:off x="8776854" y="2180733"/>
            <a:ext cx="269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Front-End Engineer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B5910-BCC9-42F3-88F2-DF962E7C9C2A}"/>
              </a:ext>
            </a:extLst>
          </p:cNvPr>
          <p:cNvSpPr txBox="1"/>
          <p:nvPr/>
        </p:nvSpPr>
        <p:spPr>
          <a:xfrm>
            <a:off x="545522" y="2196318"/>
            <a:ext cx="2841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Back-End Engineer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BF4B9-5420-4446-9A74-66FDFC37FBBE}"/>
              </a:ext>
            </a:extLst>
          </p:cNvPr>
          <p:cNvSpPr txBox="1"/>
          <p:nvPr/>
        </p:nvSpPr>
        <p:spPr>
          <a:xfrm>
            <a:off x="545522" y="2565650"/>
            <a:ext cx="352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https://github.com/anushaselvan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B384D-8AF2-40B9-ACA1-1CB3B23938C9}"/>
              </a:ext>
            </a:extLst>
          </p:cNvPr>
          <p:cNvSpPr txBox="1"/>
          <p:nvPr/>
        </p:nvSpPr>
        <p:spPr>
          <a:xfrm>
            <a:off x="4844467" y="2565650"/>
            <a:ext cx="36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https://github.com/gitme-waffles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69586-D9C5-4FB1-ADF2-32C8213C3C30}"/>
              </a:ext>
            </a:extLst>
          </p:cNvPr>
          <p:cNvSpPr txBox="1"/>
          <p:nvPr/>
        </p:nvSpPr>
        <p:spPr>
          <a:xfrm>
            <a:off x="8776854" y="2565650"/>
            <a:ext cx="321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https://github.com/rmnk-nz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25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D6A84015-CDBB-47B3-B7BC-11E691701A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r="974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4995EF21-4B7E-4BB2-9512-8736F120DF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5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32" name="Freeform: Shape 26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3FD5A-1701-4FBC-BB80-53CCF4922A5F}"/>
              </a:ext>
            </a:extLst>
          </p:cNvPr>
          <p:cNvSpPr txBox="1"/>
          <p:nvPr/>
        </p:nvSpPr>
        <p:spPr>
          <a:xfrm>
            <a:off x="448056" y="681038"/>
            <a:ext cx="28045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525CC-107E-4653-B852-E783016BB030}"/>
              </a:ext>
            </a:extLst>
          </p:cNvPr>
          <p:cNvSpPr txBox="1"/>
          <p:nvPr/>
        </p:nvSpPr>
        <p:spPr>
          <a:xfrm>
            <a:off x="448056" y="2258171"/>
            <a:ext cx="2804504" cy="391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E-commerce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Online store for users to purchase merchandise from a Business</a:t>
            </a:r>
          </a:p>
        </p:txBody>
      </p:sp>
    </p:spTree>
    <p:extLst>
      <p:ext uri="{BB962C8B-B14F-4D97-AF65-F5344CB8AC3E}">
        <p14:creationId xmlns:p14="http://schemas.microsoft.com/office/powerpoint/2010/main" val="42244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9ED74-17EA-4BD7-BB90-C34C8CA6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662" y="4327001"/>
            <a:ext cx="6053558" cy="68703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FFFFFF"/>
                </a:solidFill>
              </a:rPr>
              <a:t>Consolidating code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7738-B7D7-4FC9-A635-D8E19DA2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1444" y="292093"/>
            <a:ext cx="2878409" cy="1792281"/>
          </a:xfrm>
        </p:spPr>
        <p:txBody>
          <a:bodyPr anchor="ctr">
            <a:normAutofit fontScale="85000" lnSpcReduction="20000"/>
          </a:bodyPr>
          <a:lstStyle/>
          <a:p>
            <a:endParaRPr lang="en-AU" sz="2000" dirty="0"/>
          </a:p>
          <a:p>
            <a:r>
              <a:rPr lang="en-AU" sz="2000" dirty="0"/>
              <a:t>Wireframe the layout</a:t>
            </a:r>
          </a:p>
          <a:p>
            <a:r>
              <a:rPr lang="en-AU" sz="2000" dirty="0"/>
              <a:t>Functionality of the website</a:t>
            </a:r>
          </a:p>
          <a:p>
            <a:r>
              <a:rPr lang="en-AU" sz="2000" dirty="0"/>
              <a:t>User authentication</a:t>
            </a:r>
          </a:p>
          <a:p>
            <a:r>
              <a:rPr lang="en-AU" sz="2000" dirty="0"/>
              <a:t>What technologies we apply to the website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57A4-A930-455B-AE74-5C53F53D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488" y="3143437"/>
            <a:ext cx="3749285" cy="2780412"/>
          </a:xfrm>
        </p:spPr>
        <p:txBody>
          <a:bodyPr anchor="ctr">
            <a:normAutofit fontScale="85000" lnSpcReduction="20000"/>
          </a:bodyPr>
          <a:lstStyle/>
          <a:p>
            <a:r>
              <a:rPr lang="en-AU" sz="2000" dirty="0"/>
              <a:t>Assign each member task</a:t>
            </a:r>
          </a:p>
          <a:p>
            <a:r>
              <a:rPr lang="en-AU" sz="2000" dirty="0"/>
              <a:t>Front end:</a:t>
            </a:r>
          </a:p>
          <a:p>
            <a:pPr marL="0" indent="0">
              <a:buNone/>
            </a:pPr>
            <a:r>
              <a:rPr lang="en-AU" sz="2000" dirty="0"/>
              <a:t>CSS/</a:t>
            </a:r>
            <a:r>
              <a:rPr lang="en-AU" sz="2000" dirty="0" err="1"/>
              <a:t>HandleBars</a:t>
            </a:r>
            <a:r>
              <a:rPr lang="en-AU" sz="2000" dirty="0"/>
              <a:t>/Routes/</a:t>
            </a:r>
            <a:r>
              <a:rPr lang="en-AU" sz="2000" dirty="0" err="1"/>
              <a:t>izimodal</a:t>
            </a:r>
            <a:endParaRPr lang="en-AU" sz="2000" dirty="0"/>
          </a:p>
          <a:p>
            <a:r>
              <a:rPr lang="en-AU" sz="2000" dirty="0"/>
              <a:t>Backend:</a:t>
            </a:r>
          </a:p>
          <a:p>
            <a:pPr marL="0" indent="0">
              <a:buNone/>
            </a:pPr>
            <a:r>
              <a:rPr lang="en-AU" sz="2000" dirty="0"/>
              <a:t> Database/Authentication/ API Routes/ Event handling</a:t>
            </a:r>
          </a:p>
          <a:p>
            <a:r>
              <a:rPr lang="en-AU" sz="2000" dirty="0"/>
              <a:t>Content needed for the website</a:t>
            </a:r>
          </a:p>
          <a:p>
            <a:endParaRPr lang="en-A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53A3F-E6AF-441E-819A-7FD59468F65E}"/>
              </a:ext>
            </a:extLst>
          </p:cNvPr>
          <p:cNvSpPr/>
          <p:nvPr/>
        </p:nvSpPr>
        <p:spPr>
          <a:xfrm>
            <a:off x="3791728" y="0"/>
            <a:ext cx="17089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Phase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98576-BF19-477B-9337-A058090E698D}"/>
              </a:ext>
            </a:extLst>
          </p:cNvPr>
          <p:cNvSpPr/>
          <p:nvPr/>
        </p:nvSpPr>
        <p:spPr>
          <a:xfrm>
            <a:off x="8539857" y="2687852"/>
            <a:ext cx="17089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Phase 2: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0848C7-8BB4-467C-B927-EECA04F06842}"/>
              </a:ext>
            </a:extLst>
          </p:cNvPr>
          <p:cNvSpPr txBox="1">
            <a:spLocks/>
          </p:cNvSpPr>
          <p:nvPr/>
        </p:nvSpPr>
        <p:spPr>
          <a:xfrm>
            <a:off x="2027361" y="4905196"/>
            <a:ext cx="6053558" cy="68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>
                <a:solidFill>
                  <a:srgbClr val="FFFFFF"/>
                </a:solidFill>
              </a:rPr>
              <a:t>Manipulating data </a:t>
            </a:r>
            <a:endParaRPr lang="en-AU" sz="32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D9461-73FA-4FE1-8361-9DAA3BCBD31A}"/>
              </a:ext>
            </a:extLst>
          </p:cNvPr>
          <p:cNvSpPr/>
          <p:nvPr/>
        </p:nvSpPr>
        <p:spPr>
          <a:xfrm>
            <a:off x="1767278" y="3922603"/>
            <a:ext cx="17089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Issues: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E58F7C-5048-4222-98AC-A014A1B493C9}"/>
              </a:ext>
            </a:extLst>
          </p:cNvPr>
          <p:cNvSpPr/>
          <p:nvPr/>
        </p:nvSpPr>
        <p:spPr>
          <a:xfrm>
            <a:off x="-176537" y="2084374"/>
            <a:ext cx="4538241" cy="174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Development Process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6675D0-9085-4E8C-96EC-C74B450709D9}"/>
              </a:ext>
            </a:extLst>
          </p:cNvPr>
          <p:cNvSpPr txBox="1">
            <a:spLocks/>
          </p:cNvSpPr>
          <p:nvPr/>
        </p:nvSpPr>
        <p:spPr>
          <a:xfrm>
            <a:off x="2027361" y="5436644"/>
            <a:ext cx="6053558" cy="68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rgbClr val="FFFFFF"/>
                </a:solidFill>
              </a:rPr>
              <a:t>Using Izimodal.js</a:t>
            </a:r>
          </a:p>
        </p:txBody>
      </p:sp>
    </p:spTree>
    <p:extLst>
      <p:ext uri="{BB962C8B-B14F-4D97-AF65-F5344CB8AC3E}">
        <p14:creationId xmlns:p14="http://schemas.microsoft.com/office/powerpoint/2010/main" val="85307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8741D8-BDA8-4093-91B2-BFA9CE46C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" r="-2" b="7910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9DB48445-7C8B-4070-A5BA-B89F2C91B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9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CAC18-2DAB-4D29-988B-D77415E22647}"/>
              </a:ext>
            </a:extLst>
          </p:cNvPr>
          <p:cNvSpPr txBox="1"/>
          <p:nvPr/>
        </p:nvSpPr>
        <p:spPr>
          <a:xfrm>
            <a:off x="438912" y="1524659"/>
            <a:ext cx="5019074" cy="2774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D762B-B848-4129-86D1-3D641BC334F8}"/>
              </a:ext>
            </a:extLst>
          </p:cNvPr>
          <p:cNvSpPr txBox="1"/>
          <p:nvPr/>
        </p:nvSpPr>
        <p:spPr>
          <a:xfrm>
            <a:off x="293154" y="5585986"/>
            <a:ext cx="315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IziModal.js user authentication 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D074B-CD75-4FC4-9EAA-B098B81AA9EA}"/>
              </a:ext>
            </a:extLst>
          </p:cNvPr>
          <p:cNvSpPr txBox="1"/>
          <p:nvPr/>
        </p:nvSpPr>
        <p:spPr>
          <a:xfrm>
            <a:off x="293153" y="4620527"/>
            <a:ext cx="315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Html, CSS, JS, express, mysql, sequelize, sessions, bcrypt</a:t>
            </a:r>
          </a:p>
        </p:txBody>
      </p:sp>
    </p:spTree>
    <p:extLst>
      <p:ext uri="{BB962C8B-B14F-4D97-AF65-F5344CB8AC3E}">
        <p14:creationId xmlns:p14="http://schemas.microsoft.com/office/powerpoint/2010/main" val="11136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734DD-29D6-47BC-AD1B-20E6925761EA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71AFB98A-914D-41D6-A8C8-BC2D384FA0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0" r="18286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21BE71-D5E1-462A-B9BA-E37B500ACFEB}"/>
              </a:ext>
            </a:extLst>
          </p:cNvPr>
          <p:cNvSpPr txBox="1"/>
          <p:nvPr/>
        </p:nvSpPr>
        <p:spPr>
          <a:xfrm>
            <a:off x="607570" y="4918895"/>
            <a:ext cx="315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Link:</a:t>
            </a:r>
          </a:p>
        </p:txBody>
      </p:sp>
    </p:spTree>
    <p:extLst>
      <p:ext uri="{BB962C8B-B14F-4D97-AF65-F5344CB8AC3E}">
        <p14:creationId xmlns:p14="http://schemas.microsoft.com/office/powerpoint/2010/main" val="26199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High speed train with motion blur effect">
            <a:extLst>
              <a:ext uri="{FF2B5EF4-FFF2-40B4-BE49-F238E27FC236}">
                <a16:creationId xmlns:a16="http://schemas.microsoft.com/office/drawing/2014/main" id="{DF76CAE1-DE1F-4AC0-A0A0-3A32708A7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6" y="51318"/>
            <a:ext cx="866953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8CC6A-C4DF-4334-BDBD-692C134DA95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/>
              <a:t>Future Developments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7BBB8-3EC6-40AD-8DFE-E3189FD3C821}"/>
              </a:ext>
            </a:extLst>
          </p:cNvPr>
          <p:cNvSpPr txBox="1"/>
          <p:nvPr/>
        </p:nvSpPr>
        <p:spPr>
          <a:xfrm>
            <a:off x="600270" y="3939969"/>
            <a:ext cx="350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Admin Login to update stock and add and remove items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40175-A6A5-4700-A00C-BDE58AF5AE5B}"/>
              </a:ext>
            </a:extLst>
          </p:cNvPr>
          <p:cNvSpPr txBox="1"/>
          <p:nvPr/>
        </p:nvSpPr>
        <p:spPr>
          <a:xfrm>
            <a:off x="600270" y="4729478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Process user payments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AAA5D-A344-491E-8D97-76D9AF95D616}"/>
              </a:ext>
            </a:extLst>
          </p:cNvPr>
          <p:cNvSpPr txBox="1"/>
          <p:nvPr/>
        </p:nvSpPr>
        <p:spPr>
          <a:xfrm>
            <a:off x="3930663" y="4724983"/>
            <a:ext cx="350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More time into CSS and JS to improve how products are displayed to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B5CBD7-B3AD-49B9-AC3D-19F38FA453D7}"/>
              </a:ext>
            </a:extLst>
          </p:cNvPr>
          <p:cNvSpPr txBox="1"/>
          <p:nvPr/>
        </p:nvSpPr>
        <p:spPr>
          <a:xfrm>
            <a:off x="3930663" y="3939968"/>
            <a:ext cx="350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Email order conformation to 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D6170-0C4E-4352-A9B6-212227A3ECF6}"/>
              </a:ext>
            </a:extLst>
          </p:cNvPr>
          <p:cNvSpPr txBox="1"/>
          <p:nvPr/>
        </p:nvSpPr>
        <p:spPr>
          <a:xfrm>
            <a:off x="600270" y="523749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Fully functioning user cart</a:t>
            </a:r>
          </a:p>
        </p:txBody>
      </p:sp>
    </p:spTree>
    <p:extLst>
      <p:ext uri="{BB962C8B-B14F-4D97-AF65-F5344CB8AC3E}">
        <p14:creationId xmlns:p14="http://schemas.microsoft.com/office/powerpoint/2010/main" val="8147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B5EB77-A25E-4879-A481-ED9C6E8BA4C2}"/>
              </a:ext>
            </a:extLst>
          </p:cNvPr>
          <p:cNvSpPr/>
          <p:nvPr/>
        </p:nvSpPr>
        <p:spPr>
          <a:xfrm>
            <a:off x="3730389" y="3338818"/>
            <a:ext cx="41777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F69C-C2D1-49EF-8201-EA0387111301}"/>
              </a:ext>
            </a:extLst>
          </p:cNvPr>
          <p:cNvSpPr/>
          <p:nvPr/>
        </p:nvSpPr>
        <p:spPr>
          <a:xfrm>
            <a:off x="1723127" y="316414"/>
            <a:ext cx="8192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01581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181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Consolidating code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2021-12-04T07:12:40Z</dcterms:created>
  <dcterms:modified xsi:type="dcterms:W3CDTF">2021-12-06T07:07:21Z</dcterms:modified>
</cp:coreProperties>
</file>