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6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45D6-C567-44B1-BC1B-CB5647364D1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108FC5-669B-41D8-9C8D-29587CDF95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0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3C3C-1A71-4C69-B57F-0714D468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4" y="259172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Workshop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00FC-6D2D-40A1-B9CC-126907E51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530" y="3520460"/>
            <a:ext cx="8637072" cy="17941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 </a:t>
            </a:r>
            <a:r>
              <a:rPr lang="fr-FR" sz="4400" dirty="0">
                <a:solidFill>
                  <a:srgbClr val="C00000"/>
                </a:solidFill>
              </a:rPr>
              <a:t> </a:t>
            </a:r>
            <a:r>
              <a:rPr lang="fr-FR" sz="4400" dirty="0" err="1">
                <a:solidFill>
                  <a:srgbClr val="C00000"/>
                </a:solidFill>
              </a:rPr>
              <a:t>Board</a:t>
            </a:r>
            <a:r>
              <a:rPr lang="fr-FR" sz="4400" dirty="0">
                <a:solidFill>
                  <a:srgbClr val="C00000"/>
                </a:solidFill>
              </a:rPr>
              <a:t> </a:t>
            </a:r>
            <a:r>
              <a:rPr lang="fr-FR" sz="4400" dirty="0" err="1">
                <a:solidFill>
                  <a:srgbClr val="C00000"/>
                </a:solidFill>
              </a:rPr>
              <a:t>game</a:t>
            </a:r>
            <a:r>
              <a:rPr lang="fr-FR" sz="4400" dirty="0">
                <a:solidFill>
                  <a:srgbClr val="C00000"/>
                </a:solidFill>
              </a:rPr>
              <a:t> checkers</a:t>
            </a:r>
          </a:p>
          <a:p>
            <a:pPr algn="ctr"/>
            <a:endParaRPr lang="en-IN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5A9-3167-4985-8E2A-9FFAE387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648" y="543787"/>
            <a:ext cx="10363199" cy="1049235"/>
          </a:xfrm>
        </p:spPr>
        <p:txBody>
          <a:bodyPr>
            <a:noAutofit/>
          </a:bodyPr>
          <a:lstStyle/>
          <a:p>
            <a:r>
              <a:rPr lang="en-US" sz="3800" dirty="0">
                <a:solidFill>
                  <a:srgbClr val="FF0000"/>
                </a:solidFill>
                <a:cs typeface="Times New Roman" panose="02020603050405020304" pitchFamily="18" charset="0"/>
              </a:rPr>
              <a:t> Rules for the game</a:t>
            </a:r>
            <a:endParaRPr lang="en-IN" sz="3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97C2-8309-4858-B567-9C06D47E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24" y="1842677"/>
            <a:ext cx="9969004" cy="3946918"/>
          </a:xfrm>
        </p:spPr>
        <p:txBody>
          <a:bodyPr>
            <a:no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a checkers program. The program has the following rules: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 that take other pieces in the same turn can take as many pieces as they can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Pieces can only move forward diagonally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Kings can move forwards or backwards diagonally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piece reaches the end of the board it becomes a king.</a:t>
            </a:r>
            <a:br>
              <a:rPr lang="en-US" sz="2800" dirty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0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5A9-3167-4985-8E2A-9FFAE387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648" y="543787"/>
            <a:ext cx="10363199" cy="1049235"/>
          </a:xfrm>
        </p:spPr>
        <p:txBody>
          <a:bodyPr>
            <a:noAutofit/>
          </a:bodyPr>
          <a:lstStyle/>
          <a:p>
            <a:r>
              <a:rPr lang="en-US" sz="3800" dirty="0"/>
              <a:t> </a:t>
            </a:r>
            <a:r>
              <a:rPr lang="en-US" sz="3800" dirty="0">
                <a:solidFill>
                  <a:srgbClr val="C00000"/>
                </a:solidFill>
              </a:rPr>
              <a:t>Features of Project</a:t>
            </a:r>
            <a:endParaRPr lang="en-IN" sz="3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97C2-8309-4858-B567-9C06D47E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24" y="1842677"/>
            <a:ext cx="9969004" cy="394691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can undo or take back moves in human vs. human and human vs. computer mode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can save and view previous games. Games are saved by the time they are finished.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GUI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can select and deselect pieces without making a move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6FA7-1D29-427B-8FC1-E66BC33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Functional Requirements</a:t>
            </a:r>
            <a:br>
              <a:rPr lang="en-IN" sz="4400" dirty="0">
                <a:solidFill>
                  <a:srgbClr val="C00000"/>
                </a:solidFill>
              </a:rPr>
            </a:b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C97E0-F55A-48A9-B0D9-21585DCCD3FE}"/>
              </a:ext>
            </a:extLst>
          </p:cNvPr>
          <p:cNvSpPr txBox="1"/>
          <p:nvPr/>
        </p:nvSpPr>
        <p:spPr>
          <a:xfrm>
            <a:off x="1451579" y="1853754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or Modules Involved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876A7-CB7C-0E36-8F5C-81C518F7CDC0}"/>
              </a:ext>
            </a:extLst>
          </p:cNvPr>
          <p:cNvSpPr txBox="1"/>
          <p:nvPr/>
        </p:nvSpPr>
        <p:spPr>
          <a:xfrm>
            <a:off x="1400930" y="2211431"/>
            <a:ext cx="1079107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pyscript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378</TotalTime>
  <Words>135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Times New Roman</vt:lpstr>
      <vt:lpstr>Wingdings</vt:lpstr>
      <vt:lpstr>Gallery</vt:lpstr>
      <vt:lpstr>Workshop PROJECT</vt:lpstr>
      <vt:lpstr> Rules for the game</vt:lpstr>
      <vt:lpstr> Features of Project</vt:lpstr>
      <vt:lpstr>Functional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</dc:title>
  <dc:creator>SHALIN DASHORA</dc:creator>
  <cp:lastModifiedBy>SHALIN DASHORA</cp:lastModifiedBy>
  <cp:revision>49</cp:revision>
  <dcterms:created xsi:type="dcterms:W3CDTF">2020-12-07T18:14:19Z</dcterms:created>
  <dcterms:modified xsi:type="dcterms:W3CDTF">2022-11-01T04:23:25Z</dcterms:modified>
</cp:coreProperties>
</file>