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18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87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061E80-BCD0-4257-AF2D-65809ACDE3C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ED614D-98D2-49A4-8CE9-54B0D55D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6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6182" y="876364"/>
            <a:ext cx="783854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MORSE CODE TRANSLATOR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 -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 -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Kushal Anjana                                                               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Sagar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Sir</a:t>
            </a:r>
            <a:endParaRPr lang="en-US" altLang="en-US" sz="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NO: 11809796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Anushil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Sharma                                                           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- K18pv</a:t>
            </a:r>
            <a:endParaRPr lang="en-US" alt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REG. NO: 11809795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89" y="1506584"/>
            <a:ext cx="3651075" cy="17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69029" y="5277339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D580-B058-462A-AB02-50AE0D51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40" y="834501"/>
            <a:ext cx="8877670" cy="914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57D87-2F94-482F-B5D0-6F75C8C7C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0742"/>
            <a:ext cx="9144000" cy="320705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Morse code</a:t>
            </a:r>
            <a:r>
              <a:rPr lang="en-US" sz="2800" dirty="0">
                <a:latin typeface="Arial Black" panose="020B0A04020102020204" pitchFamily="34" charset="0"/>
              </a:rPr>
              <a:t> is a method of transmitting string information into a series of dots[.] and dashes[-] encrypting a message between two entities and so making communication possible between two parties.</a:t>
            </a:r>
          </a:p>
        </p:txBody>
      </p:sp>
    </p:spTree>
    <p:extLst>
      <p:ext uri="{BB962C8B-B14F-4D97-AF65-F5344CB8AC3E}">
        <p14:creationId xmlns:p14="http://schemas.microsoft.com/office/powerpoint/2010/main" val="172673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DF362-D9A9-4E9E-B783-E67685A4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3" y="147738"/>
            <a:ext cx="8682361" cy="65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B6E39-12BC-4833-9263-26DCB85E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14" y="286306"/>
            <a:ext cx="8128985" cy="60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5B-BD5C-40BB-9B3D-5C0C3903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576"/>
            <a:ext cx="8534400" cy="574582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96D67-8E57-49BA-92A0-5DC4D115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02" y="1677881"/>
            <a:ext cx="6030897" cy="4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D94FE5-40E9-4B84-9245-3E211349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16" y="965169"/>
            <a:ext cx="9442388" cy="53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B34E35-F09B-408C-9C30-2CFAF2A4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3" y="443884"/>
            <a:ext cx="10676879" cy="60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665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731</TotalTime>
  <Words>39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Times New Roman</vt:lpstr>
      <vt:lpstr>Wingdings 3</vt:lpstr>
      <vt:lpstr>Slice</vt:lpstr>
      <vt:lpstr>PowerPoint Presentation</vt:lpstr>
      <vt:lpstr>Introduction</vt:lpstr>
      <vt:lpstr>PowerPoint Presentation</vt:lpstr>
      <vt:lpstr>PowerPoint Presentation</vt:lpstr>
      <vt:lpstr> 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HP</dc:creator>
  <cp:lastModifiedBy>Kushal Anjana</cp:lastModifiedBy>
  <cp:revision>6</cp:revision>
  <dcterms:created xsi:type="dcterms:W3CDTF">2019-11-08T19:23:03Z</dcterms:created>
  <dcterms:modified xsi:type="dcterms:W3CDTF">2019-11-16T07:05:37Z</dcterms:modified>
</cp:coreProperties>
</file>