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80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 autoAdjust="0"/>
    <p:restoredTop sz="94660"/>
  </p:normalViewPr>
  <p:slideViewPr>
    <p:cSldViewPr>
      <p:cViewPr varScale="1">
        <p:scale>
          <a:sx n="86" d="100"/>
          <a:sy n="86" d="100"/>
        </p:scale>
        <p:origin x="6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DEB25-48A3-4ABF-87E3-DC23AD1C13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D1915-7ACD-49DF-BF38-875426FA0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D1915-7ACD-49DF-BF38-875426FA03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36" y="281178"/>
            <a:ext cx="6021070" cy="8108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695" y="1771599"/>
            <a:ext cx="1083754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5972" y="292735"/>
            <a:ext cx="7385684" cy="53521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A</a:t>
            </a:r>
            <a:endParaRPr sz="4000" dirty="0">
              <a:latin typeface="Trebuchet MS"/>
              <a:cs typeface="Trebuchet MS"/>
            </a:endParaRPr>
          </a:p>
          <a:p>
            <a:pPr marL="95250" algn="ctr">
              <a:lnSpc>
                <a:spcPts val="2875"/>
              </a:lnSpc>
              <a:spcBef>
                <a:spcPts val="40"/>
              </a:spcBef>
            </a:pPr>
            <a:r>
              <a:rPr sz="2400" dirty="0">
                <a:latin typeface="Trebuchet MS"/>
                <a:cs typeface="Trebuchet MS"/>
              </a:rPr>
              <a:t>PROJECT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REPORT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ON</a:t>
            </a:r>
            <a:endParaRPr sz="2400" dirty="0">
              <a:latin typeface="Trebuchet MS"/>
              <a:cs typeface="Trebuchet MS"/>
            </a:endParaRPr>
          </a:p>
          <a:p>
            <a:pPr algn="ctr">
              <a:lnSpc>
                <a:spcPts val="3354"/>
              </a:lnSpc>
            </a:pPr>
            <a:r>
              <a:rPr sz="2800" b="1" u="sng" dirty="0">
                <a:latin typeface="Trebuchet MS"/>
                <a:cs typeface="Trebuchet MS"/>
              </a:rPr>
              <a:t>NETWORK</a:t>
            </a:r>
            <a:r>
              <a:rPr sz="2800" b="1" u="sng" spc="-185" dirty="0">
                <a:latin typeface="Trebuchet MS"/>
                <a:cs typeface="Trebuchet MS"/>
              </a:rPr>
              <a:t> </a:t>
            </a:r>
            <a:r>
              <a:rPr sz="2800" b="1" u="sng" spc="-10" dirty="0">
                <a:latin typeface="Trebuchet MS"/>
                <a:cs typeface="Trebuchet MS"/>
              </a:rPr>
              <a:t>TRAFFIC</a:t>
            </a:r>
            <a:r>
              <a:rPr sz="2800" b="1" u="sng" spc="-200" dirty="0">
                <a:latin typeface="Trebuchet MS"/>
                <a:cs typeface="Trebuchet MS"/>
              </a:rPr>
              <a:t> </a:t>
            </a:r>
            <a:r>
              <a:rPr sz="2800" b="1" u="sng" spc="-25" dirty="0">
                <a:latin typeface="Trebuchet MS"/>
                <a:cs typeface="Trebuchet MS"/>
              </a:rPr>
              <a:t>ANALYSIS</a:t>
            </a:r>
            <a:r>
              <a:rPr sz="2800" b="1" u="sng" spc="-110" dirty="0">
                <a:latin typeface="Trebuchet MS"/>
                <a:cs typeface="Trebuchet MS"/>
              </a:rPr>
              <a:t> </a:t>
            </a:r>
            <a:r>
              <a:rPr sz="2800" b="1" u="sng" dirty="0">
                <a:latin typeface="Trebuchet MS"/>
                <a:cs typeface="Trebuchet MS"/>
              </a:rPr>
              <a:t>USING</a:t>
            </a:r>
            <a:r>
              <a:rPr sz="2800" b="1" u="sng" spc="-110" dirty="0">
                <a:latin typeface="Trebuchet MS"/>
                <a:cs typeface="Trebuchet MS"/>
              </a:rPr>
              <a:t> </a:t>
            </a:r>
            <a:r>
              <a:rPr sz="2800" b="1" u="sng" spc="-10" dirty="0">
                <a:latin typeface="Trebuchet MS"/>
                <a:cs typeface="Trebuchet MS"/>
              </a:rPr>
              <a:t>PYTHON</a:t>
            </a:r>
            <a:endParaRPr sz="2800" u="sng" dirty="0">
              <a:latin typeface="Trebuchet MS"/>
              <a:cs typeface="Trebuchet MS"/>
            </a:endParaRPr>
          </a:p>
          <a:p>
            <a:pPr marL="3810" algn="ctr">
              <a:lnSpc>
                <a:spcPct val="100000"/>
              </a:lnSpc>
            </a:pPr>
            <a:r>
              <a:rPr sz="2800" dirty="0">
                <a:latin typeface="Trebuchet MS"/>
                <a:cs typeface="Trebuchet MS"/>
              </a:rPr>
              <a:t>Submitted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To</a:t>
            </a:r>
            <a:endParaRPr sz="2800" dirty="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</a:pPr>
            <a:r>
              <a:rPr sz="2800" b="1" spc="-25" dirty="0">
                <a:latin typeface="Trebuchet MS"/>
                <a:cs typeface="Trebuchet MS"/>
              </a:rPr>
              <a:t>SAVITRIBAI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PHULE</a:t>
            </a:r>
            <a:r>
              <a:rPr sz="2800" b="1" spc="-95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UNIVERSITY</a:t>
            </a:r>
            <a:r>
              <a:rPr sz="2800" b="1" spc="-140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PUNE.</a:t>
            </a:r>
            <a:endParaRPr sz="2800" dirty="0">
              <a:latin typeface="Trebuchet MS"/>
              <a:cs typeface="Trebuchet MS"/>
            </a:endParaRPr>
          </a:p>
          <a:p>
            <a:pPr marL="2118995" marR="1627505" algn="ctr">
              <a:lnSpc>
                <a:spcPct val="100000"/>
              </a:lnSpc>
              <a:spcBef>
                <a:spcPts val="40"/>
              </a:spcBef>
              <a:tabLst>
                <a:tab pos="3542665" algn="l"/>
              </a:tabLst>
            </a:pP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PARTIAL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FULLFILLMENT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OF </a:t>
            </a:r>
            <a:r>
              <a:rPr sz="1800" dirty="0">
                <a:latin typeface="Trebuchet MS"/>
                <a:cs typeface="Trebuchet MS"/>
              </a:rPr>
              <a:t>BACHELOR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COMPUTER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SCIENCE </a:t>
            </a:r>
            <a:r>
              <a:rPr sz="1800" dirty="0">
                <a:latin typeface="Trebuchet MS"/>
                <a:cs typeface="Trebuchet MS"/>
              </a:rPr>
              <a:t>(BCS,</a:t>
            </a:r>
            <a:r>
              <a:rPr sz="1800" spc="-10" dirty="0">
                <a:latin typeface="Trebuchet MS"/>
                <a:cs typeface="Trebuchet MS"/>
              </a:rPr>
              <a:t> SEM-</a:t>
            </a:r>
            <a:r>
              <a:rPr sz="1800" spc="-25" dirty="0">
                <a:latin typeface="Trebuchet MS"/>
                <a:cs typeface="Trebuchet MS"/>
              </a:rPr>
              <a:t>VI</a:t>
            </a:r>
            <a:r>
              <a:rPr sz="1800" dirty="0">
                <a:latin typeface="Trebuchet MS"/>
                <a:cs typeface="Trebuchet MS"/>
              </a:rPr>
              <a:t>	2022-</a:t>
            </a:r>
            <a:r>
              <a:rPr sz="1800" spc="-25" dirty="0">
                <a:latin typeface="Trebuchet MS"/>
                <a:cs typeface="Trebuchet MS"/>
              </a:rPr>
              <a:t>23)</a:t>
            </a:r>
            <a:endParaRPr sz="1800" dirty="0">
              <a:latin typeface="Trebuchet MS"/>
              <a:cs typeface="Trebuchet MS"/>
            </a:endParaRPr>
          </a:p>
          <a:p>
            <a:pPr marL="5715" algn="ctr">
              <a:lnSpc>
                <a:spcPct val="100000"/>
              </a:lnSpc>
            </a:pPr>
            <a:r>
              <a:rPr sz="1800" spc="-25" dirty="0">
                <a:latin typeface="Trebuchet MS"/>
                <a:cs typeface="Trebuchet MS"/>
              </a:rPr>
              <a:t>BY</a:t>
            </a:r>
            <a:endParaRPr sz="1800" dirty="0">
              <a:latin typeface="Trebuchet MS"/>
              <a:cs typeface="Trebuchet MS"/>
            </a:endParaRPr>
          </a:p>
          <a:p>
            <a:pPr marL="1900555" marR="1889125" algn="ctr">
              <a:lnSpc>
                <a:spcPct val="100000"/>
              </a:lnSpc>
              <a:tabLst>
                <a:tab pos="3130550" algn="l"/>
              </a:tabLst>
            </a:pPr>
            <a:r>
              <a:rPr sz="1800" b="1" spc="-25" dirty="0" smtClean="0">
                <a:latin typeface="Trebuchet MS"/>
                <a:cs typeface="Trebuchet MS"/>
              </a:rPr>
              <a:t>MISS.ANITA</a:t>
            </a:r>
            <a:r>
              <a:rPr sz="1800" b="1" spc="-120" dirty="0" smtClean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BHIKAJI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SHINDE </a:t>
            </a:r>
            <a:endParaRPr lang="en-US" sz="1800" b="1" spc="-10" dirty="0" smtClean="0">
              <a:latin typeface="Trebuchet MS"/>
              <a:cs typeface="Trebuchet MS"/>
            </a:endParaRPr>
          </a:p>
          <a:p>
            <a:pPr marL="1900555" marR="1889125" algn="ctr">
              <a:lnSpc>
                <a:spcPct val="100000"/>
              </a:lnSpc>
              <a:tabLst>
                <a:tab pos="3130550" algn="l"/>
              </a:tabLst>
            </a:pPr>
            <a:r>
              <a:rPr lang="en-US" b="1" spc="-10" dirty="0" smtClean="0">
                <a:latin typeface="Trebuchet MS"/>
                <a:cs typeface="Trebuchet MS"/>
              </a:rPr>
              <a:t>MISS.AKSHADA </a:t>
            </a:r>
            <a:r>
              <a:rPr lang="en-US" b="1" spc="-10" dirty="0" smtClean="0">
                <a:latin typeface="Trebuchet MS"/>
                <a:cs typeface="Trebuchet MS"/>
              </a:rPr>
              <a:t>SHRIKANT CHAURE</a:t>
            </a:r>
            <a:endParaRPr sz="1800" dirty="0">
              <a:latin typeface="Trebuchet MS"/>
              <a:cs typeface="Trebuchet MS"/>
            </a:endParaRPr>
          </a:p>
          <a:p>
            <a:pPr marL="2165985" marR="2153920" algn="ctr">
              <a:lnSpc>
                <a:spcPct val="100000"/>
              </a:lnSpc>
            </a:pPr>
            <a:endParaRPr lang="en-US" sz="1850" dirty="0">
              <a:latin typeface="Trebuchet MS"/>
              <a:cs typeface="Trebuchet MS"/>
            </a:endParaRPr>
          </a:p>
          <a:p>
            <a:pPr marL="2165985" marR="2153920" algn="ctr">
              <a:lnSpc>
                <a:spcPct val="100000"/>
              </a:lnSpc>
            </a:pPr>
            <a:r>
              <a:rPr sz="1800" dirty="0" smtClean="0">
                <a:latin typeface="Trebuchet MS"/>
                <a:cs typeface="Trebuchet MS"/>
              </a:rPr>
              <a:t>UNDER</a:t>
            </a:r>
            <a:r>
              <a:rPr sz="1800" spc="-70" dirty="0" smtClean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GUIDANCE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OF </a:t>
            </a:r>
            <a:r>
              <a:rPr sz="1800" b="1" spc="-35" dirty="0" smtClean="0">
                <a:latin typeface="Trebuchet MS"/>
                <a:cs typeface="Trebuchet MS"/>
              </a:rPr>
              <a:t>PROF.</a:t>
            </a:r>
            <a:r>
              <a:rPr sz="1800" b="1" spc="-75" dirty="0" smtClean="0">
                <a:latin typeface="Trebuchet MS"/>
                <a:cs typeface="Trebuchet MS"/>
              </a:rPr>
              <a:t>PATADE</a:t>
            </a:r>
            <a:r>
              <a:rPr sz="1800" b="1" spc="20" dirty="0" smtClean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MAM </a:t>
            </a:r>
            <a:endParaRPr lang="en-US" sz="1800" b="1" spc="-25" dirty="0" smtClean="0">
              <a:latin typeface="Trebuchet MS"/>
              <a:cs typeface="Trebuchet MS"/>
            </a:endParaRPr>
          </a:p>
          <a:p>
            <a:pPr marL="2165985" marR="2153920" algn="ctr">
              <a:lnSpc>
                <a:spcPct val="100000"/>
              </a:lnSpc>
            </a:pPr>
            <a:r>
              <a:rPr sz="1800" dirty="0" smtClean="0">
                <a:latin typeface="Trebuchet MS"/>
                <a:cs typeface="Trebuchet MS"/>
              </a:rPr>
              <a:t>THROUGH</a:t>
            </a:r>
            <a:r>
              <a:rPr sz="1800" spc="-15" dirty="0" smtClean="0">
                <a:latin typeface="Trebuchet MS"/>
                <a:cs typeface="Trebuchet MS"/>
              </a:rPr>
              <a:t> </a:t>
            </a:r>
            <a:r>
              <a:rPr lang="en-US" spc="-10" dirty="0" smtClean="0">
                <a:latin typeface="Trebuchet MS"/>
                <a:cs typeface="Trebuchet MS"/>
              </a:rPr>
              <a:t>HO</a:t>
            </a:r>
            <a:r>
              <a:rPr lang="en-US" b="1" dirty="0" smtClean="0">
                <a:latin typeface="Trebuchet MS"/>
                <a:cs typeface="Trebuchet MS"/>
              </a:rPr>
              <a:t>D</a:t>
            </a:r>
          </a:p>
          <a:p>
            <a:pPr marL="2165985" marR="2153920" algn="ctr">
              <a:lnSpc>
                <a:spcPct val="100000"/>
              </a:lnSpc>
            </a:pPr>
            <a:r>
              <a:rPr lang="en-US" b="1" dirty="0" smtClean="0">
                <a:latin typeface="Trebuchet MS"/>
                <a:cs typeface="Trebuchet MS"/>
              </a:rPr>
              <a:t>PROF.SURAJ GAIKWAD SIR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332" y="530097"/>
            <a:ext cx="234106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6260" algn="l"/>
              </a:tabLst>
            </a:pPr>
            <a:r>
              <a:rPr sz="2000" u="sng" spc="-25" dirty="0" smtClean="0">
                <a:uFill>
                  <a:solidFill>
                    <a:srgbClr val="000000"/>
                  </a:solidFill>
                </a:uFill>
              </a:rPr>
              <a:t>2.</a:t>
            </a:r>
            <a:r>
              <a:rPr lang="en-US" sz="2000" u="sng" spc="-25" dirty="0" smtClean="0">
                <a:uFill>
                  <a:solidFill>
                    <a:srgbClr val="000000"/>
                  </a:solidFill>
                </a:uFill>
              </a:rPr>
              <a:t>Context </a:t>
            </a:r>
            <a:r>
              <a:rPr lang="en-US" sz="2000" spc="-25" dirty="0" smtClean="0">
                <a:uFill>
                  <a:solidFill>
                    <a:srgbClr val="000000"/>
                  </a:solidFill>
                </a:uFill>
              </a:rPr>
              <a:t>Level </a:t>
            </a:r>
            <a:r>
              <a:rPr lang="en-US" sz="2000" spc="-25" dirty="0" err="1" smtClean="0">
                <a:uFill>
                  <a:solidFill>
                    <a:srgbClr val="000000"/>
                  </a:solidFill>
                </a:uFill>
              </a:rPr>
              <a:t>dfd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4871465" y="1177289"/>
            <a:ext cx="2517775" cy="830580"/>
          </a:xfrm>
          <a:prstGeom prst="rect">
            <a:avLst/>
          </a:prstGeom>
          <a:solidFill>
            <a:srgbClr val="90C225"/>
          </a:solidFill>
          <a:ln w="19811">
            <a:solidFill>
              <a:srgbClr val="688E1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22012" y="1779587"/>
            <a:ext cx="2269490" cy="440690"/>
          </a:xfrm>
          <a:custGeom>
            <a:avLst/>
            <a:gdLst/>
            <a:ahLst/>
            <a:cxnLst/>
            <a:rect l="l" t="t" r="r" b="b"/>
            <a:pathLst>
              <a:path w="2269490" h="440689">
                <a:moveTo>
                  <a:pt x="2269235" y="0"/>
                </a:moveTo>
                <a:lnTo>
                  <a:pt x="0" y="0"/>
                </a:lnTo>
                <a:lnTo>
                  <a:pt x="0" y="440436"/>
                </a:lnTo>
                <a:lnTo>
                  <a:pt x="2269235" y="440436"/>
                </a:lnTo>
                <a:lnTo>
                  <a:pt x="226923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922012" y="1779587"/>
            <a:ext cx="2269490" cy="440690"/>
          </a:xfrm>
          <a:prstGeom prst="rect">
            <a:avLst/>
          </a:prstGeom>
          <a:ln w="19811">
            <a:solidFill>
              <a:srgbClr val="688E18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Cleaning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7557" y="3111245"/>
            <a:ext cx="2303145" cy="426720"/>
          </a:xfrm>
          <a:prstGeom prst="rect">
            <a:avLst/>
          </a:prstGeom>
          <a:solidFill>
            <a:srgbClr val="90C225"/>
          </a:solidFill>
          <a:ln w="19811">
            <a:solidFill>
              <a:srgbClr val="688E18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Transformation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6828" y="4779834"/>
            <a:ext cx="2155190" cy="756285"/>
          </a:xfrm>
          <a:prstGeom prst="rect">
            <a:avLst/>
          </a:prstGeom>
          <a:solidFill>
            <a:srgbClr val="90C225"/>
          </a:solidFill>
          <a:ln w="19811">
            <a:solidFill>
              <a:srgbClr val="688E18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85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4200" y="1636870"/>
            <a:ext cx="2563495" cy="725805"/>
          </a:xfrm>
          <a:prstGeom prst="rect">
            <a:avLst/>
          </a:prstGeom>
          <a:solidFill>
            <a:srgbClr val="90C225"/>
          </a:solidFill>
          <a:ln w="19811">
            <a:solidFill>
              <a:srgbClr val="688E18"/>
            </a:solidFill>
          </a:ln>
        </p:spPr>
        <p:txBody>
          <a:bodyPr vert="horz" wrap="square" lIns="0" tIns="219075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Reporting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201" y="2911601"/>
            <a:ext cx="2533015" cy="852169"/>
          </a:xfrm>
          <a:prstGeom prst="rect">
            <a:avLst/>
          </a:prstGeom>
          <a:solidFill>
            <a:srgbClr val="90C225"/>
          </a:solidFill>
          <a:ln w="19812">
            <a:solidFill>
              <a:srgbClr val="688E1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1465" y="5282946"/>
            <a:ext cx="2964180" cy="998219"/>
          </a:xfrm>
          <a:prstGeom prst="rect">
            <a:avLst/>
          </a:prstGeom>
          <a:solidFill>
            <a:srgbClr val="90C225"/>
          </a:solidFill>
          <a:ln w="19811">
            <a:solidFill>
              <a:srgbClr val="688E1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7575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4896" y="5202817"/>
            <a:ext cx="2512060" cy="840105"/>
          </a:xfrm>
          <a:prstGeom prst="rect">
            <a:avLst/>
          </a:prstGeom>
          <a:solidFill>
            <a:srgbClr val="90C225"/>
          </a:solidFill>
          <a:ln w="19812">
            <a:solidFill>
              <a:srgbClr val="688E1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Interpretation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3159" y="2346960"/>
            <a:ext cx="1058545" cy="762000"/>
          </a:xfrm>
          <a:custGeom>
            <a:avLst/>
            <a:gdLst/>
            <a:ahLst/>
            <a:cxnLst/>
            <a:rect l="l" t="t" r="r" b="b"/>
            <a:pathLst>
              <a:path w="1058545" h="762000">
                <a:moveTo>
                  <a:pt x="990946" y="725487"/>
                </a:moveTo>
                <a:lnTo>
                  <a:pt x="974470" y="748411"/>
                </a:lnTo>
                <a:lnTo>
                  <a:pt x="1058544" y="762000"/>
                </a:lnTo>
                <a:lnTo>
                  <a:pt x="1044936" y="736092"/>
                </a:lnTo>
                <a:lnTo>
                  <a:pt x="1005713" y="736092"/>
                </a:lnTo>
                <a:lnTo>
                  <a:pt x="990946" y="725487"/>
                </a:lnTo>
                <a:close/>
              </a:path>
              <a:path w="1058545" h="762000">
                <a:moveTo>
                  <a:pt x="1002465" y="709458"/>
                </a:moveTo>
                <a:lnTo>
                  <a:pt x="990946" y="725487"/>
                </a:lnTo>
                <a:lnTo>
                  <a:pt x="1005713" y="736092"/>
                </a:lnTo>
                <a:lnTo>
                  <a:pt x="1011808" y="735076"/>
                </a:lnTo>
                <a:lnTo>
                  <a:pt x="1015111" y="730631"/>
                </a:lnTo>
                <a:lnTo>
                  <a:pt x="1018286" y="726313"/>
                </a:lnTo>
                <a:lnTo>
                  <a:pt x="1017269" y="720089"/>
                </a:lnTo>
                <a:lnTo>
                  <a:pt x="1002465" y="709458"/>
                </a:lnTo>
                <a:close/>
              </a:path>
              <a:path w="1058545" h="762000">
                <a:moveTo>
                  <a:pt x="1018920" y="686562"/>
                </a:moveTo>
                <a:lnTo>
                  <a:pt x="1002465" y="709458"/>
                </a:lnTo>
                <a:lnTo>
                  <a:pt x="1017269" y="720089"/>
                </a:lnTo>
                <a:lnTo>
                  <a:pt x="1018286" y="726313"/>
                </a:lnTo>
                <a:lnTo>
                  <a:pt x="1015111" y="730631"/>
                </a:lnTo>
                <a:lnTo>
                  <a:pt x="1011808" y="735076"/>
                </a:lnTo>
                <a:lnTo>
                  <a:pt x="1005713" y="736092"/>
                </a:lnTo>
                <a:lnTo>
                  <a:pt x="1044936" y="736092"/>
                </a:lnTo>
                <a:lnTo>
                  <a:pt x="1018920" y="686562"/>
                </a:lnTo>
                <a:close/>
              </a:path>
              <a:path w="1058545" h="762000">
                <a:moveTo>
                  <a:pt x="67598" y="36512"/>
                </a:moveTo>
                <a:lnTo>
                  <a:pt x="56079" y="52541"/>
                </a:lnTo>
                <a:lnTo>
                  <a:pt x="990946" y="725487"/>
                </a:lnTo>
                <a:lnTo>
                  <a:pt x="1002465" y="709458"/>
                </a:lnTo>
                <a:lnTo>
                  <a:pt x="67598" y="36512"/>
                </a:lnTo>
                <a:close/>
              </a:path>
              <a:path w="1058545" h="762000">
                <a:moveTo>
                  <a:pt x="0" y="0"/>
                </a:moveTo>
                <a:lnTo>
                  <a:pt x="39624" y="75437"/>
                </a:lnTo>
                <a:lnTo>
                  <a:pt x="56079" y="52541"/>
                </a:lnTo>
                <a:lnTo>
                  <a:pt x="41275" y="41910"/>
                </a:lnTo>
                <a:lnTo>
                  <a:pt x="40258" y="35813"/>
                </a:lnTo>
                <a:lnTo>
                  <a:pt x="43433" y="31369"/>
                </a:lnTo>
                <a:lnTo>
                  <a:pt x="46736" y="26924"/>
                </a:lnTo>
                <a:lnTo>
                  <a:pt x="52831" y="25908"/>
                </a:lnTo>
                <a:lnTo>
                  <a:pt x="75220" y="25908"/>
                </a:lnTo>
                <a:lnTo>
                  <a:pt x="84074" y="13588"/>
                </a:lnTo>
                <a:lnTo>
                  <a:pt x="0" y="0"/>
                </a:lnTo>
                <a:close/>
              </a:path>
              <a:path w="1058545" h="762000">
                <a:moveTo>
                  <a:pt x="52831" y="25908"/>
                </a:moveTo>
                <a:lnTo>
                  <a:pt x="46736" y="26924"/>
                </a:lnTo>
                <a:lnTo>
                  <a:pt x="43433" y="31369"/>
                </a:lnTo>
                <a:lnTo>
                  <a:pt x="40258" y="35813"/>
                </a:lnTo>
                <a:lnTo>
                  <a:pt x="41275" y="41910"/>
                </a:lnTo>
                <a:lnTo>
                  <a:pt x="56079" y="52541"/>
                </a:lnTo>
                <a:lnTo>
                  <a:pt x="67598" y="36512"/>
                </a:lnTo>
                <a:lnTo>
                  <a:pt x="52831" y="25908"/>
                </a:lnTo>
                <a:close/>
              </a:path>
              <a:path w="1058545" h="762000">
                <a:moveTo>
                  <a:pt x="75220" y="25908"/>
                </a:moveTo>
                <a:lnTo>
                  <a:pt x="52831" y="25908"/>
                </a:lnTo>
                <a:lnTo>
                  <a:pt x="67598" y="36512"/>
                </a:lnTo>
                <a:lnTo>
                  <a:pt x="7522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6089" y="3425190"/>
            <a:ext cx="1374140" cy="76200"/>
          </a:xfrm>
          <a:custGeom>
            <a:avLst/>
            <a:gdLst/>
            <a:ahLst/>
            <a:cxnLst/>
            <a:rect l="l" t="t" r="r" b="b"/>
            <a:pathLst>
              <a:path w="13741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58039" y="48006"/>
                </a:lnTo>
                <a:lnTo>
                  <a:pt x="53593" y="43561"/>
                </a:lnTo>
                <a:lnTo>
                  <a:pt x="53593" y="32638"/>
                </a:lnTo>
                <a:lnTo>
                  <a:pt x="58039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1374139" h="76200">
                <a:moveTo>
                  <a:pt x="1297686" y="0"/>
                </a:moveTo>
                <a:lnTo>
                  <a:pt x="1297686" y="76200"/>
                </a:lnTo>
                <a:lnTo>
                  <a:pt x="1354073" y="48006"/>
                </a:lnTo>
                <a:lnTo>
                  <a:pt x="1315847" y="48006"/>
                </a:lnTo>
                <a:lnTo>
                  <a:pt x="1320292" y="43561"/>
                </a:lnTo>
                <a:lnTo>
                  <a:pt x="1320292" y="32638"/>
                </a:lnTo>
                <a:lnTo>
                  <a:pt x="1315847" y="28194"/>
                </a:lnTo>
                <a:lnTo>
                  <a:pt x="1354074" y="28194"/>
                </a:lnTo>
                <a:lnTo>
                  <a:pt x="1297686" y="0"/>
                </a:lnTo>
                <a:close/>
              </a:path>
              <a:path w="1374139" h="76200">
                <a:moveTo>
                  <a:pt x="76200" y="28194"/>
                </a:moveTo>
                <a:lnTo>
                  <a:pt x="58039" y="28194"/>
                </a:lnTo>
                <a:lnTo>
                  <a:pt x="53593" y="32638"/>
                </a:lnTo>
                <a:lnTo>
                  <a:pt x="53593" y="43561"/>
                </a:lnTo>
                <a:lnTo>
                  <a:pt x="58039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1374139" h="76200">
                <a:moveTo>
                  <a:pt x="1297686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1297686" y="48006"/>
                </a:lnTo>
                <a:lnTo>
                  <a:pt x="1297686" y="28194"/>
                </a:lnTo>
                <a:close/>
              </a:path>
              <a:path w="1374139" h="76200">
                <a:moveTo>
                  <a:pt x="1354074" y="28194"/>
                </a:moveTo>
                <a:lnTo>
                  <a:pt x="1315847" y="28194"/>
                </a:lnTo>
                <a:lnTo>
                  <a:pt x="1320292" y="32638"/>
                </a:lnTo>
                <a:lnTo>
                  <a:pt x="1320292" y="43561"/>
                </a:lnTo>
                <a:lnTo>
                  <a:pt x="1315847" y="48006"/>
                </a:lnTo>
                <a:lnTo>
                  <a:pt x="1354073" y="48006"/>
                </a:lnTo>
                <a:lnTo>
                  <a:pt x="1373886" y="38100"/>
                </a:lnTo>
                <a:lnTo>
                  <a:pt x="135407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577400" y="3838512"/>
            <a:ext cx="1238885" cy="1377315"/>
          </a:xfrm>
          <a:custGeom>
            <a:avLst/>
            <a:gdLst/>
            <a:ahLst/>
            <a:cxnLst/>
            <a:rect l="l" t="t" r="r" b="b"/>
            <a:pathLst>
              <a:path w="1238885" h="1377314">
                <a:moveTo>
                  <a:pt x="22606" y="1294765"/>
                </a:moveTo>
                <a:lnTo>
                  <a:pt x="0" y="1376807"/>
                </a:lnTo>
                <a:lnTo>
                  <a:pt x="79248" y="1345692"/>
                </a:lnTo>
                <a:lnTo>
                  <a:pt x="73597" y="1340612"/>
                </a:lnTo>
                <a:lnTo>
                  <a:pt x="39878" y="1340612"/>
                </a:lnTo>
                <a:lnTo>
                  <a:pt x="35813" y="1337056"/>
                </a:lnTo>
                <a:lnTo>
                  <a:pt x="31750" y="1333373"/>
                </a:lnTo>
                <a:lnTo>
                  <a:pt x="31496" y="1327150"/>
                </a:lnTo>
                <a:lnTo>
                  <a:pt x="35051" y="1322959"/>
                </a:lnTo>
                <a:lnTo>
                  <a:pt x="43509" y="1313559"/>
                </a:lnTo>
                <a:lnTo>
                  <a:pt x="22606" y="1294765"/>
                </a:lnTo>
                <a:close/>
              </a:path>
              <a:path w="1238885" h="1377314">
                <a:moveTo>
                  <a:pt x="43509" y="1313559"/>
                </a:moveTo>
                <a:lnTo>
                  <a:pt x="35051" y="1322959"/>
                </a:lnTo>
                <a:lnTo>
                  <a:pt x="31496" y="1327150"/>
                </a:lnTo>
                <a:lnTo>
                  <a:pt x="31750" y="1333373"/>
                </a:lnTo>
                <a:lnTo>
                  <a:pt x="35813" y="1337056"/>
                </a:lnTo>
                <a:lnTo>
                  <a:pt x="39878" y="1340612"/>
                </a:lnTo>
                <a:lnTo>
                  <a:pt x="46228" y="1340358"/>
                </a:lnTo>
                <a:lnTo>
                  <a:pt x="49784" y="1336294"/>
                </a:lnTo>
                <a:lnTo>
                  <a:pt x="58285" y="1326844"/>
                </a:lnTo>
                <a:lnTo>
                  <a:pt x="43509" y="1313559"/>
                </a:lnTo>
                <a:close/>
              </a:path>
              <a:path w="1238885" h="1377314">
                <a:moveTo>
                  <a:pt x="58285" y="1326844"/>
                </a:moveTo>
                <a:lnTo>
                  <a:pt x="49784" y="1336294"/>
                </a:lnTo>
                <a:lnTo>
                  <a:pt x="46228" y="1340358"/>
                </a:lnTo>
                <a:lnTo>
                  <a:pt x="39878" y="1340612"/>
                </a:lnTo>
                <a:lnTo>
                  <a:pt x="73597" y="1340612"/>
                </a:lnTo>
                <a:lnTo>
                  <a:pt x="58285" y="1326844"/>
                </a:lnTo>
                <a:close/>
              </a:path>
              <a:path w="1238885" h="1377314">
                <a:moveTo>
                  <a:pt x="1180384" y="50044"/>
                </a:moveTo>
                <a:lnTo>
                  <a:pt x="43509" y="1313559"/>
                </a:lnTo>
                <a:lnTo>
                  <a:pt x="58285" y="1326844"/>
                </a:lnTo>
                <a:lnTo>
                  <a:pt x="1195082" y="63292"/>
                </a:lnTo>
                <a:lnTo>
                  <a:pt x="1180384" y="50044"/>
                </a:lnTo>
                <a:close/>
              </a:path>
              <a:path w="1238885" h="1377314">
                <a:moveTo>
                  <a:pt x="1228673" y="36194"/>
                </a:moveTo>
                <a:lnTo>
                  <a:pt x="1198752" y="36194"/>
                </a:lnTo>
                <a:lnTo>
                  <a:pt x="1206881" y="43561"/>
                </a:lnTo>
                <a:lnTo>
                  <a:pt x="1207262" y="49784"/>
                </a:lnTo>
                <a:lnTo>
                  <a:pt x="1195082" y="63292"/>
                </a:lnTo>
                <a:lnTo>
                  <a:pt x="1216025" y="82168"/>
                </a:lnTo>
                <a:lnTo>
                  <a:pt x="1228673" y="36194"/>
                </a:lnTo>
                <a:close/>
              </a:path>
              <a:path w="1238885" h="1377314">
                <a:moveTo>
                  <a:pt x="1198752" y="36194"/>
                </a:moveTo>
                <a:lnTo>
                  <a:pt x="1192529" y="36449"/>
                </a:lnTo>
                <a:lnTo>
                  <a:pt x="1188847" y="40640"/>
                </a:lnTo>
                <a:lnTo>
                  <a:pt x="1180384" y="50044"/>
                </a:lnTo>
                <a:lnTo>
                  <a:pt x="1195082" y="63292"/>
                </a:lnTo>
                <a:lnTo>
                  <a:pt x="1207262" y="49784"/>
                </a:lnTo>
                <a:lnTo>
                  <a:pt x="1206881" y="43561"/>
                </a:lnTo>
                <a:lnTo>
                  <a:pt x="1198752" y="36194"/>
                </a:lnTo>
                <a:close/>
              </a:path>
              <a:path w="1238885" h="1377314">
                <a:moveTo>
                  <a:pt x="1238631" y="0"/>
                </a:moveTo>
                <a:lnTo>
                  <a:pt x="1159383" y="31115"/>
                </a:lnTo>
                <a:lnTo>
                  <a:pt x="1180384" y="50044"/>
                </a:lnTo>
                <a:lnTo>
                  <a:pt x="1188847" y="40640"/>
                </a:lnTo>
                <a:lnTo>
                  <a:pt x="1192529" y="36449"/>
                </a:lnTo>
                <a:lnTo>
                  <a:pt x="1198752" y="36194"/>
                </a:lnTo>
                <a:lnTo>
                  <a:pt x="1228673" y="36194"/>
                </a:lnTo>
                <a:lnTo>
                  <a:pt x="1238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472173" y="3815841"/>
            <a:ext cx="1684655" cy="1009015"/>
          </a:xfrm>
          <a:custGeom>
            <a:avLst/>
            <a:gdLst/>
            <a:ahLst/>
            <a:cxnLst/>
            <a:rect l="l" t="t" r="r" b="b"/>
            <a:pathLst>
              <a:path w="1684654" h="1009014">
                <a:moveTo>
                  <a:pt x="1614163" y="978339"/>
                </a:moveTo>
                <a:lnTo>
                  <a:pt x="1599691" y="1002538"/>
                </a:lnTo>
                <a:lnTo>
                  <a:pt x="1684654" y="1009015"/>
                </a:lnTo>
                <a:lnTo>
                  <a:pt x="1671046" y="987679"/>
                </a:lnTo>
                <a:lnTo>
                  <a:pt x="1629790" y="987679"/>
                </a:lnTo>
                <a:lnTo>
                  <a:pt x="1614163" y="978339"/>
                </a:lnTo>
                <a:close/>
              </a:path>
              <a:path w="1684654" h="1009014">
                <a:moveTo>
                  <a:pt x="1624337" y="961329"/>
                </a:moveTo>
                <a:lnTo>
                  <a:pt x="1614163" y="978339"/>
                </a:lnTo>
                <a:lnTo>
                  <a:pt x="1629790" y="987679"/>
                </a:lnTo>
                <a:lnTo>
                  <a:pt x="1635886" y="986155"/>
                </a:lnTo>
                <a:lnTo>
                  <a:pt x="1641475" y="976757"/>
                </a:lnTo>
                <a:lnTo>
                  <a:pt x="1639951" y="970661"/>
                </a:lnTo>
                <a:lnTo>
                  <a:pt x="1624337" y="961329"/>
                </a:lnTo>
                <a:close/>
              </a:path>
              <a:path w="1684654" h="1009014">
                <a:moveTo>
                  <a:pt x="1638807" y="937133"/>
                </a:moveTo>
                <a:lnTo>
                  <a:pt x="1624337" y="961329"/>
                </a:lnTo>
                <a:lnTo>
                  <a:pt x="1639951" y="970661"/>
                </a:lnTo>
                <a:lnTo>
                  <a:pt x="1641475" y="976757"/>
                </a:lnTo>
                <a:lnTo>
                  <a:pt x="1635886" y="986155"/>
                </a:lnTo>
                <a:lnTo>
                  <a:pt x="1629790" y="987679"/>
                </a:lnTo>
                <a:lnTo>
                  <a:pt x="1671046" y="987679"/>
                </a:lnTo>
                <a:lnTo>
                  <a:pt x="1638807" y="937133"/>
                </a:lnTo>
                <a:close/>
              </a:path>
              <a:path w="1684654" h="1009014">
                <a:moveTo>
                  <a:pt x="70491" y="30675"/>
                </a:moveTo>
                <a:lnTo>
                  <a:pt x="60317" y="47685"/>
                </a:lnTo>
                <a:lnTo>
                  <a:pt x="1614163" y="978339"/>
                </a:lnTo>
                <a:lnTo>
                  <a:pt x="1624337" y="961329"/>
                </a:lnTo>
                <a:lnTo>
                  <a:pt x="70491" y="30675"/>
                </a:lnTo>
                <a:close/>
              </a:path>
              <a:path w="1684654" h="1009014">
                <a:moveTo>
                  <a:pt x="0" y="0"/>
                </a:moveTo>
                <a:lnTo>
                  <a:pt x="45847" y="71882"/>
                </a:lnTo>
                <a:lnTo>
                  <a:pt x="60317" y="47685"/>
                </a:lnTo>
                <a:lnTo>
                  <a:pt x="44703" y="38354"/>
                </a:lnTo>
                <a:lnTo>
                  <a:pt x="43179" y="32258"/>
                </a:lnTo>
                <a:lnTo>
                  <a:pt x="48767" y="22860"/>
                </a:lnTo>
                <a:lnTo>
                  <a:pt x="54863" y="21336"/>
                </a:lnTo>
                <a:lnTo>
                  <a:pt x="76076" y="21336"/>
                </a:lnTo>
                <a:lnTo>
                  <a:pt x="84962" y="6477"/>
                </a:lnTo>
                <a:lnTo>
                  <a:pt x="0" y="0"/>
                </a:lnTo>
                <a:close/>
              </a:path>
              <a:path w="1684654" h="1009014">
                <a:moveTo>
                  <a:pt x="54863" y="21336"/>
                </a:moveTo>
                <a:lnTo>
                  <a:pt x="48767" y="22860"/>
                </a:lnTo>
                <a:lnTo>
                  <a:pt x="43179" y="32258"/>
                </a:lnTo>
                <a:lnTo>
                  <a:pt x="44703" y="38354"/>
                </a:lnTo>
                <a:lnTo>
                  <a:pt x="60317" y="47685"/>
                </a:lnTo>
                <a:lnTo>
                  <a:pt x="70491" y="30675"/>
                </a:lnTo>
                <a:lnTo>
                  <a:pt x="54863" y="21336"/>
                </a:lnTo>
                <a:close/>
              </a:path>
              <a:path w="1684654" h="1009014">
                <a:moveTo>
                  <a:pt x="76076" y="21336"/>
                </a:moveTo>
                <a:lnTo>
                  <a:pt x="54863" y="21336"/>
                </a:lnTo>
                <a:lnTo>
                  <a:pt x="70491" y="30675"/>
                </a:lnTo>
                <a:lnTo>
                  <a:pt x="7607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7879842" y="3292855"/>
            <a:ext cx="1537970" cy="189865"/>
          </a:xfrm>
          <a:custGeom>
            <a:avLst/>
            <a:gdLst/>
            <a:ahLst/>
            <a:cxnLst/>
            <a:rect l="l" t="t" r="r" b="b"/>
            <a:pathLst>
              <a:path w="1537970" h="189864">
                <a:moveTo>
                  <a:pt x="72771" y="113665"/>
                </a:moveTo>
                <a:lnTo>
                  <a:pt x="0" y="157861"/>
                </a:lnTo>
                <a:lnTo>
                  <a:pt x="79121" y="189611"/>
                </a:lnTo>
                <a:lnTo>
                  <a:pt x="76891" y="162941"/>
                </a:lnTo>
                <a:lnTo>
                  <a:pt x="58674" y="162941"/>
                </a:lnTo>
                <a:lnTo>
                  <a:pt x="53848" y="159004"/>
                </a:lnTo>
                <a:lnTo>
                  <a:pt x="53466" y="153543"/>
                </a:lnTo>
                <a:lnTo>
                  <a:pt x="52958" y="148082"/>
                </a:lnTo>
                <a:lnTo>
                  <a:pt x="57023" y="143256"/>
                </a:lnTo>
                <a:lnTo>
                  <a:pt x="62483" y="142748"/>
                </a:lnTo>
                <a:lnTo>
                  <a:pt x="75116" y="141712"/>
                </a:lnTo>
                <a:lnTo>
                  <a:pt x="72771" y="113665"/>
                </a:lnTo>
                <a:close/>
              </a:path>
              <a:path w="1537970" h="189864">
                <a:moveTo>
                  <a:pt x="75116" y="141712"/>
                </a:moveTo>
                <a:lnTo>
                  <a:pt x="62483" y="142748"/>
                </a:lnTo>
                <a:lnTo>
                  <a:pt x="57023" y="143256"/>
                </a:lnTo>
                <a:lnTo>
                  <a:pt x="52958" y="148082"/>
                </a:lnTo>
                <a:lnTo>
                  <a:pt x="53466" y="153543"/>
                </a:lnTo>
                <a:lnTo>
                  <a:pt x="53848" y="159004"/>
                </a:lnTo>
                <a:lnTo>
                  <a:pt x="58674" y="162941"/>
                </a:lnTo>
                <a:lnTo>
                  <a:pt x="64134" y="162560"/>
                </a:lnTo>
                <a:lnTo>
                  <a:pt x="76772" y="161523"/>
                </a:lnTo>
                <a:lnTo>
                  <a:pt x="75116" y="141712"/>
                </a:lnTo>
                <a:close/>
              </a:path>
              <a:path w="1537970" h="189864">
                <a:moveTo>
                  <a:pt x="76772" y="161523"/>
                </a:moveTo>
                <a:lnTo>
                  <a:pt x="64134" y="162560"/>
                </a:lnTo>
                <a:lnTo>
                  <a:pt x="58674" y="162941"/>
                </a:lnTo>
                <a:lnTo>
                  <a:pt x="76891" y="162941"/>
                </a:lnTo>
                <a:lnTo>
                  <a:pt x="76772" y="161523"/>
                </a:lnTo>
                <a:close/>
              </a:path>
              <a:path w="1537970" h="189864">
                <a:moveTo>
                  <a:pt x="1460769" y="28091"/>
                </a:moveTo>
                <a:lnTo>
                  <a:pt x="75116" y="141712"/>
                </a:lnTo>
                <a:lnTo>
                  <a:pt x="76772" y="161523"/>
                </a:lnTo>
                <a:lnTo>
                  <a:pt x="1462392" y="47895"/>
                </a:lnTo>
                <a:lnTo>
                  <a:pt x="1460769" y="28091"/>
                </a:lnTo>
                <a:close/>
              </a:path>
              <a:path w="1537970" h="189864">
                <a:moveTo>
                  <a:pt x="1524822" y="26670"/>
                </a:moveTo>
                <a:lnTo>
                  <a:pt x="1478914" y="26670"/>
                </a:lnTo>
                <a:lnTo>
                  <a:pt x="1483613" y="30734"/>
                </a:lnTo>
                <a:lnTo>
                  <a:pt x="1484122" y="36068"/>
                </a:lnTo>
                <a:lnTo>
                  <a:pt x="1484502" y="41529"/>
                </a:lnTo>
                <a:lnTo>
                  <a:pt x="1480438" y="46355"/>
                </a:lnTo>
                <a:lnTo>
                  <a:pt x="1474977" y="46863"/>
                </a:lnTo>
                <a:lnTo>
                  <a:pt x="1462392" y="47895"/>
                </a:lnTo>
                <a:lnTo>
                  <a:pt x="1464690" y="75946"/>
                </a:lnTo>
                <a:lnTo>
                  <a:pt x="1537461" y="31750"/>
                </a:lnTo>
                <a:lnTo>
                  <a:pt x="1524822" y="26670"/>
                </a:lnTo>
                <a:close/>
              </a:path>
              <a:path w="1537970" h="189864">
                <a:moveTo>
                  <a:pt x="1478914" y="26670"/>
                </a:moveTo>
                <a:lnTo>
                  <a:pt x="1473453" y="27051"/>
                </a:lnTo>
                <a:lnTo>
                  <a:pt x="1460769" y="28091"/>
                </a:lnTo>
                <a:lnTo>
                  <a:pt x="1462392" y="47895"/>
                </a:lnTo>
                <a:lnTo>
                  <a:pt x="1474977" y="46863"/>
                </a:lnTo>
                <a:lnTo>
                  <a:pt x="1480438" y="46355"/>
                </a:lnTo>
                <a:lnTo>
                  <a:pt x="1484502" y="41529"/>
                </a:lnTo>
                <a:lnTo>
                  <a:pt x="1484122" y="36068"/>
                </a:lnTo>
                <a:lnTo>
                  <a:pt x="1483613" y="30734"/>
                </a:lnTo>
                <a:lnTo>
                  <a:pt x="1478914" y="26670"/>
                </a:lnTo>
                <a:close/>
              </a:path>
              <a:path w="1537970" h="189864">
                <a:moveTo>
                  <a:pt x="1458467" y="0"/>
                </a:moveTo>
                <a:lnTo>
                  <a:pt x="1460769" y="28091"/>
                </a:lnTo>
                <a:lnTo>
                  <a:pt x="1473453" y="27051"/>
                </a:lnTo>
                <a:lnTo>
                  <a:pt x="1478914" y="26670"/>
                </a:lnTo>
                <a:lnTo>
                  <a:pt x="1524822" y="26670"/>
                </a:lnTo>
                <a:lnTo>
                  <a:pt x="1458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537577" y="2220975"/>
            <a:ext cx="1400810" cy="904240"/>
          </a:xfrm>
          <a:custGeom>
            <a:avLst/>
            <a:gdLst/>
            <a:ahLst/>
            <a:cxnLst/>
            <a:rect l="l" t="t" r="r" b="b"/>
            <a:pathLst>
              <a:path w="1400809" h="904239">
                <a:moveTo>
                  <a:pt x="43306" y="830579"/>
                </a:moveTo>
                <a:lnTo>
                  <a:pt x="0" y="903858"/>
                </a:lnTo>
                <a:lnTo>
                  <a:pt x="84708" y="894588"/>
                </a:lnTo>
                <a:lnTo>
                  <a:pt x="75754" y="880744"/>
                </a:lnTo>
                <a:lnTo>
                  <a:pt x="54101" y="880744"/>
                </a:lnTo>
                <a:lnTo>
                  <a:pt x="48005" y="879475"/>
                </a:lnTo>
                <a:lnTo>
                  <a:pt x="45084" y="874776"/>
                </a:lnTo>
                <a:lnTo>
                  <a:pt x="42036" y="870203"/>
                </a:lnTo>
                <a:lnTo>
                  <a:pt x="43433" y="864107"/>
                </a:lnTo>
                <a:lnTo>
                  <a:pt x="58658" y="854313"/>
                </a:lnTo>
                <a:lnTo>
                  <a:pt x="43306" y="830579"/>
                </a:lnTo>
                <a:close/>
              </a:path>
              <a:path w="1400809" h="904239">
                <a:moveTo>
                  <a:pt x="58658" y="854313"/>
                </a:moveTo>
                <a:lnTo>
                  <a:pt x="43433" y="864107"/>
                </a:lnTo>
                <a:lnTo>
                  <a:pt x="42036" y="870203"/>
                </a:lnTo>
                <a:lnTo>
                  <a:pt x="45084" y="874776"/>
                </a:lnTo>
                <a:lnTo>
                  <a:pt x="48005" y="879475"/>
                </a:lnTo>
                <a:lnTo>
                  <a:pt x="54101" y="880744"/>
                </a:lnTo>
                <a:lnTo>
                  <a:pt x="69392" y="870908"/>
                </a:lnTo>
                <a:lnTo>
                  <a:pt x="58658" y="854313"/>
                </a:lnTo>
                <a:close/>
              </a:path>
              <a:path w="1400809" h="904239">
                <a:moveTo>
                  <a:pt x="69392" y="870908"/>
                </a:moveTo>
                <a:lnTo>
                  <a:pt x="54101" y="880744"/>
                </a:lnTo>
                <a:lnTo>
                  <a:pt x="75754" y="880744"/>
                </a:lnTo>
                <a:lnTo>
                  <a:pt x="69392" y="870908"/>
                </a:lnTo>
                <a:close/>
              </a:path>
              <a:path w="1400809" h="904239">
                <a:moveTo>
                  <a:pt x="1331532" y="33004"/>
                </a:moveTo>
                <a:lnTo>
                  <a:pt x="58658" y="854313"/>
                </a:lnTo>
                <a:lnTo>
                  <a:pt x="69392" y="870908"/>
                </a:lnTo>
                <a:lnTo>
                  <a:pt x="1342279" y="49671"/>
                </a:lnTo>
                <a:lnTo>
                  <a:pt x="1331532" y="33004"/>
                </a:lnTo>
                <a:close/>
              </a:path>
              <a:path w="1400809" h="904239">
                <a:moveTo>
                  <a:pt x="1387149" y="23113"/>
                </a:moveTo>
                <a:lnTo>
                  <a:pt x="1346707" y="23113"/>
                </a:lnTo>
                <a:lnTo>
                  <a:pt x="1352803" y="24510"/>
                </a:lnTo>
                <a:lnTo>
                  <a:pt x="1355852" y="29082"/>
                </a:lnTo>
                <a:lnTo>
                  <a:pt x="1358773" y="33654"/>
                </a:lnTo>
                <a:lnTo>
                  <a:pt x="1357502" y="39750"/>
                </a:lnTo>
                <a:lnTo>
                  <a:pt x="1352930" y="42799"/>
                </a:lnTo>
                <a:lnTo>
                  <a:pt x="1342279" y="49671"/>
                </a:lnTo>
                <a:lnTo>
                  <a:pt x="1357502" y="73278"/>
                </a:lnTo>
                <a:lnTo>
                  <a:pt x="1387149" y="23113"/>
                </a:lnTo>
                <a:close/>
              </a:path>
              <a:path w="1400809" h="904239">
                <a:moveTo>
                  <a:pt x="1346707" y="23113"/>
                </a:moveTo>
                <a:lnTo>
                  <a:pt x="1342135" y="26162"/>
                </a:lnTo>
                <a:lnTo>
                  <a:pt x="1331532" y="33004"/>
                </a:lnTo>
                <a:lnTo>
                  <a:pt x="1342279" y="49671"/>
                </a:lnTo>
                <a:lnTo>
                  <a:pt x="1352930" y="42799"/>
                </a:lnTo>
                <a:lnTo>
                  <a:pt x="1357502" y="39750"/>
                </a:lnTo>
                <a:lnTo>
                  <a:pt x="1358773" y="33654"/>
                </a:lnTo>
                <a:lnTo>
                  <a:pt x="1355852" y="29082"/>
                </a:lnTo>
                <a:lnTo>
                  <a:pt x="1352803" y="24510"/>
                </a:lnTo>
                <a:lnTo>
                  <a:pt x="1346707" y="23113"/>
                </a:lnTo>
                <a:close/>
              </a:path>
              <a:path w="1400809" h="904239">
                <a:moveTo>
                  <a:pt x="1400809" y="0"/>
                </a:moveTo>
                <a:lnTo>
                  <a:pt x="1316227" y="9270"/>
                </a:lnTo>
                <a:lnTo>
                  <a:pt x="1331532" y="33004"/>
                </a:lnTo>
                <a:lnTo>
                  <a:pt x="1342135" y="26162"/>
                </a:lnTo>
                <a:lnTo>
                  <a:pt x="1346707" y="23113"/>
                </a:lnTo>
                <a:lnTo>
                  <a:pt x="1387149" y="23113"/>
                </a:lnTo>
                <a:lnTo>
                  <a:pt x="1400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92190" y="2007870"/>
            <a:ext cx="76200" cy="904240"/>
          </a:xfrm>
          <a:custGeom>
            <a:avLst/>
            <a:gdLst/>
            <a:ahLst/>
            <a:cxnLst/>
            <a:rect l="l" t="t" r="r" b="b"/>
            <a:pathLst>
              <a:path w="76200" h="904239">
                <a:moveTo>
                  <a:pt x="28194" y="827658"/>
                </a:moveTo>
                <a:lnTo>
                  <a:pt x="0" y="827658"/>
                </a:lnTo>
                <a:lnTo>
                  <a:pt x="38100" y="903858"/>
                </a:lnTo>
                <a:lnTo>
                  <a:pt x="64896" y="850264"/>
                </a:lnTo>
                <a:lnTo>
                  <a:pt x="32638" y="850264"/>
                </a:lnTo>
                <a:lnTo>
                  <a:pt x="28194" y="845819"/>
                </a:lnTo>
                <a:lnTo>
                  <a:pt x="28194" y="827658"/>
                </a:lnTo>
                <a:close/>
              </a:path>
              <a:path w="76200" h="904239">
                <a:moveTo>
                  <a:pt x="43561" y="53593"/>
                </a:moveTo>
                <a:lnTo>
                  <a:pt x="32638" y="53593"/>
                </a:lnTo>
                <a:lnTo>
                  <a:pt x="28194" y="58038"/>
                </a:lnTo>
                <a:lnTo>
                  <a:pt x="28194" y="845819"/>
                </a:lnTo>
                <a:lnTo>
                  <a:pt x="32638" y="850264"/>
                </a:lnTo>
                <a:lnTo>
                  <a:pt x="43561" y="850264"/>
                </a:lnTo>
                <a:lnTo>
                  <a:pt x="48006" y="845819"/>
                </a:lnTo>
                <a:lnTo>
                  <a:pt x="48006" y="58038"/>
                </a:lnTo>
                <a:lnTo>
                  <a:pt x="43561" y="53593"/>
                </a:lnTo>
                <a:close/>
              </a:path>
              <a:path w="76200" h="904239">
                <a:moveTo>
                  <a:pt x="76200" y="827658"/>
                </a:moveTo>
                <a:lnTo>
                  <a:pt x="48006" y="827658"/>
                </a:lnTo>
                <a:lnTo>
                  <a:pt x="48006" y="845819"/>
                </a:lnTo>
                <a:lnTo>
                  <a:pt x="43561" y="850264"/>
                </a:lnTo>
                <a:lnTo>
                  <a:pt x="64896" y="850264"/>
                </a:lnTo>
                <a:lnTo>
                  <a:pt x="76200" y="827658"/>
                </a:lnTo>
                <a:close/>
              </a:path>
              <a:path w="76200" h="904239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58038"/>
                </a:lnTo>
                <a:lnTo>
                  <a:pt x="32638" y="53593"/>
                </a:lnTo>
                <a:lnTo>
                  <a:pt x="64896" y="53593"/>
                </a:lnTo>
                <a:lnTo>
                  <a:pt x="38100" y="0"/>
                </a:lnTo>
                <a:close/>
              </a:path>
              <a:path w="76200" h="904239">
                <a:moveTo>
                  <a:pt x="64896" y="53593"/>
                </a:moveTo>
                <a:lnTo>
                  <a:pt x="43561" y="53593"/>
                </a:lnTo>
                <a:lnTo>
                  <a:pt x="48006" y="58038"/>
                </a:lnTo>
                <a:lnTo>
                  <a:pt x="48006" y="76200"/>
                </a:lnTo>
                <a:lnTo>
                  <a:pt x="76200" y="76200"/>
                </a:lnTo>
                <a:lnTo>
                  <a:pt x="64896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92190" y="4014978"/>
            <a:ext cx="76200" cy="1266825"/>
          </a:xfrm>
          <a:custGeom>
            <a:avLst/>
            <a:gdLst/>
            <a:ahLst/>
            <a:cxnLst/>
            <a:rect l="l" t="t" r="r" b="b"/>
            <a:pathLst>
              <a:path w="76200" h="1266825">
                <a:moveTo>
                  <a:pt x="28194" y="1190244"/>
                </a:moveTo>
                <a:lnTo>
                  <a:pt x="0" y="1190244"/>
                </a:lnTo>
                <a:lnTo>
                  <a:pt x="38100" y="1266444"/>
                </a:lnTo>
                <a:lnTo>
                  <a:pt x="64897" y="1212850"/>
                </a:lnTo>
                <a:lnTo>
                  <a:pt x="32638" y="1212850"/>
                </a:lnTo>
                <a:lnTo>
                  <a:pt x="28194" y="1208405"/>
                </a:lnTo>
                <a:lnTo>
                  <a:pt x="28194" y="1190244"/>
                </a:lnTo>
                <a:close/>
              </a:path>
              <a:path w="76200" h="1266825">
                <a:moveTo>
                  <a:pt x="43561" y="53594"/>
                </a:moveTo>
                <a:lnTo>
                  <a:pt x="32638" y="53594"/>
                </a:lnTo>
                <a:lnTo>
                  <a:pt x="28194" y="58039"/>
                </a:lnTo>
                <a:lnTo>
                  <a:pt x="28194" y="1208405"/>
                </a:lnTo>
                <a:lnTo>
                  <a:pt x="32638" y="1212850"/>
                </a:lnTo>
                <a:lnTo>
                  <a:pt x="43561" y="1212850"/>
                </a:lnTo>
                <a:lnTo>
                  <a:pt x="48006" y="1208405"/>
                </a:lnTo>
                <a:lnTo>
                  <a:pt x="48006" y="58039"/>
                </a:lnTo>
                <a:lnTo>
                  <a:pt x="43561" y="53594"/>
                </a:lnTo>
                <a:close/>
              </a:path>
              <a:path w="76200" h="1266825">
                <a:moveTo>
                  <a:pt x="76200" y="1190244"/>
                </a:moveTo>
                <a:lnTo>
                  <a:pt x="48006" y="1190244"/>
                </a:lnTo>
                <a:lnTo>
                  <a:pt x="48006" y="1208405"/>
                </a:lnTo>
                <a:lnTo>
                  <a:pt x="43561" y="1212850"/>
                </a:lnTo>
                <a:lnTo>
                  <a:pt x="64897" y="1212850"/>
                </a:lnTo>
                <a:lnTo>
                  <a:pt x="76200" y="1190244"/>
                </a:lnTo>
                <a:close/>
              </a:path>
              <a:path w="76200" h="126682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58039"/>
                </a:lnTo>
                <a:lnTo>
                  <a:pt x="32638" y="53594"/>
                </a:lnTo>
                <a:lnTo>
                  <a:pt x="64897" y="53594"/>
                </a:lnTo>
                <a:lnTo>
                  <a:pt x="38100" y="0"/>
                </a:lnTo>
                <a:close/>
              </a:path>
              <a:path w="76200" h="1266825">
                <a:moveTo>
                  <a:pt x="64897" y="53594"/>
                </a:moveTo>
                <a:lnTo>
                  <a:pt x="43561" y="53594"/>
                </a:lnTo>
                <a:lnTo>
                  <a:pt x="48006" y="58039"/>
                </a:lnTo>
                <a:lnTo>
                  <a:pt x="48006" y="76200"/>
                </a:lnTo>
                <a:lnTo>
                  <a:pt x="76200" y="76200"/>
                </a:lnTo>
                <a:lnTo>
                  <a:pt x="64897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val 20"/>
          <p:cNvSpPr/>
          <p:nvPr/>
        </p:nvSpPr>
        <p:spPr>
          <a:xfrm>
            <a:off x="4380103" y="2911601"/>
            <a:ext cx="3499739" cy="11019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Traffic Analysis</a:t>
            </a:r>
          </a:p>
          <a:p>
            <a:pPr algn="ctr"/>
            <a:r>
              <a:rPr lang="en-US" dirty="0" smtClean="0"/>
              <a:t>0.0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070" y="146048"/>
            <a:ext cx="5984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5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</a:t>
            </a:r>
            <a:r>
              <a:rPr spc="-10" dirty="0"/>
              <a:t> </a:t>
            </a:r>
            <a:r>
              <a:rPr dirty="0"/>
              <a:t>between</a:t>
            </a:r>
            <a:r>
              <a:rPr spc="-160" dirty="0"/>
              <a:t> </a:t>
            </a:r>
            <a:r>
              <a:rPr dirty="0"/>
              <a:t>Admin</a:t>
            </a:r>
            <a:r>
              <a:rPr spc="-20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10" dirty="0"/>
              <a:t>Applicant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8558" y="854709"/>
            <a:ext cx="5359400" cy="6014720"/>
            <a:chOff x="3448558" y="854709"/>
            <a:chExt cx="5359400" cy="6014720"/>
          </a:xfrm>
        </p:grpSpPr>
        <p:sp>
          <p:nvSpPr>
            <p:cNvPr id="4" name="object 4"/>
            <p:cNvSpPr/>
            <p:nvPr/>
          </p:nvSpPr>
          <p:spPr>
            <a:xfrm>
              <a:off x="3458718" y="864869"/>
              <a:ext cx="5339080" cy="5994400"/>
            </a:xfrm>
            <a:custGeom>
              <a:avLst/>
              <a:gdLst/>
              <a:ahLst/>
              <a:cxnLst/>
              <a:rect l="l" t="t" r="r" b="b"/>
              <a:pathLst>
                <a:path w="5339080" h="5994400">
                  <a:moveTo>
                    <a:pt x="5338572" y="0"/>
                  </a:moveTo>
                  <a:lnTo>
                    <a:pt x="0" y="0"/>
                  </a:lnTo>
                  <a:lnTo>
                    <a:pt x="0" y="5993892"/>
                  </a:lnTo>
                  <a:lnTo>
                    <a:pt x="5338572" y="5993892"/>
                  </a:lnTo>
                  <a:lnTo>
                    <a:pt x="5338572" y="0"/>
                  </a:lnTo>
                  <a:close/>
                </a:path>
              </a:pathLst>
            </a:custGeom>
            <a:solidFill>
              <a:srgbClr val="E7661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458718" y="864869"/>
              <a:ext cx="5339080" cy="5994400"/>
            </a:xfrm>
            <a:custGeom>
              <a:avLst/>
              <a:gdLst/>
              <a:ahLst/>
              <a:cxnLst/>
              <a:rect l="l" t="t" r="r" b="b"/>
              <a:pathLst>
                <a:path w="5339080" h="5994400">
                  <a:moveTo>
                    <a:pt x="0" y="5993892"/>
                  </a:moveTo>
                  <a:lnTo>
                    <a:pt x="5338572" y="5993892"/>
                  </a:lnTo>
                  <a:lnTo>
                    <a:pt x="5338572" y="0"/>
                  </a:lnTo>
                  <a:lnTo>
                    <a:pt x="0" y="0"/>
                  </a:lnTo>
                  <a:lnTo>
                    <a:pt x="0" y="5993892"/>
                  </a:lnTo>
                  <a:close/>
                </a:path>
              </a:pathLst>
            </a:custGeom>
            <a:ln w="19811">
              <a:solidFill>
                <a:srgbClr val="AA480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73521" y="3706114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2226" y="854710"/>
            <a:ext cx="10590530" cy="3743960"/>
            <a:chOff x="792226" y="854710"/>
            <a:chExt cx="10590530" cy="3743960"/>
          </a:xfrm>
        </p:grpSpPr>
        <p:sp>
          <p:nvSpPr>
            <p:cNvPr id="8" name="object 8"/>
            <p:cNvSpPr/>
            <p:nvPr/>
          </p:nvSpPr>
          <p:spPr>
            <a:xfrm>
              <a:off x="4738878" y="864870"/>
              <a:ext cx="2438400" cy="303530"/>
            </a:xfrm>
            <a:custGeom>
              <a:avLst/>
              <a:gdLst/>
              <a:ahLst/>
              <a:cxnLst/>
              <a:rect l="l" t="t" r="r" b="b"/>
              <a:pathLst>
                <a:path w="2438400" h="303530">
                  <a:moveTo>
                    <a:pt x="2046097" y="0"/>
                  </a:moveTo>
                  <a:lnTo>
                    <a:pt x="392302" y="0"/>
                  </a:lnTo>
                  <a:lnTo>
                    <a:pt x="328669" y="1986"/>
                  </a:lnTo>
                  <a:lnTo>
                    <a:pt x="268305" y="7735"/>
                  </a:lnTo>
                  <a:lnTo>
                    <a:pt x="212017" y="16935"/>
                  </a:lnTo>
                  <a:lnTo>
                    <a:pt x="160614" y="29272"/>
                  </a:lnTo>
                  <a:lnTo>
                    <a:pt x="114903" y="44434"/>
                  </a:lnTo>
                  <a:lnTo>
                    <a:pt x="75692" y="62106"/>
                  </a:lnTo>
                  <a:lnTo>
                    <a:pt x="19999" y="103729"/>
                  </a:lnTo>
                  <a:lnTo>
                    <a:pt x="0" y="151637"/>
                  </a:lnTo>
                  <a:lnTo>
                    <a:pt x="5134" y="176221"/>
                  </a:lnTo>
                  <a:lnTo>
                    <a:pt x="43788" y="221300"/>
                  </a:lnTo>
                  <a:lnTo>
                    <a:pt x="114903" y="258841"/>
                  </a:lnTo>
                  <a:lnTo>
                    <a:pt x="160614" y="274003"/>
                  </a:lnTo>
                  <a:lnTo>
                    <a:pt x="212017" y="286340"/>
                  </a:lnTo>
                  <a:lnTo>
                    <a:pt x="268305" y="295540"/>
                  </a:lnTo>
                  <a:lnTo>
                    <a:pt x="328669" y="301289"/>
                  </a:lnTo>
                  <a:lnTo>
                    <a:pt x="392302" y="303275"/>
                  </a:lnTo>
                  <a:lnTo>
                    <a:pt x="2046097" y="303275"/>
                  </a:lnTo>
                  <a:lnTo>
                    <a:pt x="2109730" y="301289"/>
                  </a:lnTo>
                  <a:lnTo>
                    <a:pt x="2170094" y="295540"/>
                  </a:lnTo>
                  <a:lnTo>
                    <a:pt x="2226382" y="286340"/>
                  </a:lnTo>
                  <a:lnTo>
                    <a:pt x="2277785" y="274003"/>
                  </a:lnTo>
                  <a:lnTo>
                    <a:pt x="2323496" y="258841"/>
                  </a:lnTo>
                  <a:lnTo>
                    <a:pt x="2362707" y="241169"/>
                  </a:lnTo>
                  <a:lnTo>
                    <a:pt x="2418400" y="199546"/>
                  </a:lnTo>
                  <a:lnTo>
                    <a:pt x="2438400" y="151637"/>
                  </a:lnTo>
                  <a:lnTo>
                    <a:pt x="2433265" y="127054"/>
                  </a:lnTo>
                  <a:lnTo>
                    <a:pt x="2394611" y="81975"/>
                  </a:lnTo>
                  <a:lnTo>
                    <a:pt x="2323496" y="44434"/>
                  </a:lnTo>
                  <a:lnTo>
                    <a:pt x="2277785" y="29272"/>
                  </a:lnTo>
                  <a:lnTo>
                    <a:pt x="2226382" y="16935"/>
                  </a:lnTo>
                  <a:lnTo>
                    <a:pt x="2170094" y="7735"/>
                  </a:lnTo>
                  <a:lnTo>
                    <a:pt x="2109730" y="1986"/>
                  </a:lnTo>
                  <a:lnTo>
                    <a:pt x="2046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738878" y="864870"/>
              <a:ext cx="2438400" cy="303530"/>
            </a:xfrm>
            <a:custGeom>
              <a:avLst/>
              <a:gdLst/>
              <a:ahLst/>
              <a:cxnLst/>
              <a:rect l="l" t="t" r="r" b="b"/>
              <a:pathLst>
                <a:path w="2438400" h="303530">
                  <a:moveTo>
                    <a:pt x="392302" y="0"/>
                  </a:moveTo>
                  <a:lnTo>
                    <a:pt x="2046097" y="0"/>
                  </a:lnTo>
                  <a:lnTo>
                    <a:pt x="2109730" y="1986"/>
                  </a:lnTo>
                  <a:lnTo>
                    <a:pt x="2170094" y="7735"/>
                  </a:lnTo>
                  <a:lnTo>
                    <a:pt x="2226382" y="16935"/>
                  </a:lnTo>
                  <a:lnTo>
                    <a:pt x="2277785" y="29272"/>
                  </a:lnTo>
                  <a:lnTo>
                    <a:pt x="2323496" y="44434"/>
                  </a:lnTo>
                  <a:lnTo>
                    <a:pt x="2362707" y="62106"/>
                  </a:lnTo>
                  <a:lnTo>
                    <a:pt x="2418400" y="103729"/>
                  </a:lnTo>
                  <a:lnTo>
                    <a:pt x="2438400" y="151637"/>
                  </a:lnTo>
                  <a:lnTo>
                    <a:pt x="2433265" y="176221"/>
                  </a:lnTo>
                  <a:lnTo>
                    <a:pt x="2394611" y="221300"/>
                  </a:lnTo>
                  <a:lnTo>
                    <a:pt x="2323496" y="258841"/>
                  </a:lnTo>
                  <a:lnTo>
                    <a:pt x="2277785" y="274003"/>
                  </a:lnTo>
                  <a:lnTo>
                    <a:pt x="2226382" y="286340"/>
                  </a:lnTo>
                  <a:lnTo>
                    <a:pt x="2170094" y="295540"/>
                  </a:lnTo>
                  <a:lnTo>
                    <a:pt x="2109730" y="301289"/>
                  </a:lnTo>
                  <a:lnTo>
                    <a:pt x="2046097" y="303275"/>
                  </a:lnTo>
                  <a:lnTo>
                    <a:pt x="392302" y="303275"/>
                  </a:lnTo>
                  <a:lnTo>
                    <a:pt x="328669" y="301289"/>
                  </a:lnTo>
                  <a:lnTo>
                    <a:pt x="268305" y="295540"/>
                  </a:lnTo>
                  <a:lnTo>
                    <a:pt x="212017" y="286340"/>
                  </a:lnTo>
                  <a:lnTo>
                    <a:pt x="160614" y="274003"/>
                  </a:lnTo>
                  <a:lnTo>
                    <a:pt x="114903" y="258841"/>
                  </a:lnTo>
                  <a:lnTo>
                    <a:pt x="75691" y="241169"/>
                  </a:lnTo>
                  <a:lnTo>
                    <a:pt x="19999" y="199546"/>
                  </a:lnTo>
                  <a:lnTo>
                    <a:pt x="0" y="151637"/>
                  </a:lnTo>
                  <a:lnTo>
                    <a:pt x="5134" y="127054"/>
                  </a:lnTo>
                  <a:lnTo>
                    <a:pt x="43788" y="81975"/>
                  </a:lnTo>
                  <a:lnTo>
                    <a:pt x="114903" y="44434"/>
                  </a:lnTo>
                  <a:lnTo>
                    <a:pt x="160614" y="29272"/>
                  </a:lnTo>
                  <a:lnTo>
                    <a:pt x="212017" y="16935"/>
                  </a:lnTo>
                  <a:lnTo>
                    <a:pt x="268305" y="7735"/>
                  </a:lnTo>
                  <a:lnTo>
                    <a:pt x="328669" y="1986"/>
                  </a:lnTo>
                  <a:lnTo>
                    <a:pt x="392302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4785" y="1241298"/>
              <a:ext cx="2413000" cy="304800"/>
            </a:xfrm>
            <a:custGeom>
              <a:avLst/>
              <a:gdLst/>
              <a:ahLst/>
              <a:cxnLst/>
              <a:rect l="l" t="t" r="r" b="b"/>
              <a:pathLst>
                <a:path w="2413000" h="304800">
                  <a:moveTo>
                    <a:pt x="2024380" y="0"/>
                  </a:moveTo>
                  <a:lnTo>
                    <a:pt x="388112" y="0"/>
                  </a:lnTo>
                  <a:lnTo>
                    <a:pt x="325151" y="1993"/>
                  </a:lnTo>
                  <a:lnTo>
                    <a:pt x="265427" y="7766"/>
                  </a:lnTo>
                  <a:lnTo>
                    <a:pt x="209739" y="17004"/>
                  </a:lnTo>
                  <a:lnTo>
                    <a:pt x="158886" y="29394"/>
                  </a:lnTo>
                  <a:lnTo>
                    <a:pt x="113665" y="44624"/>
                  </a:lnTo>
                  <a:lnTo>
                    <a:pt x="74875" y="62380"/>
                  </a:lnTo>
                  <a:lnTo>
                    <a:pt x="19783" y="104217"/>
                  </a:lnTo>
                  <a:lnTo>
                    <a:pt x="0" y="152400"/>
                  </a:lnTo>
                  <a:lnTo>
                    <a:pt x="5078" y="177128"/>
                  </a:lnTo>
                  <a:lnTo>
                    <a:pt x="43315" y="222451"/>
                  </a:lnTo>
                  <a:lnTo>
                    <a:pt x="113665" y="260175"/>
                  </a:lnTo>
                  <a:lnTo>
                    <a:pt x="158886" y="275405"/>
                  </a:lnTo>
                  <a:lnTo>
                    <a:pt x="209739" y="287795"/>
                  </a:lnTo>
                  <a:lnTo>
                    <a:pt x="265427" y="297033"/>
                  </a:lnTo>
                  <a:lnTo>
                    <a:pt x="325151" y="302806"/>
                  </a:lnTo>
                  <a:lnTo>
                    <a:pt x="388112" y="304800"/>
                  </a:lnTo>
                  <a:lnTo>
                    <a:pt x="2024380" y="304800"/>
                  </a:lnTo>
                  <a:lnTo>
                    <a:pt x="2087340" y="302806"/>
                  </a:lnTo>
                  <a:lnTo>
                    <a:pt x="2147064" y="297033"/>
                  </a:lnTo>
                  <a:lnTo>
                    <a:pt x="2202752" y="287795"/>
                  </a:lnTo>
                  <a:lnTo>
                    <a:pt x="2253605" y="275405"/>
                  </a:lnTo>
                  <a:lnTo>
                    <a:pt x="2298827" y="260175"/>
                  </a:lnTo>
                  <a:lnTo>
                    <a:pt x="2337616" y="242419"/>
                  </a:lnTo>
                  <a:lnTo>
                    <a:pt x="2392708" y="200582"/>
                  </a:lnTo>
                  <a:lnTo>
                    <a:pt x="2412491" y="152400"/>
                  </a:lnTo>
                  <a:lnTo>
                    <a:pt x="2407413" y="127671"/>
                  </a:lnTo>
                  <a:lnTo>
                    <a:pt x="2369176" y="82348"/>
                  </a:lnTo>
                  <a:lnTo>
                    <a:pt x="2298826" y="44624"/>
                  </a:lnTo>
                  <a:lnTo>
                    <a:pt x="2253605" y="29394"/>
                  </a:lnTo>
                  <a:lnTo>
                    <a:pt x="2202752" y="17004"/>
                  </a:lnTo>
                  <a:lnTo>
                    <a:pt x="2147064" y="7766"/>
                  </a:lnTo>
                  <a:lnTo>
                    <a:pt x="2087340" y="1993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4785" y="1241298"/>
              <a:ext cx="2413000" cy="304800"/>
            </a:xfrm>
            <a:custGeom>
              <a:avLst/>
              <a:gdLst/>
              <a:ahLst/>
              <a:cxnLst/>
              <a:rect l="l" t="t" r="r" b="b"/>
              <a:pathLst>
                <a:path w="2413000" h="304800">
                  <a:moveTo>
                    <a:pt x="388112" y="0"/>
                  </a:moveTo>
                  <a:lnTo>
                    <a:pt x="2024380" y="0"/>
                  </a:lnTo>
                  <a:lnTo>
                    <a:pt x="2087340" y="1993"/>
                  </a:lnTo>
                  <a:lnTo>
                    <a:pt x="2147064" y="7766"/>
                  </a:lnTo>
                  <a:lnTo>
                    <a:pt x="2202752" y="17004"/>
                  </a:lnTo>
                  <a:lnTo>
                    <a:pt x="2253605" y="29394"/>
                  </a:lnTo>
                  <a:lnTo>
                    <a:pt x="2298826" y="44624"/>
                  </a:lnTo>
                  <a:lnTo>
                    <a:pt x="2337616" y="62380"/>
                  </a:lnTo>
                  <a:lnTo>
                    <a:pt x="2392708" y="104217"/>
                  </a:lnTo>
                  <a:lnTo>
                    <a:pt x="2412491" y="152400"/>
                  </a:lnTo>
                  <a:lnTo>
                    <a:pt x="2407413" y="177128"/>
                  </a:lnTo>
                  <a:lnTo>
                    <a:pt x="2369176" y="222451"/>
                  </a:lnTo>
                  <a:lnTo>
                    <a:pt x="2298827" y="260175"/>
                  </a:lnTo>
                  <a:lnTo>
                    <a:pt x="2253605" y="275405"/>
                  </a:lnTo>
                  <a:lnTo>
                    <a:pt x="2202752" y="287795"/>
                  </a:lnTo>
                  <a:lnTo>
                    <a:pt x="2147064" y="297033"/>
                  </a:lnTo>
                  <a:lnTo>
                    <a:pt x="2087340" y="302806"/>
                  </a:lnTo>
                  <a:lnTo>
                    <a:pt x="2024380" y="304800"/>
                  </a:lnTo>
                  <a:lnTo>
                    <a:pt x="388112" y="304800"/>
                  </a:lnTo>
                  <a:lnTo>
                    <a:pt x="325151" y="302806"/>
                  </a:lnTo>
                  <a:lnTo>
                    <a:pt x="265427" y="297033"/>
                  </a:lnTo>
                  <a:lnTo>
                    <a:pt x="209739" y="287795"/>
                  </a:lnTo>
                  <a:lnTo>
                    <a:pt x="158886" y="275405"/>
                  </a:lnTo>
                  <a:lnTo>
                    <a:pt x="113665" y="260175"/>
                  </a:lnTo>
                  <a:lnTo>
                    <a:pt x="74875" y="242419"/>
                  </a:lnTo>
                  <a:lnTo>
                    <a:pt x="19783" y="200582"/>
                  </a:lnTo>
                  <a:lnTo>
                    <a:pt x="0" y="152400"/>
                  </a:lnTo>
                  <a:lnTo>
                    <a:pt x="5078" y="127671"/>
                  </a:lnTo>
                  <a:lnTo>
                    <a:pt x="43315" y="82348"/>
                  </a:lnTo>
                  <a:lnTo>
                    <a:pt x="113665" y="44624"/>
                  </a:lnTo>
                  <a:lnTo>
                    <a:pt x="158886" y="29394"/>
                  </a:lnTo>
                  <a:lnTo>
                    <a:pt x="209739" y="17004"/>
                  </a:lnTo>
                  <a:lnTo>
                    <a:pt x="265427" y="7766"/>
                  </a:lnTo>
                  <a:lnTo>
                    <a:pt x="325151" y="1993"/>
                  </a:lnTo>
                  <a:lnTo>
                    <a:pt x="388112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1070" y="1622298"/>
              <a:ext cx="2413000" cy="321945"/>
            </a:xfrm>
            <a:custGeom>
              <a:avLst/>
              <a:gdLst/>
              <a:ahLst/>
              <a:cxnLst/>
              <a:rect l="l" t="t" r="r" b="b"/>
              <a:pathLst>
                <a:path w="2413000" h="321944">
                  <a:moveTo>
                    <a:pt x="2024379" y="0"/>
                  </a:moveTo>
                  <a:lnTo>
                    <a:pt x="388112" y="0"/>
                  </a:lnTo>
                  <a:lnTo>
                    <a:pt x="325151" y="2105"/>
                  </a:lnTo>
                  <a:lnTo>
                    <a:pt x="265427" y="8199"/>
                  </a:lnTo>
                  <a:lnTo>
                    <a:pt x="209739" y="17950"/>
                  </a:lnTo>
                  <a:lnTo>
                    <a:pt x="158886" y="31028"/>
                  </a:lnTo>
                  <a:lnTo>
                    <a:pt x="113664" y="47101"/>
                  </a:lnTo>
                  <a:lnTo>
                    <a:pt x="74875" y="65836"/>
                  </a:lnTo>
                  <a:lnTo>
                    <a:pt x="19783" y="109971"/>
                  </a:lnTo>
                  <a:lnTo>
                    <a:pt x="0" y="160781"/>
                  </a:lnTo>
                  <a:lnTo>
                    <a:pt x="5078" y="186855"/>
                  </a:lnTo>
                  <a:lnTo>
                    <a:pt x="43315" y="234659"/>
                  </a:lnTo>
                  <a:lnTo>
                    <a:pt x="113664" y="274462"/>
                  </a:lnTo>
                  <a:lnTo>
                    <a:pt x="158886" y="290535"/>
                  </a:lnTo>
                  <a:lnTo>
                    <a:pt x="209739" y="303613"/>
                  </a:lnTo>
                  <a:lnTo>
                    <a:pt x="265427" y="313364"/>
                  </a:lnTo>
                  <a:lnTo>
                    <a:pt x="325151" y="319458"/>
                  </a:lnTo>
                  <a:lnTo>
                    <a:pt x="388112" y="321563"/>
                  </a:lnTo>
                  <a:lnTo>
                    <a:pt x="2024379" y="321563"/>
                  </a:lnTo>
                  <a:lnTo>
                    <a:pt x="2087340" y="319458"/>
                  </a:lnTo>
                  <a:lnTo>
                    <a:pt x="2147064" y="313364"/>
                  </a:lnTo>
                  <a:lnTo>
                    <a:pt x="2202752" y="303613"/>
                  </a:lnTo>
                  <a:lnTo>
                    <a:pt x="2253605" y="290535"/>
                  </a:lnTo>
                  <a:lnTo>
                    <a:pt x="2298827" y="274462"/>
                  </a:lnTo>
                  <a:lnTo>
                    <a:pt x="2337616" y="255727"/>
                  </a:lnTo>
                  <a:lnTo>
                    <a:pt x="2392708" y="211592"/>
                  </a:lnTo>
                  <a:lnTo>
                    <a:pt x="2412491" y="160781"/>
                  </a:lnTo>
                  <a:lnTo>
                    <a:pt x="2407413" y="134708"/>
                  </a:lnTo>
                  <a:lnTo>
                    <a:pt x="2369176" y="86904"/>
                  </a:lnTo>
                  <a:lnTo>
                    <a:pt x="2298826" y="47101"/>
                  </a:lnTo>
                  <a:lnTo>
                    <a:pt x="2253605" y="31028"/>
                  </a:lnTo>
                  <a:lnTo>
                    <a:pt x="2202752" y="17950"/>
                  </a:lnTo>
                  <a:lnTo>
                    <a:pt x="2147064" y="8199"/>
                  </a:lnTo>
                  <a:lnTo>
                    <a:pt x="2087340" y="2105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1070" y="1622298"/>
              <a:ext cx="2413000" cy="321945"/>
            </a:xfrm>
            <a:custGeom>
              <a:avLst/>
              <a:gdLst/>
              <a:ahLst/>
              <a:cxnLst/>
              <a:rect l="l" t="t" r="r" b="b"/>
              <a:pathLst>
                <a:path w="2413000" h="321944">
                  <a:moveTo>
                    <a:pt x="388112" y="0"/>
                  </a:moveTo>
                  <a:lnTo>
                    <a:pt x="2024379" y="0"/>
                  </a:lnTo>
                  <a:lnTo>
                    <a:pt x="2087340" y="2105"/>
                  </a:lnTo>
                  <a:lnTo>
                    <a:pt x="2147064" y="8199"/>
                  </a:lnTo>
                  <a:lnTo>
                    <a:pt x="2202752" y="17950"/>
                  </a:lnTo>
                  <a:lnTo>
                    <a:pt x="2253605" y="31028"/>
                  </a:lnTo>
                  <a:lnTo>
                    <a:pt x="2298826" y="47101"/>
                  </a:lnTo>
                  <a:lnTo>
                    <a:pt x="2337616" y="65836"/>
                  </a:lnTo>
                  <a:lnTo>
                    <a:pt x="2392708" y="109971"/>
                  </a:lnTo>
                  <a:lnTo>
                    <a:pt x="2412491" y="160781"/>
                  </a:lnTo>
                  <a:lnTo>
                    <a:pt x="2407413" y="186855"/>
                  </a:lnTo>
                  <a:lnTo>
                    <a:pt x="2369176" y="234659"/>
                  </a:lnTo>
                  <a:lnTo>
                    <a:pt x="2298827" y="274462"/>
                  </a:lnTo>
                  <a:lnTo>
                    <a:pt x="2253605" y="290535"/>
                  </a:lnTo>
                  <a:lnTo>
                    <a:pt x="2202752" y="303613"/>
                  </a:lnTo>
                  <a:lnTo>
                    <a:pt x="2147064" y="313364"/>
                  </a:lnTo>
                  <a:lnTo>
                    <a:pt x="2087340" y="319458"/>
                  </a:lnTo>
                  <a:lnTo>
                    <a:pt x="2024379" y="321563"/>
                  </a:lnTo>
                  <a:lnTo>
                    <a:pt x="388112" y="321563"/>
                  </a:lnTo>
                  <a:lnTo>
                    <a:pt x="325151" y="319458"/>
                  </a:lnTo>
                  <a:lnTo>
                    <a:pt x="265427" y="313364"/>
                  </a:lnTo>
                  <a:lnTo>
                    <a:pt x="209739" y="303613"/>
                  </a:lnTo>
                  <a:lnTo>
                    <a:pt x="158886" y="290535"/>
                  </a:lnTo>
                  <a:lnTo>
                    <a:pt x="113664" y="274462"/>
                  </a:lnTo>
                  <a:lnTo>
                    <a:pt x="74875" y="255727"/>
                  </a:lnTo>
                  <a:lnTo>
                    <a:pt x="19783" y="211592"/>
                  </a:lnTo>
                  <a:lnTo>
                    <a:pt x="0" y="160781"/>
                  </a:lnTo>
                  <a:lnTo>
                    <a:pt x="5078" y="134708"/>
                  </a:lnTo>
                  <a:lnTo>
                    <a:pt x="43315" y="86904"/>
                  </a:lnTo>
                  <a:lnTo>
                    <a:pt x="113664" y="47101"/>
                  </a:lnTo>
                  <a:lnTo>
                    <a:pt x="158886" y="31028"/>
                  </a:lnTo>
                  <a:lnTo>
                    <a:pt x="209739" y="17950"/>
                  </a:lnTo>
                  <a:lnTo>
                    <a:pt x="265427" y="8199"/>
                  </a:lnTo>
                  <a:lnTo>
                    <a:pt x="325151" y="2105"/>
                  </a:lnTo>
                  <a:lnTo>
                    <a:pt x="388112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792217" y="2061210"/>
              <a:ext cx="2357755" cy="311150"/>
            </a:xfrm>
            <a:custGeom>
              <a:avLst/>
              <a:gdLst/>
              <a:ahLst/>
              <a:cxnLst/>
              <a:rect l="l" t="t" r="r" b="b"/>
              <a:pathLst>
                <a:path w="2357754" h="311150">
                  <a:moveTo>
                    <a:pt x="1978279" y="0"/>
                  </a:moveTo>
                  <a:lnTo>
                    <a:pt x="379349" y="0"/>
                  </a:lnTo>
                  <a:lnTo>
                    <a:pt x="311149" y="2504"/>
                  </a:lnTo>
                  <a:lnTo>
                    <a:pt x="246965" y="9725"/>
                  </a:lnTo>
                  <a:lnTo>
                    <a:pt x="187865" y="21223"/>
                  </a:lnTo>
                  <a:lnTo>
                    <a:pt x="134922" y="36559"/>
                  </a:lnTo>
                  <a:lnTo>
                    <a:pt x="89204" y="55294"/>
                  </a:lnTo>
                  <a:lnTo>
                    <a:pt x="51783" y="76990"/>
                  </a:lnTo>
                  <a:lnTo>
                    <a:pt x="6110" y="127505"/>
                  </a:lnTo>
                  <a:lnTo>
                    <a:pt x="0" y="155448"/>
                  </a:lnTo>
                  <a:lnTo>
                    <a:pt x="6110" y="183390"/>
                  </a:lnTo>
                  <a:lnTo>
                    <a:pt x="51783" y="233905"/>
                  </a:lnTo>
                  <a:lnTo>
                    <a:pt x="89204" y="255601"/>
                  </a:lnTo>
                  <a:lnTo>
                    <a:pt x="134922" y="274336"/>
                  </a:lnTo>
                  <a:lnTo>
                    <a:pt x="187865" y="289672"/>
                  </a:lnTo>
                  <a:lnTo>
                    <a:pt x="246965" y="301170"/>
                  </a:lnTo>
                  <a:lnTo>
                    <a:pt x="311149" y="308391"/>
                  </a:lnTo>
                  <a:lnTo>
                    <a:pt x="379349" y="310895"/>
                  </a:lnTo>
                  <a:lnTo>
                    <a:pt x="1978279" y="310895"/>
                  </a:lnTo>
                  <a:lnTo>
                    <a:pt x="2046478" y="308391"/>
                  </a:lnTo>
                  <a:lnTo>
                    <a:pt x="2110662" y="301170"/>
                  </a:lnTo>
                  <a:lnTo>
                    <a:pt x="2169762" y="289672"/>
                  </a:lnTo>
                  <a:lnTo>
                    <a:pt x="2222705" y="274336"/>
                  </a:lnTo>
                  <a:lnTo>
                    <a:pt x="2268423" y="255601"/>
                  </a:lnTo>
                  <a:lnTo>
                    <a:pt x="2305844" y="233905"/>
                  </a:lnTo>
                  <a:lnTo>
                    <a:pt x="2351517" y="183390"/>
                  </a:lnTo>
                  <a:lnTo>
                    <a:pt x="2357628" y="155448"/>
                  </a:lnTo>
                  <a:lnTo>
                    <a:pt x="2351517" y="127505"/>
                  </a:lnTo>
                  <a:lnTo>
                    <a:pt x="2305844" y="76990"/>
                  </a:lnTo>
                  <a:lnTo>
                    <a:pt x="2268423" y="55294"/>
                  </a:lnTo>
                  <a:lnTo>
                    <a:pt x="2222705" y="36559"/>
                  </a:lnTo>
                  <a:lnTo>
                    <a:pt x="2169762" y="21223"/>
                  </a:lnTo>
                  <a:lnTo>
                    <a:pt x="2110662" y="9725"/>
                  </a:lnTo>
                  <a:lnTo>
                    <a:pt x="2046478" y="2504"/>
                  </a:lnTo>
                  <a:lnTo>
                    <a:pt x="1978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2217" y="2061210"/>
              <a:ext cx="2357755" cy="311150"/>
            </a:xfrm>
            <a:custGeom>
              <a:avLst/>
              <a:gdLst/>
              <a:ahLst/>
              <a:cxnLst/>
              <a:rect l="l" t="t" r="r" b="b"/>
              <a:pathLst>
                <a:path w="2357754" h="311150">
                  <a:moveTo>
                    <a:pt x="379349" y="0"/>
                  </a:moveTo>
                  <a:lnTo>
                    <a:pt x="1978279" y="0"/>
                  </a:lnTo>
                  <a:lnTo>
                    <a:pt x="2046478" y="2504"/>
                  </a:lnTo>
                  <a:lnTo>
                    <a:pt x="2110662" y="9725"/>
                  </a:lnTo>
                  <a:lnTo>
                    <a:pt x="2169762" y="21223"/>
                  </a:lnTo>
                  <a:lnTo>
                    <a:pt x="2222705" y="36559"/>
                  </a:lnTo>
                  <a:lnTo>
                    <a:pt x="2268423" y="55294"/>
                  </a:lnTo>
                  <a:lnTo>
                    <a:pt x="2305844" y="76990"/>
                  </a:lnTo>
                  <a:lnTo>
                    <a:pt x="2351517" y="127505"/>
                  </a:lnTo>
                  <a:lnTo>
                    <a:pt x="2357628" y="155448"/>
                  </a:lnTo>
                  <a:lnTo>
                    <a:pt x="2351517" y="183390"/>
                  </a:lnTo>
                  <a:lnTo>
                    <a:pt x="2305844" y="233905"/>
                  </a:lnTo>
                  <a:lnTo>
                    <a:pt x="2268423" y="255601"/>
                  </a:lnTo>
                  <a:lnTo>
                    <a:pt x="2222705" y="274336"/>
                  </a:lnTo>
                  <a:lnTo>
                    <a:pt x="2169762" y="289672"/>
                  </a:lnTo>
                  <a:lnTo>
                    <a:pt x="2110662" y="301170"/>
                  </a:lnTo>
                  <a:lnTo>
                    <a:pt x="2046478" y="308391"/>
                  </a:lnTo>
                  <a:lnTo>
                    <a:pt x="1978279" y="310895"/>
                  </a:lnTo>
                  <a:lnTo>
                    <a:pt x="379349" y="310895"/>
                  </a:lnTo>
                  <a:lnTo>
                    <a:pt x="311149" y="308391"/>
                  </a:lnTo>
                  <a:lnTo>
                    <a:pt x="246965" y="301170"/>
                  </a:lnTo>
                  <a:lnTo>
                    <a:pt x="187865" y="289672"/>
                  </a:lnTo>
                  <a:lnTo>
                    <a:pt x="134922" y="274336"/>
                  </a:lnTo>
                  <a:lnTo>
                    <a:pt x="89204" y="255601"/>
                  </a:lnTo>
                  <a:lnTo>
                    <a:pt x="51783" y="233905"/>
                  </a:lnTo>
                  <a:lnTo>
                    <a:pt x="6110" y="183390"/>
                  </a:lnTo>
                  <a:lnTo>
                    <a:pt x="0" y="155448"/>
                  </a:lnTo>
                  <a:lnTo>
                    <a:pt x="6110" y="127505"/>
                  </a:lnTo>
                  <a:lnTo>
                    <a:pt x="51783" y="76990"/>
                  </a:lnTo>
                  <a:lnTo>
                    <a:pt x="89204" y="55294"/>
                  </a:lnTo>
                  <a:lnTo>
                    <a:pt x="134922" y="36559"/>
                  </a:lnTo>
                  <a:lnTo>
                    <a:pt x="187865" y="21223"/>
                  </a:lnTo>
                  <a:lnTo>
                    <a:pt x="246965" y="9725"/>
                  </a:lnTo>
                  <a:lnTo>
                    <a:pt x="311149" y="2504"/>
                  </a:lnTo>
                  <a:lnTo>
                    <a:pt x="37934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346" y="2932938"/>
              <a:ext cx="367665" cy="457200"/>
            </a:xfrm>
            <a:custGeom>
              <a:avLst/>
              <a:gdLst/>
              <a:ahLst/>
              <a:cxnLst/>
              <a:rect l="l" t="t" r="r" b="b"/>
              <a:pathLst>
                <a:path w="367665" h="457200">
                  <a:moveTo>
                    <a:pt x="183641" y="0"/>
                  </a:moveTo>
                  <a:lnTo>
                    <a:pt x="141534" y="6038"/>
                  </a:lnTo>
                  <a:lnTo>
                    <a:pt x="102881" y="23237"/>
                  </a:lnTo>
                  <a:lnTo>
                    <a:pt x="68783" y="50225"/>
                  </a:lnTo>
                  <a:lnTo>
                    <a:pt x="40344" y="85628"/>
                  </a:lnTo>
                  <a:lnTo>
                    <a:pt x="18665" y="128073"/>
                  </a:lnTo>
                  <a:lnTo>
                    <a:pt x="4850" y="176188"/>
                  </a:lnTo>
                  <a:lnTo>
                    <a:pt x="0" y="228600"/>
                  </a:lnTo>
                  <a:lnTo>
                    <a:pt x="4850" y="281011"/>
                  </a:lnTo>
                  <a:lnTo>
                    <a:pt x="18665" y="329126"/>
                  </a:lnTo>
                  <a:lnTo>
                    <a:pt x="40344" y="371571"/>
                  </a:lnTo>
                  <a:lnTo>
                    <a:pt x="68783" y="406974"/>
                  </a:lnTo>
                  <a:lnTo>
                    <a:pt x="102881" y="433962"/>
                  </a:lnTo>
                  <a:lnTo>
                    <a:pt x="141534" y="451161"/>
                  </a:lnTo>
                  <a:lnTo>
                    <a:pt x="183641" y="457200"/>
                  </a:lnTo>
                  <a:lnTo>
                    <a:pt x="225749" y="451161"/>
                  </a:lnTo>
                  <a:lnTo>
                    <a:pt x="264402" y="433962"/>
                  </a:lnTo>
                  <a:lnTo>
                    <a:pt x="298500" y="406974"/>
                  </a:lnTo>
                  <a:lnTo>
                    <a:pt x="326939" y="371571"/>
                  </a:lnTo>
                  <a:lnTo>
                    <a:pt x="348618" y="329126"/>
                  </a:lnTo>
                  <a:lnTo>
                    <a:pt x="362433" y="281011"/>
                  </a:lnTo>
                  <a:lnTo>
                    <a:pt x="367284" y="228600"/>
                  </a:lnTo>
                  <a:lnTo>
                    <a:pt x="362433" y="176188"/>
                  </a:lnTo>
                  <a:lnTo>
                    <a:pt x="348618" y="128073"/>
                  </a:lnTo>
                  <a:lnTo>
                    <a:pt x="326939" y="85628"/>
                  </a:lnTo>
                  <a:lnTo>
                    <a:pt x="298500" y="50225"/>
                  </a:lnTo>
                  <a:lnTo>
                    <a:pt x="264402" y="23237"/>
                  </a:lnTo>
                  <a:lnTo>
                    <a:pt x="225749" y="6038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63346" y="2932938"/>
              <a:ext cx="367665" cy="457200"/>
            </a:xfrm>
            <a:custGeom>
              <a:avLst/>
              <a:gdLst/>
              <a:ahLst/>
              <a:cxnLst/>
              <a:rect l="l" t="t" r="r" b="b"/>
              <a:pathLst>
                <a:path w="367665" h="457200">
                  <a:moveTo>
                    <a:pt x="0" y="228600"/>
                  </a:moveTo>
                  <a:lnTo>
                    <a:pt x="4850" y="176188"/>
                  </a:lnTo>
                  <a:lnTo>
                    <a:pt x="18665" y="128073"/>
                  </a:lnTo>
                  <a:lnTo>
                    <a:pt x="40344" y="85628"/>
                  </a:lnTo>
                  <a:lnTo>
                    <a:pt x="68783" y="50225"/>
                  </a:lnTo>
                  <a:lnTo>
                    <a:pt x="102881" y="23237"/>
                  </a:lnTo>
                  <a:lnTo>
                    <a:pt x="141534" y="6038"/>
                  </a:lnTo>
                  <a:lnTo>
                    <a:pt x="183641" y="0"/>
                  </a:lnTo>
                  <a:lnTo>
                    <a:pt x="225749" y="6038"/>
                  </a:lnTo>
                  <a:lnTo>
                    <a:pt x="264402" y="23237"/>
                  </a:lnTo>
                  <a:lnTo>
                    <a:pt x="298500" y="50225"/>
                  </a:lnTo>
                  <a:lnTo>
                    <a:pt x="326939" y="85628"/>
                  </a:lnTo>
                  <a:lnTo>
                    <a:pt x="348618" y="128073"/>
                  </a:lnTo>
                  <a:lnTo>
                    <a:pt x="362433" y="176188"/>
                  </a:lnTo>
                  <a:lnTo>
                    <a:pt x="367284" y="228600"/>
                  </a:lnTo>
                  <a:lnTo>
                    <a:pt x="362433" y="281011"/>
                  </a:lnTo>
                  <a:lnTo>
                    <a:pt x="348618" y="329126"/>
                  </a:lnTo>
                  <a:lnTo>
                    <a:pt x="326939" y="371571"/>
                  </a:lnTo>
                  <a:lnTo>
                    <a:pt x="298500" y="406974"/>
                  </a:lnTo>
                  <a:lnTo>
                    <a:pt x="264402" y="433962"/>
                  </a:lnTo>
                  <a:lnTo>
                    <a:pt x="225749" y="451161"/>
                  </a:lnTo>
                  <a:lnTo>
                    <a:pt x="183641" y="457200"/>
                  </a:lnTo>
                  <a:lnTo>
                    <a:pt x="141534" y="451161"/>
                  </a:lnTo>
                  <a:lnTo>
                    <a:pt x="102881" y="433962"/>
                  </a:lnTo>
                  <a:lnTo>
                    <a:pt x="68783" y="406974"/>
                  </a:lnTo>
                  <a:lnTo>
                    <a:pt x="40344" y="371571"/>
                  </a:lnTo>
                  <a:lnTo>
                    <a:pt x="18665" y="329126"/>
                  </a:lnTo>
                  <a:lnTo>
                    <a:pt x="4850" y="281011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02386" y="3390138"/>
              <a:ext cx="427990" cy="1098550"/>
            </a:xfrm>
            <a:custGeom>
              <a:avLst/>
              <a:gdLst/>
              <a:ahLst/>
              <a:cxnLst/>
              <a:rect l="l" t="t" r="r" b="b"/>
              <a:pathLst>
                <a:path w="427990" h="1098550">
                  <a:moveTo>
                    <a:pt x="270116" y="0"/>
                  </a:moveTo>
                  <a:lnTo>
                    <a:pt x="243839" y="1098295"/>
                  </a:lnTo>
                </a:path>
                <a:path w="427990" h="1098550">
                  <a:moveTo>
                    <a:pt x="70104" y="624839"/>
                  </a:moveTo>
                  <a:lnTo>
                    <a:pt x="427456" y="624839"/>
                  </a:lnTo>
                </a:path>
                <a:path w="427990" h="1098550">
                  <a:moveTo>
                    <a:pt x="257505" y="815339"/>
                  </a:moveTo>
                  <a:lnTo>
                    <a:pt x="0" y="996695"/>
                  </a:lnTo>
                </a:path>
                <a:path w="427990" h="1098550">
                  <a:moveTo>
                    <a:pt x="243839" y="829056"/>
                  </a:moveTo>
                  <a:lnTo>
                    <a:pt x="401497" y="9485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6402" y="2722626"/>
              <a:ext cx="347980" cy="447040"/>
            </a:xfrm>
            <a:custGeom>
              <a:avLst/>
              <a:gdLst/>
              <a:ahLst/>
              <a:cxnLst/>
              <a:rect l="l" t="t" r="r" b="b"/>
              <a:pathLst>
                <a:path w="347979" h="447039">
                  <a:moveTo>
                    <a:pt x="173736" y="0"/>
                  </a:moveTo>
                  <a:lnTo>
                    <a:pt x="133880" y="5896"/>
                  </a:lnTo>
                  <a:lnTo>
                    <a:pt x="97304" y="22691"/>
                  </a:lnTo>
                  <a:lnTo>
                    <a:pt x="65047" y="49045"/>
                  </a:lnTo>
                  <a:lnTo>
                    <a:pt x="38148" y="83620"/>
                  </a:lnTo>
                  <a:lnTo>
                    <a:pt x="17648" y="125074"/>
                  </a:lnTo>
                  <a:lnTo>
                    <a:pt x="4585" y="172069"/>
                  </a:lnTo>
                  <a:lnTo>
                    <a:pt x="0" y="223265"/>
                  </a:lnTo>
                  <a:lnTo>
                    <a:pt x="4585" y="274462"/>
                  </a:lnTo>
                  <a:lnTo>
                    <a:pt x="17648" y="321457"/>
                  </a:lnTo>
                  <a:lnTo>
                    <a:pt x="38148" y="362911"/>
                  </a:lnTo>
                  <a:lnTo>
                    <a:pt x="65047" y="397486"/>
                  </a:lnTo>
                  <a:lnTo>
                    <a:pt x="97304" y="423840"/>
                  </a:lnTo>
                  <a:lnTo>
                    <a:pt x="133880" y="440635"/>
                  </a:lnTo>
                  <a:lnTo>
                    <a:pt x="173736" y="446532"/>
                  </a:lnTo>
                  <a:lnTo>
                    <a:pt x="213591" y="440635"/>
                  </a:lnTo>
                  <a:lnTo>
                    <a:pt x="250167" y="423840"/>
                  </a:lnTo>
                  <a:lnTo>
                    <a:pt x="282424" y="397486"/>
                  </a:lnTo>
                  <a:lnTo>
                    <a:pt x="309323" y="362911"/>
                  </a:lnTo>
                  <a:lnTo>
                    <a:pt x="329823" y="321457"/>
                  </a:lnTo>
                  <a:lnTo>
                    <a:pt x="342886" y="274462"/>
                  </a:lnTo>
                  <a:lnTo>
                    <a:pt x="347472" y="223265"/>
                  </a:lnTo>
                  <a:lnTo>
                    <a:pt x="342886" y="172069"/>
                  </a:lnTo>
                  <a:lnTo>
                    <a:pt x="329823" y="125074"/>
                  </a:lnTo>
                  <a:lnTo>
                    <a:pt x="309323" y="83620"/>
                  </a:lnTo>
                  <a:lnTo>
                    <a:pt x="282424" y="49045"/>
                  </a:lnTo>
                  <a:lnTo>
                    <a:pt x="250167" y="22691"/>
                  </a:lnTo>
                  <a:lnTo>
                    <a:pt x="213591" y="5896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6402" y="2722626"/>
              <a:ext cx="347980" cy="447040"/>
            </a:xfrm>
            <a:custGeom>
              <a:avLst/>
              <a:gdLst/>
              <a:ahLst/>
              <a:cxnLst/>
              <a:rect l="l" t="t" r="r" b="b"/>
              <a:pathLst>
                <a:path w="347979" h="447039">
                  <a:moveTo>
                    <a:pt x="0" y="223265"/>
                  </a:moveTo>
                  <a:lnTo>
                    <a:pt x="4585" y="172069"/>
                  </a:lnTo>
                  <a:lnTo>
                    <a:pt x="17648" y="125074"/>
                  </a:lnTo>
                  <a:lnTo>
                    <a:pt x="38148" y="83620"/>
                  </a:lnTo>
                  <a:lnTo>
                    <a:pt x="65047" y="49045"/>
                  </a:lnTo>
                  <a:lnTo>
                    <a:pt x="97304" y="22691"/>
                  </a:lnTo>
                  <a:lnTo>
                    <a:pt x="133880" y="5896"/>
                  </a:lnTo>
                  <a:lnTo>
                    <a:pt x="173736" y="0"/>
                  </a:lnTo>
                  <a:lnTo>
                    <a:pt x="213591" y="5896"/>
                  </a:lnTo>
                  <a:lnTo>
                    <a:pt x="250167" y="22691"/>
                  </a:lnTo>
                  <a:lnTo>
                    <a:pt x="282424" y="49045"/>
                  </a:lnTo>
                  <a:lnTo>
                    <a:pt x="309323" y="83620"/>
                  </a:lnTo>
                  <a:lnTo>
                    <a:pt x="329823" y="125074"/>
                  </a:lnTo>
                  <a:lnTo>
                    <a:pt x="342886" y="172069"/>
                  </a:lnTo>
                  <a:lnTo>
                    <a:pt x="347472" y="223265"/>
                  </a:lnTo>
                  <a:lnTo>
                    <a:pt x="342886" y="274462"/>
                  </a:lnTo>
                  <a:lnTo>
                    <a:pt x="329823" y="321457"/>
                  </a:lnTo>
                  <a:lnTo>
                    <a:pt x="309323" y="362911"/>
                  </a:lnTo>
                  <a:lnTo>
                    <a:pt x="282424" y="397486"/>
                  </a:lnTo>
                  <a:lnTo>
                    <a:pt x="250167" y="423840"/>
                  </a:lnTo>
                  <a:lnTo>
                    <a:pt x="213591" y="440635"/>
                  </a:lnTo>
                  <a:lnTo>
                    <a:pt x="173736" y="446532"/>
                  </a:lnTo>
                  <a:lnTo>
                    <a:pt x="133880" y="440635"/>
                  </a:lnTo>
                  <a:lnTo>
                    <a:pt x="97304" y="423840"/>
                  </a:lnTo>
                  <a:lnTo>
                    <a:pt x="65047" y="397486"/>
                  </a:lnTo>
                  <a:lnTo>
                    <a:pt x="38148" y="362911"/>
                  </a:lnTo>
                  <a:lnTo>
                    <a:pt x="17648" y="321457"/>
                  </a:lnTo>
                  <a:lnTo>
                    <a:pt x="4585" y="274462"/>
                  </a:lnTo>
                  <a:lnTo>
                    <a:pt x="0" y="223265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10137" y="3169158"/>
              <a:ext cx="15875" cy="1050290"/>
            </a:xfrm>
            <a:custGeom>
              <a:avLst/>
              <a:gdLst/>
              <a:ahLst/>
              <a:cxnLst/>
              <a:rect l="l" t="t" r="r" b="b"/>
              <a:pathLst>
                <a:path w="15875" h="1050289">
                  <a:moveTo>
                    <a:pt x="0" y="0"/>
                  </a:moveTo>
                  <a:lnTo>
                    <a:pt x="15747" y="104978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73868" y="4014216"/>
              <a:ext cx="462915" cy="578485"/>
            </a:xfrm>
            <a:custGeom>
              <a:avLst/>
              <a:gdLst/>
              <a:ahLst/>
              <a:cxnLst/>
              <a:rect l="l" t="t" r="r" b="b"/>
              <a:pathLst>
                <a:path w="462915" h="578485">
                  <a:moveTo>
                    <a:pt x="462406" y="0"/>
                  </a:moveTo>
                  <a:lnTo>
                    <a:pt x="0" y="578103"/>
                  </a:lnTo>
                </a:path>
              </a:pathLst>
            </a:custGeom>
            <a:ln w="12192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52582" y="3806189"/>
              <a:ext cx="620395" cy="412750"/>
            </a:xfrm>
            <a:custGeom>
              <a:avLst/>
              <a:gdLst/>
              <a:ahLst/>
              <a:cxnLst/>
              <a:rect l="l" t="t" r="r" b="b"/>
              <a:pathLst>
                <a:path w="620395" h="412750">
                  <a:moveTo>
                    <a:pt x="83820" y="10541"/>
                  </a:moveTo>
                  <a:lnTo>
                    <a:pt x="619887" y="0"/>
                  </a:lnTo>
                </a:path>
                <a:path w="620395" h="412750">
                  <a:moveTo>
                    <a:pt x="257556" y="208787"/>
                  </a:moveTo>
                  <a:lnTo>
                    <a:pt x="0" y="412369"/>
                  </a:lnTo>
                </a:path>
                <a:path w="620395" h="412750">
                  <a:moveTo>
                    <a:pt x="272796" y="208787"/>
                  </a:moveTo>
                  <a:lnTo>
                    <a:pt x="619633" y="39801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646156" y="4279772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Applicants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66817" y="2425954"/>
            <a:ext cx="7000240" cy="2146300"/>
            <a:chOff x="4766817" y="2425954"/>
            <a:chExt cx="7000240" cy="2146300"/>
          </a:xfrm>
        </p:grpSpPr>
        <p:sp>
          <p:nvSpPr>
            <p:cNvPr id="26" name="object 26"/>
            <p:cNvSpPr/>
            <p:nvPr/>
          </p:nvSpPr>
          <p:spPr>
            <a:xfrm>
              <a:off x="4804409" y="2436114"/>
              <a:ext cx="2345690" cy="497205"/>
            </a:xfrm>
            <a:custGeom>
              <a:avLst/>
              <a:gdLst/>
              <a:ahLst/>
              <a:cxnLst/>
              <a:rect l="l" t="t" r="r" b="b"/>
              <a:pathLst>
                <a:path w="2345690" h="497205">
                  <a:moveTo>
                    <a:pt x="1968118" y="0"/>
                  </a:moveTo>
                  <a:lnTo>
                    <a:pt x="377316" y="0"/>
                  </a:lnTo>
                  <a:lnTo>
                    <a:pt x="321555" y="2694"/>
                  </a:lnTo>
                  <a:lnTo>
                    <a:pt x="268335" y="10520"/>
                  </a:lnTo>
                  <a:lnTo>
                    <a:pt x="218240" y="23093"/>
                  </a:lnTo>
                  <a:lnTo>
                    <a:pt x="171854" y="40029"/>
                  </a:lnTo>
                  <a:lnTo>
                    <a:pt x="129760" y="60942"/>
                  </a:lnTo>
                  <a:lnTo>
                    <a:pt x="92542" y="85449"/>
                  </a:lnTo>
                  <a:lnTo>
                    <a:pt x="60782" y="113164"/>
                  </a:lnTo>
                  <a:lnTo>
                    <a:pt x="35065" y="143702"/>
                  </a:lnTo>
                  <a:lnTo>
                    <a:pt x="15973" y="176679"/>
                  </a:lnTo>
                  <a:lnTo>
                    <a:pt x="0" y="248412"/>
                  </a:lnTo>
                  <a:lnTo>
                    <a:pt x="4090" y="285112"/>
                  </a:lnTo>
                  <a:lnTo>
                    <a:pt x="35065" y="353121"/>
                  </a:lnTo>
                  <a:lnTo>
                    <a:pt x="60782" y="383659"/>
                  </a:lnTo>
                  <a:lnTo>
                    <a:pt x="92542" y="411374"/>
                  </a:lnTo>
                  <a:lnTo>
                    <a:pt x="129760" y="435881"/>
                  </a:lnTo>
                  <a:lnTo>
                    <a:pt x="171854" y="456794"/>
                  </a:lnTo>
                  <a:lnTo>
                    <a:pt x="218240" y="473730"/>
                  </a:lnTo>
                  <a:lnTo>
                    <a:pt x="268335" y="486303"/>
                  </a:lnTo>
                  <a:lnTo>
                    <a:pt x="321555" y="494129"/>
                  </a:lnTo>
                  <a:lnTo>
                    <a:pt x="377316" y="496824"/>
                  </a:lnTo>
                  <a:lnTo>
                    <a:pt x="1968118" y="496824"/>
                  </a:lnTo>
                  <a:lnTo>
                    <a:pt x="2023880" y="494129"/>
                  </a:lnTo>
                  <a:lnTo>
                    <a:pt x="2077100" y="486303"/>
                  </a:lnTo>
                  <a:lnTo>
                    <a:pt x="2127195" y="473730"/>
                  </a:lnTo>
                  <a:lnTo>
                    <a:pt x="2173581" y="456794"/>
                  </a:lnTo>
                  <a:lnTo>
                    <a:pt x="2215675" y="435881"/>
                  </a:lnTo>
                  <a:lnTo>
                    <a:pt x="2252893" y="411374"/>
                  </a:lnTo>
                  <a:lnTo>
                    <a:pt x="2284653" y="383659"/>
                  </a:lnTo>
                  <a:lnTo>
                    <a:pt x="2310370" y="353121"/>
                  </a:lnTo>
                  <a:lnTo>
                    <a:pt x="2329462" y="320144"/>
                  </a:lnTo>
                  <a:lnTo>
                    <a:pt x="2345436" y="248412"/>
                  </a:lnTo>
                  <a:lnTo>
                    <a:pt x="2341345" y="211711"/>
                  </a:lnTo>
                  <a:lnTo>
                    <a:pt x="2310370" y="143702"/>
                  </a:lnTo>
                  <a:lnTo>
                    <a:pt x="2284653" y="113164"/>
                  </a:lnTo>
                  <a:lnTo>
                    <a:pt x="2252893" y="85449"/>
                  </a:lnTo>
                  <a:lnTo>
                    <a:pt x="2215675" y="60942"/>
                  </a:lnTo>
                  <a:lnTo>
                    <a:pt x="2173581" y="40029"/>
                  </a:lnTo>
                  <a:lnTo>
                    <a:pt x="2127195" y="23093"/>
                  </a:lnTo>
                  <a:lnTo>
                    <a:pt x="2077100" y="10520"/>
                  </a:lnTo>
                  <a:lnTo>
                    <a:pt x="2023880" y="2694"/>
                  </a:lnTo>
                  <a:lnTo>
                    <a:pt x="1968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804409" y="2436114"/>
              <a:ext cx="2345690" cy="497205"/>
            </a:xfrm>
            <a:custGeom>
              <a:avLst/>
              <a:gdLst/>
              <a:ahLst/>
              <a:cxnLst/>
              <a:rect l="l" t="t" r="r" b="b"/>
              <a:pathLst>
                <a:path w="2345690" h="497205">
                  <a:moveTo>
                    <a:pt x="377316" y="0"/>
                  </a:moveTo>
                  <a:lnTo>
                    <a:pt x="1968118" y="0"/>
                  </a:lnTo>
                  <a:lnTo>
                    <a:pt x="2023880" y="2694"/>
                  </a:lnTo>
                  <a:lnTo>
                    <a:pt x="2077100" y="10520"/>
                  </a:lnTo>
                  <a:lnTo>
                    <a:pt x="2127195" y="23093"/>
                  </a:lnTo>
                  <a:lnTo>
                    <a:pt x="2173581" y="40029"/>
                  </a:lnTo>
                  <a:lnTo>
                    <a:pt x="2215675" y="60942"/>
                  </a:lnTo>
                  <a:lnTo>
                    <a:pt x="2252893" y="85449"/>
                  </a:lnTo>
                  <a:lnTo>
                    <a:pt x="2284653" y="113164"/>
                  </a:lnTo>
                  <a:lnTo>
                    <a:pt x="2310370" y="143702"/>
                  </a:lnTo>
                  <a:lnTo>
                    <a:pt x="2329462" y="176679"/>
                  </a:lnTo>
                  <a:lnTo>
                    <a:pt x="2345436" y="248412"/>
                  </a:lnTo>
                  <a:lnTo>
                    <a:pt x="2341345" y="285112"/>
                  </a:lnTo>
                  <a:lnTo>
                    <a:pt x="2310370" y="353121"/>
                  </a:lnTo>
                  <a:lnTo>
                    <a:pt x="2284653" y="383659"/>
                  </a:lnTo>
                  <a:lnTo>
                    <a:pt x="2252893" y="411374"/>
                  </a:lnTo>
                  <a:lnTo>
                    <a:pt x="2215675" y="435881"/>
                  </a:lnTo>
                  <a:lnTo>
                    <a:pt x="2173581" y="456794"/>
                  </a:lnTo>
                  <a:lnTo>
                    <a:pt x="2127195" y="473730"/>
                  </a:lnTo>
                  <a:lnTo>
                    <a:pt x="2077100" y="486303"/>
                  </a:lnTo>
                  <a:lnTo>
                    <a:pt x="2023880" y="494129"/>
                  </a:lnTo>
                  <a:lnTo>
                    <a:pt x="1968118" y="496824"/>
                  </a:lnTo>
                  <a:lnTo>
                    <a:pt x="377316" y="496824"/>
                  </a:lnTo>
                  <a:lnTo>
                    <a:pt x="321555" y="494129"/>
                  </a:lnTo>
                  <a:lnTo>
                    <a:pt x="268335" y="486303"/>
                  </a:lnTo>
                  <a:lnTo>
                    <a:pt x="218240" y="473730"/>
                  </a:lnTo>
                  <a:lnTo>
                    <a:pt x="171854" y="456794"/>
                  </a:lnTo>
                  <a:lnTo>
                    <a:pt x="129760" y="435881"/>
                  </a:lnTo>
                  <a:lnTo>
                    <a:pt x="92542" y="411374"/>
                  </a:lnTo>
                  <a:lnTo>
                    <a:pt x="60782" y="383659"/>
                  </a:lnTo>
                  <a:lnTo>
                    <a:pt x="35065" y="353121"/>
                  </a:lnTo>
                  <a:lnTo>
                    <a:pt x="15973" y="320144"/>
                  </a:lnTo>
                  <a:lnTo>
                    <a:pt x="0" y="248412"/>
                  </a:lnTo>
                  <a:lnTo>
                    <a:pt x="4090" y="211711"/>
                  </a:lnTo>
                  <a:lnTo>
                    <a:pt x="35065" y="143702"/>
                  </a:lnTo>
                  <a:lnTo>
                    <a:pt x="60782" y="113164"/>
                  </a:lnTo>
                  <a:lnTo>
                    <a:pt x="92542" y="85449"/>
                  </a:lnTo>
                  <a:lnTo>
                    <a:pt x="129760" y="60942"/>
                  </a:lnTo>
                  <a:lnTo>
                    <a:pt x="171854" y="40029"/>
                  </a:lnTo>
                  <a:lnTo>
                    <a:pt x="218240" y="23093"/>
                  </a:lnTo>
                  <a:lnTo>
                    <a:pt x="268335" y="10520"/>
                  </a:lnTo>
                  <a:lnTo>
                    <a:pt x="321555" y="2694"/>
                  </a:lnTo>
                  <a:lnTo>
                    <a:pt x="377316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76977" y="3074670"/>
              <a:ext cx="2359660" cy="302260"/>
            </a:xfrm>
            <a:custGeom>
              <a:avLst/>
              <a:gdLst/>
              <a:ahLst/>
              <a:cxnLst/>
              <a:rect l="l" t="t" r="r" b="b"/>
              <a:pathLst>
                <a:path w="2359659" h="302260">
                  <a:moveTo>
                    <a:pt x="1979549" y="0"/>
                  </a:moveTo>
                  <a:lnTo>
                    <a:pt x="379475" y="0"/>
                  </a:lnTo>
                  <a:lnTo>
                    <a:pt x="311272" y="2431"/>
                  </a:lnTo>
                  <a:lnTo>
                    <a:pt x="247076" y="9440"/>
                  </a:lnTo>
                  <a:lnTo>
                    <a:pt x="187960" y="20602"/>
                  </a:lnTo>
                  <a:lnTo>
                    <a:pt x="134996" y="35488"/>
                  </a:lnTo>
                  <a:lnTo>
                    <a:pt x="89257" y="53674"/>
                  </a:lnTo>
                  <a:lnTo>
                    <a:pt x="51815" y="74732"/>
                  </a:lnTo>
                  <a:lnTo>
                    <a:pt x="6114" y="123759"/>
                  </a:lnTo>
                  <a:lnTo>
                    <a:pt x="0" y="150875"/>
                  </a:lnTo>
                  <a:lnTo>
                    <a:pt x="6114" y="177992"/>
                  </a:lnTo>
                  <a:lnTo>
                    <a:pt x="51815" y="227019"/>
                  </a:lnTo>
                  <a:lnTo>
                    <a:pt x="89257" y="248077"/>
                  </a:lnTo>
                  <a:lnTo>
                    <a:pt x="134996" y="266263"/>
                  </a:lnTo>
                  <a:lnTo>
                    <a:pt x="187960" y="281149"/>
                  </a:lnTo>
                  <a:lnTo>
                    <a:pt x="247076" y="292311"/>
                  </a:lnTo>
                  <a:lnTo>
                    <a:pt x="311272" y="299320"/>
                  </a:lnTo>
                  <a:lnTo>
                    <a:pt x="379475" y="301751"/>
                  </a:lnTo>
                  <a:lnTo>
                    <a:pt x="1979549" y="301751"/>
                  </a:lnTo>
                  <a:lnTo>
                    <a:pt x="2047790" y="299320"/>
                  </a:lnTo>
                  <a:lnTo>
                    <a:pt x="2112016" y="292311"/>
                  </a:lnTo>
                  <a:lnTo>
                    <a:pt x="2171154" y="281149"/>
                  </a:lnTo>
                  <a:lnTo>
                    <a:pt x="2224133" y="266263"/>
                  </a:lnTo>
                  <a:lnTo>
                    <a:pt x="2269883" y="248077"/>
                  </a:lnTo>
                  <a:lnTo>
                    <a:pt x="2307331" y="227019"/>
                  </a:lnTo>
                  <a:lnTo>
                    <a:pt x="2353037" y="177992"/>
                  </a:lnTo>
                  <a:lnTo>
                    <a:pt x="2359152" y="150875"/>
                  </a:lnTo>
                  <a:lnTo>
                    <a:pt x="2353037" y="123759"/>
                  </a:lnTo>
                  <a:lnTo>
                    <a:pt x="2307331" y="74732"/>
                  </a:lnTo>
                  <a:lnTo>
                    <a:pt x="2269883" y="53674"/>
                  </a:lnTo>
                  <a:lnTo>
                    <a:pt x="2224133" y="35488"/>
                  </a:lnTo>
                  <a:lnTo>
                    <a:pt x="2171154" y="20602"/>
                  </a:lnTo>
                  <a:lnTo>
                    <a:pt x="2112016" y="9440"/>
                  </a:lnTo>
                  <a:lnTo>
                    <a:pt x="2047790" y="2431"/>
                  </a:lnTo>
                  <a:lnTo>
                    <a:pt x="1979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76977" y="3074670"/>
              <a:ext cx="2359660" cy="302260"/>
            </a:xfrm>
            <a:custGeom>
              <a:avLst/>
              <a:gdLst/>
              <a:ahLst/>
              <a:cxnLst/>
              <a:rect l="l" t="t" r="r" b="b"/>
              <a:pathLst>
                <a:path w="2359659" h="302260">
                  <a:moveTo>
                    <a:pt x="379475" y="0"/>
                  </a:moveTo>
                  <a:lnTo>
                    <a:pt x="1979549" y="0"/>
                  </a:lnTo>
                  <a:lnTo>
                    <a:pt x="2047790" y="2431"/>
                  </a:lnTo>
                  <a:lnTo>
                    <a:pt x="2112016" y="9440"/>
                  </a:lnTo>
                  <a:lnTo>
                    <a:pt x="2171154" y="20602"/>
                  </a:lnTo>
                  <a:lnTo>
                    <a:pt x="2224133" y="35488"/>
                  </a:lnTo>
                  <a:lnTo>
                    <a:pt x="2269883" y="53674"/>
                  </a:lnTo>
                  <a:lnTo>
                    <a:pt x="2307331" y="74732"/>
                  </a:lnTo>
                  <a:lnTo>
                    <a:pt x="2353037" y="123759"/>
                  </a:lnTo>
                  <a:lnTo>
                    <a:pt x="2359152" y="150875"/>
                  </a:lnTo>
                  <a:lnTo>
                    <a:pt x="2353037" y="177992"/>
                  </a:lnTo>
                  <a:lnTo>
                    <a:pt x="2307331" y="227019"/>
                  </a:lnTo>
                  <a:lnTo>
                    <a:pt x="2269883" y="248077"/>
                  </a:lnTo>
                  <a:lnTo>
                    <a:pt x="2224133" y="266263"/>
                  </a:lnTo>
                  <a:lnTo>
                    <a:pt x="2171154" y="281149"/>
                  </a:lnTo>
                  <a:lnTo>
                    <a:pt x="2112016" y="292311"/>
                  </a:lnTo>
                  <a:lnTo>
                    <a:pt x="2047790" y="299320"/>
                  </a:lnTo>
                  <a:lnTo>
                    <a:pt x="1979549" y="301751"/>
                  </a:lnTo>
                  <a:lnTo>
                    <a:pt x="379475" y="301751"/>
                  </a:lnTo>
                  <a:lnTo>
                    <a:pt x="311272" y="299320"/>
                  </a:lnTo>
                  <a:lnTo>
                    <a:pt x="247076" y="292311"/>
                  </a:lnTo>
                  <a:lnTo>
                    <a:pt x="187960" y="281149"/>
                  </a:lnTo>
                  <a:lnTo>
                    <a:pt x="134996" y="266263"/>
                  </a:lnTo>
                  <a:lnTo>
                    <a:pt x="89257" y="248077"/>
                  </a:lnTo>
                  <a:lnTo>
                    <a:pt x="51815" y="227019"/>
                  </a:lnTo>
                  <a:lnTo>
                    <a:pt x="6114" y="177992"/>
                  </a:lnTo>
                  <a:lnTo>
                    <a:pt x="0" y="150875"/>
                  </a:lnTo>
                  <a:lnTo>
                    <a:pt x="6114" y="123759"/>
                  </a:lnTo>
                  <a:lnTo>
                    <a:pt x="51815" y="74732"/>
                  </a:lnTo>
                  <a:lnTo>
                    <a:pt x="89257" y="53674"/>
                  </a:lnTo>
                  <a:lnTo>
                    <a:pt x="134996" y="35488"/>
                  </a:lnTo>
                  <a:lnTo>
                    <a:pt x="187960" y="20602"/>
                  </a:lnTo>
                  <a:lnTo>
                    <a:pt x="247076" y="9440"/>
                  </a:lnTo>
                  <a:lnTo>
                    <a:pt x="311272" y="2431"/>
                  </a:lnTo>
                  <a:lnTo>
                    <a:pt x="37947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657332" y="4549013"/>
              <a:ext cx="1109980" cy="22860"/>
            </a:xfrm>
            <a:custGeom>
              <a:avLst/>
              <a:gdLst/>
              <a:ahLst/>
              <a:cxnLst/>
              <a:rect l="l" t="t" r="r" b="b"/>
              <a:pathLst>
                <a:path w="1109979" h="22860">
                  <a:moveTo>
                    <a:pt x="110947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109472" y="22860"/>
                  </a:lnTo>
                  <a:lnTo>
                    <a:pt x="1109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25644" y="757173"/>
            <a:ext cx="1861185" cy="26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marR="496570" indent="-27305" algn="ctr">
              <a:lnSpc>
                <a:spcPct val="1375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Login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Register</a:t>
            </a:r>
            <a:endParaRPr sz="1800" dirty="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  <a:spcBef>
                <a:spcPts val="91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endParaRPr sz="1800" dirty="0">
              <a:latin typeface="Trebuchet MS"/>
              <a:cs typeface="Trebuchet MS"/>
            </a:endParaRPr>
          </a:p>
          <a:p>
            <a:pPr marL="234950" marR="199390" algn="ctr">
              <a:lnSpc>
                <a:spcPct val="120600"/>
              </a:lnSpc>
              <a:spcBef>
                <a:spcPts val="81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Cleaning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 dirty="0">
              <a:latin typeface="Trebuchet MS"/>
              <a:cs typeface="Trebuchet MS"/>
            </a:endParaRPr>
          </a:p>
          <a:p>
            <a:pPr marL="4127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Transformation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82058" y="3565905"/>
            <a:ext cx="2378075" cy="322580"/>
            <a:chOff x="4782058" y="3565905"/>
            <a:chExt cx="2378075" cy="322580"/>
          </a:xfrm>
        </p:grpSpPr>
        <p:sp>
          <p:nvSpPr>
            <p:cNvPr id="33" name="object 33"/>
            <p:cNvSpPr/>
            <p:nvPr/>
          </p:nvSpPr>
          <p:spPr>
            <a:xfrm>
              <a:off x="4792218" y="3576065"/>
              <a:ext cx="2357755" cy="302260"/>
            </a:xfrm>
            <a:custGeom>
              <a:avLst/>
              <a:gdLst/>
              <a:ahLst/>
              <a:cxnLst/>
              <a:rect l="l" t="t" r="r" b="b"/>
              <a:pathLst>
                <a:path w="2357754" h="302260">
                  <a:moveTo>
                    <a:pt x="1978279" y="0"/>
                  </a:moveTo>
                  <a:lnTo>
                    <a:pt x="379349" y="0"/>
                  </a:lnTo>
                  <a:lnTo>
                    <a:pt x="311149" y="2431"/>
                  </a:lnTo>
                  <a:lnTo>
                    <a:pt x="246965" y="9440"/>
                  </a:lnTo>
                  <a:lnTo>
                    <a:pt x="187865" y="20602"/>
                  </a:lnTo>
                  <a:lnTo>
                    <a:pt x="134922" y="35488"/>
                  </a:lnTo>
                  <a:lnTo>
                    <a:pt x="89204" y="53674"/>
                  </a:lnTo>
                  <a:lnTo>
                    <a:pt x="51783" y="74732"/>
                  </a:lnTo>
                  <a:lnTo>
                    <a:pt x="6110" y="123759"/>
                  </a:lnTo>
                  <a:lnTo>
                    <a:pt x="0" y="150876"/>
                  </a:lnTo>
                  <a:lnTo>
                    <a:pt x="6110" y="177992"/>
                  </a:lnTo>
                  <a:lnTo>
                    <a:pt x="51783" y="227019"/>
                  </a:lnTo>
                  <a:lnTo>
                    <a:pt x="89204" y="248077"/>
                  </a:lnTo>
                  <a:lnTo>
                    <a:pt x="134922" y="266263"/>
                  </a:lnTo>
                  <a:lnTo>
                    <a:pt x="187865" y="281149"/>
                  </a:lnTo>
                  <a:lnTo>
                    <a:pt x="246965" y="292311"/>
                  </a:lnTo>
                  <a:lnTo>
                    <a:pt x="311149" y="299320"/>
                  </a:lnTo>
                  <a:lnTo>
                    <a:pt x="379349" y="301752"/>
                  </a:lnTo>
                  <a:lnTo>
                    <a:pt x="1978279" y="301752"/>
                  </a:lnTo>
                  <a:lnTo>
                    <a:pt x="2046478" y="299320"/>
                  </a:lnTo>
                  <a:lnTo>
                    <a:pt x="2110662" y="292311"/>
                  </a:lnTo>
                  <a:lnTo>
                    <a:pt x="2169762" y="281149"/>
                  </a:lnTo>
                  <a:lnTo>
                    <a:pt x="2222705" y="266263"/>
                  </a:lnTo>
                  <a:lnTo>
                    <a:pt x="2268423" y="248077"/>
                  </a:lnTo>
                  <a:lnTo>
                    <a:pt x="2305844" y="227019"/>
                  </a:lnTo>
                  <a:lnTo>
                    <a:pt x="2351517" y="177992"/>
                  </a:lnTo>
                  <a:lnTo>
                    <a:pt x="2357628" y="150876"/>
                  </a:lnTo>
                  <a:lnTo>
                    <a:pt x="2351517" y="123759"/>
                  </a:lnTo>
                  <a:lnTo>
                    <a:pt x="2305844" y="74732"/>
                  </a:lnTo>
                  <a:lnTo>
                    <a:pt x="2268423" y="53674"/>
                  </a:lnTo>
                  <a:lnTo>
                    <a:pt x="2222705" y="35488"/>
                  </a:lnTo>
                  <a:lnTo>
                    <a:pt x="2169762" y="20602"/>
                  </a:lnTo>
                  <a:lnTo>
                    <a:pt x="2110662" y="9440"/>
                  </a:lnTo>
                  <a:lnTo>
                    <a:pt x="2046478" y="2431"/>
                  </a:lnTo>
                  <a:lnTo>
                    <a:pt x="1978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792218" y="3576065"/>
              <a:ext cx="2357755" cy="302260"/>
            </a:xfrm>
            <a:custGeom>
              <a:avLst/>
              <a:gdLst/>
              <a:ahLst/>
              <a:cxnLst/>
              <a:rect l="l" t="t" r="r" b="b"/>
              <a:pathLst>
                <a:path w="2357754" h="302260">
                  <a:moveTo>
                    <a:pt x="379349" y="0"/>
                  </a:moveTo>
                  <a:lnTo>
                    <a:pt x="1978279" y="0"/>
                  </a:lnTo>
                  <a:lnTo>
                    <a:pt x="2046478" y="2431"/>
                  </a:lnTo>
                  <a:lnTo>
                    <a:pt x="2110662" y="9440"/>
                  </a:lnTo>
                  <a:lnTo>
                    <a:pt x="2169762" y="20602"/>
                  </a:lnTo>
                  <a:lnTo>
                    <a:pt x="2222705" y="35488"/>
                  </a:lnTo>
                  <a:lnTo>
                    <a:pt x="2268423" y="53674"/>
                  </a:lnTo>
                  <a:lnTo>
                    <a:pt x="2305844" y="74732"/>
                  </a:lnTo>
                  <a:lnTo>
                    <a:pt x="2351517" y="123759"/>
                  </a:lnTo>
                  <a:lnTo>
                    <a:pt x="2357628" y="150876"/>
                  </a:lnTo>
                  <a:lnTo>
                    <a:pt x="2351517" y="177992"/>
                  </a:lnTo>
                  <a:lnTo>
                    <a:pt x="2305844" y="227019"/>
                  </a:lnTo>
                  <a:lnTo>
                    <a:pt x="2268423" y="248077"/>
                  </a:lnTo>
                  <a:lnTo>
                    <a:pt x="2222705" y="266263"/>
                  </a:lnTo>
                  <a:lnTo>
                    <a:pt x="2169762" y="281149"/>
                  </a:lnTo>
                  <a:lnTo>
                    <a:pt x="2110662" y="292311"/>
                  </a:lnTo>
                  <a:lnTo>
                    <a:pt x="2046478" y="299320"/>
                  </a:lnTo>
                  <a:lnTo>
                    <a:pt x="1978279" y="301752"/>
                  </a:lnTo>
                  <a:lnTo>
                    <a:pt x="379349" y="301752"/>
                  </a:lnTo>
                  <a:lnTo>
                    <a:pt x="311149" y="299320"/>
                  </a:lnTo>
                  <a:lnTo>
                    <a:pt x="246965" y="292311"/>
                  </a:lnTo>
                  <a:lnTo>
                    <a:pt x="187865" y="281149"/>
                  </a:lnTo>
                  <a:lnTo>
                    <a:pt x="134922" y="266263"/>
                  </a:lnTo>
                  <a:lnTo>
                    <a:pt x="89204" y="248077"/>
                  </a:lnTo>
                  <a:lnTo>
                    <a:pt x="51783" y="227019"/>
                  </a:lnTo>
                  <a:lnTo>
                    <a:pt x="6110" y="177992"/>
                  </a:lnTo>
                  <a:lnTo>
                    <a:pt x="0" y="150876"/>
                  </a:lnTo>
                  <a:lnTo>
                    <a:pt x="6110" y="123759"/>
                  </a:lnTo>
                  <a:lnTo>
                    <a:pt x="51783" y="74732"/>
                  </a:lnTo>
                  <a:lnTo>
                    <a:pt x="89204" y="53674"/>
                  </a:lnTo>
                  <a:lnTo>
                    <a:pt x="134922" y="35488"/>
                  </a:lnTo>
                  <a:lnTo>
                    <a:pt x="187865" y="20602"/>
                  </a:lnTo>
                  <a:lnTo>
                    <a:pt x="246965" y="9440"/>
                  </a:lnTo>
                  <a:lnTo>
                    <a:pt x="311149" y="2431"/>
                  </a:lnTo>
                  <a:lnTo>
                    <a:pt x="37934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32908" y="3570478"/>
            <a:ext cx="147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82058" y="4004817"/>
            <a:ext cx="2405380" cy="494665"/>
            <a:chOff x="4782058" y="4004817"/>
            <a:chExt cx="2405380" cy="494665"/>
          </a:xfrm>
        </p:grpSpPr>
        <p:sp>
          <p:nvSpPr>
            <p:cNvPr id="37" name="object 37"/>
            <p:cNvSpPr/>
            <p:nvPr/>
          </p:nvSpPr>
          <p:spPr>
            <a:xfrm>
              <a:off x="4792218" y="4014977"/>
              <a:ext cx="2385060" cy="474345"/>
            </a:xfrm>
            <a:custGeom>
              <a:avLst/>
              <a:gdLst/>
              <a:ahLst/>
              <a:cxnLst/>
              <a:rect l="l" t="t" r="r" b="b"/>
              <a:pathLst>
                <a:path w="2385059" h="474345">
                  <a:moveTo>
                    <a:pt x="2001392" y="0"/>
                  </a:moveTo>
                  <a:lnTo>
                    <a:pt x="383667" y="0"/>
                  </a:lnTo>
                  <a:lnTo>
                    <a:pt x="326984" y="2568"/>
                  </a:lnTo>
                  <a:lnTo>
                    <a:pt x="272879" y="10029"/>
                  </a:lnTo>
                  <a:lnTo>
                    <a:pt x="221947" y="22016"/>
                  </a:lnTo>
                  <a:lnTo>
                    <a:pt x="174781" y="38165"/>
                  </a:lnTo>
                  <a:lnTo>
                    <a:pt x="131976" y="58108"/>
                  </a:lnTo>
                  <a:lnTo>
                    <a:pt x="94126" y="81481"/>
                  </a:lnTo>
                  <a:lnTo>
                    <a:pt x="61825" y="107918"/>
                  </a:lnTo>
                  <a:lnTo>
                    <a:pt x="35668" y="137052"/>
                  </a:lnTo>
                  <a:lnTo>
                    <a:pt x="4161" y="201950"/>
                  </a:lnTo>
                  <a:lnTo>
                    <a:pt x="0" y="236982"/>
                  </a:lnTo>
                  <a:lnTo>
                    <a:pt x="4161" y="272013"/>
                  </a:lnTo>
                  <a:lnTo>
                    <a:pt x="35668" y="336911"/>
                  </a:lnTo>
                  <a:lnTo>
                    <a:pt x="61825" y="366045"/>
                  </a:lnTo>
                  <a:lnTo>
                    <a:pt x="94126" y="392482"/>
                  </a:lnTo>
                  <a:lnTo>
                    <a:pt x="131976" y="415855"/>
                  </a:lnTo>
                  <a:lnTo>
                    <a:pt x="174781" y="435798"/>
                  </a:lnTo>
                  <a:lnTo>
                    <a:pt x="221947" y="451947"/>
                  </a:lnTo>
                  <a:lnTo>
                    <a:pt x="272879" y="463934"/>
                  </a:lnTo>
                  <a:lnTo>
                    <a:pt x="326984" y="471395"/>
                  </a:lnTo>
                  <a:lnTo>
                    <a:pt x="383667" y="473964"/>
                  </a:lnTo>
                  <a:lnTo>
                    <a:pt x="2001392" y="473964"/>
                  </a:lnTo>
                  <a:lnTo>
                    <a:pt x="2058075" y="471395"/>
                  </a:lnTo>
                  <a:lnTo>
                    <a:pt x="2112180" y="463934"/>
                  </a:lnTo>
                  <a:lnTo>
                    <a:pt x="2163112" y="451947"/>
                  </a:lnTo>
                  <a:lnTo>
                    <a:pt x="2210278" y="435798"/>
                  </a:lnTo>
                  <a:lnTo>
                    <a:pt x="2253083" y="415855"/>
                  </a:lnTo>
                  <a:lnTo>
                    <a:pt x="2290933" y="392482"/>
                  </a:lnTo>
                  <a:lnTo>
                    <a:pt x="2323234" y="366045"/>
                  </a:lnTo>
                  <a:lnTo>
                    <a:pt x="2349391" y="336911"/>
                  </a:lnTo>
                  <a:lnTo>
                    <a:pt x="2380898" y="272013"/>
                  </a:lnTo>
                  <a:lnTo>
                    <a:pt x="2385060" y="236982"/>
                  </a:lnTo>
                  <a:lnTo>
                    <a:pt x="2380898" y="201950"/>
                  </a:lnTo>
                  <a:lnTo>
                    <a:pt x="2349391" y="137052"/>
                  </a:lnTo>
                  <a:lnTo>
                    <a:pt x="2323234" y="107918"/>
                  </a:lnTo>
                  <a:lnTo>
                    <a:pt x="2290933" y="81481"/>
                  </a:lnTo>
                  <a:lnTo>
                    <a:pt x="2253083" y="58108"/>
                  </a:lnTo>
                  <a:lnTo>
                    <a:pt x="2210278" y="38165"/>
                  </a:lnTo>
                  <a:lnTo>
                    <a:pt x="2163112" y="22016"/>
                  </a:lnTo>
                  <a:lnTo>
                    <a:pt x="2112180" y="10029"/>
                  </a:lnTo>
                  <a:lnTo>
                    <a:pt x="2058075" y="2568"/>
                  </a:lnTo>
                  <a:lnTo>
                    <a:pt x="2001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792218" y="4014977"/>
              <a:ext cx="2385060" cy="474345"/>
            </a:xfrm>
            <a:custGeom>
              <a:avLst/>
              <a:gdLst/>
              <a:ahLst/>
              <a:cxnLst/>
              <a:rect l="l" t="t" r="r" b="b"/>
              <a:pathLst>
                <a:path w="2385059" h="474345">
                  <a:moveTo>
                    <a:pt x="383667" y="0"/>
                  </a:moveTo>
                  <a:lnTo>
                    <a:pt x="2001392" y="0"/>
                  </a:lnTo>
                  <a:lnTo>
                    <a:pt x="2058075" y="2568"/>
                  </a:lnTo>
                  <a:lnTo>
                    <a:pt x="2112180" y="10029"/>
                  </a:lnTo>
                  <a:lnTo>
                    <a:pt x="2163112" y="22016"/>
                  </a:lnTo>
                  <a:lnTo>
                    <a:pt x="2210278" y="38165"/>
                  </a:lnTo>
                  <a:lnTo>
                    <a:pt x="2253083" y="58108"/>
                  </a:lnTo>
                  <a:lnTo>
                    <a:pt x="2290933" y="81481"/>
                  </a:lnTo>
                  <a:lnTo>
                    <a:pt x="2323234" y="107918"/>
                  </a:lnTo>
                  <a:lnTo>
                    <a:pt x="2349391" y="137052"/>
                  </a:lnTo>
                  <a:lnTo>
                    <a:pt x="2380898" y="201950"/>
                  </a:lnTo>
                  <a:lnTo>
                    <a:pt x="2385060" y="236982"/>
                  </a:lnTo>
                  <a:lnTo>
                    <a:pt x="2380898" y="272013"/>
                  </a:lnTo>
                  <a:lnTo>
                    <a:pt x="2349391" y="336911"/>
                  </a:lnTo>
                  <a:lnTo>
                    <a:pt x="2323234" y="366045"/>
                  </a:lnTo>
                  <a:lnTo>
                    <a:pt x="2290933" y="392482"/>
                  </a:lnTo>
                  <a:lnTo>
                    <a:pt x="2253083" y="415855"/>
                  </a:lnTo>
                  <a:lnTo>
                    <a:pt x="2210278" y="435798"/>
                  </a:lnTo>
                  <a:lnTo>
                    <a:pt x="2163112" y="451947"/>
                  </a:lnTo>
                  <a:lnTo>
                    <a:pt x="2112180" y="463934"/>
                  </a:lnTo>
                  <a:lnTo>
                    <a:pt x="2058075" y="471395"/>
                  </a:lnTo>
                  <a:lnTo>
                    <a:pt x="2001392" y="473964"/>
                  </a:lnTo>
                  <a:lnTo>
                    <a:pt x="383667" y="473964"/>
                  </a:lnTo>
                  <a:lnTo>
                    <a:pt x="326984" y="471395"/>
                  </a:lnTo>
                  <a:lnTo>
                    <a:pt x="272879" y="463934"/>
                  </a:lnTo>
                  <a:lnTo>
                    <a:pt x="221947" y="451947"/>
                  </a:lnTo>
                  <a:lnTo>
                    <a:pt x="174781" y="435798"/>
                  </a:lnTo>
                  <a:lnTo>
                    <a:pt x="131976" y="415855"/>
                  </a:lnTo>
                  <a:lnTo>
                    <a:pt x="94126" y="392482"/>
                  </a:lnTo>
                  <a:lnTo>
                    <a:pt x="61825" y="366045"/>
                  </a:lnTo>
                  <a:lnTo>
                    <a:pt x="35668" y="336911"/>
                  </a:lnTo>
                  <a:lnTo>
                    <a:pt x="4161" y="272013"/>
                  </a:lnTo>
                  <a:lnTo>
                    <a:pt x="0" y="236982"/>
                  </a:lnTo>
                  <a:lnTo>
                    <a:pt x="4161" y="201950"/>
                  </a:lnTo>
                  <a:lnTo>
                    <a:pt x="35668" y="137052"/>
                  </a:lnTo>
                  <a:lnTo>
                    <a:pt x="61825" y="107918"/>
                  </a:lnTo>
                  <a:lnTo>
                    <a:pt x="94126" y="81481"/>
                  </a:lnTo>
                  <a:lnTo>
                    <a:pt x="131976" y="58108"/>
                  </a:lnTo>
                  <a:lnTo>
                    <a:pt x="174781" y="38165"/>
                  </a:lnTo>
                  <a:lnTo>
                    <a:pt x="221947" y="22016"/>
                  </a:lnTo>
                  <a:lnTo>
                    <a:pt x="272879" y="10029"/>
                  </a:lnTo>
                  <a:lnTo>
                    <a:pt x="326984" y="2568"/>
                  </a:lnTo>
                  <a:lnTo>
                    <a:pt x="383667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48147" y="3959097"/>
            <a:ext cx="1471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76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Interpretation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68341" y="4670805"/>
            <a:ext cx="2419350" cy="2169160"/>
            <a:chOff x="4768341" y="4670805"/>
            <a:chExt cx="2419350" cy="2169160"/>
          </a:xfrm>
        </p:grpSpPr>
        <p:sp>
          <p:nvSpPr>
            <p:cNvPr id="41" name="object 41"/>
            <p:cNvSpPr/>
            <p:nvPr/>
          </p:nvSpPr>
          <p:spPr>
            <a:xfrm>
              <a:off x="4792217" y="4680965"/>
              <a:ext cx="2357755" cy="302260"/>
            </a:xfrm>
            <a:custGeom>
              <a:avLst/>
              <a:gdLst/>
              <a:ahLst/>
              <a:cxnLst/>
              <a:rect l="l" t="t" r="r" b="b"/>
              <a:pathLst>
                <a:path w="2357754" h="302260">
                  <a:moveTo>
                    <a:pt x="1978279" y="0"/>
                  </a:moveTo>
                  <a:lnTo>
                    <a:pt x="379349" y="0"/>
                  </a:lnTo>
                  <a:lnTo>
                    <a:pt x="311149" y="2431"/>
                  </a:lnTo>
                  <a:lnTo>
                    <a:pt x="246965" y="9440"/>
                  </a:lnTo>
                  <a:lnTo>
                    <a:pt x="187865" y="20602"/>
                  </a:lnTo>
                  <a:lnTo>
                    <a:pt x="134922" y="35488"/>
                  </a:lnTo>
                  <a:lnTo>
                    <a:pt x="89204" y="53674"/>
                  </a:lnTo>
                  <a:lnTo>
                    <a:pt x="51783" y="74732"/>
                  </a:lnTo>
                  <a:lnTo>
                    <a:pt x="6110" y="123759"/>
                  </a:lnTo>
                  <a:lnTo>
                    <a:pt x="0" y="150875"/>
                  </a:lnTo>
                  <a:lnTo>
                    <a:pt x="6110" y="177992"/>
                  </a:lnTo>
                  <a:lnTo>
                    <a:pt x="51783" y="227019"/>
                  </a:lnTo>
                  <a:lnTo>
                    <a:pt x="89204" y="248077"/>
                  </a:lnTo>
                  <a:lnTo>
                    <a:pt x="134922" y="266263"/>
                  </a:lnTo>
                  <a:lnTo>
                    <a:pt x="187865" y="281149"/>
                  </a:lnTo>
                  <a:lnTo>
                    <a:pt x="246965" y="292311"/>
                  </a:lnTo>
                  <a:lnTo>
                    <a:pt x="311149" y="299320"/>
                  </a:lnTo>
                  <a:lnTo>
                    <a:pt x="379349" y="301751"/>
                  </a:lnTo>
                  <a:lnTo>
                    <a:pt x="1978279" y="301751"/>
                  </a:lnTo>
                  <a:lnTo>
                    <a:pt x="2046478" y="299320"/>
                  </a:lnTo>
                  <a:lnTo>
                    <a:pt x="2110662" y="292311"/>
                  </a:lnTo>
                  <a:lnTo>
                    <a:pt x="2169762" y="281149"/>
                  </a:lnTo>
                  <a:lnTo>
                    <a:pt x="2222705" y="266263"/>
                  </a:lnTo>
                  <a:lnTo>
                    <a:pt x="2268423" y="248077"/>
                  </a:lnTo>
                  <a:lnTo>
                    <a:pt x="2305844" y="227019"/>
                  </a:lnTo>
                  <a:lnTo>
                    <a:pt x="2351517" y="177992"/>
                  </a:lnTo>
                  <a:lnTo>
                    <a:pt x="2357628" y="150875"/>
                  </a:lnTo>
                  <a:lnTo>
                    <a:pt x="2351517" y="123759"/>
                  </a:lnTo>
                  <a:lnTo>
                    <a:pt x="2305844" y="74732"/>
                  </a:lnTo>
                  <a:lnTo>
                    <a:pt x="2268423" y="53674"/>
                  </a:lnTo>
                  <a:lnTo>
                    <a:pt x="2222705" y="35488"/>
                  </a:lnTo>
                  <a:lnTo>
                    <a:pt x="2169762" y="20602"/>
                  </a:lnTo>
                  <a:lnTo>
                    <a:pt x="2110662" y="9440"/>
                  </a:lnTo>
                  <a:lnTo>
                    <a:pt x="2046478" y="2431"/>
                  </a:lnTo>
                  <a:lnTo>
                    <a:pt x="1978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792217" y="4680965"/>
              <a:ext cx="2357755" cy="302260"/>
            </a:xfrm>
            <a:custGeom>
              <a:avLst/>
              <a:gdLst/>
              <a:ahLst/>
              <a:cxnLst/>
              <a:rect l="l" t="t" r="r" b="b"/>
              <a:pathLst>
                <a:path w="2357754" h="302260">
                  <a:moveTo>
                    <a:pt x="379349" y="0"/>
                  </a:moveTo>
                  <a:lnTo>
                    <a:pt x="1978279" y="0"/>
                  </a:lnTo>
                  <a:lnTo>
                    <a:pt x="2046478" y="2431"/>
                  </a:lnTo>
                  <a:lnTo>
                    <a:pt x="2110662" y="9440"/>
                  </a:lnTo>
                  <a:lnTo>
                    <a:pt x="2169762" y="20602"/>
                  </a:lnTo>
                  <a:lnTo>
                    <a:pt x="2222705" y="35488"/>
                  </a:lnTo>
                  <a:lnTo>
                    <a:pt x="2268423" y="53674"/>
                  </a:lnTo>
                  <a:lnTo>
                    <a:pt x="2305844" y="74732"/>
                  </a:lnTo>
                  <a:lnTo>
                    <a:pt x="2351517" y="123759"/>
                  </a:lnTo>
                  <a:lnTo>
                    <a:pt x="2357628" y="150875"/>
                  </a:lnTo>
                  <a:lnTo>
                    <a:pt x="2351517" y="177992"/>
                  </a:lnTo>
                  <a:lnTo>
                    <a:pt x="2305844" y="227019"/>
                  </a:lnTo>
                  <a:lnTo>
                    <a:pt x="2268423" y="248077"/>
                  </a:lnTo>
                  <a:lnTo>
                    <a:pt x="2222705" y="266263"/>
                  </a:lnTo>
                  <a:lnTo>
                    <a:pt x="2169762" y="281149"/>
                  </a:lnTo>
                  <a:lnTo>
                    <a:pt x="2110662" y="292311"/>
                  </a:lnTo>
                  <a:lnTo>
                    <a:pt x="2046478" y="299320"/>
                  </a:lnTo>
                  <a:lnTo>
                    <a:pt x="1978279" y="301751"/>
                  </a:lnTo>
                  <a:lnTo>
                    <a:pt x="379349" y="301751"/>
                  </a:lnTo>
                  <a:lnTo>
                    <a:pt x="311149" y="299320"/>
                  </a:lnTo>
                  <a:lnTo>
                    <a:pt x="246965" y="292311"/>
                  </a:lnTo>
                  <a:lnTo>
                    <a:pt x="187865" y="281149"/>
                  </a:lnTo>
                  <a:lnTo>
                    <a:pt x="134922" y="266263"/>
                  </a:lnTo>
                  <a:lnTo>
                    <a:pt x="89204" y="248077"/>
                  </a:lnTo>
                  <a:lnTo>
                    <a:pt x="51783" y="227019"/>
                  </a:lnTo>
                  <a:lnTo>
                    <a:pt x="6110" y="177992"/>
                  </a:lnTo>
                  <a:lnTo>
                    <a:pt x="0" y="150875"/>
                  </a:lnTo>
                  <a:lnTo>
                    <a:pt x="6110" y="123759"/>
                  </a:lnTo>
                  <a:lnTo>
                    <a:pt x="51783" y="74732"/>
                  </a:lnTo>
                  <a:lnTo>
                    <a:pt x="89204" y="53674"/>
                  </a:lnTo>
                  <a:lnTo>
                    <a:pt x="134922" y="35488"/>
                  </a:lnTo>
                  <a:lnTo>
                    <a:pt x="187865" y="20602"/>
                  </a:lnTo>
                  <a:lnTo>
                    <a:pt x="246965" y="9440"/>
                  </a:lnTo>
                  <a:lnTo>
                    <a:pt x="311149" y="2431"/>
                  </a:lnTo>
                  <a:lnTo>
                    <a:pt x="37934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2217" y="5285993"/>
              <a:ext cx="2357755" cy="302260"/>
            </a:xfrm>
            <a:custGeom>
              <a:avLst/>
              <a:gdLst/>
              <a:ahLst/>
              <a:cxnLst/>
              <a:rect l="l" t="t" r="r" b="b"/>
              <a:pathLst>
                <a:path w="2357754" h="302260">
                  <a:moveTo>
                    <a:pt x="1978279" y="0"/>
                  </a:moveTo>
                  <a:lnTo>
                    <a:pt x="379349" y="0"/>
                  </a:lnTo>
                  <a:lnTo>
                    <a:pt x="311149" y="2431"/>
                  </a:lnTo>
                  <a:lnTo>
                    <a:pt x="246965" y="9440"/>
                  </a:lnTo>
                  <a:lnTo>
                    <a:pt x="187865" y="20602"/>
                  </a:lnTo>
                  <a:lnTo>
                    <a:pt x="134922" y="35488"/>
                  </a:lnTo>
                  <a:lnTo>
                    <a:pt x="89204" y="53674"/>
                  </a:lnTo>
                  <a:lnTo>
                    <a:pt x="51783" y="74732"/>
                  </a:lnTo>
                  <a:lnTo>
                    <a:pt x="6110" y="123759"/>
                  </a:lnTo>
                  <a:lnTo>
                    <a:pt x="0" y="150875"/>
                  </a:lnTo>
                  <a:lnTo>
                    <a:pt x="6110" y="177992"/>
                  </a:lnTo>
                  <a:lnTo>
                    <a:pt x="51783" y="227019"/>
                  </a:lnTo>
                  <a:lnTo>
                    <a:pt x="89204" y="248077"/>
                  </a:lnTo>
                  <a:lnTo>
                    <a:pt x="134922" y="266263"/>
                  </a:lnTo>
                  <a:lnTo>
                    <a:pt x="187865" y="281149"/>
                  </a:lnTo>
                  <a:lnTo>
                    <a:pt x="246965" y="292311"/>
                  </a:lnTo>
                  <a:lnTo>
                    <a:pt x="311149" y="299320"/>
                  </a:lnTo>
                  <a:lnTo>
                    <a:pt x="379349" y="301751"/>
                  </a:lnTo>
                  <a:lnTo>
                    <a:pt x="1978279" y="301751"/>
                  </a:lnTo>
                  <a:lnTo>
                    <a:pt x="2046478" y="299320"/>
                  </a:lnTo>
                  <a:lnTo>
                    <a:pt x="2110662" y="292311"/>
                  </a:lnTo>
                  <a:lnTo>
                    <a:pt x="2169762" y="281149"/>
                  </a:lnTo>
                  <a:lnTo>
                    <a:pt x="2222705" y="266263"/>
                  </a:lnTo>
                  <a:lnTo>
                    <a:pt x="2268423" y="248077"/>
                  </a:lnTo>
                  <a:lnTo>
                    <a:pt x="2305844" y="227019"/>
                  </a:lnTo>
                  <a:lnTo>
                    <a:pt x="2351517" y="177992"/>
                  </a:lnTo>
                  <a:lnTo>
                    <a:pt x="2357628" y="150875"/>
                  </a:lnTo>
                  <a:lnTo>
                    <a:pt x="2351517" y="123759"/>
                  </a:lnTo>
                  <a:lnTo>
                    <a:pt x="2305844" y="74732"/>
                  </a:lnTo>
                  <a:lnTo>
                    <a:pt x="2268423" y="53674"/>
                  </a:lnTo>
                  <a:lnTo>
                    <a:pt x="2222705" y="35488"/>
                  </a:lnTo>
                  <a:lnTo>
                    <a:pt x="2169762" y="20602"/>
                  </a:lnTo>
                  <a:lnTo>
                    <a:pt x="2110662" y="9440"/>
                  </a:lnTo>
                  <a:lnTo>
                    <a:pt x="2046478" y="2431"/>
                  </a:lnTo>
                  <a:lnTo>
                    <a:pt x="1978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792217" y="5285993"/>
              <a:ext cx="2357755" cy="302260"/>
            </a:xfrm>
            <a:custGeom>
              <a:avLst/>
              <a:gdLst/>
              <a:ahLst/>
              <a:cxnLst/>
              <a:rect l="l" t="t" r="r" b="b"/>
              <a:pathLst>
                <a:path w="2357754" h="302260">
                  <a:moveTo>
                    <a:pt x="379349" y="0"/>
                  </a:moveTo>
                  <a:lnTo>
                    <a:pt x="1978279" y="0"/>
                  </a:lnTo>
                  <a:lnTo>
                    <a:pt x="2046478" y="2431"/>
                  </a:lnTo>
                  <a:lnTo>
                    <a:pt x="2110662" y="9440"/>
                  </a:lnTo>
                  <a:lnTo>
                    <a:pt x="2169762" y="20602"/>
                  </a:lnTo>
                  <a:lnTo>
                    <a:pt x="2222705" y="35488"/>
                  </a:lnTo>
                  <a:lnTo>
                    <a:pt x="2268423" y="53674"/>
                  </a:lnTo>
                  <a:lnTo>
                    <a:pt x="2305844" y="74732"/>
                  </a:lnTo>
                  <a:lnTo>
                    <a:pt x="2351517" y="123759"/>
                  </a:lnTo>
                  <a:lnTo>
                    <a:pt x="2357628" y="150875"/>
                  </a:lnTo>
                  <a:lnTo>
                    <a:pt x="2351517" y="177992"/>
                  </a:lnTo>
                  <a:lnTo>
                    <a:pt x="2305844" y="227019"/>
                  </a:lnTo>
                  <a:lnTo>
                    <a:pt x="2268423" y="248077"/>
                  </a:lnTo>
                  <a:lnTo>
                    <a:pt x="2222705" y="266263"/>
                  </a:lnTo>
                  <a:lnTo>
                    <a:pt x="2169762" y="281149"/>
                  </a:lnTo>
                  <a:lnTo>
                    <a:pt x="2110662" y="292311"/>
                  </a:lnTo>
                  <a:lnTo>
                    <a:pt x="2046478" y="299320"/>
                  </a:lnTo>
                  <a:lnTo>
                    <a:pt x="1978279" y="301751"/>
                  </a:lnTo>
                  <a:lnTo>
                    <a:pt x="379349" y="301751"/>
                  </a:lnTo>
                  <a:lnTo>
                    <a:pt x="311149" y="299320"/>
                  </a:lnTo>
                  <a:lnTo>
                    <a:pt x="246965" y="292311"/>
                  </a:lnTo>
                  <a:lnTo>
                    <a:pt x="187865" y="281149"/>
                  </a:lnTo>
                  <a:lnTo>
                    <a:pt x="134922" y="266263"/>
                  </a:lnTo>
                  <a:lnTo>
                    <a:pt x="89204" y="248077"/>
                  </a:lnTo>
                  <a:lnTo>
                    <a:pt x="51783" y="227019"/>
                  </a:lnTo>
                  <a:lnTo>
                    <a:pt x="6110" y="177992"/>
                  </a:lnTo>
                  <a:lnTo>
                    <a:pt x="0" y="150875"/>
                  </a:lnTo>
                  <a:lnTo>
                    <a:pt x="6110" y="123759"/>
                  </a:lnTo>
                  <a:lnTo>
                    <a:pt x="51783" y="74732"/>
                  </a:lnTo>
                  <a:lnTo>
                    <a:pt x="89204" y="53674"/>
                  </a:lnTo>
                  <a:lnTo>
                    <a:pt x="134922" y="35488"/>
                  </a:lnTo>
                  <a:lnTo>
                    <a:pt x="187865" y="20602"/>
                  </a:lnTo>
                  <a:lnTo>
                    <a:pt x="246965" y="9440"/>
                  </a:lnTo>
                  <a:lnTo>
                    <a:pt x="311149" y="2431"/>
                  </a:lnTo>
                  <a:lnTo>
                    <a:pt x="37934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778501" y="5874258"/>
              <a:ext cx="2357755" cy="302260"/>
            </a:xfrm>
            <a:custGeom>
              <a:avLst/>
              <a:gdLst/>
              <a:ahLst/>
              <a:cxnLst/>
              <a:rect l="l" t="t" r="r" b="b"/>
              <a:pathLst>
                <a:path w="2357754" h="302260">
                  <a:moveTo>
                    <a:pt x="1978278" y="0"/>
                  </a:moveTo>
                  <a:lnTo>
                    <a:pt x="379349" y="0"/>
                  </a:lnTo>
                  <a:lnTo>
                    <a:pt x="311149" y="2430"/>
                  </a:lnTo>
                  <a:lnTo>
                    <a:pt x="246965" y="9439"/>
                  </a:lnTo>
                  <a:lnTo>
                    <a:pt x="187865" y="20599"/>
                  </a:lnTo>
                  <a:lnTo>
                    <a:pt x="134922" y="35484"/>
                  </a:lnTo>
                  <a:lnTo>
                    <a:pt x="89204" y="53669"/>
                  </a:lnTo>
                  <a:lnTo>
                    <a:pt x="51783" y="74726"/>
                  </a:lnTo>
                  <a:lnTo>
                    <a:pt x="6110" y="123756"/>
                  </a:lnTo>
                  <a:lnTo>
                    <a:pt x="0" y="150875"/>
                  </a:lnTo>
                  <a:lnTo>
                    <a:pt x="6110" y="177995"/>
                  </a:lnTo>
                  <a:lnTo>
                    <a:pt x="51783" y="227025"/>
                  </a:lnTo>
                  <a:lnTo>
                    <a:pt x="89204" y="248082"/>
                  </a:lnTo>
                  <a:lnTo>
                    <a:pt x="134922" y="266267"/>
                  </a:lnTo>
                  <a:lnTo>
                    <a:pt x="187865" y="281152"/>
                  </a:lnTo>
                  <a:lnTo>
                    <a:pt x="246965" y="292312"/>
                  </a:lnTo>
                  <a:lnTo>
                    <a:pt x="311149" y="299321"/>
                  </a:lnTo>
                  <a:lnTo>
                    <a:pt x="379349" y="301751"/>
                  </a:lnTo>
                  <a:lnTo>
                    <a:pt x="1978278" y="301751"/>
                  </a:lnTo>
                  <a:lnTo>
                    <a:pt x="2046478" y="299321"/>
                  </a:lnTo>
                  <a:lnTo>
                    <a:pt x="2110662" y="292312"/>
                  </a:lnTo>
                  <a:lnTo>
                    <a:pt x="2169762" y="281152"/>
                  </a:lnTo>
                  <a:lnTo>
                    <a:pt x="2222705" y="266267"/>
                  </a:lnTo>
                  <a:lnTo>
                    <a:pt x="2268423" y="248082"/>
                  </a:lnTo>
                  <a:lnTo>
                    <a:pt x="2305844" y="227025"/>
                  </a:lnTo>
                  <a:lnTo>
                    <a:pt x="2351517" y="177995"/>
                  </a:lnTo>
                  <a:lnTo>
                    <a:pt x="2357628" y="150875"/>
                  </a:lnTo>
                  <a:lnTo>
                    <a:pt x="2351517" y="123756"/>
                  </a:lnTo>
                  <a:lnTo>
                    <a:pt x="2305844" y="74726"/>
                  </a:lnTo>
                  <a:lnTo>
                    <a:pt x="2268423" y="53669"/>
                  </a:lnTo>
                  <a:lnTo>
                    <a:pt x="2222705" y="35484"/>
                  </a:lnTo>
                  <a:lnTo>
                    <a:pt x="2169762" y="20599"/>
                  </a:lnTo>
                  <a:lnTo>
                    <a:pt x="2110662" y="9439"/>
                  </a:lnTo>
                  <a:lnTo>
                    <a:pt x="2046478" y="2430"/>
                  </a:lnTo>
                  <a:lnTo>
                    <a:pt x="1978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778501" y="5874258"/>
              <a:ext cx="2357755" cy="302260"/>
            </a:xfrm>
            <a:custGeom>
              <a:avLst/>
              <a:gdLst/>
              <a:ahLst/>
              <a:cxnLst/>
              <a:rect l="l" t="t" r="r" b="b"/>
              <a:pathLst>
                <a:path w="2357754" h="302260">
                  <a:moveTo>
                    <a:pt x="379349" y="0"/>
                  </a:moveTo>
                  <a:lnTo>
                    <a:pt x="1978278" y="0"/>
                  </a:lnTo>
                  <a:lnTo>
                    <a:pt x="2046478" y="2430"/>
                  </a:lnTo>
                  <a:lnTo>
                    <a:pt x="2110662" y="9439"/>
                  </a:lnTo>
                  <a:lnTo>
                    <a:pt x="2169762" y="20599"/>
                  </a:lnTo>
                  <a:lnTo>
                    <a:pt x="2222705" y="35484"/>
                  </a:lnTo>
                  <a:lnTo>
                    <a:pt x="2268423" y="53669"/>
                  </a:lnTo>
                  <a:lnTo>
                    <a:pt x="2305844" y="74726"/>
                  </a:lnTo>
                  <a:lnTo>
                    <a:pt x="2351517" y="123756"/>
                  </a:lnTo>
                  <a:lnTo>
                    <a:pt x="2357628" y="150875"/>
                  </a:lnTo>
                  <a:lnTo>
                    <a:pt x="2351517" y="177995"/>
                  </a:lnTo>
                  <a:lnTo>
                    <a:pt x="2305844" y="227025"/>
                  </a:lnTo>
                  <a:lnTo>
                    <a:pt x="2268423" y="248082"/>
                  </a:lnTo>
                  <a:lnTo>
                    <a:pt x="2222705" y="266267"/>
                  </a:lnTo>
                  <a:lnTo>
                    <a:pt x="2169762" y="281152"/>
                  </a:lnTo>
                  <a:lnTo>
                    <a:pt x="2110662" y="292312"/>
                  </a:lnTo>
                  <a:lnTo>
                    <a:pt x="2046478" y="299321"/>
                  </a:lnTo>
                  <a:lnTo>
                    <a:pt x="1978278" y="301751"/>
                  </a:lnTo>
                  <a:lnTo>
                    <a:pt x="379349" y="301751"/>
                  </a:lnTo>
                  <a:lnTo>
                    <a:pt x="311149" y="299321"/>
                  </a:lnTo>
                  <a:lnTo>
                    <a:pt x="246965" y="292312"/>
                  </a:lnTo>
                  <a:lnTo>
                    <a:pt x="187865" y="281152"/>
                  </a:lnTo>
                  <a:lnTo>
                    <a:pt x="134922" y="266267"/>
                  </a:lnTo>
                  <a:lnTo>
                    <a:pt x="89204" y="248082"/>
                  </a:lnTo>
                  <a:lnTo>
                    <a:pt x="51783" y="227025"/>
                  </a:lnTo>
                  <a:lnTo>
                    <a:pt x="6110" y="177995"/>
                  </a:lnTo>
                  <a:lnTo>
                    <a:pt x="0" y="150875"/>
                  </a:lnTo>
                  <a:lnTo>
                    <a:pt x="6110" y="123756"/>
                  </a:lnTo>
                  <a:lnTo>
                    <a:pt x="51783" y="74726"/>
                  </a:lnTo>
                  <a:lnTo>
                    <a:pt x="89204" y="53669"/>
                  </a:lnTo>
                  <a:lnTo>
                    <a:pt x="134922" y="35484"/>
                  </a:lnTo>
                  <a:lnTo>
                    <a:pt x="187865" y="20599"/>
                  </a:lnTo>
                  <a:lnTo>
                    <a:pt x="246965" y="9439"/>
                  </a:lnTo>
                  <a:lnTo>
                    <a:pt x="311149" y="2430"/>
                  </a:lnTo>
                  <a:lnTo>
                    <a:pt x="37934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818125" y="6528054"/>
              <a:ext cx="2359660" cy="302260"/>
            </a:xfrm>
            <a:custGeom>
              <a:avLst/>
              <a:gdLst/>
              <a:ahLst/>
              <a:cxnLst/>
              <a:rect l="l" t="t" r="r" b="b"/>
              <a:pathLst>
                <a:path w="2359659" h="302259">
                  <a:moveTo>
                    <a:pt x="1979549" y="0"/>
                  </a:moveTo>
                  <a:lnTo>
                    <a:pt x="379475" y="0"/>
                  </a:lnTo>
                  <a:lnTo>
                    <a:pt x="311272" y="2430"/>
                  </a:lnTo>
                  <a:lnTo>
                    <a:pt x="247076" y="9439"/>
                  </a:lnTo>
                  <a:lnTo>
                    <a:pt x="187960" y="20599"/>
                  </a:lnTo>
                  <a:lnTo>
                    <a:pt x="134996" y="35484"/>
                  </a:lnTo>
                  <a:lnTo>
                    <a:pt x="89257" y="53669"/>
                  </a:lnTo>
                  <a:lnTo>
                    <a:pt x="51815" y="74726"/>
                  </a:lnTo>
                  <a:lnTo>
                    <a:pt x="6114" y="123756"/>
                  </a:lnTo>
                  <a:lnTo>
                    <a:pt x="0" y="150876"/>
                  </a:lnTo>
                  <a:lnTo>
                    <a:pt x="6114" y="177996"/>
                  </a:lnTo>
                  <a:lnTo>
                    <a:pt x="51815" y="227025"/>
                  </a:lnTo>
                  <a:lnTo>
                    <a:pt x="89257" y="248083"/>
                  </a:lnTo>
                  <a:lnTo>
                    <a:pt x="134996" y="266267"/>
                  </a:lnTo>
                  <a:lnTo>
                    <a:pt x="187960" y="281152"/>
                  </a:lnTo>
                  <a:lnTo>
                    <a:pt x="247076" y="292312"/>
                  </a:lnTo>
                  <a:lnTo>
                    <a:pt x="311272" y="299321"/>
                  </a:lnTo>
                  <a:lnTo>
                    <a:pt x="379475" y="301752"/>
                  </a:lnTo>
                  <a:lnTo>
                    <a:pt x="1979549" y="301752"/>
                  </a:lnTo>
                  <a:lnTo>
                    <a:pt x="2047790" y="299321"/>
                  </a:lnTo>
                  <a:lnTo>
                    <a:pt x="2112016" y="292312"/>
                  </a:lnTo>
                  <a:lnTo>
                    <a:pt x="2171154" y="281152"/>
                  </a:lnTo>
                  <a:lnTo>
                    <a:pt x="2224133" y="266267"/>
                  </a:lnTo>
                  <a:lnTo>
                    <a:pt x="2269883" y="248083"/>
                  </a:lnTo>
                  <a:lnTo>
                    <a:pt x="2307331" y="227025"/>
                  </a:lnTo>
                  <a:lnTo>
                    <a:pt x="2353037" y="177996"/>
                  </a:lnTo>
                  <a:lnTo>
                    <a:pt x="2359152" y="150876"/>
                  </a:lnTo>
                  <a:lnTo>
                    <a:pt x="2353037" y="123756"/>
                  </a:lnTo>
                  <a:lnTo>
                    <a:pt x="2307331" y="74726"/>
                  </a:lnTo>
                  <a:lnTo>
                    <a:pt x="2269883" y="53669"/>
                  </a:lnTo>
                  <a:lnTo>
                    <a:pt x="2224133" y="35484"/>
                  </a:lnTo>
                  <a:lnTo>
                    <a:pt x="2171154" y="20599"/>
                  </a:lnTo>
                  <a:lnTo>
                    <a:pt x="2112016" y="9439"/>
                  </a:lnTo>
                  <a:lnTo>
                    <a:pt x="2047790" y="2430"/>
                  </a:lnTo>
                  <a:lnTo>
                    <a:pt x="1979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25" y="6528054"/>
              <a:ext cx="2359660" cy="302260"/>
            </a:xfrm>
            <a:custGeom>
              <a:avLst/>
              <a:gdLst/>
              <a:ahLst/>
              <a:cxnLst/>
              <a:rect l="l" t="t" r="r" b="b"/>
              <a:pathLst>
                <a:path w="2359659" h="302259">
                  <a:moveTo>
                    <a:pt x="379475" y="0"/>
                  </a:moveTo>
                  <a:lnTo>
                    <a:pt x="1979549" y="0"/>
                  </a:lnTo>
                  <a:lnTo>
                    <a:pt x="2047790" y="2430"/>
                  </a:lnTo>
                  <a:lnTo>
                    <a:pt x="2112016" y="9439"/>
                  </a:lnTo>
                  <a:lnTo>
                    <a:pt x="2171154" y="20599"/>
                  </a:lnTo>
                  <a:lnTo>
                    <a:pt x="2224133" y="35484"/>
                  </a:lnTo>
                  <a:lnTo>
                    <a:pt x="2269883" y="53669"/>
                  </a:lnTo>
                  <a:lnTo>
                    <a:pt x="2307331" y="74726"/>
                  </a:lnTo>
                  <a:lnTo>
                    <a:pt x="2353037" y="123756"/>
                  </a:lnTo>
                  <a:lnTo>
                    <a:pt x="2359152" y="150876"/>
                  </a:lnTo>
                  <a:lnTo>
                    <a:pt x="2353037" y="177996"/>
                  </a:lnTo>
                  <a:lnTo>
                    <a:pt x="2307331" y="227025"/>
                  </a:lnTo>
                  <a:lnTo>
                    <a:pt x="2269883" y="248083"/>
                  </a:lnTo>
                  <a:lnTo>
                    <a:pt x="2224133" y="266267"/>
                  </a:lnTo>
                  <a:lnTo>
                    <a:pt x="2171154" y="281152"/>
                  </a:lnTo>
                  <a:lnTo>
                    <a:pt x="2112016" y="292312"/>
                  </a:lnTo>
                  <a:lnTo>
                    <a:pt x="2047790" y="299321"/>
                  </a:lnTo>
                  <a:lnTo>
                    <a:pt x="1979549" y="301752"/>
                  </a:lnTo>
                  <a:lnTo>
                    <a:pt x="379475" y="301752"/>
                  </a:lnTo>
                  <a:lnTo>
                    <a:pt x="311272" y="299321"/>
                  </a:lnTo>
                  <a:lnTo>
                    <a:pt x="247076" y="292312"/>
                  </a:lnTo>
                  <a:lnTo>
                    <a:pt x="187960" y="281152"/>
                  </a:lnTo>
                  <a:lnTo>
                    <a:pt x="134996" y="266267"/>
                  </a:lnTo>
                  <a:lnTo>
                    <a:pt x="89257" y="248083"/>
                  </a:lnTo>
                  <a:lnTo>
                    <a:pt x="51815" y="227025"/>
                  </a:lnTo>
                  <a:lnTo>
                    <a:pt x="6114" y="177996"/>
                  </a:lnTo>
                  <a:lnTo>
                    <a:pt x="0" y="150876"/>
                  </a:lnTo>
                  <a:lnTo>
                    <a:pt x="6114" y="123756"/>
                  </a:lnTo>
                  <a:lnTo>
                    <a:pt x="51815" y="74726"/>
                  </a:lnTo>
                  <a:lnTo>
                    <a:pt x="89257" y="53669"/>
                  </a:lnTo>
                  <a:lnTo>
                    <a:pt x="134996" y="35484"/>
                  </a:lnTo>
                  <a:lnTo>
                    <a:pt x="187960" y="20599"/>
                  </a:lnTo>
                  <a:lnTo>
                    <a:pt x="247076" y="9439"/>
                  </a:lnTo>
                  <a:lnTo>
                    <a:pt x="311272" y="2430"/>
                  </a:lnTo>
                  <a:lnTo>
                    <a:pt x="379475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017770" y="4676647"/>
            <a:ext cx="1957070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Reporting</a:t>
            </a:r>
            <a:endParaRPr sz="1800" dirty="0">
              <a:latin typeface="Trebuchet MS"/>
              <a:cs typeface="Trebuchet MS"/>
            </a:endParaRPr>
          </a:p>
          <a:p>
            <a:pPr marL="200660" marR="273050" indent="27305" algn="ctr">
              <a:lnSpc>
                <a:spcPct val="214699"/>
              </a:lnSpc>
              <a:spcBef>
                <a:spcPts val="114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Logout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Delete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96848" y="1007744"/>
            <a:ext cx="9850755" cy="5676900"/>
          </a:xfrm>
          <a:custGeom>
            <a:avLst/>
            <a:gdLst/>
            <a:ahLst/>
            <a:cxnLst/>
            <a:rect l="l" t="t" r="r" b="b"/>
            <a:pathLst>
              <a:path w="9850755" h="5676900">
                <a:moveTo>
                  <a:pt x="3541268" y="7239"/>
                </a:moveTo>
                <a:lnTo>
                  <a:pt x="3458464" y="27559"/>
                </a:lnTo>
                <a:lnTo>
                  <a:pt x="3478949" y="51701"/>
                </a:lnTo>
                <a:lnTo>
                  <a:pt x="330" y="3004058"/>
                </a:lnTo>
                <a:lnTo>
                  <a:pt x="0" y="3008122"/>
                </a:lnTo>
                <a:lnTo>
                  <a:pt x="4533" y="3013456"/>
                </a:lnTo>
                <a:lnTo>
                  <a:pt x="8547" y="3013710"/>
                </a:lnTo>
                <a:lnTo>
                  <a:pt x="3487229" y="61455"/>
                </a:lnTo>
                <a:lnTo>
                  <a:pt x="3507740" y="85598"/>
                </a:lnTo>
                <a:lnTo>
                  <a:pt x="3526752" y="41148"/>
                </a:lnTo>
                <a:lnTo>
                  <a:pt x="3541268" y="7239"/>
                </a:lnTo>
                <a:close/>
              </a:path>
              <a:path w="9850755" h="5676900">
                <a:moveTo>
                  <a:pt x="3621151" y="5669889"/>
                </a:moveTo>
                <a:lnTo>
                  <a:pt x="3605733" y="5638812"/>
                </a:lnTo>
                <a:lnTo>
                  <a:pt x="3583305" y="5593562"/>
                </a:lnTo>
                <a:lnTo>
                  <a:pt x="3564217" y="5618873"/>
                </a:lnTo>
                <a:lnTo>
                  <a:pt x="87947" y="2993313"/>
                </a:lnTo>
                <a:lnTo>
                  <a:pt x="139192" y="2955264"/>
                </a:lnTo>
                <a:lnTo>
                  <a:pt x="3492652" y="821677"/>
                </a:lnTo>
                <a:lnTo>
                  <a:pt x="3509645" y="848360"/>
                </a:lnTo>
                <a:lnTo>
                  <a:pt x="3537458" y="802132"/>
                </a:lnTo>
                <a:lnTo>
                  <a:pt x="3553587" y="775335"/>
                </a:lnTo>
                <a:lnTo>
                  <a:pt x="3468751" y="784098"/>
                </a:lnTo>
                <a:lnTo>
                  <a:pt x="3485794" y="810895"/>
                </a:lnTo>
                <a:lnTo>
                  <a:pt x="280390" y="2850426"/>
                </a:lnTo>
                <a:lnTo>
                  <a:pt x="3563175" y="412851"/>
                </a:lnTo>
                <a:lnTo>
                  <a:pt x="3582162" y="438404"/>
                </a:lnTo>
                <a:lnTo>
                  <a:pt x="3605149" y="392938"/>
                </a:lnTo>
                <a:lnTo>
                  <a:pt x="3620643" y="362331"/>
                </a:lnTo>
                <a:lnTo>
                  <a:pt x="3536696" y="377190"/>
                </a:lnTo>
                <a:lnTo>
                  <a:pt x="3555644" y="402717"/>
                </a:lnTo>
                <a:lnTo>
                  <a:pt x="131876" y="2944926"/>
                </a:lnTo>
                <a:lnTo>
                  <a:pt x="72593" y="2982645"/>
                </a:lnTo>
                <a:lnTo>
                  <a:pt x="69684" y="2983103"/>
                </a:lnTo>
                <a:lnTo>
                  <a:pt x="67665" y="2985782"/>
                </a:lnTo>
                <a:lnTo>
                  <a:pt x="66281" y="2986659"/>
                </a:lnTo>
                <a:lnTo>
                  <a:pt x="65976" y="2988018"/>
                </a:lnTo>
                <a:lnTo>
                  <a:pt x="65468" y="2988691"/>
                </a:lnTo>
                <a:lnTo>
                  <a:pt x="65595" y="2989694"/>
                </a:lnTo>
                <a:lnTo>
                  <a:pt x="65405" y="2990596"/>
                </a:lnTo>
                <a:lnTo>
                  <a:pt x="65811" y="2991256"/>
                </a:lnTo>
                <a:lnTo>
                  <a:pt x="66014" y="2992628"/>
                </a:lnTo>
                <a:lnTo>
                  <a:pt x="66802" y="2993250"/>
                </a:lnTo>
                <a:lnTo>
                  <a:pt x="55143" y="3001899"/>
                </a:lnTo>
                <a:lnTo>
                  <a:pt x="52324" y="3003931"/>
                </a:lnTo>
                <a:lnTo>
                  <a:pt x="51739" y="3007995"/>
                </a:lnTo>
                <a:lnTo>
                  <a:pt x="55918" y="3013583"/>
                </a:lnTo>
                <a:lnTo>
                  <a:pt x="59893" y="3014218"/>
                </a:lnTo>
                <a:lnTo>
                  <a:pt x="62712" y="3012059"/>
                </a:lnTo>
                <a:lnTo>
                  <a:pt x="77304" y="3001226"/>
                </a:lnTo>
                <a:lnTo>
                  <a:pt x="3556533" y="5629059"/>
                </a:lnTo>
                <a:lnTo>
                  <a:pt x="3537458" y="5654370"/>
                </a:lnTo>
                <a:lnTo>
                  <a:pt x="3621151" y="5669889"/>
                </a:lnTo>
                <a:close/>
              </a:path>
              <a:path w="9850755" h="5676900">
                <a:moveTo>
                  <a:pt x="3685286" y="3308477"/>
                </a:moveTo>
                <a:lnTo>
                  <a:pt x="3612642" y="3263900"/>
                </a:lnTo>
                <a:lnTo>
                  <a:pt x="3609937" y="3295573"/>
                </a:lnTo>
                <a:lnTo>
                  <a:pt x="266966" y="3006737"/>
                </a:lnTo>
                <a:lnTo>
                  <a:pt x="264528" y="3005696"/>
                </a:lnTo>
                <a:lnTo>
                  <a:pt x="3519068" y="2731198"/>
                </a:lnTo>
                <a:lnTo>
                  <a:pt x="3521710" y="2762758"/>
                </a:lnTo>
                <a:lnTo>
                  <a:pt x="3594481" y="2718435"/>
                </a:lnTo>
                <a:lnTo>
                  <a:pt x="3591293" y="2717165"/>
                </a:lnTo>
                <a:lnTo>
                  <a:pt x="3515360" y="2686812"/>
                </a:lnTo>
                <a:lnTo>
                  <a:pt x="3518001" y="2718485"/>
                </a:lnTo>
                <a:lnTo>
                  <a:pt x="239407" y="2995028"/>
                </a:lnTo>
                <a:lnTo>
                  <a:pt x="225590" y="2989161"/>
                </a:lnTo>
                <a:lnTo>
                  <a:pt x="357314" y="2938272"/>
                </a:lnTo>
                <a:lnTo>
                  <a:pt x="3506940" y="2239721"/>
                </a:lnTo>
                <a:lnTo>
                  <a:pt x="3513836" y="2270760"/>
                </a:lnTo>
                <a:lnTo>
                  <a:pt x="3571710" y="2223770"/>
                </a:lnTo>
                <a:lnTo>
                  <a:pt x="3580003" y="2217039"/>
                </a:lnTo>
                <a:lnTo>
                  <a:pt x="3497326" y="2196338"/>
                </a:lnTo>
                <a:lnTo>
                  <a:pt x="3504184" y="2227300"/>
                </a:lnTo>
                <a:lnTo>
                  <a:pt x="436029" y="2907868"/>
                </a:lnTo>
                <a:lnTo>
                  <a:pt x="3538740" y="1709420"/>
                </a:lnTo>
                <a:lnTo>
                  <a:pt x="3550158" y="1739011"/>
                </a:lnTo>
                <a:lnTo>
                  <a:pt x="3593211" y="1691767"/>
                </a:lnTo>
                <a:lnTo>
                  <a:pt x="3607562" y="1676019"/>
                </a:lnTo>
                <a:lnTo>
                  <a:pt x="3522726" y="1667891"/>
                </a:lnTo>
                <a:lnTo>
                  <a:pt x="3534130" y="1697482"/>
                </a:lnTo>
                <a:lnTo>
                  <a:pt x="353415" y="2926194"/>
                </a:lnTo>
                <a:lnTo>
                  <a:pt x="274739" y="2943656"/>
                </a:lnTo>
                <a:lnTo>
                  <a:pt x="274739" y="2956585"/>
                </a:lnTo>
                <a:lnTo>
                  <a:pt x="208851" y="2982049"/>
                </a:lnTo>
                <a:lnTo>
                  <a:pt x="192087" y="2974924"/>
                </a:lnTo>
                <a:lnTo>
                  <a:pt x="274739" y="2956585"/>
                </a:lnTo>
                <a:lnTo>
                  <a:pt x="274739" y="2943656"/>
                </a:lnTo>
                <a:lnTo>
                  <a:pt x="210959" y="2957792"/>
                </a:lnTo>
                <a:lnTo>
                  <a:pt x="3528885" y="1248676"/>
                </a:lnTo>
                <a:lnTo>
                  <a:pt x="3543427" y="1276858"/>
                </a:lnTo>
                <a:lnTo>
                  <a:pt x="3577717" y="1229995"/>
                </a:lnTo>
                <a:lnTo>
                  <a:pt x="3593719" y="1208151"/>
                </a:lnTo>
                <a:lnTo>
                  <a:pt x="3508502" y="1209167"/>
                </a:lnTo>
                <a:lnTo>
                  <a:pt x="3523043" y="1237373"/>
                </a:lnTo>
                <a:lnTo>
                  <a:pt x="162166" y="2968625"/>
                </a:lnTo>
                <a:lnTo>
                  <a:pt x="159258" y="2969260"/>
                </a:lnTo>
                <a:lnTo>
                  <a:pt x="158496" y="2970466"/>
                </a:lnTo>
                <a:lnTo>
                  <a:pt x="158115" y="2970657"/>
                </a:lnTo>
                <a:lnTo>
                  <a:pt x="157835" y="2971520"/>
                </a:lnTo>
                <a:lnTo>
                  <a:pt x="157099" y="2972689"/>
                </a:lnTo>
                <a:lnTo>
                  <a:pt x="157238" y="2973349"/>
                </a:lnTo>
                <a:lnTo>
                  <a:pt x="156845" y="2974594"/>
                </a:lnTo>
                <a:lnTo>
                  <a:pt x="158038" y="2976803"/>
                </a:lnTo>
                <a:lnTo>
                  <a:pt x="158623" y="2979420"/>
                </a:lnTo>
                <a:lnTo>
                  <a:pt x="159651" y="2980080"/>
                </a:lnTo>
                <a:lnTo>
                  <a:pt x="160020" y="2980817"/>
                </a:lnTo>
                <a:lnTo>
                  <a:pt x="161582" y="2981299"/>
                </a:lnTo>
                <a:lnTo>
                  <a:pt x="162052" y="2981579"/>
                </a:lnTo>
                <a:lnTo>
                  <a:pt x="162331" y="2981515"/>
                </a:lnTo>
                <a:lnTo>
                  <a:pt x="163830" y="2981960"/>
                </a:lnTo>
                <a:lnTo>
                  <a:pt x="166827" y="2980525"/>
                </a:lnTo>
                <a:lnTo>
                  <a:pt x="170726" y="2979661"/>
                </a:lnTo>
                <a:lnTo>
                  <a:pt x="172212" y="2980309"/>
                </a:lnTo>
                <a:lnTo>
                  <a:pt x="201002" y="2992551"/>
                </a:lnTo>
                <a:lnTo>
                  <a:pt x="202057" y="2995168"/>
                </a:lnTo>
                <a:lnTo>
                  <a:pt x="205740" y="2996819"/>
                </a:lnTo>
                <a:lnTo>
                  <a:pt x="208534" y="2995752"/>
                </a:lnTo>
                <a:lnTo>
                  <a:pt x="212242" y="2997327"/>
                </a:lnTo>
                <a:lnTo>
                  <a:pt x="192532" y="2998978"/>
                </a:lnTo>
                <a:lnTo>
                  <a:pt x="188976" y="2999232"/>
                </a:lnTo>
                <a:lnTo>
                  <a:pt x="188366" y="2999968"/>
                </a:lnTo>
                <a:lnTo>
                  <a:pt x="187071" y="2999867"/>
                </a:lnTo>
                <a:lnTo>
                  <a:pt x="184023" y="3002407"/>
                </a:lnTo>
                <a:lnTo>
                  <a:pt x="183642" y="3005963"/>
                </a:lnTo>
                <a:lnTo>
                  <a:pt x="183464" y="3008274"/>
                </a:lnTo>
                <a:lnTo>
                  <a:pt x="164084" y="2997708"/>
                </a:lnTo>
                <a:lnTo>
                  <a:pt x="160147" y="2998851"/>
                </a:lnTo>
                <a:lnTo>
                  <a:pt x="156845" y="3004947"/>
                </a:lnTo>
                <a:lnTo>
                  <a:pt x="157988" y="3008884"/>
                </a:lnTo>
                <a:lnTo>
                  <a:pt x="211988" y="3038284"/>
                </a:lnTo>
                <a:lnTo>
                  <a:pt x="212598" y="3039237"/>
                </a:lnTo>
                <a:lnTo>
                  <a:pt x="214795" y="3039808"/>
                </a:lnTo>
                <a:lnTo>
                  <a:pt x="3590112" y="4877105"/>
                </a:lnTo>
                <a:lnTo>
                  <a:pt x="3574923" y="4905006"/>
                </a:lnTo>
                <a:lnTo>
                  <a:pt x="3660140" y="4907978"/>
                </a:lnTo>
                <a:lnTo>
                  <a:pt x="3644011" y="4884877"/>
                </a:lnTo>
                <a:lnTo>
                  <a:pt x="3611372" y="4838077"/>
                </a:lnTo>
                <a:lnTo>
                  <a:pt x="3596170" y="4865992"/>
                </a:lnTo>
                <a:lnTo>
                  <a:pt x="261569" y="3050781"/>
                </a:lnTo>
                <a:lnTo>
                  <a:pt x="431812" y="3090595"/>
                </a:lnTo>
                <a:lnTo>
                  <a:pt x="3521278" y="4403064"/>
                </a:lnTo>
                <a:lnTo>
                  <a:pt x="3508883" y="4432300"/>
                </a:lnTo>
                <a:lnTo>
                  <a:pt x="3593846" y="4427093"/>
                </a:lnTo>
                <a:lnTo>
                  <a:pt x="3578809" y="4409440"/>
                </a:lnTo>
                <a:lnTo>
                  <a:pt x="3538601" y="4362196"/>
                </a:lnTo>
                <a:lnTo>
                  <a:pt x="3526231" y="4391380"/>
                </a:lnTo>
                <a:lnTo>
                  <a:pt x="504240" y="3107537"/>
                </a:lnTo>
                <a:lnTo>
                  <a:pt x="3518852" y="3812578"/>
                </a:lnTo>
                <a:lnTo>
                  <a:pt x="3511677" y="3843401"/>
                </a:lnTo>
                <a:lnTo>
                  <a:pt x="3594481" y="3823716"/>
                </a:lnTo>
                <a:lnTo>
                  <a:pt x="3585464" y="3816223"/>
                </a:lnTo>
                <a:lnTo>
                  <a:pt x="3528949" y="3769233"/>
                </a:lnTo>
                <a:lnTo>
                  <a:pt x="3521748" y="3800119"/>
                </a:lnTo>
                <a:lnTo>
                  <a:pt x="435635" y="3078391"/>
                </a:lnTo>
                <a:lnTo>
                  <a:pt x="363194" y="3047619"/>
                </a:lnTo>
                <a:lnTo>
                  <a:pt x="363194" y="3061449"/>
                </a:lnTo>
                <a:lnTo>
                  <a:pt x="219379" y="3027819"/>
                </a:lnTo>
                <a:lnTo>
                  <a:pt x="192290" y="3013075"/>
                </a:lnTo>
                <a:lnTo>
                  <a:pt x="263867" y="3019247"/>
                </a:lnTo>
                <a:lnTo>
                  <a:pt x="363194" y="3061449"/>
                </a:lnTo>
                <a:lnTo>
                  <a:pt x="363194" y="3047619"/>
                </a:lnTo>
                <a:lnTo>
                  <a:pt x="304736" y="3022777"/>
                </a:lnTo>
                <a:lnTo>
                  <a:pt x="3608857" y="3308146"/>
                </a:lnTo>
                <a:lnTo>
                  <a:pt x="3606165" y="3339846"/>
                </a:lnTo>
                <a:lnTo>
                  <a:pt x="3682390" y="3309620"/>
                </a:lnTo>
                <a:lnTo>
                  <a:pt x="3685286" y="3308477"/>
                </a:lnTo>
                <a:close/>
              </a:path>
              <a:path w="9850755" h="5676900">
                <a:moveTo>
                  <a:pt x="9850628" y="2797683"/>
                </a:moveTo>
                <a:lnTo>
                  <a:pt x="9849675" y="2797632"/>
                </a:lnTo>
                <a:lnTo>
                  <a:pt x="9809721" y="2789542"/>
                </a:lnTo>
                <a:lnTo>
                  <a:pt x="9797732" y="2766314"/>
                </a:lnTo>
                <a:lnTo>
                  <a:pt x="9774174" y="2720721"/>
                </a:lnTo>
                <a:lnTo>
                  <a:pt x="9764497" y="2734043"/>
                </a:lnTo>
                <a:lnTo>
                  <a:pt x="9758680" y="2724404"/>
                </a:lnTo>
                <a:lnTo>
                  <a:pt x="9749180" y="2739466"/>
                </a:lnTo>
                <a:lnTo>
                  <a:pt x="9747758" y="2738120"/>
                </a:lnTo>
                <a:lnTo>
                  <a:pt x="9747047" y="2740495"/>
                </a:lnTo>
                <a:lnTo>
                  <a:pt x="5983351" y="2159"/>
                </a:lnTo>
                <a:lnTo>
                  <a:pt x="5980557" y="0"/>
                </a:lnTo>
                <a:lnTo>
                  <a:pt x="5976620" y="635"/>
                </a:lnTo>
                <a:lnTo>
                  <a:pt x="5974588" y="3556"/>
                </a:lnTo>
                <a:lnTo>
                  <a:pt x="5972429" y="6350"/>
                </a:lnTo>
                <a:lnTo>
                  <a:pt x="5973064" y="10287"/>
                </a:lnTo>
                <a:lnTo>
                  <a:pt x="5975985" y="12319"/>
                </a:lnTo>
                <a:lnTo>
                  <a:pt x="9733305" y="2745994"/>
                </a:lnTo>
                <a:lnTo>
                  <a:pt x="5980049" y="377952"/>
                </a:lnTo>
                <a:lnTo>
                  <a:pt x="5976112" y="378841"/>
                </a:lnTo>
                <a:lnTo>
                  <a:pt x="5974334" y="381762"/>
                </a:lnTo>
                <a:lnTo>
                  <a:pt x="5972429" y="384810"/>
                </a:lnTo>
                <a:lnTo>
                  <a:pt x="5973318" y="388747"/>
                </a:lnTo>
                <a:lnTo>
                  <a:pt x="5976239" y="390525"/>
                </a:lnTo>
                <a:lnTo>
                  <a:pt x="9729572" y="2758694"/>
                </a:lnTo>
                <a:lnTo>
                  <a:pt x="9726422" y="2764625"/>
                </a:lnTo>
                <a:lnTo>
                  <a:pt x="9726422" y="2842437"/>
                </a:lnTo>
                <a:lnTo>
                  <a:pt x="9722345" y="2843174"/>
                </a:lnTo>
                <a:lnTo>
                  <a:pt x="9725736" y="2841218"/>
                </a:lnTo>
                <a:lnTo>
                  <a:pt x="9726422" y="2842437"/>
                </a:lnTo>
                <a:lnTo>
                  <a:pt x="9726422" y="2764625"/>
                </a:lnTo>
                <a:lnTo>
                  <a:pt x="9726270" y="2764904"/>
                </a:lnTo>
                <a:lnTo>
                  <a:pt x="9714890" y="2758960"/>
                </a:lnTo>
                <a:lnTo>
                  <a:pt x="9714890" y="2847848"/>
                </a:lnTo>
                <a:lnTo>
                  <a:pt x="9712554" y="2848826"/>
                </a:lnTo>
                <a:lnTo>
                  <a:pt x="9714700" y="2847594"/>
                </a:lnTo>
                <a:lnTo>
                  <a:pt x="9714890" y="2847848"/>
                </a:lnTo>
                <a:lnTo>
                  <a:pt x="9714890" y="2758960"/>
                </a:lnTo>
                <a:lnTo>
                  <a:pt x="9712960" y="2757932"/>
                </a:lnTo>
                <a:lnTo>
                  <a:pt x="9712922" y="2759672"/>
                </a:lnTo>
                <a:lnTo>
                  <a:pt x="9708210" y="2757170"/>
                </a:lnTo>
                <a:lnTo>
                  <a:pt x="9708210" y="2773540"/>
                </a:lnTo>
                <a:lnTo>
                  <a:pt x="9702343" y="2771076"/>
                </a:lnTo>
                <a:lnTo>
                  <a:pt x="9708109" y="2772791"/>
                </a:lnTo>
                <a:lnTo>
                  <a:pt x="9708210" y="2773540"/>
                </a:lnTo>
                <a:lnTo>
                  <a:pt x="9708210" y="2757170"/>
                </a:lnTo>
                <a:lnTo>
                  <a:pt x="5968873" y="769747"/>
                </a:lnTo>
                <a:lnTo>
                  <a:pt x="5965825" y="768096"/>
                </a:lnTo>
                <a:lnTo>
                  <a:pt x="5962015" y="769239"/>
                </a:lnTo>
                <a:lnTo>
                  <a:pt x="5960364" y="772414"/>
                </a:lnTo>
                <a:lnTo>
                  <a:pt x="5958713" y="775462"/>
                </a:lnTo>
                <a:lnTo>
                  <a:pt x="5959856" y="779272"/>
                </a:lnTo>
                <a:lnTo>
                  <a:pt x="5963031" y="780923"/>
                </a:lnTo>
                <a:lnTo>
                  <a:pt x="9657220" y="2744533"/>
                </a:lnTo>
                <a:lnTo>
                  <a:pt x="9595320" y="2726283"/>
                </a:lnTo>
                <a:lnTo>
                  <a:pt x="5954649" y="1202309"/>
                </a:lnTo>
                <a:lnTo>
                  <a:pt x="5951474" y="1200912"/>
                </a:lnTo>
                <a:lnTo>
                  <a:pt x="5947791" y="1202436"/>
                </a:lnTo>
                <a:lnTo>
                  <a:pt x="5946394" y="1205738"/>
                </a:lnTo>
                <a:lnTo>
                  <a:pt x="5944997" y="1208913"/>
                </a:lnTo>
                <a:lnTo>
                  <a:pt x="5946521" y="1212596"/>
                </a:lnTo>
                <a:lnTo>
                  <a:pt x="9484157" y="2693505"/>
                </a:lnTo>
                <a:lnTo>
                  <a:pt x="5976874" y="1659255"/>
                </a:lnTo>
                <a:lnTo>
                  <a:pt x="5973572" y="1658239"/>
                </a:lnTo>
                <a:lnTo>
                  <a:pt x="5970016" y="1660144"/>
                </a:lnTo>
                <a:lnTo>
                  <a:pt x="5969000" y="1663573"/>
                </a:lnTo>
                <a:lnTo>
                  <a:pt x="5967984" y="1666875"/>
                </a:lnTo>
                <a:lnTo>
                  <a:pt x="5969889" y="1670431"/>
                </a:lnTo>
                <a:lnTo>
                  <a:pt x="9591167" y="2738297"/>
                </a:lnTo>
                <a:lnTo>
                  <a:pt x="9661957" y="2767939"/>
                </a:lnTo>
                <a:lnTo>
                  <a:pt x="5962269" y="2210816"/>
                </a:lnTo>
                <a:lnTo>
                  <a:pt x="5958840" y="2210181"/>
                </a:lnTo>
                <a:lnTo>
                  <a:pt x="5955665" y="2212594"/>
                </a:lnTo>
                <a:lnTo>
                  <a:pt x="5955157" y="2216150"/>
                </a:lnTo>
                <a:lnTo>
                  <a:pt x="5954522" y="2219579"/>
                </a:lnTo>
                <a:lnTo>
                  <a:pt x="5956935" y="2222754"/>
                </a:lnTo>
                <a:lnTo>
                  <a:pt x="9709950" y="2788018"/>
                </a:lnTo>
                <a:lnTo>
                  <a:pt x="9710166" y="2788120"/>
                </a:lnTo>
                <a:lnTo>
                  <a:pt x="9710369" y="2789644"/>
                </a:lnTo>
                <a:lnTo>
                  <a:pt x="5975223" y="2712085"/>
                </a:lnTo>
                <a:lnTo>
                  <a:pt x="5971667" y="2711958"/>
                </a:lnTo>
                <a:lnTo>
                  <a:pt x="5968873" y="2714752"/>
                </a:lnTo>
                <a:lnTo>
                  <a:pt x="5968619" y="2721864"/>
                </a:lnTo>
                <a:lnTo>
                  <a:pt x="5971413" y="2724658"/>
                </a:lnTo>
                <a:lnTo>
                  <a:pt x="5974969" y="2724785"/>
                </a:lnTo>
                <a:lnTo>
                  <a:pt x="9706394" y="2802267"/>
                </a:lnTo>
                <a:lnTo>
                  <a:pt x="5974207" y="3303524"/>
                </a:lnTo>
                <a:lnTo>
                  <a:pt x="5970778" y="3304032"/>
                </a:lnTo>
                <a:lnTo>
                  <a:pt x="5968365" y="3307207"/>
                </a:lnTo>
                <a:lnTo>
                  <a:pt x="5968746" y="3310636"/>
                </a:lnTo>
                <a:lnTo>
                  <a:pt x="5969254" y="3314192"/>
                </a:lnTo>
                <a:lnTo>
                  <a:pt x="5972429" y="3316605"/>
                </a:lnTo>
                <a:lnTo>
                  <a:pt x="9710356" y="2814574"/>
                </a:lnTo>
                <a:lnTo>
                  <a:pt x="9711753" y="2816999"/>
                </a:lnTo>
                <a:lnTo>
                  <a:pt x="9711538" y="2828518"/>
                </a:lnTo>
                <a:lnTo>
                  <a:pt x="5987161" y="3833749"/>
                </a:lnTo>
                <a:lnTo>
                  <a:pt x="5983732" y="3834638"/>
                </a:lnTo>
                <a:lnTo>
                  <a:pt x="5981827" y="3838194"/>
                </a:lnTo>
                <a:lnTo>
                  <a:pt x="5982716" y="3841623"/>
                </a:lnTo>
                <a:lnTo>
                  <a:pt x="5983605" y="3844925"/>
                </a:lnTo>
                <a:lnTo>
                  <a:pt x="5987034" y="3846957"/>
                </a:lnTo>
                <a:lnTo>
                  <a:pt x="5990463" y="3846068"/>
                </a:lnTo>
                <a:lnTo>
                  <a:pt x="9688614" y="2847911"/>
                </a:lnTo>
                <a:lnTo>
                  <a:pt x="9618485" y="2888335"/>
                </a:lnTo>
                <a:lnTo>
                  <a:pt x="5966587" y="4422521"/>
                </a:lnTo>
                <a:lnTo>
                  <a:pt x="5963285" y="4423791"/>
                </a:lnTo>
                <a:lnTo>
                  <a:pt x="5961761" y="4427601"/>
                </a:lnTo>
                <a:lnTo>
                  <a:pt x="5964555" y="4433951"/>
                </a:lnTo>
                <a:lnTo>
                  <a:pt x="5968238" y="4435475"/>
                </a:lnTo>
                <a:lnTo>
                  <a:pt x="5971413" y="4434205"/>
                </a:lnTo>
                <a:lnTo>
                  <a:pt x="9530359" y="2939135"/>
                </a:lnTo>
                <a:lnTo>
                  <a:pt x="5932297" y="5013147"/>
                </a:lnTo>
                <a:lnTo>
                  <a:pt x="5931281" y="5017020"/>
                </a:lnTo>
                <a:lnTo>
                  <a:pt x="5933059" y="5020068"/>
                </a:lnTo>
                <a:lnTo>
                  <a:pt x="5934710" y="5023116"/>
                </a:lnTo>
                <a:lnTo>
                  <a:pt x="5938647" y="5024145"/>
                </a:lnTo>
                <a:lnTo>
                  <a:pt x="9624403" y="2899626"/>
                </a:lnTo>
                <a:lnTo>
                  <a:pt x="9722739" y="2858325"/>
                </a:lnTo>
                <a:lnTo>
                  <a:pt x="9731743" y="2870327"/>
                </a:lnTo>
                <a:lnTo>
                  <a:pt x="5998972" y="5666486"/>
                </a:lnTo>
                <a:lnTo>
                  <a:pt x="5998337" y="5670461"/>
                </a:lnTo>
                <a:lnTo>
                  <a:pt x="6002655" y="5676074"/>
                </a:lnTo>
                <a:lnTo>
                  <a:pt x="6006592" y="5676646"/>
                </a:lnTo>
                <a:lnTo>
                  <a:pt x="9739363" y="2880487"/>
                </a:lnTo>
                <a:lnTo>
                  <a:pt x="9758426" y="2905887"/>
                </a:lnTo>
                <a:lnTo>
                  <a:pt x="9781095" y="2860548"/>
                </a:lnTo>
                <a:lnTo>
                  <a:pt x="9785604" y="2851531"/>
                </a:lnTo>
                <a:lnTo>
                  <a:pt x="9786366" y="2854325"/>
                </a:lnTo>
                <a:lnTo>
                  <a:pt x="9790278" y="2850845"/>
                </a:lnTo>
                <a:lnTo>
                  <a:pt x="9795129" y="2862326"/>
                </a:lnTo>
                <a:lnTo>
                  <a:pt x="9822688" y="2830207"/>
                </a:lnTo>
                <a:lnTo>
                  <a:pt x="9826625" y="2829941"/>
                </a:lnTo>
                <a:lnTo>
                  <a:pt x="9824758" y="2827794"/>
                </a:lnTo>
                <a:lnTo>
                  <a:pt x="9835680" y="2815082"/>
                </a:lnTo>
                <a:lnTo>
                  <a:pt x="9850628" y="2797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051356" y="4468748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Admin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136" y="281178"/>
            <a:ext cx="6021070" cy="369332"/>
          </a:xfrm>
        </p:spPr>
        <p:txBody>
          <a:bodyPr/>
          <a:lstStyle/>
          <a:p>
            <a:r>
              <a:rPr lang="en-US" dirty="0" smtClean="0"/>
              <a:t>4.Deployment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13487400" y="7924800"/>
            <a:ext cx="304800" cy="228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47" y="1395730"/>
            <a:ext cx="5894705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916" y="1335024"/>
            <a:ext cx="11143488" cy="3090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1"/>
            <a:ext cx="111252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11125200" cy="57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6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1545336"/>
            <a:ext cx="11122152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639823"/>
            <a:ext cx="10786872" cy="33756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63" y="1397507"/>
            <a:ext cx="11058143" cy="35265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" y="1418844"/>
            <a:ext cx="11256264" cy="33101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133347"/>
            <a:ext cx="10746740" cy="453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192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project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titled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“NETWORK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TRAFFIC</a:t>
            </a:r>
            <a:r>
              <a:rPr sz="1800" b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ANALYSIS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USING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PYTHON”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would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been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possible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to </a:t>
            </a:r>
            <a:r>
              <a:rPr sz="1800" dirty="0">
                <a:latin typeface="Trebuchet MS"/>
                <a:cs typeface="Trebuchet MS"/>
              </a:rPr>
              <a:t>bring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work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successful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completion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without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support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guidance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respectful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teachers.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We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would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like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specially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thank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Head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Computer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Science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Dept.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teacher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Prof.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timely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help</a:t>
            </a:r>
            <a:endParaRPr sz="1800" dirty="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encouragement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fulfilling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project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work.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25" dirty="0">
                <a:latin typeface="Trebuchet MS"/>
                <a:cs typeface="Trebuchet MS"/>
              </a:rPr>
              <a:t>Finally,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gratefully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acknowledge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help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provided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Department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Computer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Science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various </a:t>
            </a:r>
            <a:r>
              <a:rPr sz="1800" dirty="0">
                <a:latin typeface="Trebuchet MS"/>
                <a:cs typeface="Trebuchet MS"/>
              </a:rPr>
              <a:t>stages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development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project.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thankful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friends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their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help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suggestions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completing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0" dirty="0">
                <a:latin typeface="Trebuchet MS"/>
                <a:cs typeface="Trebuchet MS"/>
              </a:rPr>
              <a:t> project.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 marL="1435735" marR="4682490" indent="-672465">
              <a:lnSpc>
                <a:spcPct val="100000"/>
              </a:lnSpc>
              <a:spcBef>
                <a:spcPts val="1885"/>
              </a:spcBef>
            </a:pPr>
            <a:r>
              <a:rPr sz="1800" dirty="0">
                <a:latin typeface="Trebuchet MS"/>
                <a:cs typeface="Trebuchet MS"/>
              </a:rPr>
              <a:t>“</a:t>
            </a:r>
            <a:r>
              <a:rPr sz="1600" dirty="0">
                <a:latin typeface="Trebuchet MS"/>
                <a:cs typeface="Trebuchet MS"/>
              </a:rPr>
              <a:t>When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start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journey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towards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something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worth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while “It’s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never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simple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trail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nor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easy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mile,</a:t>
            </a:r>
            <a:endParaRPr sz="1600" dirty="0">
              <a:latin typeface="Trebuchet MS"/>
              <a:cs typeface="Trebuchet MS"/>
            </a:endParaRPr>
          </a:p>
          <a:p>
            <a:pPr marL="1126490">
              <a:lnSpc>
                <a:spcPts val="1914"/>
              </a:lnSpc>
            </a:pPr>
            <a:r>
              <a:rPr sz="1600" dirty="0">
                <a:latin typeface="Trebuchet MS"/>
                <a:cs typeface="Trebuchet MS"/>
              </a:rPr>
              <a:t>But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often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move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without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looking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back,</a:t>
            </a:r>
            <a:endParaRPr sz="1600" dirty="0">
              <a:latin typeface="Trebuchet MS"/>
              <a:cs typeface="Trebuchet MS"/>
            </a:endParaRPr>
          </a:p>
          <a:p>
            <a:pPr marL="817244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Due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all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people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who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helped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&amp;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put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track.”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With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Regards….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33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ACKNOWLEDGEMENT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021" rIns="0" bIns="0" rtlCol="0">
            <a:spAutoFit/>
          </a:bodyPr>
          <a:lstStyle/>
          <a:p>
            <a:pPr marL="143129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582928"/>
            <a:ext cx="10597515" cy="4213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major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benefits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network</a:t>
            </a:r>
            <a:r>
              <a:rPr sz="1800" spc="-35" dirty="0" smtClean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prevents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unauthorized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malicious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10" dirty="0" smtClean="0">
                <a:latin typeface="Trebuchet MS"/>
                <a:cs typeface="Trebuchet MS"/>
              </a:rPr>
              <a:t>system</a:t>
            </a:r>
            <a:r>
              <a:rPr sz="1800" spc="-1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720" marR="692785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high-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protocol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implemented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protect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against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major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theft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makes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	</a:t>
            </a:r>
            <a:r>
              <a:rPr sz="1800" dirty="0">
                <a:latin typeface="Trebuchet MS"/>
                <a:cs typeface="Trebuchet MS"/>
              </a:rPr>
              <a:t>experience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more</a:t>
            </a:r>
            <a:r>
              <a:rPr sz="1800" spc="-10" dirty="0">
                <a:latin typeface="Trebuchet MS"/>
                <a:cs typeface="Trebuchet MS"/>
              </a:rPr>
              <a:t> relieving.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Build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trust.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large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translates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10" dirty="0">
                <a:latin typeface="Trebuchet MS"/>
                <a:cs typeface="Trebuchet MS"/>
              </a:rPr>
              <a:t> everyone.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Protect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proprietary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Application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security.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Provides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business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continuity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plan.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Improves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productivity.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049" rIns="0" bIns="0" rtlCol="0">
            <a:spAutoFit/>
          </a:bodyPr>
          <a:lstStyle/>
          <a:p>
            <a:pPr marL="167322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LIMITATIONS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332" y="1604009"/>
            <a:ext cx="1082421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316230" indent="-28765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Regular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Update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Business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regularly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update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their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software,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hardware,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strategy 	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step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ahead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attackers.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720" marR="481965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Needs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Continuous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learning :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 threats are new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never-</a:t>
            </a:r>
            <a:r>
              <a:rPr sz="1800" dirty="0">
                <a:latin typeface="Trebuchet MS"/>
                <a:cs typeface="Trebuchet MS"/>
              </a:rPr>
              <a:t>ending,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 learning </a:t>
            </a:r>
            <a:r>
              <a:rPr sz="1800" spc="-10" dirty="0">
                <a:latin typeface="Trebuchet MS"/>
                <a:cs typeface="Trebuchet MS"/>
              </a:rPr>
              <a:t>process 	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keep up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threads.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720" marR="554990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Managing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large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complicated,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requires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training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manager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usually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needs 	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employed.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Firewalls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difficult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configure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correctly.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720" marR="5080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Incorrectly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configured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firewalls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block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from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performing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certain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actions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internet,</a:t>
            </a:r>
            <a:r>
              <a:rPr sz="1800" spc="-10" dirty="0">
                <a:latin typeface="Trebuchet MS"/>
                <a:cs typeface="Trebuchet MS"/>
              </a:rPr>
              <a:t> until 	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firewall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configured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correctly.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628" rIns="0" bIns="0" rtlCol="0">
            <a:spAutoFit/>
          </a:bodyPr>
          <a:lstStyle/>
          <a:p>
            <a:pPr marL="12528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/>
              <a:t>Network</a:t>
            </a:r>
            <a:r>
              <a:rPr spc="-20" dirty="0"/>
              <a:t> </a:t>
            </a:r>
            <a:r>
              <a:rPr dirty="0"/>
              <a:t>security</a:t>
            </a:r>
            <a:r>
              <a:rPr spc="-3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important</a:t>
            </a:r>
            <a:r>
              <a:rPr spc="-25" dirty="0"/>
              <a:t> </a:t>
            </a:r>
            <a:r>
              <a:rPr dirty="0"/>
              <a:t>because</a:t>
            </a:r>
            <a:r>
              <a:rPr spc="-25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dirty="0"/>
              <a:t>keeps</a:t>
            </a:r>
            <a:r>
              <a:rPr spc="-20" dirty="0"/>
              <a:t> </a:t>
            </a:r>
            <a:r>
              <a:rPr dirty="0"/>
              <a:t>sensitive</a:t>
            </a:r>
            <a:r>
              <a:rPr spc="-3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safe</a:t>
            </a:r>
            <a:r>
              <a:rPr spc="-20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cyber</a:t>
            </a:r>
            <a:r>
              <a:rPr spc="-25" dirty="0"/>
              <a:t> </a:t>
            </a:r>
            <a:r>
              <a:rPr dirty="0"/>
              <a:t>attacks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ensures</a:t>
            </a: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network</a:t>
            </a:r>
            <a:r>
              <a:rPr spc="-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usable</a:t>
            </a:r>
            <a:r>
              <a:rPr spc="-3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trustworthy.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/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/>
              <a:t>Cybersecurity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crucial</a:t>
            </a:r>
            <a:r>
              <a:rPr spc="-25" dirty="0"/>
              <a:t> </a:t>
            </a:r>
            <a:r>
              <a:rPr dirty="0"/>
              <a:t>because</a:t>
            </a:r>
            <a:r>
              <a:rPr spc="-25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dirty="0"/>
              <a:t>safeguards</a:t>
            </a:r>
            <a:r>
              <a:rPr spc="-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types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against</a:t>
            </a:r>
            <a:r>
              <a:rPr spc="-30" dirty="0"/>
              <a:t> </a:t>
            </a:r>
            <a:r>
              <a:rPr dirty="0"/>
              <a:t>theft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loss.</a:t>
            </a:r>
          </a:p>
          <a:p>
            <a:pPr marL="353695" marR="157480">
              <a:lnSpc>
                <a:spcPct val="100000"/>
              </a:lnSpc>
            </a:pPr>
            <a:r>
              <a:rPr dirty="0"/>
              <a:t>Sensitive</a:t>
            </a:r>
            <a:r>
              <a:rPr spc="-30" dirty="0"/>
              <a:t> </a:t>
            </a:r>
            <a:r>
              <a:rPr dirty="0"/>
              <a:t>data,</a:t>
            </a:r>
            <a:r>
              <a:rPr spc="-30" dirty="0"/>
              <a:t> </a:t>
            </a:r>
            <a:r>
              <a:rPr dirty="0"/>
              <a:t>protected</a:t>
            </a:r>
            <a:r>
              <a:rPr spc="-20" dirty="0"/>
              <a:t> </a:t>
            </a:r>
            <a:r>
              <a:rPr dirty="0"/>
              <a:t>health</a:t>
            </a:r>
            <a:r>
              <a:rPr spc="-20" dirty="0"/>
              <a:t> </a:t>
            </a:r>
            <a:r>
              <a:rPr dirty="0"/>
              <a:t>information</a:t>
            </a:r>
            <a:r>
              <a:rPr spc="-20" dirty="0"/>
              <a:t> </a:t>
            </a:r>
            <a:r>
              <a:rPr dirty="0"/>
              <a:t>(PHI),</a:t>
            </a:r>
            <a:r>
              <a:rPr spc="-30" dirty="0"/>
              <a:t> </a:t>
            </a:r>
            <a:r>
              <a:rPr dirty="0"/>
              <a:t>personal</a:t>
            </a:r>
            <a:r>
              <a:rPr spc="-45" dirty="0"/>
              <a:t> </a:t>
            </a:r>
            <a:r>
              <a:rPr dirty="0"/>
              <a:t>information,</a:t>
            </a:r>
            <a:r>
              <a:rPr spc="-10" dirty="0"/>
              <a:t> </a:t>
            </a:r>
            <a:r>
              <a:rPr dirty="0"/>
              <a:t>data,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government</a:t>
            </a:r>
            <a:r>
              <a:rPr spc="5" dirty="0"/>
              <a:t> </a:t>
            </a:r>
            <a:r>
              <a:rPr spc="-25" dirty="0"/>
              <a:t>and </a:t>
            </a:r>
            <a:r>
              <a:rPr dirty="0"/>
              <a:t>business</a:t>
            </a:r>
            <a:r>
              <a:rPr spc="-50" dirty="0"/>
              <a:t> </a:t>
            </a:r>
            <a:r>
              <a:rPr dirty="0"/>
              <a:t>information</a:t>
            </a:r>
            <a:r>
              <a:rPr spc="-10" dirty="0"/>
              <a:t> </a:t>
            </a:r>
            <a:r>
              <a:rPr dirty="0"/>
              <a:t>systems</a:t>
            </a:r>
            <a:r>
              <a:rPr spc="-3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spc="-10" dirty="0"/>
              <a:t>included.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/>
          </a:p>
          <a:p>
            <a:pPr marL="299720" marR="1418590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dirty="0"/>
              <a:t>Without</a:t>
            </a:r>
            <a:r>
              <a:rPr spc="-20" dirty="0"/>
              <a:t> </a:t>
            </a:r>
            <a:r>
              <a:rPr dirty="0"/>
              <a:t>having</a:t>
            </a:r>
            <a:r>
              <a:rPr spc="-1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network,</a:t>
            </a:r>
            <a:r>
              <a:rPr spc="-10" dirty="0"/>
              <a:t> </a:t>
            </a:r>
            <a:r>
              <a:rPr dirty="0"/>
              <a:t>Companies</a:t>
            </a:r>
            <a:r>
              <a:rPr spc="-35" dirty="0"/>
              <a:t> </a:t>
            </a:r>
            <a:r>
              <a:rPr dirty="0"/>
              <a:t>would</a:t>
            </a:r>
            <a:r>
              <a:rPr spc="-3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able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share</a:t>
            </a:r>
            <a:r>
              <a:rPr spc="-20" dirty="0"/>
              <a:t> </a:t>
            </a:r>
            <a:r>
              <a:rPr dirty="0"/>
              <a:t>resources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increase 	</a:t>
            </a:r>
            <a:r>
              <a:rPr dirty="0"/>
              <a:t>productivity</a:t>
            </a:r>
            <a:r>
              <a:rPr spc="-45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spc="-10" dirty="0"/>
              <a:t>effectively.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/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/>
              <a:t>Network</a:t>
            </a:r>
            <a:r>
              <a:rPr spc="-15" dirty="0"/>
              <a:t> </a:t>
            </a:r>
            <a:r>
              <a:rPr dirty="0"/>
              <a:t>security</a:t>
            </a:r>
            <a:r>
              <a:rPr spc="-1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very important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any</a:t>
            </a:r>
            <a:r>
              <a:rPr spc="-20" dirty="0"/>
              <a:t> </a:t>
            </a:r>
            <a:r>
              <a:rPr dirty="0"/>
              <a:t>organization.</a:t>
            </a:r>
            <a:r>
              <a:rPr spc="-1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play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major</a:t>
            </a:r>
            <a:r>
              <a:rPr spc="-15" dirty="0"/>
              <a:t> </a:t>
            </a:r>
            <a:r>
              <a:rPr dirty="0"/>
              <a:t>role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protecting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network</a:t>
            </a:r>
          </a:p>
          <a:p>
            <a:pPr marL="353695">
              <a:lnSpc>
                <a:spcPct val="100000"/>
              </a:lnSpc>
            </a:pP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any</a:t>
            </a:r>
            <a:r>
              <a:rPr spc="-20" dirty="0"/>
              <a:t>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instructions,</a:t>
            </a:r>
            <a:r>
              <a:rPr spc="-30" dirty="0"/>
              <a:t> </a:t>
            </a:r>
            <a:r>
              <a:rPr dirty="0"/>
              <a:t>virus</a:t>
            </a:r>
            <a:r>
              <a:rPr spc="-25" dirty="0"/>
              <a:t> </a:t>
            </a:r>
            <a:r>
              <a:rPr dirty="0"/>
              <a:t>attacks,</a:t>
            </a:r>
            <a:r>
              <a:rPr spc="-30" dirty="0"/>
              <a:t> </a:t>
            </a:r>
            <a:r>
              <a:rPr dirty="0"/>
              <a:t>spyware</a:t>
            </a:r>
            <a:r>
              <a:rPr spc="-45" dirty="0"/>
              <a:t> </a:t>
            </a:r>
            <a:r>
              <a:rPr spc="-20" dirty="0"/>
              <a:t>etc.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0" y="2980435"/>
            <a:ext cx="5882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none" dirty="0">
                <a:latin typeface="Arial Black"/>
                <a:cs typeface="Arial Black"/>
              </a:rPr>
              <a:t>THANK </a:t>
            </a:r>
            <a:r>
              <a:rPr sz="6000" b="0" u="none" spc="-90" dirty="0">
                <a:latin typeface="Arial Black"/>
                <a:cs typeface="Arial Black"/>
              </a:rPr>
              <a:t>YOU..!</a:t>
            </a:r>
            <a:endParaRPr sz="6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676400"/>
            <a:ext cx="439737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330" algn="l"/>
              </a:tabLst>
            </a:pPr>
            <a:r>
              <a:rPr sz="1800" b="1" dirty="0">
                <a:latin typeface="Trebuchet MS"/>
                <a:cs typeface="Trebuchet MS"/>
              </a:rPr>
              <a:t>Average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day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Traffic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Analysis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eriod"/>
            </a:pPr>
            <a:endParaRPr sz="185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235" algn="l"/>
                <a:tab pos="1220470" algn="l"/>
              </a:tabLst>
            </a:pPr>
            <a:r>
              <a:rPr sz="1800" b="1" spc="-10" dirty="0">
                <a:latin typeface="Trebuchet MS"/>
                <a:cs typeface="Trebuchet MS"/>
              </a:rPr>
              <a:t>Source</a:t>
            </a:r>
            <a:r>
              <a:rPr sz="1800" b="1" dirty="0">
                <a:latin typeface="Trebuchet MS"/>
                <a:cs typeface="Trebuchet MS"/>
              </a:rPr>
              <a:t>	IP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Utilizations[SIP]</a:t>
            </a:r>
            <a:endParaRPr sz="18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1800" b="1" spc="-55" dirty="0">
                <a:latin typeface="Trebuchet MS"/>
                <a:cs typeface="Trebuchet MS"/>
              </a:rPr>
              <a:t>Top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50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Source</a:t>
            </a:r>
            <a:r>
              <a:rPr sz="1800" b="1" spc="-20" dirty="0">
                <a:latin typeface="Trebuchet MS"/>
                <a:cs typeface="Trebuchet MS"/>
              </a:rPr>
              <a:t> Bytes</a:t>
            </a:r>
            <a:endParaRPr sz="18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1800" b="1" spc="-55" dirty="0">
                <a:latin typeface="Trebuchet MS"/>
                <a:cs typeface="Trebuchet MS"/>
              </a:rPr>
              <a:t>Top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50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Source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Connections</a:t>
            </a:r>
            <a:endParaRPr sz="18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1800" b="1" spc="-55" dirty="0">
                <a:latin typeface="Trebuchet MS"/>
                <a:cs typeface="Trebuchet MS"/>
              </a:rPr>
              <a:t>Top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50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Source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Durations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850" dirty="0">
              <a:latin typeface="Trebuchet MS"/>
              <a:cs typeface="Trebuchet MS"/>
            </a:endParaRPr>
          </a:p>
          <a:p>
            <a:pPr marL="366395" indent="-354330">
              <a:lnSpc>
                <a:spcPct val="100000"/>
              </a:lnSpc>
              <a:buAutoNum type="arabicPeriod"/>
              <a:tabLst>
                <a:tab pos="366395" algn="l"/>
                <a:tab pos="367030" algn="l"/>
              </a:tabLst>
            </a:pPr>
            <a:r>
              <a:rPr sz="1800" b="1" dirty="0">
                <a:latin typeface="Trebuchet MS"/>
                <a:cs typeface="Trebuchet MS"/>
              </a:rPr>
              <a:t>Destination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IP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Utilizations[DIP]</a:t>
            </a:r>
            <a:endParaRPr sz="1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b="1" spc="-55" dirty="0">
                <a:latin typeface="Trebuchet MS"/>
                <a:cs typeface="Trebuchet MS"/>
              </a:rPr>
              <a:t>Top </a:t>
            </a:r>
            <a:r>
              <a:rPr sz="1800" b="1" dirty="0">
                <a:latin typeface="Trebuchet MS"/>
                <a:cs typeface="Trebuchet MS"/>
              </a:rPr>
              <a:t>50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Destination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Bytes</a:t>
            </a:r>
            <a:endParaRPr sz="18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1800" b="1" spc="-55" dirty="0">
                <a:latin typeface="Trebuchet MS"/>
                <a:cs typeface="Trebuchet MS"/>
              </a:rPr>
              <a:t>Top </a:t>
            </a:r>
            <a:r>
              <a:rPr sz="1800" b="1" dirty="0">
                <a:latin typeface="Trebuchet MS"/>
                <a:cs typeface="Trebuchet MS"/>
              </a:rPr>
              <a:t>50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Destination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Connections</a:t>
            </a:r>
            <a:endParaRPr sz="18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1800" b="1" spc="-55" dirty="0">
                <a:latin typeface="Trebuchet MS"/>
                <a:cs typeface="Trebuchet MS"/>
              </a:rPr>
              <a:t>Top </a:t>
            </a:r>
            <a:r>
              <a:rPr sz="1800" b="1" dirty="0">
                <a:latin typeface="Trebuchet MS"/>
                <a:cs typeface="Trebuchet MS"/>
              </a:rPr>
              <a:t>50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Destination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Durations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850" dirty="0">
              <a:latin typeface="Trebuchet MS"/>
              <a:cs typeface="Trebuchet MS"/>
            </a:endParaRPr>
          </a:p>
          <a:p>
            <a:pPr marL="429895" indent="-417830">
              <a:lnSpc>
                <a:spcPct val="100000"/>
              </a:lnSpc>
              <a:buAutoNum type="arabicPeriod"/>
              <a:tabLst>
                <a:tab pos="429895" algn="l"/>
                <a:tab pos="430530" algn="l"/>
              </a:tabLst>
            </a:pPr>
            <a:r>
              <a:rPr sz="1800" b="1" spc="-60" dirty="0">
                <a:latin typeface="Trebuchet MS"/>
                <a:cs typeface="Trebuchet MS"/>
              </a:rPr>
              <a:t>Top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Events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Traffic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Analysis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-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Timeline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28" rIns="0" bIns="0" rtlCol="0">
            <a:spAutoFit/>
          </a:bodyPr>
          <a:lstStyle/>
          <a:p>
            <a:pPr marL="231457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INDEX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309" rIns="0" bIns="0" rtlCol="0">
            <a:spAutoFit/>
          </a:bodyPr>
          <a:lstStyle/>
          <a:p>
            <a:pPr marL="107505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INTRODUCTION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40842" y="1384553"/>
            <a:ext cx="10585450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40105" indent="-2730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dirty="0" smtClean="0">
                <a:latin typeface="Trebuchet MS"/>
                <a:cs typeface="Trebuchet MS"/>
              </a:rPr>
              <a:t>Network</a:t>
            </a:r>
            <a:r>
              <a:rPr sz="1800" spc="-60" dirty="0" smtClean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security,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referred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information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technology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security,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focuses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protecting </a:t>
            </a:r>
            <a:r>
              <a:rPr sz="1800" dirty="0">
                <a:latin typeface="Trebuchet MS"/>
                <a:cs typeface="Trebuchet MS"/>
              </a:rPr>
              <a:t>computers,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networks,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programs,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from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understand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unauthorized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access,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change,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destruction.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720" marR="115570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Government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agencies,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military,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corporations,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financial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institutions,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hospitals,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other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groups 	</a:t>
            </a:r>
            <a:r>
              <a:rPr sz="1800" dirty="0">
                <a:latin typeface="Trebuchet MS"/>
                <a:cs typeface="Trebuchet MS"/>
              </a:rPr>
              <a:t>collect,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process,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store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great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deal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confidential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information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computers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transmit 	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across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other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computers.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growing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volume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sophistication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of</a:t>
            </a:r>
            <a:endParaRPr sz="1800" dirty="0">
              <a:latin typeface="Trebuchet MS"/>
              <a:cs typeface="Trebuchet MS"/>
            </a:endParaRPr>
          </a:p>
          <a:p>
            <a:pPr marL="35369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cyber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attacks,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ongoing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attention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required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protect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sensitive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business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personal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information,</a:t>
            </a:r>
            <a:endParaRPr sz="1800" dirty="0">
              <a:latin typeface="Trebuchet MS"/>
              <a:cs typeface="Trebuchet MS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well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safeguard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national </a:t>
            </a:r>
            <a:r>
              <a:rPr sz="1800" spc="-10" dirty="0">
                <a:latin typeface="Trebuchet MS"/>
                <a:cs typeface="Trebuchet MS"/>
              </a:rPr>
              <a:t>security.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99720" marR="158750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network</a:t>
            </a:r>
            <a:r>
              <a:rPr sz="1800" spc="-35" dirty="0" smtClean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refer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offered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through on-line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" dirty="0">
                <a:latin typeface="Trebuchet MS"/>
                <a:cs typeface="Trebuchet MS"/>
              </a:rPr>
              <a:t> protect </a:t>
            </a:r>
            <a:r>
              <a:rPr sz="1800" dirty="0" smtClean="0">
                <a:latin typeface="Trebuchet MS"/>
                <a:cs typeface="Trebuchet MS"/>
              </a:rPr>
              <a:t>your</a:t>
            </a:r>
            <a:r>
              <a:rPr sz="1800" spc="-25" dirty="0" smtClean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online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information.</a:t>
            </a:r>
            <a:endParaRPr sz="1800" dirty="0">
              <a:latin typeface="Trebuchet MS"/>
              <a:cs typeface="Trebuchet MS"/>
            </a:endParaRPr>
          </a:p>
          <a:p>
            <a:pPr marL="35369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increasing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amount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people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getting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Internet,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threats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that</a:t>
            </a:r>
            <a:endParaRPr sz="1800" dirty="0">
              <a:latin typeface="Trebuchet MS"/>
              <a:cs typeface="Trebuchet MS"/>
            </a:endParaRPr>
          </a:p>
          <a:p>
            <a:pPr marL="35369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cause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massive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harm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increasing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also.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552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FUTURE</a:t>
            </a:r>
            <a:r>
              <a:rPr sz="2800" spc="-200" dirty="0"/>
              <a:t> </a:t>
            </a:r>
            <a:r>
              <a:rPr sz="2800" dirty="0"/>
              <a:t>AND</a:t>
            </a:r>
            <a:r>
              <a:rPr sz="2800" spc="-55" dirty="0"/>
              <a:t> </a:t>
            </a:r>
            <a:r>
              <a:rPr sz="2800" spc="-10" dirty="0"/>
              <a:t>SCOPE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58393" y="1427479"/>
            <a:ext cx="10949940" cy="44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96850" indent="-2730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3220" algn="l"/>
              </a:tabLst>
            </a:pPr>
            <a:r>
              <a:rPr sz="1800" spc="-30" dirty="0">
                <a:latin typeface="Trebuchet MS"/>
                <a:cs typeface="Trebuchet MS"/>
              </a:rPr>
              <a:t>Today </a:t>
            </a:r>
            <a:r>
              <a:rPr sz="1800" dirty="0">
                <a:latin typeface="Trebuchet MS"/>
                <a:cs typeface="Trebuchet MS"/>
              </a:rPr>
              <a:t>we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going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21</a:t>
            </a:r>
            <a:r>
              <a:rPr sz="1800" baseline="25462" dirty="0">
                <a:latin typeface="Trebuchet MS"/>
                <a:cs typeface="Trebuchet MS"/>
              </a:rPr>
              <a:t>st</a:t>
            </a:r>
            <a:r>
              <a:rPr sz="1800" spc="232" baseline="25462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Century.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Since,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activities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operations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perform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on </a:t>
            </a:r>
            <a:r>
              <a:rPr sz="1800" spc="-20" dirty="0">
                <a:latin typeface="Trebuchet MS"/>
                <a:cs typeface="Trebuchet MS"/>
              </a:rPr>
              <a:t>manually.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future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cyber</a:t>
            </a:r>
            <a:r>
              <a:rPr sz="1800" dirty="0" smtClean="0">
                <a:latin typeface="Trebuchet MS"/>
                <a:cs typeface="Trebuchet MS"/>
              </a:rPr>
              <a:t>security</a:t>
            </a:r>
            <a:r>
              <a:rPr sz="1800" spc="-25" dirty="0" smtClean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top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priority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every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company,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cybersecurity </a:t>
            </a:r>
            <a:r>
              <a:rPr sz="1800" dirty="0">
                <a:latin typeface="Trebuchet MS"/>
                <a:cs typeface="Trebuchet MS"/>
              </a:rPr>
              <a:t>industry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expected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grow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44%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next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five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years.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industry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grows,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require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more </a:t>
            </a:r>
            <a:r>
              <a:rPr sz="1800" dirty="0">
                <a:latin typeface="Trebuchet MS"/>
                <a:cs typeface="Trebuchet MS"/>
              </a:rPr>
              <a:t>professionals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companies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hire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cybersecurity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professionals.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348615" marR="109855" indent="-273050">
              <a:lnSpc>
                <a:spcPct val="100000"/>
              </a:lnSpc>
              <a:buFont typeface="Wingdings"/>
              <a:buChar char=""/>
              <a:tabLst>
                <a:tab pos="363220" algn="l"/>
              </a:tabLst>
            </a:pPr>
            <a:r>
              <a:rPr sz="1800" dirty="0">
                <a:latin typeface="Trebuchet MS"/>
                <a:cs typeface="Trebuchet MS"/>
              </a:rPr>
              <a:t>Progress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cybersecurity,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must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widened.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Public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private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investments in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security </a:t>
            </a:r>
            <a:r>
              <a:rPr sz="1800" dirty="0">
                <a:latin typeface="Trebuchet MS"/>
                <a:cs typeface="Trebuchet MS"/>
              </a:rPr>
              <a:t>technologies,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well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broader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efforts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tackle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cybercrime,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defend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critical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infrastructure,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raise </a:t>
            </a:r>
            <a:r>
              <a:rPr sz="1800" dirty="0">
                <a:latin typeface="Trebuchet MS"/>
                <a:cs typeface="Trebuchet MS"/>
              </a:rPr>
              <a:t>public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awareness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cybersecurity,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likely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reap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tangible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payoffs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2030.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362585" indent="-287020">
              <a:lnSpc>
                <a:spcPct val="100000"/>
              </a:lnSpc>
              <a:buFont typeface="Wingdings"/>
              <a:buChar char=""/>
              <a:tabLst>
                <a:tab pos="363220" algn="l"/>
              </a:tabLst>
            </a:pPr>
            <a:r>
              <a:rPr sz="1800" dirty="0">
                <a:latin typeface="Trebuchet MS"/>
                <a:cs typeface="Trebuchet MS"/>
              </a:rPr>
              <a:t>Scope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:-</a:t>
            </a:r>
            <a:endParaRPr sz="1800" dirty="0">
              <a:latin typeface="Trebuchet MS"/>
              <a:cs typeface="Trebuchet MS"/>
            </a:endParaRPr>
          </a:p>
          <a:p>
            <a:pPr marL="348615" marR="182880" indent="-273050">
              <a:lnSpc>
                <a:spcPct val="100000"/>
              </a:lnSpc>
              <a:buFont typeface="Wingdings"/>
              <a:buChar char=""/>
              <a:tabLst>
                <a:tab pos="363220" algn="l"/>
              </a:tabLst>
            </a:pPr>
            <a:r>
              <a:rPr sz="1800" dirty="0">
                <a:latin typeface="Trebuchet MS"/>
                <a:cs typeface="Trebuchet MS"/>
              </a:rPr>
              <a:t>More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million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cyber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jobs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available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2023,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less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400,000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cybersecurity </a:t>
            </a:r>
            <a:r>
              <a:rPr sz="1800" dirty="0">
                <a:latin typeface="Trebuchet MS"/>
                <a:cs typeface="Trebuchet MS"/>
              </a:rPr>
              <a:t>professionals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trained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then.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Cyber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ever-growing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industry.</a:t>
            </a:r>
            <a:endParaRPr sz="1800" dirty="0">
              <a:latin typeface="Trebuchet MS"/>
              <a:cs typeface="Trebuchet MS"/>
            </a:endParaRPr>
          </a:p>
          <a:p>
            <a:pPr marL="348615">
              <a:lnSpc>
                <a:spcPct val="100000"/>
              </a:lnSpc>
              <a:tabLst>
                <a:tab pos="3535045" algn="l"/>
                <a:tab pos="4411980" algn="l"/>
              </a:tabLst>
            </a:pP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projected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grow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11%</a:t>
            </a:r>
            <a:r>
              <a:rPr sz="1800" dirty="0">
                <a:latin typeface="Trebuchet MS"/>
                <a:cs typeface="Trebuchet MS"/>
              </a:rPr>
              <a:t>	in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2023</a:t>
            </a:r>
            <a:r>
              <a:rPr sz="1800" dirty="0">
                <a:latin typeface="Trebuchet MS"/>
                <a:cs typeface="Trebuchet MS"/>
              </a:rPr>
              <a:t>	and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20%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2025.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363220" marR="17780" indent="-287655">
              <a:lnSpc>
                <a:spcPct val="100000"/>
              </a:lnSpc>
              <a:buFont typeface="Wingdings"/>
              <a:buChar char=""/>
              <a:tabLst>
                <a:tab pos="417195" algn="l"/>
              </a:tabLst>
            </a:pP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2025,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60%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organization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cybersecurity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risk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primary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determinant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conducting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third 	</a:t>
            </a:r>
            <a:r>
              <a:rPr sz="1800" dirty="0">
                <a:latin typeface="Trebuchet MS"/>
                <a:cs typeface="Trebuchet MS"/>
              </a:rPr>
              <a:t>party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transactions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business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relationships.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967" rIns="0" bIns="0" rtlCol="0">
            <a:spAutoFit/>
          </a:bodyPr>
          <a:lstStyle/>
          <a:p>
            <a:pPr marL="12604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FACT</a:t>
            </a:r>
            <a:r>
              <a:rPr spc="-130" dirty="0"/>
              <a:t> </a:t>
            </a:r>
            <a:r>
              <a:rPr dirty="0"/>
              <a:t>FINDING</a:t>
            </a:r>
            <a:r>
              <a:rPr spc="-13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39" y="1361947"/>
            <a:ext cx="1064768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While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designing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preliminary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investigation is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very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essential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preliminary </a:t>
            </a:r>
            <a:r>
              <a:rPr sz="1800" dirty="0">
                <a:latin typeface="Trebuchet MS"/>
                <a:cs typeface="Trebuchet MS"/>
              </a:rPr>
              <a:t>Investigation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total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system.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Whole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building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investigation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depending </a:t>
            </a:r>
            <a:r>
              <a:rPr sz="1800" dirty="0">
                <a:latin typeface="Trebuchet MS"/>
                <a:cs typeface="Trebuchet MS"/>
              </a:rPr>
              <a:t>upon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preliminary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investigation.</a:t>
            </a:r>
            <a:endParaRPr sz="18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Following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techniques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does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it: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Observations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When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observe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proper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flow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system.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very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information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well</a:t>
            </a:r>
            <a:endParaRPr sz="1800" dirty="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understand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current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very</a:t>
            </a:r>
            <a:r>
              <a:rPr sz="1800" spc="-10" dirty="0">
                <a:latin typeface="Trebuchet MS"/>
                <a:cs typeface="Trebuchet MS"/>
              </a:rPr>
              <a:t> well.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Questionaries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280670">
              <a:lnSpc>
                <a:spcPct val="100000"/>
              </a:lnSpc>
            </a:pPr>
            <a:r>
              <a:rPr sz="1800" spc="-95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achieve 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information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visited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management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staff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given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me</a:t>
            </a:r>
            <a:endParaRPr sz="1800" dirty="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answer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questions,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which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help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understand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proper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flow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system.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88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Record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Review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216535" marR="1483360" indent="55880">
              <a:lnSpc>
                <a:spcPct val="100000"/>
              </a:lnSpc>
              <a:tabLst>
                <a:tab pos="5290820" algn="l"/>
              </a:tabLst>
            </a:pP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Achieve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information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gathered by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reviewing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past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original</a:t>
            </a:r>
            <a:r>
              <a:rPr sz="1800" spc="-10" dirty="0">
                <a:latin typeface="Trebuchet MS"/>
                <a:cs typeface="Trebuchet MS"/>
              </a:rPr>
              <a:t> document, </a:t>
            </a:r>
            <a:r>
              <a:rPr sz="1800" dirty="0">
                <a:latin typeface="Trebuchet MS"/>
                <a:cs typeface="Trebuchet MS"/>
              </a:rPr>
              <a:t>which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give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clear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format,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style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recording.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So</a:t>
            </a:r>
            <a:r>
              <a:rPr sz="1800" dirty="0">
                <a:latin typeface="Trebuchet MS"/>
                <a:cs typeface="Trebuchet MS"/>
              </a:rPr>
              <a:t>	We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clear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picture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output </a:t>
            </a:r>
            <a:r>
              <a:rPr sz="1800" dirty="0">
                <a:latin typeface="Trebuchet MS"/>
                <a:cs typeface="Trebuchet MS"/>
              </a:rPr>
              <a:t>document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report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format.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926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OBJECTIVES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11555" y="1393697"/>
            <a:ext cx="10998835" cy="427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155190" indent="-28765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49250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primary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goal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Confidentiality,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Integrity,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Availability. 	</a:t>
            </a:r>
            <a:r>
              <a:rPr sz="1800" dirty="0">
                <a:latin typeface="Trebuchet MS"/>
                <a:cs typeface="Trebuchet MS"/>
              </a:rPr>
              <a:t>These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three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pillars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often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represented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triangle.</a:t>
            </a:r>
            <a:endParaRPr sz="1800" dirty="0">
              <a:latin typeface="Trebuchet MS"/>
              <a:cs typeface="Trebuchet MS"/>
            </a:endParaRPr>
          </a:p>
          <a:p>
            <a:pPr marL="35369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Confidentiality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–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function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confidentiality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protect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precious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business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from</a:t>
            </a:r>
            <a:r>
              <a:rPr sz="1800" spc="-10" dirty="0">
                <a:latin typeface="Trebuchet MS"/>
                <a:cs typeface="Trebuchet MS"/>
              </a:rPr>
              <a:t> unauthorized.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99720" marR="598805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main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goal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“Resource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sharing”,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make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programs,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	</a:t>
            </a:r>
            <a:r>
              <a:rPr sz="1800" dirty="0">
                <a:latin typeface="Trebuchet MS"/>
                <a:cs typeface="Trebuchet MS"/>
              </a:rPr>
              <a:t>equipment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available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anyone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without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regard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physical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location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	</a:t>
            </a:r>
            <a:r>
              <a:rPr sz="1800" dirty="0">
                <a:latin typeface="Trebuchet MS"/>
                <a:cs typeface="Trebuchet MS"/>
              </a:rPr>
              <a:t>resource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user.</a:t>
            </a:r>
            <a:r>
              <a:rPr sz="1800" spc="3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second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goal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provide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high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reliability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having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alternative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sources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of 	</a:t>
            </a:r>
            <a:r>
              <a:rPr sz="1800" spc="-10" dirty="0">
                <a:latin typeface="Trebuchet MS"/>
                <a:cs typeface="Trebuchet MS"/>
              </a:rPr>
              <a:t>supply.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2650" dirty="0">
              <a:latin typeface="Trebuchet MS"/>
              <a:cs typeface="Trebuchet MS"/>
            </a:endParaRPr>
          </a:p>
          <a:p>
            <a:pPr marL="299720" marR="1085215" indent="-287655">
              <a:lnSpc>
                <a:spcPct val="100000"/>
              </a:lnSpc>
              <a:buFont typeface="Wingdings"/>
              <a:buChar char=""/>
              <a:tabLst>
                <a:tab pos="349250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Identification,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Authentication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objectives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. 	</a:t>
            </a:r>
            <a:r>
              <a:rPr sz="1800" dirty="0">
                <a:latin typeface="Trebuchet MS"/>
                <a:cs typeface="Trebuchet MS"/>
              </a:rPr>
              <a:t>There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such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called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lock.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1700" dirty="0">
              <a:latin typeface="Trebuchet MS"/>
              <a:cs typeface="Trebuchet MS"/>
            </a:endParaRPr>
          </a:p>
          <a:p>
            <a:pPr marL="299720" marR="756285" indent="-287655">
              <a:lnSpc>
                <a:spcPct val="100000"/>
              </a:lnSpc>
              <a:buFont typeface="Wingdings"/>
              <a:buChar char=""/>
              <a:tabLst>
                <a:tab pos="353695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goal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security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identify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correct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vulnerabilities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network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	</a:t>
            </a:r>
            <a:r>
              <a:rPr sz="1800" dirty="0">
                <a:latin typeface="Trebuchet MS"/>
                <a:cs typeface="Trebuchet MS"/>
              </a:rPr>
              <a:t>ensure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secure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compromised.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6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HARDWARE</a:t>
            </a:r>
            <a:r>
              <a:rPr spc="-1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SOFTWARE</a:t>
            </a:r>
            <a:r>
              <a:rPr spc="-60" dirty="0"/>
              <a:t> </a:t>
            </a:r>
            <a:r>
              <a:rPr spc="-10" dirty="0"/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945" y="1666367"/>
            <a:ext cx="6449060" cy="396069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44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Hardware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Requirements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3206750" lvl="1" indent="-2730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3207385" algn="l"/>
              </a:tabLst>
            </a:pPr>
            <a:r>
              <a:rPr sz="1800" dirty="0">
                <a:latin typeface="Trebuchet MS"/>
                <a:cs typeface="Trebuchet MS"/>
              </a:rPr>
              <a:t>Hard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Disk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512 </a:t>
            </a:r>
            <a:r>
              <a:rPr sz="1800" spc="-35" dirty="0" smtClean="0">
                <a:latin typeface="Trebuchet MS"/>
                <a:cs typeface="Trebuchet MS"/>
              </a:rPr>
              <a:t>GB</a:t>
            </a:r>
            <a:r>
              <a:rPr lang="en-US" sz="1800" spc="-35" dirty="0" smtClean="0">
                <a:latin typeface="Trebuchet MS"/>
                <a:cs typeface="Trebuchet MS"/>
              </a:rPr>
              <a:t> or above</a:t>
            </a:r>
            <a:endParaRPr sz="1800" dirty="0">
              <a:latin typeface="Trebuchet MS"/>
              <a:cs typeface="Trebuchet MS"/>
            </a:endParaRPr>
          </a:p>
          <a:p>
            <a:pPr marL="3206750" lvl="1" indent="-2730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3207385" algn="l"/>
              </a:tabLst>
            </a:pPr>
            <a:r>
              <a:rPr sz="1800" dirty="0">
                <a:latin typeface="Trebuchet MS"/>
                <a:cs typeface="Trebuchet MS"/>
              </a:rPr>
              <a:t>Processor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–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11</a:t>
            </a:r>
            <a:endParaRPr sz="1800" dirty="0">
              <a:latin typeface="Trebuchet MS"/>
              <a:cs typeface="Trebuchet MS"/>
            </a:endParaRPr>
          </a:p>
          <a:p>
            <a:pPr marL="3206750" lvl="1" indent="-273050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3207385" algn="l"/>
              </a:tabLst>
            </a:pPr>
            <a:r>
              <a:rPr sz="1800" dirty="0">
                <a:latin typeface="Trebuchet MS"/>
                <a:cs typeface="Trebuchet MS"/>
              </a:rPr>
              <a:t>RAM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25" dirty="0" smtClean="0">
                <a:latin typeface="Trebuchet MS"/>
                <a:cs typeface="Trebuchet MS"/>
              </a:rPr>
              <a:t>8GB</a:t>
            </a:r>
            <a:r>
              <a:rPr lang="en-US" sz="1800" spc="-25" dirty="0" smtClean="0">
                <a:latin typeface="Trebuchet MS"/>
                <a:cs typeface="Trebuchet MS"/>
              </a:rPr>
              <a:t> or above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Trebuchet MS"/>
              <a:cs typeface="Trebuchet MS"/>
            </a:endParaRPr>
          </a:p>
          <a:p>
            <a:pPr marL="406400" indent="-287655">
              <a:lnSpc>
                <a:spcPct val="100000"/>
              </a:lnSpc>
              <a:buFont typeface="Wingdings"/>
              <a:buChar char=""/>
              <a:tabLst>
                <a:tab pos="407034" algn="l"/>
              </a:tabLst>
            </a:pPr>
            <a:r>
              <a:rPr sz="1800" dirty="0">
                <a:latin typeface="Trebuchet MS"/>
                <a:cs typeface="Trebuchet MS"/>
              </a:rPr>
              <a:t>Software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Requirement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3212465" lvl="1" indent="-205104">
              <a:lnSpc>
                <a:spcPct val="100000"/>
              </a:lnSpc>
              <a:spcBef>
                <a:spcPts val="994"/>
              </a:spcBef>
              <a:buSzPct val="94444"/>
              <a:buAutoNum type="arabicPeriod"/>
              <a:tabLst>
                <a:tab pos="3213100" algn="l"/>
              </a:tabLst>
            </a:pPr>
            <a:r>
              <a:rPr sz="1800" dirty="0">
                <a:latin typeface="Trebuchet MS"/>
                <a:cs typeface="Trebuchet MS"/>
              </a:rPr>
              <a:t>Operating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–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Windows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25" dirty="0" smtClean="0">
                <a:latin typeface="Trebuchet MS"/>
                <a:cs typeface="Trebuchet MS"/>
              </a:rPr>
              <a:t>10</a:t>
            </a:r>
            <a:r>
              <a:rPr lang="en-US" sz="1800" spc="-25" dirty="0" smtClean="0">
                <a:latin typeface="Trebuchet MS"/>
                <a:cs typeface="Trebuchet MS"/>
              </a:rPr>
              <a:t> or above</a:t>
            </a:r>
            <a:endParaRPr sz="1800" dirty="0">
              <a:latin typeface="Trebuchet MS"/>
              <a:cs typeface="Trebuchet MS"/>
            </a:endParaRPr>
          </a:p>
          <a:p>
            <a:pPr marL="3007995" marR="128270" lvl="1" indent="205104">
              <a:lnSpc>
                <a:spcPct val="100000"/>
              </a:lnSpc>
              <a:buSzPct val="94444"/>
              <a:buAutoNum type="arabicPeriod"/>
              <a:tabLst>
                <a:tab pos="3213100" algn="l"/>
              </a:tabLst>
            </a:pPr>
            <a:r>
              <a:rPr sz="1800" dirty="0">
                <a:latin typeface="Trebuchet MS"/>
                <a:cs typeface="Trebuchet MS"/>
              </a:rPr>
              <a:t>Front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–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Visual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Studio</a:t>
            </a:r>
            <a:r>
              <a:rPr sz="1800" spc="-20" dirty="0">
                <a:latin typeface="Trebuchet MS"/>
                <a:cs typeface="Trebuchet MS"/>
              </a:rPr>
              <a:t> Code </a:t>
            </a:r>
            <a:r>
              <a:rPr sz="1800" dirty="0">
                <a:latin typeface="Trebuchet MS"/>
                <a:cs typeface="Trebuchet MS"/>
              </a:rPr>
              <a:t>3.MySQL/MySQL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Workbench </a:t>
            </a:r>
            <a:r>
              <a:rPr sz="1800" dirty="0">
                <a:latin typeface="Trebuchet MS"/>
                <a:cs typeface="Trebuchet MS"/>
              </a:rPr>
              <a:t>4.Framework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–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Flask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0692" y="139700"/>
            <a:ext cx="221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022" y="2066289"/>
            <a:ext cx="1104265" cy="254000"/>
            <a:chOff x="684022" y="2066289"/>
            <a:chExt cx="1104265" cy="254000"/>
          </a:xfrm>
        </p:grpSpPr>
        <p:sp>
          <p:nvSpPr>
            <p:cNvPr id="4" name="object 4"/>
            <p:cNvSpPr/>
            <p:nvPr/>
          </p:nvSpPr>
          <p:spPr>
            <a:xfrm>
              <a:off x="694182" y="2076449"/>
              <a:ext cx="1083945" cy="233679"/>
            </a:xfrm>
            <a:custGeom>
              <a:avLst/>
              <a:gdLst/>
              <a:ahLst/>
              <a:cxnLst/>
              <a:rect l="l" t="t" r="r" b="b"/>
              <a:pathLst>
                <a:path w="1083945" h="233680">
                  <a:moveTo>
                    <a:pt x="1083564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1083564" y="233172"/>
                  </a:lnTo>
                  <a:lnTo>
                    <a:pt x="1083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694182" y="2076449"/>
              <a:ext cx="1083945" cy="233679"/>
            </a:xfrm>
            <a:custGeom>
              <a:avLst/>
              <a:gdLst/>
              <a:ahLst/>
              <a:cxnLst/>
              <a:rect l="l" t="t" r="r" b="b"/>
              <a:pathLst>
                <a:path w="1083945" h="233680">
                  <a:moveTo>
                    <a:pt x="0" y="233172"/>
                  </a:moveTo>
                  <a:lnTo>
                    <a:pt x="1083564" y="233172"/>
                  </a:lnTo>
                  <a:lnTo>
                    <a:pt x="1083564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4181" y="2076450"/>
            <a:ext cx="1083945" cy="23876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88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Register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513" y="1334769"/>
            <a:ext cx="803910" cy="711200"/>
            <a:chOff x="48513" y="1334769"/>
            <a:chExt cx="803910" cy="711200"/>
          </a:xfrm>
        </p:grpSpPr>
        <p:sp>
          <p:nvSpPr>
            <p:cNvPr id="8" name="object 8"/>
            <p:cNvSpPr/>
            <p:nvPr/>
          </p:nvSpPr>
          <p:spPr>
            <a:xfrm>
              <a:off x="515112" y="1965959"/>
              <a:ext cx="179070" cy="73660"/>
            </a:xfrm>
            <a:custGeom>
              <a:avLst/>
              <a:gdLst/>
              <a:ahLst/>
              <a:cxnLst/>
              <a:rect l="l" t="t" r="r" b="b"/>
              <a:pathLst>
                <a:path w="179070" h="73660">
                  <a:moveTo>
                    <a:pt x="0" y="0"/>
                  </a:moveTo>
                  <a:lnTo>
                    <a:pt x="178676" y="73532"/>
                  </a:lnTo>
                </a:path>
              </a:pathLst>
            </a:custGeom>
            <a:ln w="12192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8673" y="1344929"/>
              <a:ext cx="783590" cy="428625"/>
            </a:xfrm>
            <a:custGeom>
              <a:avLst/>
              <a:gdLst/>
              <a:ahLst/>
              <a:cxnLst/>
              <a:rect l="l" t="t" r="r" b="b"/>
              <a:pathLst>
                <a:path w="783590" h="428625">
                  <a:moveTo>
                    <a:pt x="657313" y="0"/>
                  </a:moveTo>
                  <a:lnTo>
                    <a:pt x="126022" y="0"/>
                  </a:lnTo>
                  <a:lnTo>
                    <a:pt x="92520" y="7649"/>
                  </a:lnTo>
                  <a:lnTo>
                    <a:pt x="36911" y="62722"/>
                  </a:lnTo>
                  <a:lnTo>
                    <a:pt x="17205" y="106059"/>
                  </a:lnTo>
                  <a:lnTo>
                    <a:pt x="4501" y="157206"/>
                  </a:lnTo>
                  <a:lnTo>
                    <a:pt x="0" y="214122"/>
                  </a:lnTo>
                  <a:lnTo>
                    <a:pt x="4501" y="271037"/>
                  </a:lnTo>
                  <a:lnTo>
                    <a:pt x="17205" y="322184"/>
                  </a:lnTo>
                  <a:lnTo>
                    <a:pt x="36911" y="365521"/>
                  </a:lnTo>
                  <a:lnTo>
                    <a:pt x="62416" y="399005"/>
                  </a:lnTo>
                  <a:lnTo>
                    <a:pt x="126022" y="428244"/>
                  </a:lnTo>
                  <a:lnTo>
                    <a:pt x="657313" y="428244"/>
                  </a:lnTo>
                  <a:lnTo>
                    <a:pt x="720917" y="399005"/>
                  </a:lnTo>
                  <a:lnTo>
                    <a:pt x="746423" y="365521"/>
                  </a:lnTo>
                  <a:lnTo>
                    <a:pt x="766129" y="322184"/>
                  </a:lnTo>
                  <a:lnTo>
                    <a:pt x="778834" y="271037"/>
                  </a:lnTo>
                  <a:lnTo>
                    <a:pt x="783336" y="214122"/>
                  </a:lnTo>
                  <a:lnTo>
                    <a:pt x="778834" y="157206"/>
                  </a:lnTo>
                  <a:lnTo>
                    <a:pt x="766129" y="106059"/>
                  </a:lnTo>
                  <a:lnTo>
                    <a:pt x="746423" y="62722"/>
                  </a:lnTo>
                  <a:lnTo>
                    <a:pt x="720917" y="29238"/>
                  </a:lnTo>
                  <a:lnTo>
                    <a:pt x="657313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73" y="1344929"/>
              <a:ext cx="783590" cy="428625"/>
            </a:xfrm>
            <a:custGeom>
              <a:avLst/>
              <a:gdLst/>
              <a:ahLst/>
              <a:cxnLst/>
              <a:rect l="l" t="t" r="r" b="b"/>
              <a:pathLst>
                <a:path w="783590" h="428625">
                  <a:moveTo>
                    <a:pt x="126022" y="0"/>
                  </a:moveTo>
                  <a:lnTo>
                    <a:pt x="657313" y="0"/>
                  </a:lnTo>
                  <a:lnTo>
                    <a:pt x="690814" y="7649"/>
                  </a:lnTo>
                  <a:lnTo>
                    <a:pt x="746423" y="62722"/>
                  </a:lnTo>
                  <a:lnTo>
                    <a:pt x="766129" y="106059"/>
                  </a:lnTo>
                  <a:lnTo>
                    <a:pt x="778834" y="157206"/>
                  </a:lnTo>
                  <a:lnTo>
                    <a:pt x="783336" y="214122"/>
                  </a:lnTo>
                  <a:lnTo>
                    <a:pt x="778834" y="271037"/>
                  </a:lnTo>
                  <a:lnTo>
                    <a:pt x="766129" y="322184"/>
                  </a:lnTo>
                  <a:lnTo>
                    <a:pt x="746423" y="365521"/>
                  </a:lnTo>
                  <a:lnTo>
                    <a:pt x="720917" y="399005"/>
                  </a:lnTo>
                  <a:lnTo>
                    <a:pt x="657313" y="428244"/>
                  </a:lnTo>
                  <a:lnTo>
                    <a:pt x="126022" y="428244"/>
                  </a:lnTo>
                  <a:lnTo>
                    <a:pt x="62416" y="399005"/>
                  </a:lnTo>
                  <a:lnTo>
                    <a:pt x="36911" y="365521"/>
                  </a:lnTo>
                  <a:lnTo>
                    <a:pt x="17205" y="322184"/>
                  </a:lnTo>
                  <a:lnTo>
                    <a:pt x="4501" y="271037"/>
                  </a:lnTo>
                  <a:lnTo>
                    <a:pt x="0" y="214122"/>
                  </a:lnTo>
                  <a:lnTo>
                    <a:pt x="4501" y="157206"/>
                  </a:lnTo>
                  <a:lnTo>
                    <a:pt x="17205" y="106059"/>
                  </a:lnTo>
                  <a:lnTo>
                    <a:pt x="36911" y="62722"/>
                  </a:lnTo>
                  <a:lnTo>
                    <a:pt x="62416" y="29238"/>
                  </a:lnTo>
                  <a:lnTo>
                    <a:pt x="126022" y="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4505" y="1418081"/>
            <a:ext cx="528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733" y="1339341"/>
            <a:ext cx="1591945" cy="436880"/>
            <a:chOff x="1046733" y="1339341"/>
            <a:chExt cx="1591945" cy="436880"/>
          </a:xfrm>
        </p:grpSpPr>
        <p:sp>
          <p:nvSpPr>
            <p:cNvPr id="13" name="object 13"/>
            <p:cNvSpPr/>
            <p:nvPr/>
          </p:nvSpPr>
          <p:spPr>
            <a:xfrm>
              <a:off x="1056893" y="1349501"/>
              <a:ext cx="1571625" cy="416559"/>
            </a:xfrm>
            <a:custGeom>
              <a:avLst/>
              <a:gdLst/>
              <a:ahLst/>
              <a:cxnLst/>
              <a:rect l="l" t="t" r="r" b="b"/>
              <a:pathLst>
                <a:path w="1571625" h="416560">
                  <a:moveTo>
                    <a:pt x="1318514" y="0"/>
                  </a:moveTo>
                  <a:lnTo>
                    <a:pt x="252730" y="0"/>
                  </a:lnTo>
                  <a:lnTo>
                    <a:pt x="201801" y="4224"/>
                  </a:lnTo>
                  <a:lnTo>
                    <a:pt x="154363" y="16341"/>
                  </a:lnTo>
                  <a:lnTo>
                    <a:pt x="111434" y="35515"/>
                  </a:lnTo>
                  <a:lnTo>
                    <a:pt x="74029" y="60912"/>
                  </a:lnTo>
                  <a:lnTo>
                    <a:pt x="43167" y="91696"/>
                  </a:lnTo>
                  <a:lnTo>
                    <a:pt x="19863" y="127033"/>
                  </a:lnTo>
                  <a:lnTo>
                    <a:pt x="5135" y="166088"/>
                  </a:lnTo>
                  <a:lnTo>
                    <a:pt x="0" y="208025"/>
                  </a:lnTo>
                  <a:lnTo>
                    <a:pt x="5135" y="249963"/>
                  </a:lnTo>
                  <a:lnTo>
                    <a:pt x="19863" y="289018"/>
                  </a:lnTo>
                  <a:lnTo>
                    <a:pt x="43167" y="324355"/>
                  </a:lnTo>
                  <a:lnTo>
                    <a:pt x="74029" y="355139"/>
                  </a:lnTo>
                  <a:lnTo>
                    <a:pt x="111434" y="380536"/>
                  </a:lnTo>
                  <a:lnTo>
                    <a:pt x="154363" y="399710"/>
                  </a:lnTo>
                  <a:lnTo>
                    <a:pt x="201801" y="411827"/>
                  </a:lnTo>
                  <a:lnTo>
                    <a:pt x="252730" y="416051"/>
                  </a:lnTo>
                  <a:lnTo>
                    <a:pt x="1318514" y="416051"/>
                  </a:lnTo>
                  <a:lnTo>
                    <a:pt x="1369446" y="411827"/>
                  </a:lnTo>
                  <a:lnTo>
                    <a:pt x="1416885" y="399710"/>
                  </a:lnTo>
                  <a:lnTo>
                    <a:pt x="1459815" y="380536"/>
                  </a:lnTo>
                  <a:lnTo>
                    <a:pt x="1497218" y="355139"/>
                  </a:lnTo>
                  <a:lnTo>
                    <a:pt x="1528080" y="324355"/>
                  </a:lnTo>
                  <a:lnTo>
                    <a:pt x="1551382" y="289018"/>
                  </a:lnTo>
                  <a:lnTo>
                    <a:pt x="1566109" y="249963"/>
                  </a:lnTo>
                  <a:lnTo>
                    <a:pt x="1571244" y="208025"/>
                  </a:lnTo>
                  <a:lnTo>
                    <a:pt x="1566109" y="166088"/>
                  </a:lnTo>
                  <a:lnTo>
                    <a:pt x="1551382" y="127033"/>
                  </a:lnTo>
                  <a:lnTo>
                    <a:pt x="1528080" y="91696"/>
                  </a:lnTo>
                  <a:lnTo>
                    <a:pt x="1497218" y="60912"/>
                  </a:lnTo>
                  <a:lnTo>
                    <a:pt x="1459815" y="35515"/>
                  </a:lnTo>
                  <a:lnTo>
                    <a:pt x="1416885" y="16341"/>
                  </a:lnTo>
                  <a:lnTo>
                    <a:pt x="1369446" y="4224"/>
                  </a:lnTo>
                  <a:lnTo>
                    <a:pt x="131851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6893" y="1349501"/>
              <a:ext cx="1571625" cy="416559"/>
            </a:xfrm>
            <a:custGeom>
              <a:avLst/>
              <a:gdLst/>
              <a:ahLst/>
              <a:cxnLst/>
              <a:rect l="l" t="t" r="r" b="b"/>
              <a:pathLst>
                <a:path w="1571625" h="416560">
                  <a:moveTo>
                    <a:pt x="252730" y="0"/>
                  </a:moveTo>
                  <a:lnTo>
                    <a:pt x="1318514" y="0"/>
                  </a:lnTo>
                  <a:lnTo>
                    <a:pt x="1369446" y="4224"/>
                  </a:lnTo>
                  <a:lnTo>
                    <a:pt x="1416885" y="16341"/>
                  </a:lnTo>
                  <a:lnTo>
                    <a:pt x="1459815" y="35515"/>
                  </a:lnTo>
                  <a:lnTo>
                    <a:pt x="1497218" y="60912"/>
                  </a:lnTo>
                  <a:lnTo>
                    <a:pt x="1528080" y="91696"/>
                  </a:lnTo>
                  <a:lnTo>
                    <a:pt x="1551382" y="127033"/>
                  </a:lnTo>
                  <a:lnTo>
                    <a:pt x="1566109" y="166088"/>
                  </a:lnTo>
                  <a:lnTo>
                    <a:pt x="1571244" y="208025"/>
                  </a:lnTo>
                  <a:lnTo>
                    <a:pt x="1566109" y="249963"/>
                  </a:lnTo>
                  <a:lnTo>
                    <a:pt x="1551382" y="289018"/>
                  </a:lnTo>
                  <a:lnTo>
                    <a:pt x="1528080" y="324355"/>
                  </a:lnTo>
                  <a:lnTo>
                    <a:pt x="1497218" y="355139"/>
                  </a:lnTo>
                  <a:lnTo>
                    <a:pt x="1459815" y="380536"/>
                  </a:lnTo>
                  <a:lnTo>
                    <a:pt x="1416885" y="399710"/>
                  </a:lnTo>
                  <a:lnTo>
                    <a:pt x="1369446" y="411827"/>
                  </a:lnTo>
                  <a:lnTo>
                    <a:pt x="1318514" y="416051"/>
                  </a:lnTo>
                  <a:lnTo>
                    <a:pt x="252730" y="416051"/>
                  </a:lnTo>
                  <a:lnTo>
                    <a:pt x="201801" y="411827"/>
                  </a:lnTo>
                  <a:lnTo>
                    <a:pt x="154363" y="399710"/>
                  </a:lnTo>
                  <a:lnTo>
                    <a:pt x="111434" y="380536"/>
                  </a:lnTo>
                  <a:lnTo>
                    <a:pt x="74029" y="355139"/>
                  </a:lnTo>
                  <a:lnTo>
                    <a:pt x="43167" y="324355"/>
                  </a:lnTo>
                  <a:lnTo>
                    <a:pt x="19863" y="289018"/>
                  </a:lnTo>
                  <a:lnTo>
                    <a:pt x="5135" y="249963"/>
                  </a:lnTo>
                  <a:lnTo>
                    <a:pt x="0" y="208025"/>
                  </a:lnTo>
                  <a:lnTo>
                    <a:pt x="5135" y="166088"/>
                  </a:lnTo>
                  <a:lnTo>
                    <a:pt x="19863" y="127033"/>
                  </a:lnTo>
                  <a:lnTo>
                    <a:pt x="43167" y="91696"/>
                  </a:lnTo>
                  <a:lnTo>
                    <a:pt x="74029" y="60912"/>
                  </a:lnTo>
                  <a:lnTo>
                    <a:pt x="111434" y="35515"/>
                  </a:lnTo>
                  <a:lnTo>
                    <a:pt x="154363" y="16341"/>
                  </a:lnTo>
                  <a:lnTo>
                    <a:pt x="201801" y="4224"/>
                  </a:lnTo>
                  <a:lnTo>
                    <a:pt x="252730" y="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9380" y="1416177"/>
            <a:ext cx="905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username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513" y="1763014"/>
            <a:ext cx="1328420" cy="1343660"/>
            <a:chOff x="48513" y="1763014"/>
            <a:chExt cx="1328420" cy="1343660"/>
          </a:xfrm>
        </p:grpSpPr>
        <p:sp>
          <p:nvSpPr>
            <p:cNvPr id="17" name="object 17"/>
            <p:cNvSpPr/>
            <p:nvPr/>
          </p:nvSpPr>
          <p:spPr>
            <a:xfrm>
              <a:off x="694182" y="1773174"/>
              <a:ext cx="672465" cy="350520"/>
            </a:xfrm>
            <a:custGeom>
              <a:avLst/>
              <a:gdLst/>
              <a:ahLst/>
              <a:cxnLst/>
              <a:rect l="l" t="t" r="r" b="b"/>
              <a:pathLst>
                <a:path w="672465" h="350519">
                  <a:moveTo>
                    <a:pt x="0" y="0"/>
                  </a:moveTo>
                  <a:lnTo>
                    <a:pt x="273265" y="350520"/>
                  </a:lnTo>
                </a:path>
                <a:path w="672465" h="350519">
                  <a:moveTo>
                    <a:pt x="672338" y="7620"/>
                  </a:moveTo>
                  <a:lnTo>
                    <a:pt x="541020" y="30289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73" y="2660142"/>
              <a:ext cx="1298575" cy="436245"/>
            </a:xfrm>
            <a:custGeom>
              <a:avLst/>
              <a:gdLst/>
              <a:ahLst/>
              <a:cxnLst/>
              <a:rect l="l" t="t" r="r" b="b"/>
              <a:pathLst>
                <a:path w="1298575" h="436244">
                  <a:moveTo>
                    <a:pt x="1089558" y="0"/>
                  </a:moveTo>
                  <a:lnTo>
                    <a:pt x="208889" y="0"/>
                  </a:lnTo>
                  <a:lnTo>
                    <a:pt x="160993" y="5753"/>
                  </a:lnTo>
                  <a:lnTo>
                    <a:pt x="117025" y="22144"/>
                  </a:lnTo>
                  <a:lnTo>
                    <a:pt x="78239" y="47866"/>
                  </a:lnTo>
                  <a:lnTo>
                    <a:pt x="45890" y="81611"/>
                  </a:lnTo>
                  <a:lnTo>
                    <a:pt x="21231" y="122075"/>
                  </a:lnTo>
                  <a:lnTo>
                    <a:pt x="5516" y="167951"/>
                  </a:lnTo>
                  <a:lnTo>
                    <a:pt x="0" y="217932"/>
                  </a:lnTo>
                  <a:lnTo>
                    <a:pt x="5516" y="267912"/>
                  </a:lnTo>
                  <a:lnTo>
                    <a:pt x="21231" y="313788"/>
                  </a:lnTo>
                  <a:lnTo>
                    <a:pt x="45890" y="354252"/>
                  </a:lnTo>
                  <a:lnTo>
                    <a:pt x="78239" y="387997"/>
                  </a:lnTo>
                  <a:lnTo>
                    <a:pt x="117025" y="413719"/>
                  </a:lnTo>
                  <a:lnTo>
                    <a:pt x="160993" y="430110"/>
                  </a:lnTo>
                  <a:lnTo>
                    <a:pt x="208889" y="435863"/>
                  </a:lnTo>
                  <a:lnTo>
                    <a:pt x="1089558" y="435863"/>
                  </a:lnTo>
                  <a:lnTo>
                    <a:pt x="1137454" y="430110"/>
                  </a:lnTo>
                  <a:lnTo>
                    <a:pt x="1181422" y="413719"/>
                  </a:lnTo>
                  <a:lnTo>
                    <a:pt x="1220208" y="387997"/>
                  </a:lnTo>
                  <a:lnTo>
                    <a:pt x="1252557" y="354252"/>
                  </a:lnTo>
                  <a:lnTo>
                    <a:pt x="1277216" y="313788"/>
                  </a:lnTo>
                  <a:lnTo>
                    <a:pt x="1292931" y="267912"/>
                  </a:lnTo>
                  <a:lnTo>
                    <a:pt x="1298448" y="217932"/>
                  </a:lnTo>
                  <a:lnTo>
                    <a:pt x="1292931" y="167951"/>
                  </a:lnTo>
                  <a:lnTo>
                    <a:pt x="1277216" y="122075"/>
                  </a:lnTo>
                  <a:lnTo>
                    <a:pt x="1252557" y="81611"/>
                  </a:lnTo>
                  <a:lnTo>
                    <a:pt x="1220208" y="47866"/>
                  </a:lnTo>
                  <a:lnTo>
                    <a:pt x="1181422" y="22144"/>
                  </a:lnTo>
                  <a:lnTo>
                    <a:pt x="1137454" y="5753"/>
                  </a:lnTo>
                  <a:lnTo>
                    <a:pt x="108955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73" y="2660142"/>
              <a:ext cx="1298575" cy="436245"/>
            </a:xfrm>
            <a:custGeom>
              <a:avLst/>
              <a:gdLst/>
              <a:ahLst/>
              <a:cxnLst/>
              <a:rect l="l" t="t" r="r" b="b"/>
              <a:pathLst>
                <a:path w="1298575" h="436244">
                  <a:moveTo>
                    <a:pt x="208889" y="0"/>
                  </a:moveTo>
                  <a:lnTo>
                    <a:pt x="1089558" y="0"/>
                  </a:lnTo>
                  <a:lnTo>
                    <a:pt x="1137454" y="5753"/>
                  </a:lnTo>
                  <a:lnTo>
                    <a:pt x="1181422" y="22144"/>
                  </a:lnTo>
                  <a:lnTo>
                    <a:pt x="1220208" y="47866"/>
                  </a:lnTo>
                  <a:lnTo>
                    <a:pt x="1252557" y="81611"/>
                  </a:lnTo>
                  <a:lnTo>
                    <a:pt x="1277216" y="122075"/>
                  </a:lnTo>
                  <a:lnTo>
                    <a:pt x="1292931" y="167951"/>
                  </a:lnTo>
                  <a:lnTo>
                    <a:pt x="1298448" y="217932"/>
                  </a:lnTo>
                  <a:lnTo>
                    <a:pt x="1292931" y="267912"/>
                  </a:lnTo>
                  <a:lnTo>
                    <a:pt x="1277216" y="313788"/>
                  </a:lnTo>
                  <a:lnTo>
                    <a:pt x="1252557" y="354252"/>
                  </a:lnTo>
                  <a:lnTo>
                    <a:pt x="1220208" y="387997"/>
                  </a:lnTo>
                  <a:lnTo>
                    <a:pt x="1181422" y="413719"/>
                  </a:lnTo>
                  <a:lnTo>
                    <a:pt x="1137454" y="430110"/>
                  </a:lnTo>
                  <a:lnTo>
                    <a:pt x="1089558" y="435863"/>
                  </a:lnTo>
                  <a:lnTo>
                    <a:pt x="208889" y="435863"/>
                  </a:lnTo>
                  <a:lnTo>
                    <a:pt x="160993" y="430110"/>
                  </a:lnTo>
                  <a:lnTo>
                    <a:pt x="117025" y="413719"/>
                  </a:lnTo>
                  <a:lnTo>
                    <a:pt x="78239" y="387997"/>
                  </a:lnTo>
                  <a:lnTo>
                    <a:pt x="45890" y="354252"/>
                  </a:lnTo>
                  <a:lnTo>
                    <a:pt x="21231" y="313788"/>
                  </a:lnTo>
                  <a:lnTo>
                    <a:pt x="5516" y="267912"/>
                  </a:lnTo>
                  <a:lnTo>
                    <a:pt x="0" y="217932"/>
                  </a:lnTo>
                  <a:lnTo>
                    <a:pt x="5516" y="167951"/>
                  </a:lnTo>
                  <a:lnTo>
                    <a:pt x="21231" y="122075"/>
                  </a:lnTo>
                  <a:lnTo>
                    <a:pt x="45890" y="81611"/>
                  </a:lnTo>
                  <a:lnTo>
                    <a:pt x="78239" y="47866"/>
                  </a:lnTo>
                  <a:lnTo>
                    <a:pt x="117025" y="22144"/>
                  </a:lnTo>
                  <a:lnTo>
                    <a:pt x="160993" y="5753"/>
                  </a:lnTo>
                  <a:lnTo>
                    <a:pt x="208889" y="0"/>
                  </a:lnTo>
                  <a:close/>
                </a:path>
              </a:pathLst>
            </a:custGeom>
            <a:ln w="19811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94182" y="2309622"/>
              <a:ext cx="363220" cy="350520"/>
            </a:xfrm>
            <a:custGeom>
              <a:avLst/>
              <a:gdLst/>
              <a:ahLst/>
              <a:cxnLst/>
              <a:rect l="l" t="t" r="r" b="b"/>
              <a:pathLst>
                <a:path w="363219" h="350519">
                  <a:moveTo>
                    <a:pt x="362610" y="0"/>
                  </a:moveTo>
                  <a:lnTo>
                    <a:pt x="0" y="3505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09921" y="1997201"/>
            <a:ext cx="1376680" cy="318135"/>
          </a:xfrm>
          <a:prstGeom prst="rect">
            <a:avLst/>
          </a:prstGeom>
          <a:solidFill>
            <a:srgbClr val="000000"/>
          </a:solidFill>
          <a:ln w="1981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Login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67585" y="1103122"/>
            <a:ext cx="6062980" cy="1125855"/>
            <a:chOff x="1767585" y="1103122"/>
            <a:chExt cx="6062980" cy="1125855"/>
          </a:xfrm>
        </p:grpSpPr>
        <p:sp>
          <p:nvSpPr>
            <p:cNvPr id="23" name="object 23"/>
            <p:cNvSpPr/>
            <p:nvPr/>
          </p:nvSpPr>
          <p:spPr>
            <a:xfrm>
              <a:off x="1777745" y="2193797"/>
              <a:ext cx="2933700" cy="25400"/>
            </a:xfrm>
            <a:custGeom>
              <a:avLst/>
              <a:gdLst/>
              <a:ahLst/>
              <a:cxnLst/>
              <a:rect l="l" t="t" r="r" b="b"/>
              <a:pathLst>
                <a:path w="2933700" h="25400">
                  <a:moveTo>
                    <a:pt x="0" y="0"/>
                  </a:moveTo>
                  <a:lnTo>
                    <a:pt x="2933573" y="2501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201" y="1113282"/>
              <a:ext cx="1422400" cy="513715"/>
            </a:xfrm>
            <a:custGeom>
              <a:avLst/>
              <a:gdLst/>
              <a:ahLst/>
              <a:cxnLst/>
              <a:rect l="l" t="t" r="r" b="b"/>
              <a:pathLst>
                <a:path w="1422400" h="513714">
                  <a:moveTo>
                    <a:pt x="1193164" y="0"/>
                  </a:moveTo>
                  <a:lnTo>
                    <a:pt x="228726" y="0"/>
                  </a:lnTo>
                  <a:lnTo>
                    <a:pt x="182618" y="5215"/>
                  </a:lnTo>
                  <a:lnTo>
                    <a:pt x="139678" y="20175"/>
                  </a:lnTo>
                  <a:lnTo>
                    <a:pt x="100824" y="43846"/>
                  </a:lnTo>
                  <a:lnTo>
                    <a:pt x="66976" y="75199"/>
                  </a:lnTo>
                  <a:lnTo>
                    <a:pt x="39051" y="113202"/>
                  </a:lnTo>
                  <a:lnTo>
                    <a:pt x="17968" y="156823"/>
                  </a:lnTo>
                  <a:lnTo>
                    <a:pt x="4645" y="205030"/>
                  </a:lnTo>
                  <a:lnTo>
                    <a:pt x="0" y="256793"/>
                  </a:lnTo>
                  <a:lnTo>
                    <a:pt x="4645" y="308557"/>
                  </a:lnTo>
                  <a:lnTo>
                    <a:pt x="17968" y="356764"/>
                  </a:lnTo>
                  <a:lnTo>
                    <a:pt x="39051" y="400385"/>
                  </a:lnTo>
                  <a:lnTo>
                    <a:pt x="66976" y="438388"/>
                  </a:lnTo>
                  <a:lnTo>
                    <a:pt x="100824" y="469741"/>
                  </a:lnTo>
                  <a:lnTo>
                    <a:pt x="139678" y="493412"/>
                  </a:lnTo>
                  <a:lnTo>
                    <a:pt x="182618" y="508372"/>
                  </a:lnTo>
                  <a:lnTo>
                    <a:pt x="228726" y="513588"/>
                  </a:lnTo>
                  <a:lnTo>
                    <a:pt x="1193164" y="513588"/>
                  </a:lnTo>
                  <a:lnTo>
                    <a:pt x="1239273" y="508372"/>
                  </a:lnTo>
                  <a:lnTo>
                    <a:pt x="1282213" y="493412"/>
                  </a:lnTo>
                  <a:lnTo>
                    <a:pt x="1321067" y="469741"/>
                  </a:lnTo>
                  <a:lnTo>
                    <a:pt x="1354915" y="438388"/>
                  </a:lnTo>
                  <a:lnTo>
                    <a:pt x="1382840" y="400385"/>
                  </a:lnTo>
                  <a:lnTo>
                    <a:pt x="1403923" y="356764"/>
                  </a:lnTo>
                  <a:lnTo>
                    <a:pt x="1417246" y="308557"/>
                  </a:lnTo>
                  <a:lnTo>
                    <a:pt x="1421892" y="256793"/>
                  </a:lnTo>
                  <a:lnTo>
                    <a:pt x="1417246" y="205030"/>
                  </a:lnTo>
                  <a:lnTo>
                    <a:pt x="1403923" y="156823"/>
                  </a:lnTo>
                  <a:lnTo>
                    <a:pt x="1382840" y="113202"/>
                  </a:lnTo>
                  <a:lnTo>
                    <a:pt x="1354915" y="75199"/>
                  </a:lnTo>
                  <a:lnTo>
                    <a:pt x="1321067" y="43846"/>
                  </a:lnTo>
                  <a:lnTo>
                    <a:pt x="1282213" y="20175"/>
                  </a:lnTo>
                  <a:lnTo>
                    <a:pt x="1239273" y="5215"/>
                  </a:lnTo>
                  <a:lnTo>
                    <a:pt x="119316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4201" y="1113282"/>
              <a:ext cx="1422400" cy="513715"/>
            </a:xfrm>
            <a:custGeom>
              <a:avLst/>
              <a:gdLst/>
              <a:ahLst/>
              <a:cxnLst/>
              <a:rect l="l" t="t" r="r" b="b"/>
              <a:pathLst>
                <a:path w="1422400" h="513714">
                  <a:moveTo>
                    <a:pt x="228726" y="0"/>
                  </a:moveTo>
                  <a:lnTo>
                    <a:pt x="1193164" y="0"/>
                  </a:lnTo>
                  <a:lnTo>
                    <a:pt x="1239273" y="5215"/>
                  </a:lnTo>
                  <a:lnTo>
                    <a:pt x="1282213" y="20175"/>
                  </a:lnTo>
                  <a:lnTo>
                    <a:pt x="1321067" y="43846"/>
                  </a:lnTo>
                  <a:lnTo>
                    <a:pt x="1354915" y="75199"/>
                  </a:lnTo>
                  <a:lnTo>
                    <a:pt x="1382840" y="113202"/>
                  </a:lnTo>
                  <a:lnTo>
                    <a:pt x="1403923" y="156823"/>
                  </a:lnTo>
                  <a:lnTo>
                    <a:pt x="1417246" y="205030"/>
                  </a:lnTo>
                  <a:lnTo>
                    <a:pt x="1421892" y="256793"/>
                  </a:lnTo>
                  <a:lnTo>
                    <a:pt x="1417246" y="308557"/>
                  </a:lnTo>
                  <a:lnTo>
                    <a:pt x="1403923" y="356764"/>
                  </a:lnTo>
                  <a:lnTo>
                    <a:pt x="1382840" y="400385"/>
                  </a:lnTo>
                  <a:lnTo>
                    <a:pt x="1354915" y="438388"/>
                  </a:lnTo>
                  <a:lnTo>
                    <a:pt x="1321067" y="469741"/>
                  </a:lnTo>
                  <a:lnTo>
                    <a:pt x="1282213" y="493412"/>
                  </a:lnTo>
                  <a:lnTo>
                    <a:pt x="1239273" y="508372"/>
                  </a:lnTo>
                  <a:lnTo>
                    <a:pt x="1193164" y="513588"/>
                  </a:lnTo>
                  <a:lnTo>
                    <a:pt x="228726" y="513588"/>
                  </a:lnTo>
                  <a:lnTo>
                    <a:pt x="182618" y="508372"/>
                  </a:lnTo>
                  <a:lnTo>
                    <a:pt x="139678" y="493412"/>
                  </a:lnTo>
                  <a:lnTo>
                    <a:pt x="100824" y="469741"/>
                  </a:lnTo>
                  <a:lnTo>
                    <a:pt x="66976" y="438388"/>
                  </a:lnTo>
                  <a:lnTo>
                    <a:pt x="39051" y="400385"/>
                  </a:lnTo>
                  <a:lnTo>
                    <a:pt x="17968" y="356764"/>
                  </a:lnTo>
                  <a:lnTo>
                    <a:pt x="4645" y="308557"/>
                  </a:lnTo>
                  <a:lnTo>
                    <a:pt x="0" y="256793"/>
                  </a:lnTo>
                  <a:lnTo>
                    <a:pt x="4645" y="205030"/>
                  </a:lnTo>
                  <a:lnTo>
                    <a:pt x="17968" y="156823"/>
                  </a:lnTo>
                  <a:lnTo>
                    <a:pt x="39051" y="113202"/>
                  </a:lnTo>
                  <a:lnTo>
                    <a:pt x="66976" y="75199"/>
                  </a:lnTo>
                  <a:lnTo>
                    <a:pt x="100824" y="43846"/>
                  </a:lnTo>
                  <a:lnTo>
                    <a:pt x="139678" y="20175"/>
                  </a:lnTo>
                  <a:lnTo>
                    <a:pt x="182618" y="5215"/>
                  </a:lnTo>
                  <a:lnTo>
                    <a:pt x="228726" y="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506717" y="1113282"/>
              <a:ext cx="1313815" cy="512445"/>
            </a:xfrm>
            <a:custGeom>
              <a:avLst/>
              <a:gdLst/>
              <a:ahLst/>
              <a:cxnLst/>
              <a:rect l="l" t="t" r="r" b="b"/>
              <a:pathLst>
                <a:path w="1313815" h="512444">
                  <a:moveTo>
                    <a:pt x="1102359" y="0"/>
                  </a:moveTo>
                  <a:lnTo>
                    <a:pt x="211327" y="0"/>
                  </a:lnTo>
                  <a:lnTo>
                    <a:pt x="168738" y="5203"/>
                  </a:lnTo>
                  <a:lnTo>
                    <a:pt x="129069" y="20127"/>
                  </a:lnTo>
                  <a:lnTo>
                    <a:pt x="93172" y="43739"/>
                  </a:lnTo>
                  <a:lnTo>
                    <a:pt x="61896" y="75009"/>
                  </a:lnTo>
                  <a:lnTo>
                    <a:pt x="36091" y="112904"/>
                  </a:lnTo>
                  <a:lnTo>
                    <a:pt x="16607" y="156394"/>
                  </a:lnTo>
                  <a:lnTo>
                    <a:pt x="4293" y="204447"/>
                  </a:lnTo>
                  <a:lnTo>
                    <a:pt x="0" y="256031"/>
                  </a:lnTo>
                  <a:lnTo>
                    <a:pt x="4293" y="307616"/>
                  </a:lnTo>
                  <a:lnTo>
                    <a:pt x="16607" y="355669"/>
                  </a:lnTo>
                  <a:lnTo>
                    <a:pt x="36091" y="399159"/>
                  </a:lnTo>
                  <a:lnTo>
                    <a:pt x="61896" y="437054"/>
                  </a:lnTo>
                  <a:lnTo>
                    <a:pt x="93172" y="468324"/>
                  </a:lnTo>
                  <a:lnTo>
                    <a:pt x="129069" y="491936"/>
                  </a:lnTo>
                  <a:lnTo>
                    <a:pt x="168738" y="506860"/>
                  </a:lnTo>
                  <a:lnTo>
                    <a:pt x="211327" y="512063"/>
                  </a:lnTo>
                  <a:lnTo>
                    <a:pt x="1102359" y="512063"/>
                  </a:lnTo>
                  <a:lnTo>
                    <a:pt x="1144949" y="506860"/>
                  </a:lnTo>
                  <a:lnTo>
                    <a:pt x="1184618" y="491936"/>
                  </a:lnTo>
                  <a:lnTo>
                    <a:pt x="1220515" y="468324"/>
                  </a:lnTo>
                  <a:lnTo>
                    <a:pt x="1251791" y="437054"/>
                  </a:lnTo>
                  <a:lnTo>
                    <a:pt x="1277596" y="399159"/>
                  </a:lnTo>
                  <a:lnTo>
                    <a:pt x="1297080" y="355669"/>
                  </a:lnTo>
                  <a:lnTo>
                    <a:pt x="1309394" y="307616"/>
                  </a:lnTo>
                  <a:lnTo>
                    <a:pt x="1313687" y="256031"/>
                  </a:lnTo>
                  <a:lnTo>
                    <a:pt x="1309394" y="204447"/>
                  </a:lnTo>
                  <a:lnTo>
                    <a:pt x="1297080" y="156394"/>
                  </a:lnTo>
                  <a:lnTo>
                    <a:pt x="1277596" y="112904"/>
                  </a:lnTo>
                  <a:lnTo>
                    <a:pt x="1251791" y="75009"/>
                  </a:lnTo>
                  <a:lnTo>
                    <a:pt x="1220515" y="43739"/>
                  </a:lnTo>
                  <a:lnTo>
                    <a:pt x="1184618" y="20127"/>
                  </a:lnTo>
                  <a:lnTo>
                    <a:pt x="1144949" y="5203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506717" y="1113282"/>
              <a:ext cx="1313815" cy="512445"/>
            </a:xfrm>
            <a:custGeom>
              <a:avLst/>
              <a:gdLst/>
              <a:ahLst/>
              <a:cxnLst/>
              <a:rect l="l" t="t" r="r" b="b"/>
              <a:pathLst>
                <a:path w="1313815" h="512444">
                  <a:moveTo>
                    <a:pt x="211327" y="0"/>
                  </a:moveTo>
                  <a:lnTo>
                    <a:pt x="1102359" y="0"/>
                  </a:lnTo>
                  <a:lnTo>
                    <a:pt x="1144949" y="5203"/>
                  </a:lnTo>
                  <a:lnTo>
                    <a:pt x="1184618" y="20127"/>
                  </a:lnTo>
                  <a:lnTo>
                    <a:pt x="1220515" y="43739"/>
                  </a:lnTo>
                  <a:lnTo>
                    <a:pt x="1251791" y="75009"/>
                  </a:lnTo>
                  <a:lnTo>
                    <a:pt x="1277596" y="112904"/>
                  </a:lnTo>
                  <a:lnTo>
                    <a:pt x="1297080" y="156394"/>
                  </a:lnTo>
                  <a:lnTo>
                    <a:pt x="1309394" y="204447"/>
                  </a:lnTo>
                  <a:lnTo>
                    <a:pt x="1313687" y="256031"/>
                  </a:lnTo>
                  <a:lnTo>
                    <a:pt x="1309394" y="307616"/>
                  </a:lnTo>
                  <a:lnTo>
                    <a:pt x="1297080" y="355669"/>
                  </a:lnTo>
                  <a:lnTo>
                    <a:pt x="1277596" y="399159"/>
                  </a:lnTo>
                  <a:lnTo>
                    <a:pt x="1251791" y="437054"/>
                  </a:lnTo>
                  <a:lnTo>
                    <a:pt x="1220515" y="468324"/>
                  </a:lnTo>
                  <a:lnTo>
                    <a:pt x="1184618" y="491936"/>
                  </a:lnTo>
                  <a:lnTo>
                    <a:pt x="1144949" y="506860"/>
                  </a:lnTo>
                  <a:lnTo>
                    <a:pt x="1102359" y="512063"/>
                  </a:lnTo>
                  <a:lnTo>
                    <a:pt x="211327" y="512063"/>
                  </a:lnTo>
                  <a:lnTo>
                    <a:pt x="168738" y="506860"/>
                  </a:lnTo>
                  <a:lnTo>
                    <a:pt x="129069" y="491936"/>
                  </a:lnTo>
                  <a:lnTo>
                    <a:pt x="93172" y="468324"/>
                  </a:lnTo>
                  <a:lnTo>
                    <a:pt x="61896" y="437054"/>
                  </a:lnTo>
                  <a:lnTo>
                    <a:pt x="36091" y="399159"/>
                  </a:lnTo>
                  <a:lnTo>
                    <a:pt x="16607" y="355669"/>
                  </a:lnTo>
                  <a:lnTo>
                    <a:pt x="4293" y="307616"/>
                  </a:lnTo>
                  <a:lnTo>
                    <a:pt x="0" y="256031"/>
                  </a:lnTo>
                  <a:lnTo>
                    <a:pt x="4293" y="204447"/>
                  </a:lnTo>
                  <a:lnTo>
                    <a:pt x="16607" y="156394"/>
                  </a:lnTo>
                  <a:lnTo>
                    <a:pt x="36091" y="112904"/>
                  </a:lnTo>
                  <a:lnTo>
                    <a:pt x="61896" y="75009"/>
                  </a:lnTo>
                  <a:lnTo>
                    <a:pt x="93172" y="43739"/>
                  </a:lnTo>
                  <a:lnTo>
                    <a:pt x="129069" y="20127"/>
                  </a:lnTo>
                  <a:lnTo>
                    <a:pt x="168738" y="5203"/>
                  </a:lnTo>
                  <a:lnTo>
                    <a:pt x="211327" y="0"/>
                  </a:lnTo>
                  <a:close/>
                </a:path>
              </a:pathLst>
            </a:custGeom>
            <a:ln w="19811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48788" y="601471"/>
            <a:ext cx="5010150" cy="89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1.ENTITY</a:t>
            </a:r>
            <a:r>
              <a:rPr sz="24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-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RELATIONSHIP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DIAGRAM</a:t>
            </a:r>
            <a:endParaRPr sz="2400" dirty="0">
              <a:latin typeface="Trebuchet MS"/>
              <a:cs typeface="Trebuchet MS"/>
            </a:endParaRPr>
          </a:p>
          <a:p>
            <a:pPr marL="2185670">
              <a:lnSpc>
                <a:spcPct val="100000"/>
              </a:lnSpc>
              <a:spcBef>
                <a:spcPts val="2055"/>
              </a:spcBef>
              <a:tabLst>
                <a:tab pos="399669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username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password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37505" y="1604517"/>
            <a:ext cx="1915795" cy="2259330"/>
            <a:chOff x="4937505" y="1604517"/>
            <a:chExt cx="1915795" cy="2259330"/>
          </a:xfrm>
        </p:grpSpPr>
        <p:sp>
          <p:nvSpPr>
            <p:cNvPr id="30" name="object 30"/>
            <p:cNvSpPr/>
            <p:nvPr/>
          </p:nvSpPr>
          <p:spPr>
            <a:xfrm>
              <a:off x="5404865" y="1614677"/>
              <a:ext cx="1438275" cy="462280"/>
            </a:xfrm>
            <a:custGeom>
              <a:avLst/>
              <a:gdLst/>
              <a:ahLst/>
              <a:cxnLst/>
              <a:rect l="l" t="t" r="r" b="b"/>
              <a:pathLst>
                <a:path w="1438275" h="462280">
                  <a:moveTo>
                    <a:pt x="0" y="3048"/>
                  </a:moveTo>
                  <a:lnTo>
                    <a:pt x="0" y="387985"/>
                  </a:lnTo>
                </a:path>
                <a:path w="1438275" h="462280">
                  <a:moveTo>
                    <a:pt x="681228" y="461772"/>
                  </a:moveTo>
                  <a:lnTo>
                    <a:pt x="143802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7665" y="2830829"/>
              <a:ext cx="914400" cy="1022985"/>
            </a:xfrm>
            <a:custGeom>
              <a:avLst/>
              <a:gdLst/>
              <a:ahLst/>
              <a:cxnLst/>
              <a:rect l="l" t="t" r="r" b="b"/>
              <a:pathLst>
                <a:path w="914400" h="1022985">
                  <a:moveTo>
                    <a:pt x="457200" y="0"/>
                  </a:moveTo>
                  <a:lnTo>
                    <a:pt x="0" y="511302"/>
                  </a:lnTo>
                  <a:lnTo>
                    <a:pt x="457200" y="1022604"/>
                  </a:lnTo>
                  <a:lnTo>
                    <a:pt x="914400" y="51130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7665" y="2830829"/>
              <a:ext cx="914400" cy="1022985"/>
            </a:xfrm>
            <a:custGeom>
              <a:avLst/>
              <a:gdLst/>
              <a:ahLst/>
              <a:cxnLst/>
              <a:rect l="l" t="t" r="r" b="b"/>
              <a:pathLst>
                <a:path w="914400" h="1022985">
                  <a:moveTo>
                    <a:pt x="0" y="511302"/>
                  </a:moveTo>
                  <a:lnTo>
                    <a:pt x="457200" y="0"/>
                  </a:lnTo>
                  <a:lnTo>
                    <a:pt x="914400" y="511302"/>
                  </a:lnTo>
                  <a:lnTo>
                    <a:pt x="457200" y="1022604"/>
                  </a:lnTo>
                  <a:lnTo>
                    <a:pt x="0" y="511302"/>
                  </a:lnTo>
                  <a:close/>
                </a:path>
              </a:pathLst>
            </a:custGeom>
            <a:ln w="19812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71261" y="3233673"/>
            <a:ext cx="267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1150" y="2320289"/>
            <a:ext cx="14604" cy="512445"/>
          </a:xfrm>
          <a:custGeom>
            <a:avLst/>
            <a:gdLst/>
            <a:ahLst/>
            <a:cxnLst/>
            <a:rect l="l" t="t" r="r" b="b"/>
            <a:pathLst>
              <a:path w="14604" h="512444">
                <a:moveTo>
                  <a:pt x="0" y="0"/>
                </a:moveTo>
                <a:lnTo>
                  <a:pt x="14097" y="51193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2807207" y="3067811"/>
            <a:ext cx="1249680" cy="3733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34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624330" y="2442717"/>
            <a:ext cx="3329304" cy="906144"/>
            <a:chOff x="1624330" y="2442717"/>
            <a:chExt cx="3329304" cy="906144"/>
          </a:xfrm>
        </p:grpSpPr>
        <p:sp>
          <p:nvSpPr>
            <p:cNvPr id="37" name="object 37"/>
            <p:cNvSpPr/>
            <p:nvPr/>
          </p:nvSpPr>
          <p:spPr>
            <a:xfrm>
              <a:off x="4046219" y="3320795"/>
              <a:ext cx="901065" cy="21590"/>
            </a:xfrm>
            <a:custGeom>
              <a:avLst/>
              <a:gdLst/>
              <a:ahLst/>
              <a:cxnLst/>
              <a:rect l="l" t="t" r="r" b="b"/>
              <a:pathLst>
                <a:path w="901064" h="21589">
                  <a:moveTo>
                    <a:pt x="0" y="0"/>
                  </a:moveTo>
                  <a:lnTo>
                    <a:pt x="901064" y="21589"/>
                  </a:lnTo>
                </a:path>
              </a:pathLst>
            </a:custGeom>
            <a:ln w="12191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634490" y="2452877"/>
              <a:ext cx="1330960" cy="436245"/>
            </a:xfrm>
            <a:custGeom>
              <a:avLst/>
              <a:gdLst/>
              <a:ahLst/>
              <a:cxnLst/>
              <a:rect l="l" t="t" r="r" b="b"/>
              <a:pathLst>
                <a:path w="1330960" h="436244">
                  <a:moveTo>
                    <a:pt x="1116457" y="0"/>
                  </a:moveTo>
                  <a:lnTo>
                    <a:pt x="213995" y="0"/>
                  </a:lnTo>
                  <a:lnTo>
                    <a:pt x="164951" y="5753"/>
                  </a:lnTo>
                  <a:lnTo>
                    <a:pt x="119918" y="22144"/>
                  </a:lnTo>
                  <a:lnTo>
                    <a:pt x="80184" y="47866"/>
                  </a:lnTo>
                  <a:lnTo>
                    <a:pt x="47036" y="81611"/>
                  </a:lnTo>
                  <a:lnTo>
                    <a:pt x="21764" y="122075"/>
                  </a:lnTo>
                  <a:lnTo>
                    <a:pt x="5655" y="167951"/>
                  </a:lnTo>
                  <a:lnTo>
                    <a:pt x="0" y="217932"/>
                  </a:lnTo>
                  <a:lnTo>
                    <a:pt x="5655" y="267912"/>
                  </a:lnTo>
                  <a:lnTo>
                    <a:pt x="21764" y="313788"/>
                  </a:lnTo>
                  <a:lnTo>
                    <a:pt x="47036" y="354252"/>
                  </a:lnTo>
                  <a:lnTo>
                    <a:pt x="80184" y="387997"/>
                  </a:lnTo>
                  <a:lnTo>
                    <a:pt x="119918" y="413719"/>
                  </a:lnTo>
                  <a:lnTo>
                    <a:pt x="164951" y="430110"/>
                  </a:lnTo>
                  <a:lnTo>
                    <a:pt x="213995" y="435863"/>
                  </a:lnTo>
                  <a:lnTo>
                    <a:pt x="1116457" y="435863"/>
                  </a:lnTo>
                  <a:lnTo>
                    <a:pt x="1165500" y="430110"/>
                  </a:lnTo>
                  <a:lnTo>
                    <a:pt x="1210533" y="413719"/>
                  </a:lnTo>
                  <a:lnTo>
                    <a:pt x="1250267" y="387997"/>
                  </a:lnTo>
                  <a:lnTo>
                    <a:pt x="1283415" y="354252"/>
                  </a:lnTo>
                  <a:lnTo>
                    <a:pt x="1308687" y="313788"/>
                  </a:lnTo>
                  <a:lnTo>
                    <a:pt x="1324796" y="267912"/>
                  </a:lnTo>
                  <a:lnTo>
                    <a:pt x="1330452" y="217932"/>
                  </a:lnTo>
                  <a:lnTo>
                    <a:pt x="1324796" y="167951"/>
                  </a:lnTo>
                  <a:lnTo>
                    <a:pt x="1308687" y="122075"/>
                  </a:lnTo>
                  <a:lnTo>
                    <a:pt x="1283415" y="81611"/>
                  </a:lnTo>
                  <a:lnTo>
                    <a:pt x="1250267" y="47866"/>
                  </a:lnTo>
                  <a:lnTo>
                    <a:pt x="1210533" y="22144"/>
                  </a:lnTo>
                  <a:lnTo>
                    <a:pt x="1165500" y="5753"/>
                  </a:lnTo>
                  <a:lnTo>
                    <a:pt x="1116457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634490" y="2452877"/>
              <a:ext cx="1330960" cy="436245"/>
            </a:xfrm>
            <a:custGeom>
              <a:avLst/>
              <a:gdLst/>
              <a:ahLst/>
              <a:cxnLst/>
              <a:rect l="l" t="t" r="r" b="b"/>
              <a:pathLst>
                <a:path w="1330960" h="436244">
                  <a:moveTo>
                    <a:pt x="213995" y="0"/>
                  </a:moveTo>
                  <a:lnTo>
                    <a:pt x="1116457" y="0"/>
                  </a:lnTo>
                  <a:lnTo>
                    <a:pt x="1165500" y="5753"/>
                  </a:lnTo>
                  <a:lnTo>
                    <a:pt x="1210533" y="22144"/>
                  </a:lnTo>
                  <a:lnTo>
                    <a:pt x="1250267" y="47866"/>
                  </a:lnTo>
                  <a:lnTo>
                    <a:pt x="1283415" y="81611"/>
                  </a:lnTo>
                  <a:lnTo>
                    <a:pt x="1308687" y="122075"/>
                  </a:lnTo>
                  <a:lnTo>
                    <a:pt x="1324796" y="167951"/>
                  </a:lnTo>
                  <a:lnTo>
                    <a:pt x="1330452" y="217932"/>
                  </a:lnTo>
                  <a:lnTo>
                    <a:pt x="1324796" y="267912"/>
                  </a:lnTo>
                  <a:lnTo>
                    <a:pt x="1308687" y="313788"/>
                  </a:lnTo>
                  <a:lnTo>
                    <a:pt x="1283415" y="354252"/>
                  </a:lnTo>
                  <a:lnTo>
                    <a:pt x="1250267" y="387997"/>
                  </a:lnTo>
                  <a:lnTo>
                    <a:pt x="1210533" y="413719"/>
                  </a:lnTo>
                  <a:lnTo>
                    <a:pt x="1165500" y="430110"/>
                  </a:lnTo>
                  <a:lnTo>
                    <a:pt x="1116457" y="435863"/>
                  </a:lnTo>
                  <a:lnTo>
                    <a:pt x="213995" y="435863"/>
                  </a:lnTo>
                  <a:lnTo>
                    <a:pt x="164951" y="430110"/>
                  </a:lnTo>
                  <a:lnTo>
                    <a:pt x="119918" y="413719"/>
                  </a:lnTo>
                  <a:lnTo>
                    <a:pt x="80184" y="387997"/>
                  </a:lnTo>
                  <a:lnTo>
                    <a:pt x="47036" y="354252"/>
                  </a:lnTo>
                  <a:lnTo>
                    <a:pt x="21764" y="313788"/>
                  </a:lnTo>
                  <a:lnTo>
                    <a:pt x="5655" y="267912"/>
                  </a:lnTo>
                  <a:lnTo>
                    <a:pt x="0" y="217932"/>
                  </a:lnTo>
                  <a:lnTo>
                    <a:pt x="5655" y="167951"/>
                  </a:lnTo>
                  <a:lnTo>
                    <a:pt x="21764" y="122075"/>
                  </a:lnTo>
                  <a:lnTo>
                    <a:pt x="47036" y="81611"/>
                  </a:lnTo>
                  <a:lnTo>
                    <a:pt x="80184" y="47866"/>
                  </a:lnTo>
                  <a:lnTo>
                    <a:pt x="119918" y="22144"/>
                  </a:lnTo>
                  <a:lnTo>
                    <a:pt x="164951" y="5753"/>
                  </a:lnTo>
                  <a:lnTo>
                    <a:pt x="213995" y="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7761" y="2529586"/>
            <a:ext cx="2424430" cy="462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0985">
              <a:lnSpc>
                <a:spcPts val="1839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username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ts val="1600"/>
              </a:lnSpc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password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05713" y="3620770"/>
            <a:ext cx="1282700" cy="404495"/>
            <a:chOff x="505713" y="3620770"/>
            <a:chExt cx="1282700" cy="404495"/>
          </a:xfrm>
        </p:grpSpPr>
        <p:sp>
          <p:nvSpPr>
            <p:cNvPr id="42" name="object 42"/>
            <p:cNvSpPr/>
            <p:nvPr/>
          </p:nvSpPr>
          <p:spPr>
            <a:xfrm>
              <a:off x="515873" y="3630930"/>
              <a:ext cx="1262380" cy="384175"/>
            </a:xfrm>
            <a:custGeom>
              <a:avLst/>
              <a:gdLst/>
              <a:ahLst/>
              <a:cxnLst/>
              <a:rect l="l" t="t" r="r" b="b"/>
              <a:pathLst>
                <a:path w="1262380" h="384175">
                  <a:moveTo>
                    <a:pt x="1058799" y="0"/>
                  </a:moveTo>
                  <a:lnTo>
                    <a:pt x="203009" y="0"/>
                  </a:lnTo>
                  <a:lnTo>
                    <a:pt x="156462" y="5071"/>
                  </a:lnTo>
                  <a:lnTo>
                    <a:pt x="113732" y="19518"/>
                  </a:lnTo>
                  <a:lnTo>
                    <a:pt x="76038" y="42187"/>
                  </a:lnTo>
                  <a:lnTo>
                    <a:pt x="44599" y="71925"/>
                  </a:lnTo>
                  <a:lnTo>
                    <a:pt x="20634" y="107579"/>
                  </a:lnTo>
                  <a:lnTo>
                    <a:pt x="5361" y="147996"/>
                  </a:lnTo>
                  <a:lnTo>
                    <a:pt x="0" y="192024"/>
                  </a:lnTo>
                  <a:lnTo>
                    <a:pt x="5361" y="236051"/>
                  </a:lnTo>
                  <a:lnTo>
                    <a:pt x="20634" y="276468"/>
                  </a:lnTo>
                  <a:lnTo>
                    <a:pt x="44599" y="312122"/>
                  </a:lnTo>
                  <a:lnTo>
                    <a:pt x="76038" y="341860"/>
                  </a:lnTo>
                  <a:lnTo>
                    <a:pt x="113732" y="364529"/>
                  </a:lnTo>
                  <a:lnTo>
                    <a:pt x="156462" y="378976"/>
                  </a:lnTo>
                  <a:lnTo>
                    <a:pt x="203009" y="384048"/>
                  </a:lnTo>
                  <a:lnTo>
                    <a:pt x="1058799" y="384048"/>
                  </a:lnTo>
                  <a:lnTo>
                    <a:pt x="1105357" y="378976"/>
                  </a:lnTo>
                  <a:lnTo>
                    <a:pt x="1148099" y="364529"/>
                  </a:lnTo>
                  <a:lnTo>
                    <a:pt x="1185805" y="341860"/>
                  </a:lnTo>
                  <a:lnTo>
                    <a:pt x="1217255" y="312122"/>
                  </a:lnTo>
                  <a:lnTo>
                    <a:pt x="1241229" y="276468"/>
                  </a:lnTo>
                  <a:lnTo>
                    <a:pt x="1256508" y="236051"/>
                  </a:lnTo>
                  <a:lnTo>
                    <a:pt x="1261871" y="192024"/>
                  </a:lnTo>
                  <a:lnTo>
                    <a:pt x="1256508" y="147996"/>
                  </a:lnTo>
                  <a:lnTo>
                    <a:pt x="1241229" y="107579"/>
                  </a:lnTo>
                  <a:lnTo>
                    <a:pt x="1217255" y="71925"/>
                  </a:lnTo>
                  <a:lnTo>
                    <a:pt x="1185805" y="42187"/>
                  </a:lnTo>
                  <a:lnTo>
                    <a:pt x="1148099" y="19518"/>
                  </a:lnTo>
                  <a:lnTo>
                    <a:pt x="1105357" y="5071"/>
                  </a:lnTo>
                  <a:lnTo>
                    <a:pt x="1058799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15873" y="3630930"/>
              <a:ext cx="1262380" cy="384175"/>
            </a:xfrm>
            <a:custGeom>
              <a:avLst/>
              <a:gdLst/>
              <a:ahLst/>
              <a:cxnLst/>
              <a:rect l="l" t="t" r="r" b="b"/>
              <a:pathLst>
                <a:path w="1262380" h="384175">
                  <a:moveTo>
                    <a:pt x="203009" y="0"/>
                  </a:moveTo>
                  <a:lnTo>
                    <a:pt x="1058799" y="0"/>
                  </a:lnTo>
                  <a:lnTo>
                    <a:pt x="1105357" y="5071"/>
                  </a:lnTo>
                  <a:lnTo>
                    <a:pt x="1148099" y="19518"/>
                  </a:lnTo>
                  <a:lnTo>
                    <a:pt x="1185805" y="42187"/>
                  </a:lnTo>
                  <a:lnTo>
                    <a:pt x="1217255" y="71925"/>
                  </a:lnTo>
                  <a:lnTo>
                    <a:pt x="1241229" y="107579"/>
                  </a:lnTo>
                  <a:lnTo>
                    <a:pt x="1256508" y="147996"/>
                  </a:lnTo>
                  <a:lnTo>
                    <a:pt x="1261871" y="192024"/>
                  </a:lnTo>
                  <a:lnTo>
                    <a:pt x="1256508" y="236051"/>
                  </a:lnTo>
                  <a:lnTo>
                    <a:pt x="1241229" y="276468"/>
                  </a:lnTo>
                  <a:lnTo>
                    <a:pt x="1217255" y="312122"/>
                  </a:lnTo>
                  <a:lnTo>
                    <a:pt x="1185805" y="341860"/>
                  </a:lnTo>
                  <a:lnTo>
                    <a:pt x="1148099" y="364529"/>
                  </a:lnTo>
                  <a:lnTo>
                    <a:pt x="1105357" y="378976"/>
                  </a:lnTo>
                  <a:lnTo>
                    <a:pt x="1058799" y="384048"/>
                  </a:lnTo>
                  <a:lnTo>
                    <a:pt x="203009" y="384048"/>
                  </a:lnTo>
                  <a:lnTo>
                    <a:pt x="156462" y="378976"/>
                  </a:lnTo>
                  <a:lnTo>
                    <a:pt x="113732" y="364529"/>
                  </a:lnTo>
                  <a:lnTo>
                    <a:pt x="76038" y="341860"/>
                  </a:lnTo>
                  <a:lnTo>
                    <a:pt x="44599" y="312122"/>
                  </a:lnTo>
                  <a:lnTo>
                    <a:pt x="20634" y="276468"/>
                  </a:lnTo>
                  <a:lnTo>
                    <a:pt x="5361" y="236051"/>
                  </a:lnTo>
                  <a:lnTo>
                    <a:pt x="0" y="192024"/>
                  </a:lnTo>
                  <a:lnTo>
                    <a:pt x="5361" y="147996"/>
                  </a:lnTo>
                  <a:lnTo>
                    <a:pt x="20634" y="107579"/>
                  </a:lnTo>
                  <a:lnTo>
                    <a:pt x="44599" y="71925"/>
                  </a:lnTo>
                  <a:lnTo>
                    <a:pt x="76038" y="42187"/>
                  </a:lnTo>
                  <a:lnTo>
                    <a:pt x="113732" y="19518"/>
                  </a:lnTo>
                  <a:lnTo>
                    <a:pt x="156462" y="5071"/>
                  </a:lnTo>
                  <a:lnTo>
                    <a:pt x="203009" y="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66368" y="3697985"/>
            <a:ext cx="757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password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67585" y="2855722"/>
            <a:ext cx="8044180" cy="977900"/>
            <a:chOff x="1767585" y="2855722"/>
            <a:chExt cx="8044180" cy="977900"/>
          </a:xfrm>
        </p:grpSpPr>
        <p:sp>
          <p:nvSpPr>
            <p:cNvPr id="46" name="object 46"/>
            <p:cNvSpPr/>
            <p:nvPr/>
          </p:nvSpPr>
          <p:spPr>
            <a:xfrm>
              <a:off x="1777745" y="2865882"/>
              <a:ext cx="3170555" cy="957580"/>
            </a:xfrm>
            <a:custGeom>
              <a:avLst/>
              <a:gdLst/>
              <a:ahLst/>
              <a:cxnLst/>
              <a:rect l="l" t="t" r="r" b="b"/>
              <a:pathLst>
                <a:path w="3170554" h="957579">
                  <a:moveTo>
                    <a:pt x="809244" y="0"/>
                  </a:moveTo>
                  <a:lnTo>
                    <a:pt x="1040511" y="378967"/>
                  </a:lnTo>
                </a:path>
                <a:path w="3170554" h="957579">
                  <a:moveTo>
                    <a:pt x="1040511" y="388619"/>
                  </a:moveTo>
                  <a:lnTo>
                    <a:pt x="0" y="957452"/>
                  </a:lnTo>
                </a:path>
                <a:path w="3170554" h="957579">
                  <a:moveTo>
                    <a:pt x="2269236" y="388619"/>
                  </a:moveTo>
                  <a:lnTo>
                    <a:pt x="3170301" y="47663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994141" y="3096006"/>
              <a:ext cx="1807845" cy="307975"/>
            </a:xfrm>
            <a:custGeom>
              <a:avLst/>
              <a:gdLst/>
              <a:ahLst/>
              <a:cxnLst/>
              <a:rect l="l" t="t" r="r" b="b"/>
              <a:pathLst>
                <a:path w="1807845" h="307975">
                  <a:moveTo>
                    <a:pt x="1807463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807463" y="307848"/>
                  </a:lnTo>
                  <a:lnTo>
                    <a:pt x="1807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994141" y="3096006"/>
              <a:ext cx="1807845" cy="307975"/>
            </a:xfrm>
            <a:custGeom>
              <a:avLst/>
              <a:gdLst/>
              <a:ahLst/>
              <a:cxnLst/>
              <a:rect l="l" t="t" r="r" b="b"/>
              <a:pathLst>
                <a:path w="1807845" h="307975">
                  <a:moveTo>
                    <a:pt x="0" y="307848"/>
                  </a:moveTo>
                  <a:lnTo>
                    <a:pt x="1807463" y="307848"/>
                  </a:lnTo>
                  <a:lnTo>
                    <a:pt x="1807463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984235" y="3086100"/>
            <a:ext cx="1827530" cy="3276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configure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975850" y="1752345"/>
            <a:ext cx="1470025" cy="567690"/>
            <a:chOff x="9975850" y="1752345"/>
            <a:chExt cx="1470025" cy="567690"/>
          </a:xfrm>
        </p:grpSpPr>
        <p:sp>
          <p:nvSpPr>
            <p:cNvPr id="51" name="object 51"/>
            <p:cNvSpPr/>
            <p:nvPr/>
          </p:nvSpPr>
          <p:spPr>
            <a:xfrm>
              <a:off x="9986010" y="1762505"/>
              <a:ext cx="1449705" cy="547370"/>
            </a:xfrm>
            <a:custGeom>
              <a:avLst/>
              <a:gdLst/>
              <a:ahLst/>
              <a:cxnLst/>
              <a:rect l="l" t="t" r="r" b="b"/>
              <a:pathLst>
                <a:path w="1449704" h="547369">
                  <a:moveTo>
                    <a:pt x="1216152" y="0"/>
                  </a:moveTo>
                  <a:lnTo>
                    <a:pt x="233172" y="0"/>
                  </a:lnTo>
                  <a:lnTo>
                    <a:pt x="191258" y="4405"/>
                  </a:lnTo>
                  <a:lnTo>
                    <a:pt x="151810" y="17108"/>
                  </a:lnTo>
                  <a:lnTo>
                    <a:pt x="115485" y="37337"/>
                  </a:lnTo>
                  <a:lnTo>
                    <a:pt x="82941" y="64321"/>
                  </a:lnTo>
                  <a:lnTo>
                    <a:pt x="54838" y="97288"/>
                  </a:lnTo>
                  <a:lnTo>
                    <a:pt x="31834" y="135466"/>
                  </a:lnTo>
                  <a:lnTo>
                    <a:pt x="14587" y="178085"/>
                  </a:lnTo>
                  <a:lnTo>
                    <a:pt x="3756" y="224372"/>
                  </a:lnTo>
                  <a:lnTo>
                    <a:pt x="0" y="273558"/>
                  </a:lnTo>
                  <a:lnTo>
                    <a:pt x="3756" y="322743"/>
                  </a:lnTo>
                  <a:lnTo>
                    <a:pt x="14587" y="369030"/>
                  </a:lnTo>
                  <a:lnTo>
                    <a:pt x="31834" y="411649"/>
                  </a:lnTo>
                  <a:lnTo>
                    <a:pt x="54838" y="449827"/>
                  </a:lnTo>
                  <a:lnTo>
                    <a:pt x="82941" y="482794"/>
                  </a:lnTo>
                  <a:lnTo>
                    <a:pt x="115485" y="509778"/>
                  </a:lnTo>
                  <a:lnTo>
                    <a:pt x="151810" y="530007"/>
                  </a:lnTo>
                  <a:lnTo>
                    <a:pt x="191258" y="542710"/>
                  </a:lnTo>
                  <a:lnTo>
                    <a:pt x="233172" y="547116"/>
                  </a:lnTo>
                  <a:lnTo>
                    <a:pt x="1216152" y="547116"/>
                  </a:lnTo>
                  <a:lnTo>
                    <a:pt x="1258065" y="542710"/>
                  </a:lnTo>
                  <a:lnTo>
                    <a:pt x="1297513" y="530007"/>
                  </a:lnTo>
                  <a:lnTo>
                    <a:pt x="1333838" y="509778"/>
                  </a:lnTo>
                  <a:lnTo>
                    <a:pt x="1366382" y="482794"/>
                  </a:lnTo>
                  <a:lnTo>
                    <a:pt x="1394485" y="449827"/>
                  </a:lnTo>
                  <a:lnTo>
                    <a:pt x="1417489" y="411649"/>
                  </a:lnTo>
                  <a:lnTo>
                    <a:pt x="1434736" y="369030"/>
                  </a:lnTo>
                  <a:lnTo>
                    <a:pt x="1445567" y="322743"/>
                  </a:lnTo>
                  <a:lnTo>
                    <a:pt x="1449324" y="273558"/>
                  </a:lnTo>
                  <a:lnTo>
                    <a:pt x="1445567" y="224372"/>
                  </a:lnTo>
                  <a:lnTo>
                    <a:pt x="1434736" y="178085"/>
                  </a:lnTo>
                  <a:lnTo>
                    <a:pt x="1417489" y="135466"/>
                  </a:lnTo>
                  <a:lnTo>
                    <a:pt x="1394485" y="97288"/>
                  </a:lnTo>
                  <a:lnTo>
                    <a:pt x="1366382" y="64321"/>
                  </a:lnTo>
                  <a:lnTo>
                    <a:pt x="1333838" y="37337"/>
                  </a:lnTo>
                  <a:lnTo>
                    <a:pt x="1297513" y="17108"/>
                  </a:lnTo>
                  <a:lnTo>
                    <a:pt x="1258065" y="4405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986010" y="1762505"/>
              <a:ext cx="1449705" cy="547370"/>
            </a:xfrm>
            <a:custGeom>
              <a:avLst/>
              <a:gdLst/>
              <a:ahLst/>
              <a:cxnLst/>
              <a:rect l="l" t="t" r="r" b="b"/>
              <a:pathLst>
                <a:path w="1449704" h="547369">
                  <a:moveTo>
                    <a:pt x="233172" y="0"/>
                  </a:moveTo>
                  <a:lnTo>
                    <a:pt x="1216152" y="0"/>
                  </a:lnTo>
                  <a:lnTo>
                    <a:pt x="1258065" y="4405"/>
                  </a:lnTo>
                  <a:lnTo>
                    <a:pt x="1297513" y="17108"/>
                  </a:lnTo>
                  <a:lnTo>
                    <a:pt x="1333838" y="37337"/>
                  </a:lnTo>
                  <a:lnTo>
                    <a:pt x="1366382" y="64321"/>
                  </a:lnTo>
                  <a:lnTo>
                    <a:pt x="1394485" y="97288"/>
                  </a:lnTo>
                  <a:lnTo>
                    <a:pt x="1417489" y="135466"/>
                  </a:lnTo>
                  <a:lnTo>
                    <a:pt x="1434736" y="178085"/>
                  </a:lnTo>
                  <a:lnTo>
                    <a:pt x="1445567" y="224372"/>
                  </a:lnTo>
                  <a:lnTo>
                    <a:pt x="1449324" y="273558"/>
                  </a:lnTo>
                  <a:lnTo>
                    <a:pt x="1445567" y="322743"/>
                  </a:lnTo>
                  <a:lnTo>
                    <a:pt x="1434736" y="369030"/>
                  </a:lnTo>
                  <a:lnTo>
                    <a:pt x="1417489" y="411649"/>
                  </a:lnTo>
                  <a:lnTo>
                    <a:pt x="1394485" y="449827"/>
                  </a:lnTo>
                  <a:lnTo>
                    <a:pt x="1366382" y="482794"/>
                  </a:lnTo>
                  <a:lnTo>
                    <a:pt x="1333838" y="509778"/>
                  </a:lnTo>
                  <a:lnTo>
                    <a:pt x="1297513" y="530007"/>
                  </a:lnTo>
                  <a:lnTo>
                    <a:pt x="1258065" y="542710"/>
                  </a:lnTo>
                  <a:lnTo>
                    <a:pt x="1216152" y="547116"/>
                  </a:lnTo>
                  <a:lnTo>
                    <a:pt x="233172" y="547116"/>
                  </a:lnTo>
                  <a:lnTo>
                    <a:pt x="191258" y="542710"/>
                  </a:lnTo>
                  <a:lnTo>
                    <a:pt x="151810" y="530007"/>
                  </a:lnTo>
                  <a:lnTo>
                    <a:pt x="115485" y="509778"/>
                  </a:lnTo>
                  <a:lnTo>
                    <a:pt x="82941" y="482794"/>
                  </a:lnTo>
                  <a:lnTo>
                    <a:pt x="54838" y="449827"/>
                  </a:lnTo>
                  <a:lnTo>
                    <a:pt x="31834" y="411649"/>
                  </a:lnTo>
                  <a:lnTo>
                    <a:pt x="14587" y="369030"/>
                  </a:lnTo>
                  <a:lnTo>
                    <a:pt x="3756" y="322743"/>
                  </a:lnTo>
                  <a:lnTo>
                    <a:pt x="0" y="273558"/>
                  </a:lnTo>
                  <a:lnTo>
                    <a:pt x="3756" y="224372"/>
                  </a:lnTo>
                  <a:lnTo>
                    <a:pt x="14587" y="178085"/>
                  </a:lnTo>
                  <a:lnTo>
                    <a:pt x="31834" y="135466"/>
                  </a:lnTo>
                  <a:lnTo>
                    <a:pt x="54838" y="97288"/>
                  </a:lnTo>
                  <a:lnTo>
                    <a:pt x="82941" y="64321"/>
                  </a:lnTo>
                  <a:lnTo>
                    <a:pt x="115485" y="37337"/>
                  </a:lnTo>
                  <a:lnTo>
                    <a:pt x="151810" y="17108"/>
                  </a:lnTo>
                  <a:lnTo>
                    <a:pt x="191258" y="4405"/>
                  </a:lnTo>
                  <a:lnTo>
                    <a:pt x="233172" y="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320908" y="1742694"/>
            <a:ext cx="85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Firewall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logs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851905" y="2310129"/>
            <a:ext cx="4354830" cy="2480310"/>
            <a:chOff x="5851905" y="2310129"/>
            <a:chExt cx="4354830" cy="2480310"/>
          </a:xfrm>
        </p:grpSpPr>
        <p:sp>
          <p:nvSpPr>
            <p:cNvPr id="55" name="object 55"/>
            <p:cNvSpPr/>
            <p:nvPr/>
          </p:nvSpPr>
          <p:spPr>
            <a:xfrm>
              <a:off x="5862065" y="2320289"/>
              <a:ext cx="4334510" cy="1022985"/>
            </a:xfrm>
            <a:custGeom>
              <a:avLst/>
              <a:gdLst/>
              <a:ahLst/>
              <a:cxnLst/>
              <a:rect l="l" t="t" r="r" b="b"/>
              <a:pathLst>
                <a:path w="4334509" h="1022985">
                  <a:moveTo>
                    <a:pt x="4334256" y="0"/>
                  </a:moveTo>
                  <a:lnTo>
                    <a:pt x="3877056" y="924940"/>
                  </a:lnTo>
                </a:path>
                <a:path w="4334509" h="1022985">
                  <a:moveTo>
                    <a:pt x="0" y="1022476"/>
                  </a:moveTo>
                  <a:lnTo>
                    <a:pt x="2130806" y="92963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56"/>
            <p:cNvSpPr/>
            <p:nvPr/>
          </p:nvSpPr>
          <p:spPr>
            <a:xfrm>
              <a:off x="8744711" y="3430523"/>
              <a:ext cx="52705" cy="742315"/>
            </a:xfrm>
            <a:custGeom>
              <a:avLst/>
              <a:gdLst/>
              <a:ahLst/>
              <a:cxnLst/>
              <a:rect l="l" t="t" r="r" b="b"/>
              <a:pathLst>
                <a:path w="52704" h="742314">
                  <a:moveTo>
                    <a:pt x="0" y="0"/>
                  </a:moveTo>
                  <a:lnTo>
                    <a:pt x="52578" y="742061"/>
                  </a:lnTo>
                </a:path>
              </a:pathLst>
            </a:custGeom>
            <a:ln w="12192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983473" y="3801617"/>
              <a:ext cx="1818639" cy="978535"/>
            </a:xfrm>
            <a:custGeom>
              <a:avLst/>
              <a:gdLst/>
              <a:ahLst/>
              <a:cxnLst/>
              <a:rect l="l" t="t" r="r" b="b"/>
              <a:pathLst>
                <a:path w="1818640" h="978535">
                  <a:moveTo>
                    <a:pt x="909066" y="0"/>
                  </a:moveTo>
                  <a:lnTo>
                    <a:pt x="0" y="489203"/>
                  </a:lnTo>
                  <a:lnTo>
                    <a:pt x="909066" y="978407"/>
                  </a:lnTo>
                  <a:lnTo>
                    <a:pt x="1818131" y="489203"/>
                  </a:lnTo>
                  <a:lnTo>
                    <a:pt x="909066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983473" y="3801617"/>
              <a:ext cx="1818639" cy="978535"/>
            </a:xfrm>
            <a:custGeom>
              <a:avLst/>
              <a:gdLst/>
              <a:ahLst/>
              <a:cxnLst/>
              <a:rect l="l" t="t" r="r" b="b"/>
              <a:pathLst>
                <a:path w="1818640" h="978535">
                  <a:moveTo>
                    <a:pt x="0" y="489203"/>
                  </a:moveTo>
                  <a:lnTo>
                    <a:pt x="909066" y="0"/>
                  </a:lnTo>
                  <a:lnTo>
                    <a:pt x="1818131" y="489203"/>
                  </a:lnTo>
                  <a:lnTo>
                    <a:pt x="909066" y="978407"/>
                  </a:lnTo>
                  <a:lnTo>
                    <a:pt x="0" y="489203"/>
                  </a:lnTo>
                  <a:close/>
                </a:path>
              </a:pathLst>
            </a:custGeom>
            <a:ln w="19812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637523" y="4190238"/>
            <a:ext cx="5111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891778" y="3403853"/>
            <a:ext cx="5715" cy="398780"/>
          </a:xfrm>
          <a:custGeom>
            <a:avLst/>
            <a:gdLst/>
            <a:ahLst/>
            <a:cxnLst/>
            <a:rect l="l" t="t" r="r" b="b"/>
            <a:pathLst>
              <a:path w="5715" h="398779">
                <a:moveTo>
                  <a:pt x="5206" y="0"/>
                </a:moveTo>
                <a:lnTo>
                  <a:pt x="0" y="39839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/>
          <p:nvPr/>
        </p:nvSpPr>
        <p:spPr>
          <a:xfrm>
            <a:off x="7810500" y="5140452"/>
            <a:ext cx="2254250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Dashboard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891778" y="4780026"/>
            <a:ext cx="45085" cy="371475"/>
          </a:xfrm>
          <a:custGeom>
            <a:avLst/>
            <a:gdLst/>
            <a:ahLst/>
            <a:cxnLst/>
            <a:rect l="l" t="t" r="r" b="b"/>
            <a:pathLst>
              <a:path w="45084" h="371475">
                <a:moveTo>
                  <a:pt x="0" y="0"/>
                </a:moveTo>
                <a:lnTo>
                  <a:pt x="45085" y="37109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5085588" y="4946903"/>
            <a:ext cx="1554480" cy="481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0840">
              <a:lnSpc>
                <a:spcPts val="1855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800" dirty="0">
              <a:latin typeface="Trebuchet MS"/>
              <a:cs typeface="Trebuchet MS"/>
            </a:endParaRPr>
          </a:p>
          <a:p>
            <a:pPr marL="454659">
              <a:lnSpc>
                <a:spcPts val="1939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767585" y="4163314"/>
            <a:ext cx="6063615" cy="1129665"/>
            <a:chOff x="1767585" y="4163314"/>
            <a:chExt cx="6063615" cy="1129665"/>
          </a:xfrm>
        </p:grpSpPr>
        <p:sp>
          <p:nvSpPr>
            <p:cNvPr id="65" name="object 65"/>
            <p:cNvSpPr/>
            <p:nvPr/>
          </p:nvSpPr>
          <p:spPr>
            <a:xfrm>
              <a:off x="6630161" y="5188458"/>
              <a:ext cx="1190625" cy="94615"/>
            </a:xfrm>
            <a:custGeom>
              <a:avLst/>
              <a:gdLst/>
              <a:ahLst/>
              <a:cxnLst/>
              <a:rect l="l" t="t" r="r" b="b"/>
              <a:pathLst>
                <a:path w="1190625" h="94614">
                  <a:moveTo>
                    <a:pt x="0" y="0"/>
                  </a:moveTo>
                  <a:lnTo>
                    <a:pt x="1190498" y="9410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777745" y="4173474"/>
              <a:ext cx="1850389" cy="431800"/>
            </a:xfrm>
            <a:custGeom>
              <a:avLst/>
              <a:gdLst/>
              <a:ahLst/>
              <a:cxnLst/>
              <a:rect l="l" t="t" r="r" b="b"/>
              <a:pathLst>
                <a:path w="1850389" h="431800">
                  <a:moveTo>
                    <a:pt x="1552448" y="0"/>
                  </a:moveTo>
                  <a:lnTo>
                    <a:pt x="297688" y="0"/>
                  </a:lnTo>
                  <a:lnTo>
                    <a:pt x="244163" y="3473"/>
                  </a:lnTo>
                  <a:lnTo>
                    <a:pt x="193792" y="13488"/>
                  </a:lnTo>
                  <a:lnTo>
                    <a:pt x="147414" y="29435"/>
                  </a:lnTo>
                  <a:lnTo>
                    <a:pt x="105868" y="50708"/>
                  </a:lnTo>
                  <a:lnTo>
                    <a:pt x="69993" y="76696"/>
                  </a:lnTo>
                  <a:lnTo>
                    <a:pt x="40630" y="106792"/>
                  </a:lnTo>
                  <a:lnTo>
                    <a:pt x="18617" y="140388"/>
                  </a:lnTo>
                  <a:lnTo>
                    <a:pt x="4794" y="176875"/>
                  </a:lnTo>
                  <a:lnTo>
                    <a:pt x="0" y="215645"/>
                  </a:lnTo>
                  <a:lnTo>
                    <a:pt x="4794" y="254416"/>
                  </a:lnTo>
                  <a:lnTo>
                    <a:pt x="18617" y="290903"/>
                  </a:lnTo>
                  <a:lnTo>
                    <a:pt x="40630" y="324499"/>
                  </a:lnTo>
                  <a:lnTo>
                    <a:pt x="69993" y="354595"/>
                  </a:lnTo>
                  <a:lnTo>
                    <a:pt x="105868" y="380583"/>
                  </a:lnTo>
                  <a:lnTo>
                    <a:pt x="147414" y="401856"/>
                  </a:lnTo>
                  <a:lnTo>
                    <a:pt x="193792" y="417803"/>
                  </a:lnTo>
                  <a:lnTo>
                    <a:pt x="244163" y="427818"/>
                  </a:lnTo>
                  <a:lnTo>
                    <a:pt x="297688" y="431292"/>
                  </a:lnTo>
                  <a:lnTo>
                    <a:pt x="1552448" y="431292"/>
                  </a:lnTo>
                  <a:lnTo>
                    <a:pt x="1605972" y="427818"/>
                  </a:lnTo>
                  <a:lnTo>
                    <a:pt x="1656343" y="417803"/>
                  </a:lnTo>
                  <a:lnTo>
                    <a:pt x="1702721" y="401856"/>
                  </a:lnTo>
                  <a:lnTo>
                    <a:pt x="1744267" y="380583"/>
                  </a:lnTo>
                  <a:lnTo>
                    <a:pt x="1780142" y="354595"/>
                  </a:lnTo>
                  <a:lnTo>
                    <a:pt x="1809505" y="324499"/>
                  </a:lnTo>
                  <a:lnTo>
                    <a:pt x="1831518" y="290903"/>
                  </a:lnTo>
                  <a:lnTo>
                    <a:pt x="1845341" y="254416"/>
                  </a:lnTo>
                  <a:lnTo>
                    <a:pt x="1850136" y="215645"/>
                  </a:lnTo>
                  <a:lnTo>
                    <a:pt x="1845341" y="176875"/>
                  </a:lnTo>
                  <a:lnTo>
                    <a:pt x="1831518" y="140388"/>
                  </a:lnTo>
                  <a:lnTo>
                    <a:pt x="1809505" y="106792"/>
                  </a:lnTo>
                  <a:lnTo>
                    <a:pt x="1780142" y="76696"/>
                  </a:lnTo>
                  <a:lnTo>
                    <a:pt x="1744267" y="50708"/>
                  </a:lnTo>
                  <a:lnTo>
                    <a:pt x="1702721" y="29435"/>
                  </a:lnTo>
                  <a:lnTo>
                    <a:pt x="1656343" y="13488"/>
                  </a:lnTo>
                  <a:lnTo>
                    <a:pt x="1605972" y="3473"/>
                  </a:lnTo>
                  <a:lnTo>
                    <a:pt x="155244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1777745" y="4173474"/>
              <a:ext cx="1850389" cy="431800"/>
            </a:xfrm>
            <a:custGeom>
              <a:avLst/>
              <a:gdLst/>
              <a:ahLst/>
              <a:cxnLst/>
              <a:rect l="l" t="t" r="r" b="b"/>
              <a:pathLst>
                <a:path w="1850389" h="431800">
                  <a:moveTo>
                    <a:pt x="297688" y="0"/>
                  </a:moveTo>
                  <a:lnTo>
                    <a:pt x="1552448" y="0"/>
                  </a:lnTo>
                  <a:lnTo>
                    <a:pt x="1605972" y="3473"/>
                  </a:lnTo>
                  <a:lnTo>
                    <a:pt x="1656343" y="13488"/>
                  </a:lnTo>
                  <a:lnTo>
                    <a:pt x="1702721" y="29435"/>
                  </a:lnTo>
                  <a:lnTo>
                    <a:pt x="1744267" y="50708"/>
                  </a:lnTo>
                  <a:lnTo>
                    <a:pt x="1780142" y="76696"/>
                  </a:lnTo>
                  <a:lnTo>
                    <a:pt x="1809505" y="106792"/>
                  </a:lnTo>
                  <a:lnTo>
                    <a:pt x="1831518" y="140388"/>
                  </a:lnTo>
                  <a:lnTo>
                    <a:pt x="1845341" y="176875"/>
                  </a:lnTo>
                  <a:lnTo>
                    <a:pt x="1850136" y="215645"/>
                  </a:lnTo>
                  <a:lnTo>
                    <a:pt x="1845341" y="254416"/>
                  </a:lnTo>
                  <a:lnTo>
                    <a:pt x="1831518" y="290903"/>
                  </a:lnTo>
                  <a:lnTo>
                    <a:pt x="1809505" y="324499"/>
                  </a:lnTo>
                  <a:lnTo>
                    <a:pt x="1780142" y="354595"/>
                  </a:lnTo>
                  <a:lnTo>
                    <a:pt x="1744267" y="380583"/>
                  </a:lnTo>
                  <a:lnTo>
                    <a:pt x="1702721" y="401856"/>
                  </a:lnTo>
                  <a:lnTo>
                    <a:pt x="1656343" y="417803"/>
                  </a:lnTo>
                  <a:lnTo>
                    <a:pt x="1605972" y="427818"/>
                  </a:lnTo>
                  <a:lnTo>
                    <a:pt x="1552448" y="431292"/>
                  </a:lnTo>
                  <a:lnTo>
                    <a:pt x="297688" y="431292"/>
                  </a:lnTo>
                  <a:lnTo>
                    <a:pt x="244163" y="427818"/>
                  </a:lnTo>
                  <a:lnTo>
                    <a:pt x="193792" y="417803"/>
                  </a:lnTo>
                  <a:lnTo>
                    <a:pt x="147414" y="401856"/>
                  </a:lnTo>
                  <a:lnTo>
                    <a:pt x="105868" y="380583"/>
                  </a:lnTo>
                  <a:lnTo>
                    <a:pt x="69993" y="354595"/>
                  </a:lnTo>
                  <a:lnTo>
                    <a:pt x="40630" y="324499"/>
                  </a:lnTo>
                  <a:lnTo>
                    <a:pt x="18617" y="290903"/>
                  </a:lnTo>
                  <a:lnTo>
                    <a:pt x="4794" y="254416"/>
                  </a:lnTo>
                  <a:lnTo>
                    <a:pt x="0" y="215645"/>
                  </a:lnTo>
                  <a:lnTo>
                    <a:pt x="4794" y="176875"/>
                  </a:lnTo>
                  <a:lnTo>
                    <a:pt x="18617" y="140388"/>
                  </a:lnTo>
                  <a:lnTo>
                    <a:pt x="40630" y="106792"/>
                  </a:lnTo>
                  <a:lnTo>
                    <a:pt x="69993" y="76696"/>
                  </a:lnTo>
                  <a:lnTo>
                    <a:pt x="105868" y="50708"/>
                  </a:lnTo>
                  <a:lnTo>
                    <a:pt x="147414" y="29435"/>
                  </a:lnTo>
                  <a:lnTo>
                    <a:pt x="193792" y="13488"/>
                  </a:lnTo>
                  <a:lnTo>
                    <a:pt x="244163" y="3473"/>
                  </a:lnTo>
                  <a:lnTo>
                    <a:pt x="297688" y="0"/>
                  </a:lnTo>
                  <a:close/>
                </a:path>
              </a:pathLst>
            </a:custGeom>
            <a:ln w="19811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083054" y="4232605"/>
            <a:ext cx="1236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_events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019045" y="6170421"/>
            <a:ext cx="1509395" cy="483870"/>
            <a:chOff x="2019045" y="6170421"/>
            <a:chExt cx="1509395" cy="483870"/>
          </a:xfrm>
        </p:grpSpPr>
        <p:sp>
          <p:nvSpPr>
            <p:cNvPr id="70" name="object 70"/>
            <p:cNvSpPr/>
            <p:nvPr/>
          </p:nvSpPr>
          <p:spPr>
            <a:xfrm>
              <a:off x="2029205" y="6180581"/>
              <a:ext cx="1489075" cy="463550"/>
            </a:xfrm>
            <a:custGeom>
              <a:avLst/>
              <a:gdLst/>
              <a:ahLst/>
              <a:cxnLst/>
              <a:rect l="l" t="t" r="r" b="b"/>
              <a:pathLst>
                <a:path w="1489075" h="463550">
                  <a:moveTo>
                    <a:pt x="1249426" y="0"/>
                  </a:moveTo>
                  <a:lnTo>
                    <a:pt x="239521" y="0"/>
                  </a:lnTo>
                  <a:lnTo>
                    <a:pt x="191235" y="4706"/>
                  </a:lnTo>
                  <a:lnTo>
                    <a:pt x="146268" y="18203"/>
                  </a:lnTo>
                  <a:lnTo>
                    <a:pt x="105581" y="39560"/>
                  </a:lnTo>
                  <a:lnTo>
                    <a:pt x="70135" y="67846"/>
                  </a:lnTo>
                  <a:lnTo>
                    <a:pt x="40893" y="102129"/>
                  </a:lnTo>
                  <a:lnTo>
                    <a:pt x="18815" y="141478"/>
                  </a:lnTo>
                  <a:lnTo>
                    <a:pt x="4864" y="184961"/>
                  </a:lnTo>
                  <a:lnTo>
                    <a:pt x="0" y="231648"/>
                  </a:lnTo>
                  <a:lnTo>
                    <a:pt x="4864" y="278334"/>
                  </a:lnTo>
                  <a:lnTo>
                    <a:pt x="18815" y="321817"/>
                  </a:lnTo>
                  <a:lnTo>
                    <a:pt x="40893" y="361166"/>
                  </a:lnTo>
                  <a:lnTo>
                    <a:pt x="70135" y="395449"/>
                  </a:lnTo>
                  <a:lnTo>
                    <a:pt x="105581" y="423735"/>
                  </a:lnTo>
                  <a:lnTo>
                    <a:pt x="146268" y="445092"/>
                  </a:lnTo>
                  <a:lnTo>
                    <a:pt x="191235" y="458589"/>
                  </a:lnTo>
                  <a:lnTo>
                    <a:pt x="239521" y="463296"/>
                  </a:lnTo>
                  <a:lnTo>
                    <a:pt x="1249426" y="463296"/>
                  </a:lnTo>
                  <a:lnTo>
                    <a:pt x="1297712" y="458589"/>
                  </a:lnTo>
                  <a:lnTo>
                    <a:pt x="1342679" y="445092"/>
                  </a:lnTo>
                  <a:lnTo>
                    <a:pt x="1383366" y="423735"/>
                  </a:lnTo>
                  <a:lnTo>
                    <a:pt x="1418812" y="395449"/>
                  </a:lnTo>
                  <a:lnTo>
                    <a:pt x="1448054" y="361166"/>
                  </a:lnTo>
                  <a:lnTo>
                    <a:pt x="1470132" y="321817"/>
                  </a:lnTo>
                  <a:lnTo>
                    <a:pt x="1484083" y="278334"/>
                  </a:lnTo>
                  <a:lnTo>
                    <a:pt x="1488947" y="231648"/>
                  </a:lnTo>
                  <a:lnTo>
                    <a:pt x="1484083" y="184961"/>
                  </a:lnTo>
                  <a:lnTo>
                    <a:pt x="1470132" y="141478"/>
                  </a:lnTo>
                  <a:lnTo>
                    <a:pt x="1448054" y="102129"/>
                  </a:lnTo>
                  <a:lnTo>
                    <a:pt x="1418812" y="67846"/>
                  </a:lnTo>
                  <a:lnTo>
                    <a:pt x="1383366" y="39560"/>
                  </a:lnTo>
                  <a:lnTo>
                    <a:pt x="1342679" y="18203"/>
                  </a:lnTo>
                  <a:lnTo>
                    <a:pt x="1297712" y="4706"/>
                  </a:lnTo>
                  <a:lnTo>
                    <a:pt x="1249426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1" name="object 71"/>
            <p:cNvSpPr/>
            <p:nvPr/>
          </p:nvSpPr>
          <p:spPr>
            <a:xfrm>
              <a:off x="2029205" y="6180581"/>
              <a:ext cx="1489075" cy="463550"/>
            </a:xfrm>
            <a:custGeom>
              <a:avLst/>
              <a:gdLst/>
              <a:ahLst/>
              <a:cxnLst/>
              <a:rect l="l" t="t" r="r" b="b"/>
              <a:pathLst>
                <a:path w="1489075" h="463550">
                  <a:moveTo>
                    <a:pt x="239521" y="0"/>
                  </a:moveTo>
                  <a:lnTo>
                    <a:pt x="1249426" y="0"/>
                  </a:lnTo>
                  <a:lnTo>
                    <a:pt x="1297712" y="4706"/>
                  </a:lnTo>
                  <a:lnTo>
                    <a:pt x="1342679" y="18203"/>
                  </a:lnTo>
                  <a:lnTo>
                    <a:pt x="1383366" y="39560"/>
                  </a:lnTo>
                  <a:lnTo>
                    <a:pt x="1418812" y="67846"/>
                  </a:lnTo>
                  <a:lnTo>
                    <a:pt x="1448054" y="102129"/>
                  </a:lnTo>
                  <a:lnTo>
                    <a:pt x="1470132" y="141478"/>
                  </a:lnTo>
                  <a:lnTo>
                    <a:pt x="1484083" y="184961"/>
                  </a:lnTo>
                  <a:lnTo>
                    <a:pt x="1488947" y="231648"/>
                  </a:lnTo>
                  <a:lnTo>
                    <a:pt x="1484083" y="278334"/>
                  </a:lnTo>
                  <a:lnTo>
                    <a:pt x="1470132" y="321817"/>
                  </a:lnTo>
                  <a:lnTo>
                    <a:pt x="1448054" y="361166"/>
                  </a:lnTo>
                  <a:lnTo>
                    <a:pt x="1418812" y="395449"/>
                  </a:lnTo>
                  <a:lnTo>
                    <a:pt x="1383366" y="423735"/>
                  </a:lnTo>
                  <a:lnTo>
                    <a:pt x="1342679" y="445092"/>
                  </a:lnTo>
                  <a:lnTo>
                    <a:pt x="1297712" y="458589"/>
                  </a:lnTo>
                  <a:lnTo>
                    <a:pt x="1249426" y="463296"/>
                  </a:lnTo>
                  <a:lnTo>
                    <a:pt x="239521" y="463296"/>
                  </a:lnTo>
                  <a:lnTo>
                    <a:pt x="191235" y="458589"/>
                  </a:lnTo>
                  <a:lnTo>
                    <a:pt x="146268" y="445092"/>
                  </a:lnTo>
                  <a:lnTo>
                    <a:pt x="105581" y="423735"/>
                  </a:lnTo>
                  <a:lnTo>
                    <a:pt x="70135" y="395449"/>
                  </a:lnTo>
                  <a:lnTo>
                    <a:pt x="40893" y="361166"/>
                  </a:lnTo>
                  <a:lnTo>
                    <a:pt x="18815" y="321817"/>
                  </a:lnTo>
                  <a:lnTo>
                    <a:pt x="4864" y="278334"/>
                  </a:lnTo>
                  <a:lnTo>
                    <a:pt x="0" y="231648"/>
                  </a:lnTo>
                  <a:lnTo>
                    <a:pt x="4864" y="184961"/>
                  </a:lnTo>
                  <a:lnTo>
                    <a:pt x="18815" y="141478"/>
                  </a:lnTo>
                  <a:lnTo>
                    <a:pt x="40893" y="102129"/>
                  </a:lnTo>
                  <a:lnTo>
                    <a:pt x="70135" y="67846"/>
                  </a:lnTo>
                  <a:lnTo>
                    <a:pt x="105581" y="39560"/>
                  </a:lnTo>
                  <a:lnTo>
                    <a:pt x="146268" y="18203"/>
                  </a:lnTo>
                  <a:lnTo>
                    <a:pt x="191235" y="4706"/>
                  </a:lnTo>
                  <a:lnTo>
                    <a:pt x="239521" y="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346198" y="6256731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_sip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624330" y="4996941"/>
            <a:ext cx="2014220" cy="468630"/>
            <a:chOff x="1624330" y="4996941"/>
            <a:chExt cx="2014220" cy="468630"/>
          </a:xfrm>
        </p:grpSpPr>
        <p:sp>
          <p:nvSpPr>
            <p:cNvPr id="74" name="object 74"/>
            <p:cNvSpPr/>
            <p:nvPr/>
          </p:nvSpPr>
          <p:spPr>
            <a:xfrm>
              <a:off x="1634490" y="5007101"/>
              <a:ext cx="1993900" cy="448309"/>
            </a:xfrm>
            <a:custGeom>
              <a:avLst/>
              <a:gdLst/>
              <a:ahLst/>
              <a:cxnLst/>
              <a:rect l="l" t="t" r="r" b="b"/>
              <a:pathLst>
                <a:path w="1993900" h="448310">
                  <a:moveTo>
                    <a:pt x="1672717" y="0"/>
                  </a:moveTo>
                  <a:lnTo>
                    <a:pt x="320675" y="0"/>
                  </a:lnTo>
                  <a:lnTo>
                    <a:pt x="263050" y="3610"/>
                  </a:lnTo>
                  <a:lnTo>
                    <a:pt x="208807" y="14019"/>
                  </a:lnTo>
                  <a:lnTo>
                    <a:pt x="158853" y="30592"/>
                  </a:lnTo>
                  <a:lnTo>
                    <a:pt x="114095" y="52698"/>
                  </a:lnTo>
                  <a:lnTo>
                    <a:pt x="75440" y="79701"/>
                  </a:lnTo>
                  <a:lnTo>
                    <a:pt x="43796" y="110969"/>
                  </a:lnTo>
                  <a:lnTo>
                    <a:pt x="20069" y="145869"/>
                  </a:lnTo>
                  <a:lnTo>
                    <a:pt x="5168" y="183766"/>
                  </a:lnTo>
                  <a:lnTo>
                    <a:pt x="0" y="224028"/>
                  </a:lnTo>
                  <a:lnTo>
                    <a:pt x="5168" y="264289"/>
                  </a:lnTo>
                  <a:lnTo>
                    <a:pt x="20069" y="302186"/>
                  </a:lnTo>
                  <a:lnTo>
                    <a:pt x="43796" y="337086"/>
                  </a:lnTo>
                  <a:lnTo>
                    <a:pt x="75440" y="368354"/>
                  </a:lnTo>
                  <a:lnTo>
                    <a:pt x="114095" y="395357"/>
                  </a:lnTo>
                  <a:lnTo>
                    <a:pt x="158853" y="417463"/>
                  </a:lnTo>
                  <a:lnTo>
                    <a:pt x="208807" y="434036"/>
                  </a:lnTo>
                  <a:lnTo>
                    <a:pt x="263050" y="444445"/>
                  </a:lnTo>
                  <a:lnTo>
                    <a:pt x="320675" y="448056"/>
                  </a:lnTo>
                  <a:lnTo>
                    <a:pt x="1672717" y="448056"/>
                  </a:lnTo>
                  <a:lnTo>
                    <a:pt x="1730341" y="444445"/>
                  </a:lnTo>
                  <a:lnTo>
                    <a:pt x="1784584" y="434036"/>
                  </a:lnTo>
                  <a:lnTo>
                    <a:pt x="1834538" y="417463"/>
                  </a:lnTo>
                  <a:lnTo>
                    <a:pt x="1879296" y="395357"/>
                  </a:lnTo>
                  <a:lnTo>
                    <a:pt x="1917951" y="368354"/>
                  </a:lnTo>
                  <a:lnTo>
                    <a:pt x="1949595" y="337086"/>
                  </a:lnTo>
                  <a:lnTo>
                    <a:pt x="1973322" y="302186"/>
                  </a:lnTo>
                  <a:lnTo>
                    <a:pt x="1988223" y="264289"/>
                  </a:lnTo>
                  <a:lnTo>
                    <a:pt x="1993392" y="224028"/>
                  </a:lnTo>
                  <a:lnTo>
                    <a:pt x="1988223" y="183766"/>
                  </a:lnTo>
                  <a:lnTo>
                    <a:pt x="1973322" y="145869"/>
                  </a:lnTo>
                  <a:lnTo>
                    <a:pt x="1949595" y="110969"/>
                  </a:lnTo>
                  <a:lnTo>
                    <a:pt x="1917951" y="79701"/>
                  </a:lnTo>
                  <a:lnTo>
                    <a:pt x="1879296" y="52698"/>
                  </a:lnTo>
                  <a:lnTo>
                    <a:pt x="1834538" y="30592"/>
                  </a:lnTo>
                  <a:lnTo>
                    <a:pt x="1784584" y="14019"/>
                  </a:lnTo>
                  <a:lnTo>
                    <a:pt x="1730341" y="3610"/>
                  </a:lnTo>
                  <a:lnTo>
                    <a:pt x="1672717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75"/>
            <p:cNvSpPr/>
            <p:nvPr/>
          </p:nvSpPr>
          <p:spPr>
            <a:xfrm>
              <a:off x="1634490" y="5007101"/>
              <a:ext cx="1993900" cy="448309"/>
            </a:xfrm>
            <a:custGeom>
              <a:avLst/>
              <a:gdLst/>
              <a:ahLst/>
              <a:cxnLst/>
              <a:rect l="l" t="t" r="r" b="b"/>
              <a:pathLst>
                <a:path w="1993900" h="448310">
                  <a:moveTo>
                    <a:pt x="320675" y="0"/>
                  </a:moveTo>
                  <a:lnTo>
                    <a:pt x="1672717" y="0"/>
                  </a:lnTo>
                  <a:lnTo>
                    <a:pt x="1730341" y="3610"/>
                  </a:lnTo>
                  <a:lnTo>
                    <a:pt x="1784584" y="14019"/>
                  </a:lnTo>
                  <a:lnTo>
                    <a:pt x="1834538" y="30592"/>
                  </a:lnTo>
                  <a:lnTo>
                    <a:pt x="1879296" y="52698"/>
                  </a:lnTo>
                  <a:lnTo>
                    <a:pt x="1917951" y="79701"/>
                  </a:lnTo>
                  <a:lnTo>
                    <a:pt x="1949595" y="110969"/>
                  </a:lnTo>
                  <a:lnTo>
                    <a:pt x="1973322" y="145869"/>
                  </a:lnTo>
                  <a:lnTo>
                    <a:pt x="1988223" y="183766"/>
                  </a:lnTo>
                  <a:lnTo>
                    <a:pt x="1993392" y="224028"/>
                  </a:lnTo>
                  <a:lnTo>
                    <a:pt x="1988223" y="264289"/>
                  </a:lnTo>
                  <a:lnTo>
                    <a:pt x="1973322" y="302186"/>
                  </a:lnTo>
                  <a:lnTo>
                    <a:pt x="1949595" y="337086"/>
                  </a:lnTo>
                  <a:lnTo>
                    <a:pt x="1917951" y="368354"/>
                  </a:lnTo>
                  <a:lnTo>
                    <a:pt x="1879296" y="395357"/>
                  </a:lnTo>
                  <a:lnTo>
                    <a:pt x="1834538" y="417463"/>
                  </a:lnTo>
                  <a:lnTo>
                    <a:pt x="1784584" y="434036"/>
                  </a:lnTo>
                  <a:lnTo>
                    <a:pt x="1730341" y="444445"/>
                  </a:lnTo>
                  <a:lnTo>
                    <a:pt x="1672717" y="448056"/>
                  </a:lnTo>
                  <a:lnTo>
                    <a:pt x="320675" y="448056"/>
                  </a:lnTo>
                  <a:lnTo>
                    <a:pt x="263050" y="444445"/>
                  </a:lnTo>
                  <a:lnTo>
                    <a:pt x="208807" y="434036"/>
                  </a:lnTo>
                  <a:lnTo>
                    <a:pt x="158853" y="417463"/>
                  </a:lnTo>
                  <a:lnTo>
                    <a:pt x="114095" y="395357"/>
                  </a:lnTo>
                  <a:lnTo>
                    <a:pt x="75440" y="368354"/>
                  </a:lnTo>
                  <a:lnTo>
                    <a:pt x="43796" y="337086"/>
                  </a:lnTo>
                  <a:lnTo>
                    <a:pt x="20069" y="302186"/>
                  </a:lnTo>
                  <a:lnTo>
                    <a:pt x="5168" y="264289"/>
                  </a:lnTo>
                  <a:lnTo>
                    <a:pt x="0" y="224028"/>
                  </a:lnTo>
                  <a:lnTo>
                    <a:pt x="5168" y="183766"/>
                  </a:lnTo>
                  <a:lnTo>
                    <a:pt x="20069" y="145869"/>
                  </a:lnTo>
                  <a:lnTo>
                    <a:pt x="43796" y="110969"/>
                  </a:lnTo>
                  <a:lnTo>
                    <a:pt x="75440" y="79701"/>
                  </a:lnTo>
                  <a:lnTo>
                    <a:pt x="114095" y="52698"/>
                  </a:lnTo>
                  <a:lnTo>
                    <a:pt x="158853" y="30592"/>
                  </a:lnTo>
                  <a:lnTo>
                    <a:pt x="208807" y="14019"/>
                  </a:lnTo>
                  <a:lnTo>
                    <a:pt x="263050" y="3610"/>
                  </a:lnTo>
                  <a:lnTo>
                    <a:pt x="320675" y="0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982851" y="5076190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Avg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_Traffic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519673" y="6286246"/>
            <a:ext cx="1334135" cy="368300"/>
            <a:chOff x="5519673" y="6286246"/>
            <a:chExt cx="1334135" cy="368300"/>
          </a:xfrm>
        </p:grpSpPr>
        <p:sp>
          <p:nvSpPr>
            <p:cNvPr id="78" name="object 78"/>
            <p:cNvSpPr/>
            <p:nvPr/>
          </p:nvSpPr>
          <p:spPr>
            <a:xfrm>
              <a:off x="5529833" y="6296406"/>
              <a:ext cx="1313815" cy="347980"/>
            </a:xfrm>
            <a:custGeom>
              <a:avLst/>
              <a:gdLst/>
              <a:ahLst/>
              <a:cxnLst/>
              <a:rect l="l" t="t" r="r" b="b"/>
              <a:pathLst>
                <a:path w="1313815" h="347979">
                  <a:moveTo>
                    <a:pt x="1102360" y="0"/>
                  </a:moveTo>
                  <a:lnTo>
                    <a:pt x="211327" y="0"/>
                  </a:lnTo>
                  <a:lnTo>
                    <a:pt x="162872" y="4588"/>
                  </a:lnTo>
                  <a:lnTo>
                    <a:pt x="118391" y="17659"/>
                  </a:lnTo>
                  <a:lnTo>
                    <a:pt x="79153" y="38168"/>
                  </a:lnTo>
                  <a:lnTo>
                    <a:pt x="46426" y="65074"/>
                  </a:lnTo>
                  <a:lnTo>
                    <a:pt x="21479" y="97332"/>
                  </a:lnTo>
                  <a:lnTo>
                    <a:pt x="5581" y="133900"/>
                  </a:lnTo>
                  <a:lnTo>
                    <a:pt x="0" y="173736"/>
                  </a:lnTo>
                  <a:lnTo>
                    <a:pt x="5581" y="213571"/>
                  </a:lnTo>
                  <a:lnTo>
                    <a:pt x="21479" y="250139"/>
                  </a:lnTo>
                  <a:lnTo>
                    <a:pt x="46426" y="282397"/>
                  </a:lnTo>
                  <a:lnTo>
                    <a:pt x="79153" y="309303"/>
                  </a:lnTo>
                  <a:lnTo>
                    <a:pt x="118391" y="329812"/>
                  </a:lnTo>
                  <a:lnTo>
                    <a:pt x="162872" y="342883"/>
                  </a:lnTo>
                  <a:lnTo>
                    <a:pt x="211327" y="347472"/>
                  </a:lnTo>
                  <a:lnTo>
                    <a:pt x="1102360" y="347472"/>
                  </a:lnTo>
                  <a:lnTo>
                    <a:pt x="1150815" y="342883"/>
                  </a:lnTo>
                  <a:lnTo>
                    <a:pt x="1195296" y="329812"/>
                  </a:lnTo>
                  <a:lnTo>
                    <a:pt x="1234534" y="309303"/>
                  </a:lnTo>
                  <a:lnTo>
                    <a:pt x="1267261" y="282397"/>
                  </a:lnTo>
                  <a:lnTo>
                    <a:pt x="1292208" y="250139"/>
                  </a:lnTo>
                  <a:lnTo>
                    <a:pt x="1308106" y="213571"/>
                  </a:lnTo>
                  <a:lnTo>
                    <a:pt x="1313688" y="173736"/>
                  </a:lnTo>
                  <a:lnTo>
                    <a:pt x="1308106" y="133900"/>
                  </a:lnTo>
                  <a:lnTo>
                    <a:pt x="1292208" y="97332"/>
                  </a:lnTo>
                  <a:lnTo>
                    <a:pt x="1267261" y="65074"/>
                  </a:lnTo>
                  <a:lnTo>
                    <a:pt x="1234534" y="38168"/>
                  </a:lnTo>
                  <a:lnTo>
                    <a:pt x="1195296" y="17659"/>
                  </a:lnTo>
                  <a:lnTo>
                    <a:pt x="1150815" y="4588"/>
                  </a:lnTo>
                  <a:lnTo>
                    <a:pt x="110236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9" name="object 79"/>
            <p:cNvSpPr/>
            <p:nvPr/>
          </p:nvSpPr>
          <p:spPr>
            <a:xfrm>
              <a:off x="5529833" y="6296406"/>
              <a:ext cx="1313815" cy="347980"/>
            </a:xfrm>
            <a:custGeom>
              <a:avLst/>
              <a:gdLst/>
              <a:ahLst/>
              <a:cxnLst/>
              <a:rect l="l" t="t" r="r" b="b"/>
              <a:pathLst>
                <a:path w="1313815" h="347979">
                  <a:moveTo>
                    <a:pt x="211327" y="0"/>
                  </a:moveTo>
                  <a:lnTo>
                    <a:pt x="1102360" y="0"/>
                  </a:lnTo>
                  <a:lnTo>
                    <a:pt x="1150815" y="4588"/>
                  </a:lnTo>
                  <a:lnTo>
                    <a:pt x="1195296" y="17659"/>
                  </a:lnTo>
                  <a:lnTo>
                    <a:pt x="1234534" y="38168"/>
                  </a:lnTo>
                  <a:lnTo>
                    <a:pt x="1267261" y="65074"/>
                  </a:lnTo>
                  <a:lnTo>
                    <a:pt x="1292208" y="97332"/>
                  </a:lnTo>
                  <a:lnTo>
                    <a:pt x="1308106" y="133900"/>
                  </a:lnTo>
                  <a:lnTo>
                    <a:pt x="1313688" y="173736"/>
                  </a:lnTo>
                  <a:lnTo>
                    <a:pt x="1308106" y="213571"/>
                  </a:lnTo>
                  <a:lnTo>
                    <a:pt x="1292208" y="250139"/>
                  </a:lnTo>
                  <a:lnTo>
                    <a:pt x="1267261" y="282397"/>
                  </a:lnTo>
                  <a:lnTo>
                    <a:pt x="1234534" y="309303"/>
                  </a:lnTo>
                  <a:lnTo>
                    <a:pt x="1195296" y="329812"/>
                  </a:lnTo>
                  <a:lnTo>
                    <a:pt x="1150815" y="342883"/>
                  </a:lnTo>
                  <a:lnTo>
                    <a:pt x="1102360" y="347472"/>
                  </a:lnTo>
                  <a:lnTo>
                    <a:pt x="211327" y="347472"/>
                  </a:lnTo>
                  <a:lnTo>
                    <a:pt x="162872" y="342883"/>
                  </a:lnTo>
                  <a:lnTo>
                    <a:pt x="118391" y="329812"/>
                  </a:lnTo>
                  <a:lnTo>
                    <a:pt x="79153" y="309303"/>
                  </a:lnTo>
                  <a:lnTo>
                    <a:pt x="46426" y="282397"/>
                  </a:lnTo>
                  <a:lnTo>
                    <a:pt x="21479" y="250139"/>
                  </a:lnTo>
                  <a:lnTo>
                    <a:pt x="5581" y="213571"/>
                  </a:lnTo>
                  <a:lnTo>
                    <a:pt x="0" y="173736"/>
                  </a:lnTo>
                  <a:lnTo>
                    <a:pt x="5581" y="133900"/>
                  </a:lnTo>
                  <a:lnTo>
                    <a:pt x="21479" y="97332"/>
                  </a:lnTo>
                  <a:lnTo>
                    <a:pt x="46426" y="65074"/>
                  </a:lnTo>
                  <a:lnTo>
                    <a:pt x="79153" y="38168"/>
                  </a:lnTo>
                  <a:lnTo>
                    <a:pt x="118391" y="17659"/>
                  </a:lnTo>
                  <a:lnTo>
                    <a:pt x="162872" y="4588"/>
                  </a:lnTo>
                  <a:lnTo>
                    <a:pt x="211327" y="0"/>
                  </a:lnTo>
                  <a:close/>
                </a:path>
              </a:pathLst>
            </a:custGeom>
            <a:ln w="19811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740400" y="6314033"/>
            <a:ext cx="889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_dip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518153" y="4388358"/>
            <a:ext cx="2344420" cy="2024380"/>
          </a:xfrm>
          <a:custGeom>
            <a:avLst/>
            <a:gdLst/>
            <a:ahLst/>
            <a:cxnLst/>
            <a:rect l="l" t="t" r="r" b="b"/>
            <a:pathLst>
              <a:path w="2344420" h="2024379">
                <a:moveTo>
                  <a:pt x="109728" y="0"/>
                </a:moveTo>
                <a:lnTo>
                  <a:pt x="1577721" y="799211"/>
                </a:lnTo>
              </a:path>
              <a:path w="2344420" h="2024379">
                <a:moveTo>
                  <a:pt x="77724" y="894207"/>
                </a:moveTo>
                <a:lnTo>
                  <a:pt x="1577848" y="800100"/>
                </a:lnTo>
              </a:path>
              <a:path w="2344420" h="2024379">
                <a:moveTo>
                  <a:pt x="0" y="2024087"/>
                </a:moveTo>
                <a:lnTo>
                  <a:pt x="1577975" y="800100"/>
                </a:lnTo>
              </a:path>
              <a:path w="2344420" h="2024379">
                <a:moveTo>
                  <a:pt x="2343912" y="1030224"/>
                </a:moveTo>
                <a:lnTo>
                  <a:pt x="2343912" y="189689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807</Words>
  <Application>Microsoft Office PowerPoint</Application>
  <PresentationFormat>Widescreen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Black</vt:lpstr>
      <vt:lpstr>Calibri</vt:lpstr>
      <vt:lpstr>Times New Roman</vt:lpstr>
      <vt:lpstr>Trebuchet MS</vt:lpstr>
      <vt:lpstr>Wingdings</vt:lpstr>
      <vt:lpstr>Office Theme</vt:lpstr>
      <vt:lpstr>PowerPoint Presentation</vt:lpstr>
      <vt:lpstr>ACKNOWLEDGEMENT</vt:lpstr>
      <vt:lpstr>INDEX</vt:lpstr>
      <vt:lpstr>INTRODUCTION</vt:lpstr>
      <vt:lpstr>FUTURE AND SCOPE</vt:lpstr>
      <vt:lpstr>FACT FINDING TECHNIQUES</vt:lpstr>
      <vt:lpstr>OBJECTIVES</vt:lpstr>
      <vt:lpstr>HARDWARE AND SOFTWARE REQUIREMENT</vt:lpstr>
      <vt:lpstr>SYSTEM DESIGN</vt:lpstr>
      <vt:lpstr>2.Context Level dfd</vt:lpstr>
      <vt:lpstr>3. Use case between Admin and Applicant</vt:lpstr>
      <vt:lpstr>4.Deployment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LIMITATIONS</vt:lpstr>
      <vt:lpstr>CONCLUSIONS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Shinde</dc:creator>
  <cp:lastModifiedBy>Admin</cp:lastModifiedBy>
  <cp:revision>22</cp:revision>
  <dcterms:created xsi:type="dcterms:W3CDTF">2023-05-02T17:00:35Z</dcterms:created>
  <dcterms:modified xsi:type="dcterms:W3CDTF">2024-03-06T13:56:20Z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2023-05-02T00:00:00Z</vt:filetime>
  </property>
  <property fmtid="{D5CDD505-2E9C-101B-9397-08002B2CF9AE}" pid="5" name="Producer">
    <vt:lpwstr>Microsoft® PowerPoint® 2016</vt:lpwstr>
  </property>
</Properties>
</file>