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hiya anushiya" userId="da2deb3afe097a56" providerId="LiveId" clId="{6BD38604-C974-4053-8787-FC89062A2BFD}"/>
    <pc:docChg chg="modSld">
      <pc:chgData name="anushiya anushiya" userId="da2deb3afe097a56" providerId="LiveId" clId="{6BD38604-C974-4053-8787-FC89062A2BFD}" dt="2024-09-28T15:02:57.331" v="37" actId="20577"/>
      <pc:docMkLst>
        <pc:docMk/>
      </pc:docMkLst>
      <pc:sldChg chg="modSp mod">
        <pc:chgData name="anushiya anushiya" userId="da2deb3afe097a56" providerId="LiveId" clId="{6BD38604-C974-4053-8787-FC89062A2BFD}" dt="2024-09-28T15:02:57.331" v="37" actId="20577"/>
        <pc:sldMkLst>
          <pc:docMk/>
          <pc:sldMk cId="0" sldId="256"/>
        </pc:sldMkLst>
        <pc:spChg chg="mod">
          <ac:chgData name="anushiya anushiya" userId="da2deb3afe097a56" providerId="LiveId" clId="{6BD38604-C974-4053-8787-FC89062A2BFD}" dt="2024-09-28T15:02:57.331" v="37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D. Anushiya</a:t>
            </a:r>
          </a:p>
          <a:p>
            <a:r>
              <a:rPr lang="en-US" sz="2400" dirty="0"/>
              <a:t>REGISTER NO</a:t>
            </a:r>
            <a:r>
              <a:rPr lang="en-US" sz="2400"/>
              <a:t>: 312205750,asunm289312205750</a:t>
            </a:r>
            <a:endParaRPr lang="en-US" sz="2400" dirty="0"/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anushiya anushiya</cp:lastModifiedBy>
  <cp:revision>43</cp:revision>
  <dcterms:created xsi:type="dcterms:W3CDTF">2024-03-29T15:07:22Z</dcterms:created>
  <dcterms:modified xsi:type="dcterms:W3CDTF">2024-09-28T15:03:04Z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