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74" r:id="rId6"/>
    <p:sldId id="259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6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5A84-0404-48DD-B85C-DE3EEB1FF4C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F2D1C-3C1A-43AA-B86B-3CD8587D0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F2D1C-3C1A-43AA-B86B-3CD8587D0E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0126" y="2606843"/>
            <a:ext cx="7767638" cy="19933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       Spotify</a:t>
            </a:r>
            <a:br>
              <a:rPr lang="en-US" sz="9600" dirty="0" smtClean="0">
                <a:latin typeface="Arial Black" panose="020B0A04020102020204" pitchFamily="34" charset="0"/>
              </a:rPr>
            </a:br>
            <a:r>
              <a:rPr lang="en-US" sz="9600" dirty="0" smtClean="0">
                <a:latin typeface="Arial Black" panose="020B0A04020102020204" pitchFamily="34" charset="0"/>
              </a:rPr>
              <a:t> </a:t>
            </a:r>
            <a:r>
              <a:rPr lang="en-US" sz="9600" dirty="0" smtClean="0"/>
              <a:t>     </a:t>
            </a:r>
            <a:endParaRPr lang="en-US" sz="9600" dirty="0"/>
          </a:p>
        </p:txBody>
      </p:sp>
      <p:sp>
        <p:nvSpPr>
          <p:cNvPr id="5" name="AutoShape 2" descr="blob:https://web.whatsapp.com/9393caa3-1483-46ca-a86c-08bbc0369a80"/>
          <p:cNvSpPr>
            <a:spLocks noChangeAspect="1" noChangeArrowheads="1"/>
          </p:cNvSpPr>
          <p:nvPr/>
        </p:nvSpPr>
        <p:spPr bwMode="auto">
          <a:xfrm>
            <a:off x="1181379" y="2966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blob:https://web.whatsapp.com/9393caa3-1483-46ca-a86c-08bbc0369a8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Spotify Logo Png - Free Transparent PNG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35" y="2486526"/>
            <a:ext cx="1773772" cy="177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2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2" y="1628273"/>
            <a:ext cx="7095684" cy="1639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32" y="3592518"/>
            <a:ext cx="5125452" cy="1759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7032" y="1118839"/>
            <a:ext cx="641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Q.4 which </a:t>
            </a:r>
            <a:r>
              <a:rPr lang="en-US" dirty="0">
                <a:latin typeface="Bahnschrift SemiBold" panose="020B0502040204020203" pitchFamily="34" charset="0"/>
              </a:rPr>
              <a:t>artists are most frequently skipped?</a:t>
            </a:r>
          </a:p>
        </p:txBody>
      </p:sp>
    </p:spTree>
    <p:extLst>
      <p:ext uri="{BB962C8B-B14F-4D97-AF65-F5344CB8AC3E}">
        <p14:creationId xmlns:p14="http://schemas.microsoft.com/office/powerpoint/2010/main" val="8238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1073" y="401054"/>
            <a:ext cx="65933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Q.5 What </a:t>
            </a:r>
            <a:r>
              <a:rPr lang="en-US" dirty="0">
                <a:latin typeface="Bahnschrift SemiBold" panose="020B0502040204020203" pitchFamily="34" charset="0"/>
              </a:rPr>
              <a:t>are the most common times of day or days of the week for </a:t>
            </a:r>
            <a:r>
              <a:rPr lang="en-US" dirty="0" smtClean="0">
                <a:latin typeface="Bahnschrift SemiBold" panose="020B0502040204020203" pitchFamily="34" charset="0"/>
              </a:rPr>
              <a:t>music streaming ?</a:t>
            </a:r>
          </a:p>
          <a:p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sz="3200" dirty="0" smtClean="0">
                <a:latin typeface="Bahnschrift SemiBold" panose="020B0502040204020203" pitchFamily="34" charset="0"/>
              </a:rPr>
              <a:t>.</a:t>
            </a:r>
            <a:r>
              <a:rPr lang="en-US" dirty="0" smtClean="0">
                <a:latin typeface="Bahnschrift SemiBold" panose="020B0502040204020203" pitchFamily="34" charset="0"/>
              </a:rPr>
              <a:t> </a:t>
            </a:r>
            <a:r>
              <a:rPr lang="en-US" dirty="0">
                <a:latin typeface="Bahnschrift SemiBold" panose="020B0502040204020203" pitchFamily="34" charset="0"/>
              </a:rPr>
              <a:t>Most Common Hours for Streaming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26" y="2002612"/>
            <a:ext cx="5639587" cy="924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52" y="3257048"/>
            <a:ext cx="2361696" cy="30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442" y="577516"/>
            <a:ext cx="6392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</a:t>
            </a:r>
            <a:r>
              <a:rPr lang="en-US" dirty="0"/>
              <a:t> </a:t>
            </a:r>
            <a:r>
              <a:rPr lang="en-US" b="1" dirty="0">
                <a:latin typeface="Bahnschrift SemiBold" panose="020B0502040204020203" pitchFamily="34" charset="0"/>
              </a:rPr>
              <a:t>Most Common Days of the Week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0" y="1353214"/>
            <a:ext cx="6011114" cy="1247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64" y="2884903"/>
            <a:ext cx="292458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874" y="417094"/>
            <a:ext cx="613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Q.6 Which </a:t>
            </a:r>
            <a:r>
              <a:rPr lang="en-US" dirty="0">
                <a:latin typeface="Bahnschrift SemiBold" panose="020B0502040204020203" pitchFamily="34" charset="0"/>
              </a:rPr>
              <a:t>songs were played the most?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4" y="1185472"/>
            <a:ext cx="5526505" cy="168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4" y="3433035"/>
            <a:ext cx="4079448" cy="21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295" y="473242"/>
            <a:ext cx="70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Q.7  </a:t>
            </a:r>
            <a:r>
              <a:rPr lang="en-US" dirty="0">
                <a:latin typeface="Bahnschrift SemiBold" panose="020B0502040204020203" pitchFamily="34" charset="0"/>
              </a:rPr>
              <a:t>What is the most active listening time (hour of day)?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5" y="1209782"/>
            <a:ext cx="5309937" cy="1619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5" y="3262379"/>
            <a:ext cx="2085473" cy="26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5853" y="778042"/>
            <a:ext cx="660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Q.8 </a:t>
            </a:r>
            <a:r>
              <a:rPr lang="en-US" dirty="0">
                <a:latin typeface="Bahnschrift SemiBold" panose="020B0502040204020203" pitchFamily="34" charset="0"/>
              </a:rPr>
              <a:t>What are the top 5 artists by total listening time?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3" y="1492543"/>
            <a:ext cx="6564547" cy="1611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3" y="3930446"/>
            <a:ext cx="3505200" cy="15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432" y="569494"/>
            <a:ext cx="612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Q.9 What </a:t>
            </a:r>
            <a:r>
              <a:rPr lang="en-US" dirty="0">
                <a:latin typeface="Bahnschrift SemiBold" panose="020B0502040204020203" pitchFamily="34" charset="0"/>
              </a:rPr>
              <a:t>days of the week are most active for listening?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1336863"/>
            <a:ext cx="8462211" cy="1379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2" y="3114752"/>
            <a:ext cx="2360134" cy="21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0863" y="521368"/>
            <a:ext cx="57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Q.10 Songs </a:t>
            </a:r>
            <a:r>
              <a:rPr lang="en-US" dirty="0">
                <a:latin typeface="Bahnschrift SemiBold" panose="020B0502040204020203" pitchFamily="34" charset="0"/>
              </a:rPr>
              <a:t>played on a specific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3" y="1518894"/>
            <a:ext cx="4420217" cy="1333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4" y="3743694"/>
            <a:ext cx="5438274" cy="22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227600"/>
            <a:ext cx="5658320" cy="148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8" y="3285377"/>
            <a:ext cx="5310205" cy="285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684" y="387968"/>
            <a:ext cx="526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Q.11 Tracks </a:t>
            </a:r>
            <a:r>
              <a:rPr lang="en-US" dirty="0">
                <a:latin typeface="Bahnschrift SemiBold" panose="020B0502040204020203" pitchFamily="34" charset="0"/>
              </a:rPr>
              <a:t>played more than 5 times</a:t>
            </a:r>
          </a:p>
        </p:txBody>
      </p:sp>
    </p:spTree>
    <p:extLst>
      <p:ext uri="{BB962C8B-B14F-4D97-AF65-F5344CB8AC3E}">
        <p14:creationId xmlns:p14="http://schemas.microsoft.com/office/powerpoint/2010/main" val="1208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4453" y="401047"/>
            <a:ext cx="644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Q.12 </a:t>
            </a:r>
            <a:r>
              <a:rPr lang="en-US" dirty="0" smtClean="0">
                <a:latin typeface="Bahnschrift SemiBold" panose="020B0502040204020203" pitchFamily="34" charset="0"/>
              </a:rPr>
              <a:t>which </a:t>
            </a:r>
            <a:r>
              <a:rPr lang="en-US" dirty="0">
                <a:latin typeface="Bahnschrift SemiBold" panose="020B0502040204020203" pitchFamily="34" charset="0"/>
              </a:rPr>
              <a:t>artists were most listened to this year?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3" y="1016958"/>
            <a:ext cx="5595035" cy="2175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3" y="3438939"/>
            <a:ext cx="315321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7221" y="2229852"/>
            <a:ext cx="71788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92D050"/>
                </a:solidFill>
                <a:latin typeface="Centaur" panose="02030504050205020304" pitchFamily="18" charset="0"/>
              </a:rPr>
              <a:t>Data Analysis</a:t>
            </a:r>
          </a:p>
          <a:p>
            <a:pPr algn="ctr"/>
            <a:r>
              <a:rPr lang="en-US" sz="4800" b="1" dirty="0" smtClean="0">
                <a:solidFill>
                  <a:srgbClr val="92D050"/>
                </a:solidFill>
                <a:latin typeface="Centaur" panose="02030504050205020304" pitchFamily="18" charset="0"/>
              </a:rPr>
              <a:t>                            </a:t>
            </a:r>
            <a:r>
              <a:rPr lang="en-US" sz="3600" b="1" dirty="0" smtClean="0">
                <a:solidFill>
                  <a:srgbClr val="92D050"/>
                </a:solidFill>
                <a:latin typeface="Centaur" panose="02030504050205020304" pitchFamily="18" charset="0"/>
              </a:rPr>
              <a:t>- Anushka Kave</a:t>
            </a:r>
            <a:endParaRPr lang="en-US" sz="3600" b="1" dirty="0">
              <a:solidFill>
                <a:srgbClr val="92D05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497" y="2395330"/>
            <a:ext cx="8169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“Thank You..</a:t>
            </a:r>
            <a:endParaRPr lang="en-US" sz="9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545432"/>
            <a:ext cx="80130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Book Antiqua" panose="02040602050305030304" pitchFamily="18" charset="0"/>
              </a:rPr>
              <a:t>Problem Statement </a:t>
            </a:r>
            <a:r>
              <a:rPr lang="en-US" sz="2400" b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: </a:t>
            </a:r>
            <a:r>
              <a:rPr lang="en-US" dirty="0" smtClean="0">
                <a:latin typeface="Book Antiqua" panose="02040602050305030304" pitchFamily="18" charset="0"/>
              </a:rPr>
              <a:t>Spotify </a:t>
            </a:r>
            <a:r>
              <a:rPr lang="en-US" dirty="0">
                <a:latin typeface="Book Antiqua" panose="02040602050305030304" pitchFamily="18" charset="0"/>
              </a:rPr>
              <a:t>generates a large volume of streaming data that reveals insights into user engagement, track preferences, time-based trends, and session patterns.</a:t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This project aims to extract those insights to improve recommendation algorithms, playlist curation, and user retention strategies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sz="2400" b="1" dirty="0" smtClean="0">
                <a:solidFill>
                  <a:srgbClr val="92D050"/>
                </a:solidFill>
                <a:latin typeface="Book Antiqua" panose="02040602050305030304" pitchFamily="18" charset="0"/>
              </a:rPr>
              <a:t>Objectives : </a:t>
            </a:r>
            <a:r>
              <a:rPr lang="en-US" b="1" dirty="0" smtClean="0">
                <a:latin typeface="Book Antiqua" panose="02040602050305030304" pitchFamily="18" charset="0"/>
              </a:rPr>
              <a:t>1.Analyze </a:t>
            </a:r>
            <a:r>
              <a:rPr lang="en-US" b="1" dirty="0">
                <a:latin typeface="Book Antiqua" panose="02040602050305030304" pitchFamily="18" charset="0"/>
              </a:rPr>
              <a:t>Listener Preferences </a:t>
            </a:r>
            <a:r>
              <a:rPr lang="en-US" dirty="0">
                <a:latin typeface="Book Antiqua" panose="02040602050305030304" pitchFamily="18" charset="0"/>
              </a:rPr>
              <a:t>- Identify which artists, genres, and tracks are most popular among listeners.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2. Track Popularity Trends</a:t>
            </a:r>
            <a:r>
              <a:rPr lang="en-US" dirty="0">
                <a:latin typeface="Book Antiqua" panose="02040602050305030304" pitchFamily="18" charset="0"/>
              </a:rPr>
              <a:t> - Determine which features contribute most to a track’s success.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3. Artist Performance Insights</a:t>
            </a:r>
            <a:r>
              <a:rPr lang="en-US" dirty="0">
                <a:latin typeface="Book Antiqua" panose="02040602050305030304" pitchFamily="18" charset="0"/>
              </a:rPr>
              <a:t> - Find top-performing artists by number of tracks, average popularity, and energy.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4. Genre and Audio Feature Exploration - </a:t>
            </a:r>
            <a:r>
              <a:rPr lang="en-US" dirty="0">
                <a:latin typeface="Book Antiqua" panose="02040602050305030304" pitchFamily="18" charset="0"/>
              </a:rPr>
              <a:t>Identify genres that consistently produce popular or high-energy tracks.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5. Build Listener Personas - </a:t>
            </a:r>
            <a:r>
              <a:rPr lang="en-US" dirty="0">
                <a:latin typeface="Book Antiqua" panose="02040602050305030304" pitchFamily="18" charset="0"/>
              </a:rPr>
              <a:t>Cluster tracks based on features like danceability, valence, and acousticness to understand listener moods or preferences.</a:t>
            </a:r>
          </a:p>
          <a:p>
            <a:r>
              <a:rPr lang="en-US" b="1" dirty="0">
                <a:latin typeface="Book Antiqua" panose="02040602050305030304" pitchFamily="18" charset="0"/>
              </a:rPr>
              <a:t>6. Data-Driven Decision Support - </a:t>
            </a:r>
            <a:r>
              <a:rPr lang="en-US" dirty="0">
                <a:latin typeface="Book Antiqua" panose="02040602050305030304" pitchFamily="18" charset="0"/>
              </a:rPr>
              <a:t>Provide actionable insights for music curators, marketers, or streaming services to promote content better.</a:t>
            </a:r>
          </a:p>
          <a:p>
            <a:endParaRPr lang="en-US" b="1" dirty="0">
              <a:solidFill>
                <a:srgbClr val="92D05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0843" y="531766"/>
            <a:ext cx="903170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Key Features of the Spotify Dataset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Track and Artist Identification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Enables analysis of user preferences with fields like trackName and artistName, useful for identifying top songs and favorite artists.</a:t>
            </a:r>
            <a:endParaRPr lang="en-US" sz="1600" dirty="0"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Precise Playback Timing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endTime column allows time-based analysis—daily trends, weekend vs. weekday patterns, and peak listening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Listening Duration (msPlayed)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Captures how long a song or episode was played. Helps in detecting skips, engagement levels, and partial vs. full listens.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Music vs. Podcast Segmentation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Fields like episodeName and episodeShowName allow differentiation between music and podcast content for targeted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User Behavior Patterns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Tracks repeat listens vs. new discoveries, revealing patterns of loyalty, exploration, and daily listening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620" y="1192541"/>
            <a:ext cx="689810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Arial Black" panose="020B0A04020102020204" pitchFamily="34" charset="0"/>
              </a:rPr>
              <a:t>Dataset </a:t>
            </a:r>
            <a:r>
              <a:rPr lang="en-US" sz="2400" dirty="0" smtClean="0">
                <a:solidFill>
                  <a:srgbClr val="92D050"/>
                </a:solidFill>
                <a:latin typeface="Arial Black" panose="020B0A04020102020204" pitchFamily="34" charset="0"/>
              </a:rPr>
              <a:t>Overview : </a:t>
            </a:r>
          </a:p>
          <a:p>
            <a:endParaRPr lang="en-US" sz="2400" dirty="0">
              <a:solidFill>
                <a:srgbClr val="92D050"/>
              </a:solidFill>
              <a:latin typeface="Arial Black" panose="020B0A04020102020204" pitchFamily="34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This </a:t>
            </a:r>
            <a:r>
              <a:rPr lang="en-US" dirty="0">
                <a:latin typeface="Book Antiqua" panose="02040602050305030304" pitchFamily="18" charset="0"/>
              </a:rPr>
              <a:t>dataset contains 149,860 Spotify track streaming records with fields including:- Track Name, Artist, Album- Playback Duration (ms), Platform, Timestamps- Skip Fla</a:t>
            </a:r>
          </a:p>
        </p:txBody>
      </p:sp>
    </p:spTree>
    <p:extLst>
      <p:ext uri="{BB962C8B-B14F-4D97-AF65-F5344CB8AC3E}">
        <p14:creationId xmlns:p14="http://schemas.microsoft.com/office/powerpoint/2010/main" val="11575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2778" y="2109538"/>
            <a:ext cx="59997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rial Black" panose="020B0A04020102020204" pitchFamily="34" charset="0"/>
              </a:rPr>
              <a:t>SQL Queries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991853" y="3745832"/>
            <a:ext cx="4612106" cy="81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654" y="428950"/>
            <a:ext cx="589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Q.1 Days </a:t>
            </a:r>
            <a:r>
              <a:rPr lang="en-US" dirty="0">
                <a:latin typeface="Bahnschrift SemiBold" panose="020B0502040204020203" pitchFamily="34" charset="0"/>
              </a:rPr>
              <a:t>when more than 10 songs were listened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8" y="1082570"/>
            <a:ext cx="6601766" cy="2175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2" y="3456068"/>
            <a:ext cx="5808756" cy="30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924" y="696345"/>
            <a:ext cx="686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Q.2 how </a:t>
            </a:r>
            <a:r>
              <a:rPr lang="en-US" dirty="0">
                <a:latin typeface="Bahnschrift SemiBold" panose="020B0502040204020203" pitchFamily="34" charset="0"/>
              </a:rPr>
              <a:t>does that compare to last year?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3" y="1494183"/>
            <a:ext cx="7925375" cy="2051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36" y="3837451"/>
            <a:ext cx="3948115" cy="26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3460" y="660128"/>
            <a:ext cx="534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Q.3 what </a:t>
            </a:r>
            <a:r>
              <a:rPr lang="en-US" dirty="0">
                <a:latin typeface="Bahnschrift SemiBold" panose="020B0502040204020203" pitchFamily="34" charset="0"/>
              </a:rPr>
              <a:t>are the most-played songs overall?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60" y="1373504"/>
            <a:ext cx="5915392" cy="1945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61" y="3590469"/>
            <a:ext cx="5617218" cy="29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864</TotalTime>
  <Words>220</Words>
  <Application>Microsoft Office PowerPoint</Application>
  <PresentationFormat>Widescreen</PresentationFormat>
  <Paragraphs>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Bahnschrift SemiBold</vt:lpstr>
      <vt:lpstr>Book Antiqua</vt:lpstr>
      <vt:lpstr>Calibri</vt:lpstr>
      <vt:lpstr>Centaur</vt:lpstr>
      <vt:lpstr>Trebuchet MS</vt:lpstr>
      <vt:lpstr>Wingdings 3</vt:lpstr>
      <vt:lpstr>Facet</vt:lpstr>
      <vt:lpstr>       Spotify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Admin</dc:creator>
  <cp:lastModifiedBy>Admin</cp:lastModifiedBy>
  <cp:revision>33</cp:revision>
  <dcterms:created xsi:type="dcterms:W3CDTF">2025-07-29T10:07:22Z</dcterms:created>
  <dcterms:modified xsi:type="dcterms:W3CDTF">2025-09-24T00:52:30Z</dcterms:modified>
</cp:coreProperties>
</file>