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95" r:id="rId3"/>
    <p:sldId id="297" r:id="rId4"/>
    <p:sldId id="298" r:id="rId5"/>
    <p:sldId id="299" r:id="rId6"/>
    <p:sldId id="300" r:id="rId7"/>
    <p:sldId id="301" r:id="rId8"/>
    <p:sldId id="302" r:id="rId9"/>
    <p:sldId id="303" r:id="rId10"/>
    <p:sldId id="296" r:id="rId11"/>
    <p:sldId id="294"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varScale="1">
        <p:scale>
          <a:sx n="85" d="100"/>
          <a:sy n="85" d="100"/>
        </p:scale>
        <p:origin x="142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89647" y="838200"/>
            <a:ext cx="9350188" cy="6019800"/>
          </a:xfrm>
          <a:prstGeom prst="rect">
            <a:avLst/>
          </a:prstGeom>
          <a:noFill/>
          <a:ln>
            <a:noFill/>
          </a:ln>
        </p:spPr>
        <p:txBody>
          <a:bodyPr spcFirstLastPara="1" wrap="square" lIns="91425" tIns="33100" rIns="91425" bIns="45700" anchor="ctr" anchorCtr="0">
            <a:noAutofit/>
          </a:bodyPr>
          <a:lstStyle/>
          <a:p>
            <a:r>
              <a:rPr lang="en-IN" sz="3200" b="1" i="0" u="none" strike="noStrike" cap="none" dirty="0">
                <a:solidFill>
                  <a:srgbClr val="FF0000"/>
                </a:solidFill>
                <a:latin typeface="Candara"/>
                <a:ea typeface="Candara"/>
                <a:cs typeface="Candara"/>
                <a:sym typeface="Candara"/>
              </a:rPr>
              <a:t>                      Project Title :</a:t>
            </a:r>
            <a:r>
              <a:rPr lang="en-IN" sz="320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Age calculator</a:t>
            </a:r>
            <a:endPar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endParaRPr>
          </a:p>
          <a:p>
            <a:r>
              <a:rPr lang="en-IN" sz="3200" b="1" i="0" u="none" strike="noStrike" cap="none" dirty="0">
                <a:solidFill>
                  <a:srgbClr val="FF0000"/>
                </a:solidFill>
                <a:latin typeface="Candara"/>
                <a:ea typeface="Candara"/>
                <a:cs typeface="Candara"/>
                <a:sym typeface="Candara"/>
              </a:rPr>
              <a:t>                      Name and Roll No</a:t>
            </a:r>
            <a:r>
              <a:rPr lang="en-IN" sz="3200" b="1" dirty="0">
                <a:solidFill>
                  <a:srgbClr val="FF0000"/>
                </a:solidFill>
                <a:latin typeface="Candara"/>
                <a:ea typeface="Candara"/>
                <a:cs typeface="Candara"/>
                <a:sym typeface="Candara"/>
              </a:rPr>
              <a:t>: </a:t>
            </a:r>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Anushka Malik   </a:t>
            </a:r>
          </a:p>
          <a:p>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                                                         2210991323</a:t>
            </a:r>
          </a:p>
          <a:p>
            <a:pPr marL="0" marR="0" lvl="0" indent="0" algn="just" rtl="0">
              <a:spcBef>
                <a:spcPts val="0"/>
              </a:spcBef>
              <a:spcAft>
                <a:spcPts val="0"/>
              </a:spcAft>
              <a:buNone/>
            </a:pPr>
            <a:r>
              <a:rPr lang="fi-FI" sz="3200"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                          </a:t>
            </a:r>
            <a:endParaRPr lang="fi-FI" sz="2000" i="0" u="none" strike="noStrike" cap="none" dirty="0">
              <a:solidFill>
                <a:srgbClr val="FF0000"/>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Geeks for Geeks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w3resource</a:t>
            </a:r>
          </a:p>
          <a:p>
            <a:pPr marL="114300"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5950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pPr>
              <a:buFont typeface="Wingdings" panose="05000000000000000000" pitchFamily="2" charset="2"/>
              <a:buChar char="§"/>
            </a:pPr>
            <a:r>
              <a:rPr lang="en-IN" dirty="0"/>
              <a:t>Objective</a:t>
            </a:r>
          </a:p>
          <a:p>
            <a:pPr>
              <a:buFont typeface="Wingdings" panose="05000000000000000000" pitchFamily="2" charset="2"/>
              <a:buChar char="§"/>
            </a:pPr>
            <a:r>
              <a:rPr lang="en-IN" dirty="0"/>
              <a:t>Introduction</a:t>
            </a:r>
          </a:p>
          <a:p>
            <a:pPr>
              <a:buFont typeface="Wingdings" panose="05000000000000000000" pitchFamily="2" charset="2"/>
              <a:buChar char="§"/>
            </a:pPr>
            <a:r>
              <a:rPr lang="en-IN" dirty="0"/>
              <a:t>Methodology, Approach &amp; Techniques</a:t>
            </a:r>
          </a:p>
          <a:p>
            <a:pPr>
              <a:buFont typeface="Wingdings" panose="05000000000000000000" pitchFamily="2" charset="2"/>
              <a:buChar char="§"/>
            </a:pPr>
            <a:r>
              <a:rPr lang="en-IN" dirty="0"/>
              <a:t>Algorithm</a:t>
            </a:r>
          </a:p>
          <a:p>
            <a:pPr>
              <a:buFont typeface="Wingdings" panose="05000000000000000000" pitchFamily="2" charset="2"/>
              <a:buChar char="§"/>
            </a:pPr>
            <a:r>
              <a:rPr lang="en-IN" dirty="0"/>
              <a:t>Source Code (screenshots)</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6AE5-A89F-4A91-89C7-3E3E3C6B8D42}"/>
              </a:ext>
            </a:extLst>
          </p:cNvPr>
          <p:cNvSpPr>
            <a:spLocks noGrp="1"/>
          </p:cNvSpPr>
          <p:nvPr>
            <p:ph type="title"/>
          </p:nvPr>
        </p:nvSpPr>
        <p:spPr/>
        <p:txBody>
          <a:bodyPr/>
          <a:lstStyle/>
          <a:p>
            <a:r>
              <a:rPr lang="en-IN" dirty="0"/>
              <a:t>Objectives</a:t>
            </a:r>
            <a:endParaRPr lang="en-US" dirty="0"/>
          </a:p>
        </p:txBody>
      </p:sp>
      <p:sp>
        <p:nvSpPr>
          <p:cNvPr id="3" name="Text Placeholder 2">
            <a:extLst>
              <a:ext uri="{FF2B5EF4-FFF2-40B4-BE49-F238E27FC236}">
                <a16:creationId xmlns:a16="http://schemas.microsoft.com/office/drawing/2014/main" id="{8251E814-CD19-80C0-066F-641231195A9E}"/>
              </a:ext>
            </a:extLst>
          </p:cNvPr>
          <p:cNvSpPr>
            <a:spLocks noGrp="1"/>
          </p:cNvSpPr>
          <p:nvPr>
            <p:ph type="body" idx="1"/>
          </p:nvPr>
        </p:nvSpPr>
        <p:spPr/>
        <p:txBody>
          <a:bodyPr/>
          <a:lstStyle/>
          <a:p>
            <a:pPr marL="114300" indent="0">
              <a:buNone/>
            </a:pPr>
            <a:r>
              <a:rPr lang="en-IN" dirty="0"/>
              <a:t>                            </a:t>
            </a:r>
          </a:p>
          <a:p>
            <a:pPr>
              <a:buFont typeface="Wingdings" panose="05000000000000000000" pitchFamily="2" charset="2"/>
              <a:buChar char="§"/>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Calculate Age</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The primary objective is to accurately calculate a person's age based on their date of birth and the current date.</a:t>
            </a:r>
          </a:p>
          <a:p>
            <a:pPr>
              <a:buFont typeface="Wingdings" panose="05000000000000000000" pitchFamily="2" charset="2"/>
              <a:buChar char="§"/>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Input Validation</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Ensure that the user inputs are validated to prevent errors or invalid data from being processed. This includes checking if the date of birth is in a valid format and if it makes sense (e.g., not a future date).</a:t>
            </a:r>
          </a:p>
          <a:p>
            <a:pPr>
              <a:buFont typeface="Wingdings" panose="05000000000000000000" pitchFamily="2" charset="2"/>
              <a:buChar char="§"/>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Handle Leap Years</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Account for leap years when calculating age to ensure accuracy.</a:t>
            </a:r>
          </a:p>
          <a:p>
            <a:pPr>
              <a:buFont typeface="Wingdings" panose="05000000000000000000" pitchFamily="2" charset="2"/>
              <a:buChar char="§"/>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Error Handling</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Implement robust error handling to gracefully handle any unexpected errors or edge cases that may arise during execution.</a:t>
            </a:r>
          </a:p>
          <a:p>
            <a:pPr>
              <a:buFont typeface="Wingdings" panose="05000000000000000000" pitchFamily="2" charset="2"/>
              <a:buChar char="§"/>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Scalability</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Design the code in a modular and scalable way so that it can be easily extended or integrated into other projects if needed.</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114300" indent="0" algn="l">
              <a:buNone/>
            </a:pPr>
            <a:endParaRPr lang="en-IN" dirty="0"/>
          </a:p>
          <a:p>
            <a:pPr marL="114300" indent="0" algn="just">
              <a:buNone/>
            </a:pPr>
            <a:endPar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IN" dirty="0"/>
          </a:p>
          <a:p>
            <a:endParaRPr lang="en-US" dirty="0"/>
          </a:p>
        </p:txBody>
      </p:sp>
      <p:sp>
        <p:nvSpPr>
          <p:cNvPr id="4" name="Date Placeholder 3">
            <a:extLst>
              <a:ext uri="{FF2B5EF4-FFF2-40B4-BE49-F238E27FC236}">
                <a16:creationId xmlns:a16="http://schemas.microsoft.com/office/drawing/2014/main" id="{17D07EA2-1231-1CAF-7F60-A4FFCD87731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ACBEAAB-FC0A-92DE-7DEE-18FC5F7611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4855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FBEF-8F5E-B139-2090-36D7A256BD40}"/>
              </a:ext>
            </a:extLst>
          </p:cNvPr>
          <p:cNvSpPr>
            <a:spLocks noGrp="1"/>
          </p:cNvSpPr>
          <p:nvPr>
            <p:ph type="title"/>
          </p:nvPr>
        </p:nvSpPr>
        <p:spPr/>
        <p:txBody>
          <a:bodyPr/>
          <a:lstStyle/>
          <a:p>
            <a:r>
              <a:rPr lang="en-IN" dirty="0"/>
              <a:t>Introduction</a:t>
            </a:r>
            <a:endParaRPr lang="en-US" dirty="0"/>
          </a:p>
        </p:txBody>
      </p:sp>
      <p:sp>
        <p:nvSpPr>
          <p:cNvPr id="3" name="Text Placeholder 2">
            <a:extLst>
              <a:ext uri="{FF2B5EF4-FFF2-40B4-BE49-F238E27FC236}">
                <a16:creationId xmlns:a16="http://schemas.microsoft.com/office/drawing/2014/main" id="{1A422783-FA1A-E1D0-502C-8AC1D5BB644E}"/>
              </a:ext>
            </a:extLst>
          </p:cNvPr>
          <p:cNvSpPr>
            <a:spLocks noGrp="1"/>
          </p:cNvSpPr>
          <p:nvPr>
            <p:ph type="body" idx="1"/>
          </p:nvPr>
        </p:nvSpPr>
        <p:spPr/>
        <p:txBody>
          <a:bodyPr/>
          <a:lstStyle/>
          <a:p>
            <a:pPr marL="114300" indent="0">
              <a:buNone/>
            </a:pPr>
            <a:r>
              <a:rPr lang="en-IN" dirty="0"/>
              <a:t>                           </a:t>
            </a:r>
          </a:p>
          <a:p>
            <a:pPr marL="114300" indent="0">
              <a:buNone/>
            </a:pP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Age Calculator Python project is a simple yet practical application designed to calculate the age of a person based on their date of birth and the current date. This project serves as a useful tool for various purposes, including personal record-keeping, age verification, and age-related data analysis.</a:t>
            </a:r>
          </a:p>
          <a:p>
            <a:pPr marL="114300" indent="0">
              <a:buNone/>
            </a:pPr>
            <a:r>
              <a:rPr lang="en-US" sz="2000" b="0" i="0" dirty="0">
                <a:solidFill>
                  <a:srgbClr val="0D0D0D"/>
                </a:solidFill>
                <a:effectLst/>
                <a:latin typeface="Söhne"/>
              </a:rPr>
              <a:t>The primary objective of this project is to develop a Python program that efficiently computes a person's age by taking their date of birth as input and comparing it with the current date. The program ensures accuracy in age calculation while providing a user-friendly interface for easy interaction.</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2544A61-5916-020F-1EF1-595AE1640A5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0FC840-BF64-0FAB-C103-40CA0565A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42481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3860-2940-C91D-89F9-D5354CFFC202}"/>
              </a:ext>
            </a:extLst>
          </p:cNvPr>
          <p:cNvSpPr>
            <a:spLocks noGrp="1"/>
          </p:cNvSpPr>
          <p:nvPr>
            <p:ph type="title"/>
          </p:nvPr>
        </p:nvSpPr>
        <p:spPr/>
        <p:txBody>
          <a:bodyPr/>
          <a:lstStyle/>
          <a:p>
            <a:r>
              <a:rPr lang="en-US" dirty="0"/>
              <a:t>Methodology ,Approach and Techniques</a:t>
            </a:r>
          </a:p>
        </p:txBody>
      </p:sp>
      <p:sp>
        <p:nvSpPr>
          <p:cNvPr id="4" name="Date Placeholder 3">
            <a:extLst>
              <a:ext uri="{FF2B5EF4-FFF2-40B4-BE49-F238E27FC236}">
                <a16:creationId xmlns:a16="http://schemas.microsoft.com/office/drawing/2014/main" id="{691A50DD-98EB-ED6B-43BC-67DE334C80E1}"/>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35E42F6-9C7D-86A4-6D31-9E74A053A0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1">
            <a:extLst>
              <a:ext uri="{FF2B5EF4-FFF2-40B4-BE49-F238E27FC236}">
                <a16:creationId xmlns:a16="http://schemas.microsoft.com/office/drawing/2014/main" id="{1FAB9B22-1B77-CAAB-6565-A4E30A3FA60E}"/>
              </a:ext>
            </a:extLst>
          </p:cNvPr>
          <p:cNvSpPr>
            <a:spLocks noGrp="1" noChangeArrowheads="1"/>
          </p:cNvSpPr>
          <p:nvPr>
            <p:ph type="body" idx="1"/>
          </p:nvPr>
        </p:nvSpPr>
        <p:spPr bwMode="auto">
          <a:xfrm>
            <a:off x="349623" y="987445"/>
            <a:ext cx="7951695" cy="529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Below are the key methodologies, approaches, and techniques involved:</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Requirements Analysis:</a:t>
            </a: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Understand the project requirements, including input format, output expectations, error handling, and user interface specifications.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Algorithm Design:</a:t>
            </a: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Design an algorithm to calculate age accurately by considering factors such as leap years, varying month lengths, and time zone differences.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Choose appropriate data structures and algorithms for efficient date manipulation and comparison.</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Input Validation:</a:t>
            </a: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Implement robust input validation techniques to ensure that the user-provided date of birth is in the correct format and falls within acceptable ranges.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Validate input data against potential errors such as invalid characters, out-of-range dates, or illogical dates.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64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19FB-4D3B-7E7A-CAA7-3644ED6E015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7D1B9A2-EAEA-DEE5-8122-65BFA18B02F1}"/>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751348B-4F0C-540D-B896-A5D382884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1">
            <a:extLst>
              <a:ext uri="{FF2B5EF4-FFF2-40B4-BE49-F238E27FC236}">
                <a16:creationId xmlns:a16="http://schemas.microsoft.com/office/drawing/2014/main" id="{5D619A98-3FF7-220E-A035-F5E74DD17E09}"/>
              </a:ext>
            </a:extLst>
          </p:cNvPr>
          <p:cNvSpPr>
            <a:spLocks noGrp="1" noChangeArrowheads="1"/>
          </p:cNvSpPr>
          <p:nvPr>
            <p:ph type="body" idx="1"/>
          </p:nvPr>
        </p:nvSpPr>
        <p:spPr bwMode="auto">
          <a:xfrm>
            <a:off x="428346" y="1271922"/>
            <a:ext cx="8455678" cy="47300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solidFill>
                  <a:srgbClr val="0D0D0D"/>
                </a:solidFill>
                <a:latin typeface="Calibri" panose="020F0502020204030204" pitchFamily="34" charset="0"/>
                <a:ea typeface="Calibri" panose="020F0502020204030204" pitchFamily="34" charset="0"/>
                <a:cs typeface="Calibri" panose="020F0502020204030204" pitchFamily="34" charset="0"/>
              </a:rPr>
              <a:t>4. </a:t>
            </a: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Date Manipulation:</a:t>
            </a: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Utilize Python's built-in </a:t>
            </a: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datetime</a:t>
            </a: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module or third-party libraries like </a:t>
            </a:r>
            <a:r>
              <a:rPr kumimoji="0" lang="en-US" altLang="en-US" sz="2000" b="1" i="0" u="none" strike="noStrike" cap="none" normalizeH="0" baseline="0" dirty="0" err="1">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dateutil</a:t>
            </a:r>
            <a:endPar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to handle date and time calculations. Perform operations such as date parsing,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date arithmetic, and date comparison to determine the age.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5. Error Handling:</a:t>
            </a: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Implement comprehensive error handling mechanisms to gracefully manage</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unexpected inputs, exceptions, or edge cases</a:t>
            </a:r>
            <a:endParaRPr kumimoji="0" lang="en-US" altLang="en-US" sz="2000" u="none" strike="noStrike" cap="none" normalizeH="0" baseline="0" dirty="0">
              <a:ln>
                <a:noFill/>
              </a:ln>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None/>
              <a:tabLst/>
            </a:pPr>
            <a:r>
              <a:rPr lang="en-US" sz="20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6.Testing and Validation:</a:t>
            </a:r>
            <a:endPar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Develop comprehensive test cases to validate the correctness and reliability of the age calculation algorithm. Test the program with various input scenarios, including typical cases, boundary cases, and error cases, to ensure robustness.</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67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268-AAE5-8F8B-93DF-A551428B7831}"/>
              </a:ext>
            </a:extLst>
          </p:cNvPr>
          <p:cNvSpPr>
            <a:spLocks noGrp="1"/>
          </p:cNvSpPr>
          <p:nvPr>
            <p:ph type="title"/>
          </p:nvPr>
        </p:nvSpPr>
        <p:spPr/>
        <p:txBody>
          <a:bodyPr/>
          <a:lstStyle/>
          <a:p>
            <a:r>
              <a:rPr lang="en-US" dirty="0"/>
              <a:t>Source Code(Screenshot)</a:t>
            </a:r>
          </a:p>
        </p:txBody>
      </p:sp>
      <p:sp>
        <p:nvSpPr>
          <p:cNvPr id="4" name="Date Placeholder 3">
            <a:extLst>
              <a:ext uri="{FF2B5EF4-FFF2-40B4-BE49-F238E27FC236}">
                <a16:creationId xmlns:a16="http://schemas.microsoft.com/office/drawing/2014/main" id="{8D1FECD9-9C7B-5DD6-2D52-AC9D9F35932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358B27A-88BA-C9AA-5023-F5823B6A77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7" name="Picture 6">
            <a:extLst>
              <a:ext uri="{FF2B5EF4-FFF2-40B4-BE49-F238E27FC236}">
                <a16:creationId xmlns:a16="http://schemas.microsoft.com/office/drawing/2014/main" id="{9EFD7A80-B60B-1DBC-159B-3AECB9B69DC2}"/>
              </a:ext>
            </a:extLst>
          </p:cNvPr>
          <p:cNvPicPr>
            <a:picLocks noChangeAspect="1"/>
          </p:cNvPicPr>
          <p:nvPr/>
        </p:nvPicPr>
        <p:blipFill rotWithShape="1">
          <a:blip r:embed="rId2"/>
          <a:srcRect l="16862" t="10000" r="12304" b="13834"/>
          <a:stretch/>
        </p:blipFill>
        <p:spPr>
          <a:xfrm>
            <a:off x="977152" y="1568824"/>
            <a:ext cx="6477000" cy="3917576"/>
          </a:xfrm>
          <a:prstGeom prst="rect">
            <a:avLst/>
          </a:prstGeom>
        </p:spPr>
      </p:pic>
    </p:spTree>
    <p:extLst>
      <p:ext uri="{BB962C8B-B14F-4D97-AF65-F5344CB8AC3E}">
        <p14:creationId xmlns:p14="http://schemas.microsoft.com/office/powerpoint/2010/main" val="361133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760B-901D-6842-E040-A9052FCFE0E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1AD9504-6359-FBE7-63DA-ABAF48FDC2A8}"/>
              </a:ext>
            </a:extLst>
          </p:cNvPr>
          <p:cNvSpPr>
            <a:spLocks noGrp="1"/>
          </p:cNvSpPr>
          <p:nvPr>
            <p:ph type="body" idx="1"/>
          </p:nvPr>
        </p:nvSpPr>
        <p:spPr/>
        <p:txBody>
          <a:bodyPr/>
          <a:lstStyle/>
          <a:p>
            <a:pPr marL="114300" indent="0">
              <a:buNone/>
            </a:pP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Age Calculator Python project offers a straightforward yet practical solution for determining a person's age based on their date of birth and the current date. </a:t>
            </a:r>
          </a:p>
          <a:p>
            <a:pPr marL="114300" indent="0">
              <a:buNone/>
            </a:pPr>
            <a:r>
              <a:rPr lang="en-US" sz="2000" b="0" i="0" dirty="0">
                <a:solidFill>
                  <a:srgbClr val="0D0D0D"/>
                </a:solidFill>
                <a:effectLst/>
                <a:latin typeface="Söhne"/>
              </a:rPr>
              <a:t>In conclusion, the Age Calculator Python project exemplifies the principles of simplicity, accuracy, and user-centric design in software development. By providing a practical solution to a common problem, it underscores the versatility and effectiveness of Python in addressing real-world challenges. Whether used for personal or professional purposes, the age calculator serves as a valuable resource for individuals seeking to ascertain their age quickly and conveniently.</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FBFAA9F-90E5-65D9-C0FF-70F1BA7832E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D3E9247-991D-D046-431A-43BBD2AE75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33086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820C-0884-08B3-B865-845A9540C503}"/>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A404D8DF-4665-0E4F-86CF-A14F2E6DF85A}"/>
              </a:ext>
            </a:extLst>
          </p:cNvPr>
          <p:cNvSpPr>
            <a:spLocks noGrp="1"/>
          </p:cNvSpPr>
          <p:nvPr>
            <p:ph type="body" idx="1"/>
          </p:nvPr>
        </p:nvSpPr>
        <p:spPr/>
        <p:txBody>
          <a:bodyPr/>
          <a:lstStyle/>
          <a:p>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Age Calculator Python project lays a solid foundation for further development and expansion. Its future scope encompasses various avenues for enhancement, innovation, and integration.</a:t>
            </a:r>
            <a:r>
              <a:rPr lang="en-US" sz="1200" b="0" i="0" dirty="0">
                <a:solidFill>
                  <a:srgbClr val="0D0D0D"/>
                </a:solidFill>
                <a:effectLst/>
                <a:latin typeface="Söhne"/>
              </a:rPr>
              <a:t> </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 a GUI using libraries such as </a:t>
            </a:r>
            <a:r>
              <a:rPr lang="en-US" sz="20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Tkinter</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 </a:t>
            </a:r>
            <a:r>
              <a:rPr lang="en-US" sz="20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PyQt</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 or </a:t>
            </a:r>
            <a:r>
              <a:rPr lang="en-US" sz="20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Kivy</a:t>
            </a:r>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to enhance user experience and provide a more visually appealing interface. This would allow users to interact with the age calculator through intuitive buttons, input fields, and displays.</a:t>
            </a:r>
            <a:r>
              <a:rPr lang="en-US" sz="2000" b="0" i="0" dirty="0">
                <a:solidFill>
                  <a:srgbClr val="0D0D0D"/>
                </a:solidFill>
                <a:effectLst/>
                <a:latin typeface="Söhne"/>
              </a:rPr>
              <a:t> Support for multiple languages and date formats to cater to a global audience. Localization efforts could include adapting the interface, date formatting, and age calculation logic to suit different cultural norms and regional preferences.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08BE73D-A283-233D-3635-DA5E09F49C0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5052A84-3B29-EB86-A665-9E2CF15429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1840308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758</Words>
  <Application>Microsoft Office PowerPoint</Application>
  <PresentationFormat>On-screen Show (4:3)</PresentationFormat>
  <Paragraphs>79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Söhne</vt:lpstr>
      <vt:lpstr>Arial</vt:lpstr>
      <vt:lpstr>Calibri</vt:lpstr>
      <vt:lpstr>Times New Roman</vt:lpstr>
      <vt:lpstr>Candara</vt:lpstr>
      <vt:lpstr>Wingdings</vt:lpstr>
      <vt:lpstr>Office Theme</vt:lpstr>
      <vt:lpstr>PowerPoint Presentation</vt:lpstr>
      <vt:lpstr>Index</vt:lpstr>
      <vt:lpstr>Objectives</vt:lpstr>
      <vt:lpstr>Introduction</vt:lpstr>
      <vt:lpstr>Methodology ,Approach and Techniques</vt:lpstr>
      <vt:lpstr>PowerPoint Presentation</vt:lpstr>
      <vt:lpstr>Source Code(Screenshot)</vt:lpstr>
      <vt:lpstr>Conclusion</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Avleen kaur</cp:lastModifiedBy>
  <cp:revision>67</cp:revision>
  <dcterms:created xsi:type="dcterms:W3CDTF">2010-04-09T07:36:15Z</dcterms:created>
  <dcterms:modified xsi:type="dcterms:W3CDTF">2024-03-18T04:58:47Z</dcterms:modified>
</cp:coreProperties>
</file>