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96" r:id="rId4"/>
    <p:sldId id="262" r:id="rId5"/>
    <p:sldId id="264" r:id="rId6"/>
    <p:sldId id="291" r:id="rId7"/>
    <p:sldId id="293" r:id="rId8"/>
    <p:sldId id="294" r:id="rId9"/>
    <p:sldId id="295" r:id="rId10"/>
    <p:sldId id="265" r:id="rId11"/>
    <p:sldId id="290" r:id="rId12"/>
    <p:sldId id="297" r:id="rId13"/>
    <p:sldId id="298" r:id="rId14"/>
    <p:sldId id="299" r:id="rId15"/>
    <p:sldId id="300" r:id="rId16"/>
    <p:sldId id="301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p sharma" initials="as" lastIdx="1" clrIdx="0">
    <p:extLst>
      <p:ext uri="{19B8F6BF-5375-455C-9EA6-DF929625EA0E}">
        <p15:presenceInfo xmlns:p15="http://schemas.microsoft.com/office/powerpoint/2012/main" userId="02ffca5897509c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8DAB-AFB3-2CEF-2E94-AEFCD49CD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19BEF-CFFC-DA65-9F29-287DEBCD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EF08-1FEF-606B-C97F-80DA1617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1039-BC5A-41CF-2190-FBDA51B3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1260-85CD-F676-3724-D5C8BB87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9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DFC7-5D98-6F10-FA85-81479C5B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D40DE-8359-10D5-C0D8-248F2E4F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73A25-2152-580E-EBBA-DCE329FD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D457-68B0-726E-D73B-054B5FA9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A503A-530B-4B2E-F4DB-B1669651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76AB8-AA36-E6E3-E13B-F8C8030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C07EB-696B-A981-E7ED-A07182E3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DBC6-83BE-0AA2-8479-72BD1FCA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F46C-F907-EB1C-C11A-092892C4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AAE9-33CB-9C1F-D7BE-A5B003E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5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09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3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7DF7429-ED1D-4EB3-848E-8836359F7293}"/>
              </a:ext>
            </a:extLst>
          </p:cNvPr>
          <p:cNvSpPr/>
          <p:nvPr userDrawn="1"/>
        </p:nvSpPr>
        <p:spPr>
          <a:xfrm>
            <a:off x="1987777" y="4775695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1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A5A484-D6B9-4D71-9325-440B0D4886BB}"/>
              </a:ext>
            </a:extLst>
          </p:cNvPr>
          <p:cNvSpPr/>
          <p:nvPr userDrawn="1"/>
        </p:nvSpPr>
        <p:spPr>
          <a:xfrm>
            <a:off x="4211053" y="256674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571BDD-DC53-4783-BC23-C258AB2F2887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6323D-E0BB-4C95-A657-59AB1363F8D2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39705-C57A-4AE0-983C-3D5BB3589718}"/>
              </a:ext>
            </a:extLst>
          </p:cNvPr>
          <p:cNvSpPr/>
          <p:nvPr userDrawn="1"/>
        </p:nvSpPr>
        <p:spPr>
          <a:xfrm>
            <a:off x="5638800" y="4475747"/>
            <a:ext cx="562836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31151A-88E1-4969-8B6A-F56A890F199F}"/>
              </a:ext>
            </a:extLst>
          </p:cNvPr>
          <p:cNvSpPr/>
          <p:nvPr userDrawn="1"/>
        </p:nvSpPr>
        <p:spPr>
          <a:xfrm flipH="1">
            <a:off x="7491447" y="0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90270-BEE2-497F-A317-5ED687020DF8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24450-2616-4C2B-9604-7D0351D28DF4}"/>
              </a:ext>
            </a:extLst>
          </p:cNvPr>
          <p:cNvSpPr/>
          <p:nvPr userDrawn="1"/>
        </p:nvSpPr>
        <p:spPr>
          <a:xfrm flipH="1">
            <a:off x="9105042" y="4828674"/>
            <a:ext cx="184592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3F614A-BD4F-4B78-BF78-FA7A5010B5B9}"/>
              </a:ext>
            </a:extLst>
          </p:cNvPr>
          <p:cNvSpPr/>
          <p:nvPr userDrawn="1"/>
        </p:nvSpPr>
        <p:spPr>
          <a:xfrm rot="506545">
            <a:off x="10048199" y="3656438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E7A02-D169-4E89-B9C7-0E428D2A49D6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id="{4E761F38-86B6-4DBD-9A18-3942EFBD6681}"/>
              </a:ext>
            </a:extLst>
          </p:cNvPr>
          <p:cNvGrpSpPr/>
          <p:nvPr userDrawn="1"/>
        </p:nvGrpSpPr>
        <p:grpSpPr>
          <a:xfrm rot="13507739">
            <a:off x="10777750" y="4722971"/>
            <a:ext cx="1552899" cy="2914586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933D167-797D-4355-860C-56D7C3AD8C24}"/>
              </a:ext>
            </a:extLst>
          </p:cNvPr>
          <p:cNvSpPr/>
          <p:nvPr userDrawn="1"/>
        </p:nvSpPr>
        <p:spPr>
          <a:xfrm rot="8395034">
            <a:off x="3816839" y="-50624"/>
            <a:ext cx="2459214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BA05ED-B54F-4D21-9C45-B7B248E4263C}"/>
              </a:ext>
            </a:extLst>
          </p:cNvPr>
          <p:cNvSpPr/>
          <p:nvPr userDrawn="1"/>
        </p:nvSpPr>
        <p:spPr>
          <a:xfrm rot="8155742">
            <a:off x="9961741" y="1827065"/>
            <a:ext cx="2005980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6045C0F-5140-4C08-A0E6-C066DBB3F6B1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2CF8EB0-A5D1-4DAA-A81D-06EF819ABA6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77BE94A7-CB2D-4EE0-89D6-9C35D498280C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820875D-C643-4F07-A66D-E14586D6E51A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id="{7BD6A054-DE42-4C9E-BEF7-7ECA80245589}"/>
              </a:ext>
            </a:extLst>
          </p:cNvPr>
          <p:cNvGrpSpPr/>
          <p:nvPr userDrawn="1"/>
        </p:nvGrpSpPr>
        <p:grpSpPr>
          <a:xfrm rot="16200000">
            <a:off x="2805453" y="76188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id="{7A51472E-3382-4C32-926D-44E060082AD9}"/>
              </a:ext>
            </a:extLst>
          </p:cNvPr>
          <p:cNvGrpSpPr/>
          <p:nvPr userDrawn="1"/>
        </p:nvGrpSpPr>
        <p:grpSpPr>
          <a:xfrm rot="16200000">
            <a:off x="7418161" y="5729286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A0E5E56E-C1F0-4EFC-99B5-447EF2881199}"/>
              </a:ext>
            </a:extLst>
          </p:cNvPr>
          <p:cNvSpPr/>
          <p:nvPr userDrawn="1"/>
        </p:nvSpPr>
        <p:spPr>
          <a:xfrm>
            <a:off x="6708552" y="1084536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5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9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714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714411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003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B8320D-AC7D-4638-9BCD-A8C54C4A9BDF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F8A3B0-2EDF-43FB-B07B-9826D1A18345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D5DF2-889F-4B4D-BBD4-53CBB709F974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82F3EF-B735-4CBC-A7C1-5501AE164159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id="{F656B3A0-1D8F-4DB6-9224-B1E49EB4E1B4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579B222-FBB3-4F06-8623-A2BBE0E370C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6BA16636-80B6-49FE-88F0-BBB2F723E00B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2CA4B16-9B51-4E4B-B3CC-CB824F95F0C0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5EF81B-2827-4FC9-8380-99D8243724BB}"/>
              </a:ext>
            </a:extLst>
          </p:cNvPr>
          <p:cNvSpPr/>
          <p:nvPr userDrawn="1"/>
        </p:nvSpPr>
        <p:spPr>
          <a:xfrm rot="10800000">
            <a:off x="23712" y="0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E35B-3AE9-606C-ED8E-DC3CA030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EEEF-DCF1-7807-02C3-0134F1E5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127A-C448-CD82-77E2-5D59CC7A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FC7F-6959-CD5D-AA80-A5B0596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9C84-7D2B-5A30-F8C2-5B83B0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F450-2FC9-9B3D-3CCF-75144339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BFF2-B648-4A90-DBC5-55E11E34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E6AF-FFFA-B0B2-B2CD-9CAC9DEB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FC47-1B6E-A18F-6A39-D8567442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9C3D-207C-76BB-54EC-4366F18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758D-E894-8500-859D-94775DEB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84CD-B9B3-E88F-34F8-65E42FC07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32279-A41B-39E5-308F-858B8795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5E99-8C84-045E-B066-D8BDE35B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772C9-97FE-EC68-EB97-27A5DB8B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9CDAE-7A3A-425F-9AC0-D63DDE66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3A43-79F6-71C3-2512-0B80B431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1A9AE-AA48-D994-97AC-322C92CE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2216E-A77D-159F-4B01-D50ED128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11F01-623E-0496-915A-4FF316309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4BAD-793E-122F-FF87-CC367BC2B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AF9C0-264C-D9C5-B8A1-E1112344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ED04D-5867-BB38-D4D8-8A4E845D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3E49F-1FB4-E036-E088-72F20F8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7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D4B2-FE17-FF6B-9AE4-D5FC0762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2AD5C-7F23-1B05-3414-0B454126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67DE7-CC52-7EA4-E82C-B6B32E93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6F7F8-2D21-B17B-E69A-D3FD7952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F39DC-04E7-3DE1-EC04-C5143C16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ACDFC-F9DB-8D95-A6AB-DF8A9982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C094A-2FDB-E1FB-1616-23AE80D1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3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084A-E23D-483A-1051-7899F501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1D69-A3A2-0B75-DE45-FFBA82186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B3458-ED9C-7C66-1FFE-26F7BE3C5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EAE6E-C4BD-4132-4155-A7B79B19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189AD-07A2-3935-67C7-0400FCBF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6206A-A76F-B918-8811-40E86AE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4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9917-EF3B-96D5-3E32-F7CEB870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1AAA7-D1F1-9738-23F9-015571EF5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B2E00-9C43-982C-58BE-39E826D4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A0C08-261F-BD4F-31BC-89C9EE0E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CC010-7BAA-313B-D482-571FE6D8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ABE99-0509-ACDA-630D-CFBD4466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0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C2D0-43B1-29A8-3A8F-04A655BC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4F7F0-A439-5763-9E1F-52DCD4D1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CEB62-4249-6EA3-18A7-DA4EE82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3A13-92EF-4C01-989F-5B74BD818BF4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9127-4252-9175-E61D-7F9FED4CE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CC7D-9C7E-55E0-7CEC-FFD72739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2C23-C24A-431B-A9A5-146A0F560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7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QEgRcsQQxIrQVlbaQSDrEQ-0a5ke786/view?usp=sharing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7E9F50-52E2-4D78-A0B4-E6ECF4861E37}"/>
              </a:ext>
            </a:extLst>
          </p:cNvPr>
          <p:cNvSpPr/>
          <p:nvPr/>
        </p:nvSpPr>
        <p:spPr>
          <a:xfrm>
            <a:off x="1569708" y="527538"/>
            <a:ext cx="9688748" cy="5577840"/>
          </a:xfrm>
          <a:custGeom>
            <a:avLst/>
            <a:gdLst>
              <a:gd name="connsiteX0" fmla="*/ 343818 w 9688748"/>
              <a:gd name="connsiteY0" fmla="*/ 0 h 5577840"/>
              <a:gd name="connsiteX1" fmla="*/ 9344930 w 9688748"/>
              <a:gd name="connsiteY1" fmla="*/ 0 h 5577840"/>
              <a:gd name="connsiteX2" fmla="*/ 9688748 w 9688748"/>
              <a:gd name="connsiteY2" fmla="*/ 343818 h 5577840"/>
              <a:gd name="connsiteX3" fmla="*/ 9688748 w 9688748"/>
              <a:gd name="connsiteY3" fmla="*/ 5234022 h 5577840"/>
              <a:gd name="connsiteX4" fmla="*/ 9344930 w 9688748"/>
              <a:gd name="connsiteY4" fmla="*/ 5577840 h 5577840"/>
              <a:gd name="connsiteX5" fmla="*/ 343818 w 9688748"/>
              <a:gd name="connsiteY5" fmla="*/ 5577840 h 5577840"/>
              <a:gd name="connsiteX6" fmla="*/ 0 w 9688748"/>
              <a:gd name="connsiteY6" fmla="*/ 5234022 h 5577840"/>
              <a:gd name="connsiteX7" fmla="*/ 0 w 9688748"/>
              <a:gd name="connsiteY7" fmla="*/ 2847961 h 5577840"/>
              <a:gd name="connsiteX8" fmla="*/ 43774 w 9688748"/>
              <a:gd name="connsiteY8" fmla="*/ 2847961 h 5577840"/>
              <a:gd name="connsiteX9" fmla="*/ 43774 w 9688748"/>
              <a:gd name="connsiteY9" fmla="*/ 5194267 h 5577840"/>
              <a:gd name="connsiteX10" fmla="*/ 381627 w 9688748"/>
              <a:gd name="connsiteY10" fmla="*/ 5532120 h 5577840"/>
              <a:gd name="connsiteX11" fmla="*/ 9307121 w 9688748"/>
              <a:gd name="connsiteY11" fmla="*/ 5532120 h 5577840"/>
              <a:gd name="connsiteX12" fmla="*/ 9644974 w 9688748"/>
              <a:gd name="connsiteY12" fmla="*/ 5194267 h 5577840"/>
              <a:gd name="connsiteX13" fmla="*/ 9644974 w 9688748"/>
              <a:gd name="connsiteY13" fmla="*/ 383573 h 5577840"/>
              <a:gd name="connsiteX14" fmla="*/ 9307121 w 9688748"/>
              <a:gd name="connsiteY14" fmla="*/ 45720 h 5577840"/>
              <a:gd name="connsiteX15" fmla="*/ 381627 w 9688748"/>
              <a:gd name="connsiteY15" fmla="*/ 45720 h 5577840"/>
              <a:gd name="connsiteX16" fmla="*/ 43774 w 9688748"/>
              <a:gd name="connsiteY16" fmla="*/ 383573 h 5577840"/>
              <a:gd name="connsiteX17" fmla="*/ 43774 w 9688748"/>
              <a:gd name="connsiteY17" fmla="*/ 443718 h 5577840"/>
              <a:gd name="connsiteX18" fmla="*/ 0 w 9688748"/>
              <a:gd name="connsiteY18" fmla="*/ 443718 h 5577840"/>
              <a:gd name="connsiteX19" fmla="*/ 0 w 9688748"/>
              <a:gd name="connsiteY19" fmla="*/ 343818 h 5577840"/>
              <a:gd name="connsiteX20" fmla="*/ 343818 w 9688748"/>
              <a:gd name="connsiteY20" fmla="*/ 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88748" h="5577840">
                <a:moveTo>
                  <a:pt x="343818" y="0"/>
                </a:moveTo>
                <a:lnTo>
                  <a:pt x="9344930" y="0"/>
                </a:lnTo>
                <a:cubicBezTo>
                  <a:pt x="9534815" y="0"/>
                  <a:pt x="9688748" y="153933"/>
                  <a:pt x="9688748" y="343818"/>
                </a:cubicBezTo>
                <a:lnTo>
                  <a:pt x="9688748" y="5234022"/>
                </a:lnTo>
                <a:cubicBezTo>
                  <a:pt x="9688748" y="5423907"/>
                  <a:pt x="9534815" y="5577840"/>
                  <a:pt x="9344930" y="5577840"/>
                </a:cubicBezTo>
                <a:lnTo>
                  <a:pt x="343818" y="5577840"/>
                </a:lnTo>
                <a:cubicBezTo>
                  <a:pt x="153933" y="5577840"/>
                  <a:pt x="0" y="5423907"/>
                  <a:pt x="0" y="5234022"/>
                </a:cubicBezTo>
                <a:lnTo>
                  <a:pt x="0" y="2847961"/>
                </a:lnTo>
                <a:lnTo>
                  <a:pt x="43774" y="2847961"/>
                </a:lnTo>
                <a:lnTo>
                  <a:pt x="43774" y="5194267"/>
                </a:lnTo>
                <a:cubicBezTo>
                  <a:pt x="43774" y="5380858"/>
                  <a:pt x="195036" y="5532120"/>
                  <a:pt x="381627" y="5532120"/>
                </a:cubicBezTo>
                <a:lnTo>
                  <a:pt x="9307121" y="5532120"/>
                </a:lnTo>
                <a:cubicBezTo>
                  <a:pt x="9493712" y="5532120"/>
                  <a:pt x="9644974" y="5380858"/>
                  <a:pt x="9644974" y="5194267"/>
                </a:cubicBezTo>
                <a:lnTo>
                  <a:pt x="9644974" y="383573"/>
                </a:lnTo>
                <a:cubicBezTo>
                  <a:pt x="9644974" y="196982"/>
                  <a:pt x="9493712" y="45720"/>
                  <a:pt x="9307121" y="45720"/>
                </a:cubicBezTo>
                <a:lnTo>
                  <a:pt x="381627" y="45720"/>
                </a:lnTo>
                <a:cubicBezTo>
                  <a:pt x="195036" y="45720"/>
                  <a:pt x="43774" y="196982"/>
                  <a:pt x="43774" y="383573"/>
                </a:cubicBezTo>
                <a:lnTo>
                  <a:pt x="43774" y="443718"/>
                </a:lnTo>
                <a:lnTo>
                  <a:pt x="0" y="443718"/>
                </a:lnTo>
                <a:lnTo>
                  <a:pt x="0" y="343818"/>
                </a:lnTo>
                <a:cubicBezTo>
                  <a:pt x="0" y="153933"/>
                  <a:pt x="153933" y="0"/>
                  <a:pt x="343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Download wallpapers Adobe purple logo, 4k, purple neon lights, creative,  purple abstract background, Adobe logo, brands, Adobe for desktop free.  Pictures for desktop free">
            <a:extLst>
              <a:ext uri="{FF2B5EF4-FFF2-40B4-BE49-F238E27FC236}">
                <a16:creationId xmlns:a16="http://schemas.microsoft.com/office/drawing/2014/main" id="{DB9D87C0-BD7E-F051-9802-6E75B7BE5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71" y="527538"/>
            <a:ext cx="10058400" cy="580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639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0A96BF1-4237-4567-8F45-C1C9F74E6740}"/>
              </a:ext>
            </a:extLst>
          </p:cNvPr>
          <p:cNvGrpSpPr/>
          <p:nvPr/>
        </p:nvGrpSpPr>
        <p:grpSpPr>
          <a:xfrm>
            <a:off x="3847884" y="3512688"/>
            <a:ext cx="4114802" cy="4114800"/>
            <a:chOff x="2742606" y="4269563"/>
            <a:chExt cx="3691288" cy="3691287"/>
          </a:xfrm>
        </p:grpSpPr>
        <p:sp>
          <p:nvSpPr>
            <p:cNvPr id="40" name="Pie 4">
              <a:extLst>
                <a:ext uri="{FF2B5EF4-FFF2-40B4-BE49-F238E27FC236}">
                  <a16:creationId xmlns:a16="http://schemas.microsoft.com/office/drawing/2014/main" id="{0FE7C5FF-38CC-4449-88C7-6B6E2D2B90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742606" y="4269563"/>
              <a:ext cx="3691287" cy="3691288"/>
            </a:xfrm>
            <a:prstGeom prst="pie">
              <a:avLst>
                <a:gd name="adj1" fmla="val 12963840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1" name="Pie 39">
              <a:extLst>
                <a:ext uri="{FF2B5EF4-FFF2-40B4-BE49-F238E27FC236}">
                  <a16:creationId xmlns:a16="http://schemas.microsoft.com/office/drawing/2014/main" id="{E551540D-CADD-445B-8228-6E63BD772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7678" y="4474636"/>
              <a:ext cx="3281143" cy="3281143"/>
            </a:xfrm>
            <a:prstGeom prst="pie">
              <a:avLst>
                <a:gd name="adj1" fmla="val 15653484"/>
                <a:gd name="adj2" fmla="val 179557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Pie 40">
              <a:extLst>
                <a:ext uri="{FF2B5EF4-FFF2-40B4-BE49-F238E27FC236}">
                  <a16:creationId xmlns:a16="http://schemas.microsoft.com/office/drawing/2014/main" id="{049AE4C6-E73C-4B72-AC44-4A570F38F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2751" y="4679707"/>
              <a:ext cx="2870997" cy="2871001"/>
            </a:xfrm>
            <a:prstGeom prst="pie">
              <a:avLst>
                <a:gd name="adj1" fmla="val 13181713"/>
                <a:gd name="adj2" fmla="val 152240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Pie 41">
              <a:extLst>
                <a:ext uri="{FF2B5EF4-FFF2-40B4-BE49-F238E27FC236}">
                  <a16:creationId xmlns:a16="http://schemas.microsoft.com/office/drawing/2014/main" id="{524A109D-C644-4957-A5F9-229F3FD5911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57821" y="4884780"/>
              <a:ext cx="2460856" cy="2460857"/>
            </a:xfrm>
            <a:prstGeom prst="pie">
              <a:avLst>
                <a:gd name="adj1" fmla="val 16181279"/>
                <a:gd name="adj2" fmla="val 180910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Timeline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46">
            <a:extLst>
              <a:ext uri="{FF2B5EF4-FFF2-40B4-BE49-F238E27FC236}">
                <a16:creationId xmlns:a16="http://schemas.microsoft.com/office/drawing/2014/main" id="{78C295B7-CA11-4179-B4AB-FE31D5B79EEE}"/>
              </a:ext>
            </a:extLst>
          </p:cNvPr>
          <p:cNvSpPr/>
          <p:nvPr/>
        </p:nvSpPr>
        <p:spPr>
          <a:xfrm rot="18900000">
            <a:off x="780861" y="3818000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7">
            <a:extLst>
              <a:ext uri="{FF2B5EF4-FFF2-40B4-BE49-F238E27FC236}">
                <a16:creationId xmlns:a16="http://schemas.microsoft.com/office/drawing/2014/main" id="{6F3FC9CC-C449-4A32-960A-A466F05BD4C4}"/>
              </a:ext>
            </a:extLst>
          </p:cNvPr>
          <p:cNvSpPr/>
          <p:nvPr/>
        </p:nvSpPr>
        <p:spPr>
          <a:xfrm rot="18900000">
            <a:off x="780861" y="4961356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8">
            <a:extLst>
              <a:ext uri="{FF2B5EF4-FFF2-40B4-BE49-F238E27FC236}">
                <a16:creationId xmlns:a16="http://schemas.microsoft.com/office/drawing/2014/main" id="{A9EAD312-6108-4076-8D85-3C147B0FECAD}"/>
              </a:ext>
            </a:extLst>
          </p:cNvPr>
          <p:cNvSpPr/>
          <p:nvPr/>
        </p:nvSpPr>
        <p:spPr>
          <a:xfrm rot="18900000">
            <a:off x="10700415" y="2258098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49">
            <a:extLst>
              <a:ext uri="{FF2B5EF4-FFF2-40B4-BE49-F238E27FC236}">
                <a16:creationId xmlns:a16="http://schemas.microsoft.com/office/drawing/2014/main" id="{60178255-626E-40D8-8A8F-E57B29588C3C}"/>
              </a:ext>
            </a:extLst>
          </p:cNvPr>
          <p:cNvSpPr/>
          <p:nvPr/>
        </p:nvSpPr>
        <p:spPr>
          <a:xfrm rot="18900000">
            <a:off x="10705155" y="3402302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124C58-218F-4D9A-B381-E9273AB05816}"/>
              </a:ext>
            </a:extLst>
          </p:cNvPr>
          <p:cNvSpPr/>
          <p:nvPr/>
        </p:nvSpPr>
        <p:spPr>
          <a:xfrm>
            <a:off x="5395629" y="5060432"/>
            <a:ext cx="1019312" cy="1019312"/>
          </a:xfrm>
          <a:prstGeom prst="ellips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8B5D9-C75F-480B-B62D-BB0FA6F2A019}"/>
              </a:ext>
            </a:extLst>
          </p:cNvPr>
          <p:cNvSpPr txBox="1"/>
          <p:nvPr/>
        </p:nvSpPr>
        <p:spPr>
          <a:xfrm>
            <a:off x="7774103" y="3654851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Started working on session record and user tracking by referring to open source resources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FA601-EDBE-4FCF-A92F-C3FF137A105B}"/>
              </a:ext>
            </a:extLst>
          </p:cNvPr>
          <p:cNvSpPr txBox="1"/>
          <p:nvPr/>
        </p:nvSpPr>
        <p:spPr>
          <a:xfrm>
            <a:off x="7764316" y="3332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5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73E56-EF76-4AF4-89B9-E4FE4C17AFD6}"/>
              </a:ext>
            </a:extLst>
          </p:cNvPr>
          <p:cNvCxnSpPr/>
          <p:nvPr/>
        </p:nvCxnSpPr>
        <p:spPr>
          <a:xfrm>
            <a:off x="7693417" y="3645706"/>
            <a:ext cx="2952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986EBD-B48A-4E38-9896-67E61B7CA37E}"/>
              </a:ext>
            </a:extLst>
          </p:cNvPr>
          <p:cNvSpPr txBox="1"/>
          <p:nvPr/>
        </p:nvSpPr>
        <p:spPr>
          <a:xfrm>
            <a:off x="1323148" y="4052133"/>
            <a:ext cx="289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Got insights of adobe cc express and project X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DCDAB-2EF6-4831-8D16-9FAD1F5C10B7}"/>
              </a:ext>
            </a:extLst>
          </p:cNvPr>
          <p:cNvSpPr txBox="1"/>
          <p:nvPr/>
        </p:nvSpPr>
        <p:spPr>
          <a:xfrm>
            <a:off x="1324749" y="3741290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13AEA8-2A80-489C-9A28-B59732794F70}"/>
              </a:ext>
            </a:extLst>
          </p:cNvPr>
          <p:cNvCxnSpPr/>
          <p:nvPr/>
        </p:nvCxnSpPr>
        <p:spPr>
          <a:xfrm>
            <a:off x="1299667" y="4044527"/>
            <a:ext cx="2952000" cy="2612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F37FCF-7130-4863-AD01-F42161DFA966}"/>
              </a:ext>
            </a:extLst>
          </p:cNvPr>
          <p:cNvSpPr txBox="1"/>
          <p:nvPr/>
        </p:nvSpPr>
        <p:spPr>
          <a:xfrm>
            <a:off x="1323148" y="5196133"/>
            <a:ext cx="289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Learnt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html,css,javascript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done a crash course on web development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ECC574-2AAC-4F34-BB88-5915837E5184}"/>
              </a:ext>
            </a:extLst>
          </p:cNvPr>
          <p:cNvSpPr txBox="1"/>
          <p:nvPr/>
        </p:nvSpPr>
        <p:spPr>
          <a:xfrm>
            <a:off x="1324749" y="4885290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2-3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6C7DC5-5B3F-4CD9-A8E9-1A68A78FA4CA}"/>
              </a:ext>
            </a:extLst>
          </p:cNvPr>
          <p:cNvCxnSpPr>
            <a:cxnSpLocks/>
          </p:cNvCxnSpPr>
          <p:nvPr/>
        </p:nvCxnSpPr>
        <p:spPr>
          <a:xfrm flipV="1">
            <a:off x="1299667" y="5188292"/>
            <a:ext cx="2952000" cy="23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58FDC8-65F6-4DCC-A53D-FCC8F8F18B80}"/>
              </a:ext>
            </a:extLst>
          </p:cNvPr>
          <p:cNvSpPr txBox="1"/>
          <p:nvPr/>
        </p:nvSpPr>
        <p:spPr>
          <a:xfrm>
            <a:off x="7810535" y="2510851"/>
            <a:ext cx="2899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Started  learning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nodejs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and got insights about what database is all about.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643D2-A103-4CD8-8A98-65C1CF64026F}"/>
              </a:ext>
            </a:extLst>
          </p:cNvPr>
          <p:cNvSpPr txBox="1"/>
          <p:nvPr/>
        </p:nvSpPr>
        <p:spPr>
          <a:xfrm>
            <a:off x="7800748" y="2188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4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3D1AB1-6733-4739-84EE-DA524BAB066B}"/>
              </a:ext>
            </a:extLst>
          </p:cNvPr>
          <p:cNvCxnSpPr/>
          <p:nvPr/>
        </p:nvCxnSpPr>
        <p:spPr>
          <a:xfrm>
            <a:off x="7693417" y="2501706"/>
            <a:ext cx="2952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4B199F-F970-4E17-9B8E-3825D62FEC80}"/>
              </a:ext>
            </a:extLst>
          </p:cNvPr>
          <p:cNvGrpSpPr/>
          <p:nvPr/>
        </p:nvGrpSpPr>
        <p:grpSpPr>
          <a:xfrm rot="20941469">
            <a:off x="4997239" y="2464957"/>
            <a:ext cx="769656" cy="1559495"/>
            <a:chOff x="3789816" y="2639713"/>
            <a:chExt cx="690440" cy="1398986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078911-F635-4C89-80C5-66A416A99B4B}"/>
                </a:ext>
              </a:extLst>
            </p:cNvPr>
            <p:cNvSpPr/>
            <p:nvPr/>
          </p:nvSpPr>
          <p:spPr>
            <a:xfrm>
              <a:off x="4129882" y="2639713"/>
              <a:ext cx="249050" cy="249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83DC3942-7FF5-451A-8542-8AC428A58788}"/>
                </a:ext>
              </a:extLst>
            </p:cNvPr>
            <p:cNvSpPr/>
            <p:nvPr/>
          </p:nvSpPr>
          <p:spPr>
            <a:xfrm>
              <a:off x="3874483" y="2890551"/>
              <a:ext cx="605773" cy="948528"/>
            </a:xfrm>
            <a:custGeom>
              <a:avLst/>
              <a:gdLst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40573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57019 w 1998331"/>
                <a:gd name="connsiteY8" fmla="*/ 46535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83548 w 1998331"/>
                <a:gd name="connsiteY6" fmla="*/ 199058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17028 w 1998331"/>
                <a:gd name="connsiteY2" fmla="*/ 1406753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090714 w 1998331"/>
                <a:gd name="connsiteY2" fmla="*/ 1423199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60231"/>
                <a:gd name="connsiteY0" fmla="*/ 0 h 2981325"/>
                <a:gd name="connsiteX1" fmla="*/ 1341106 w 1960231"/>
                <a:gd name="connsiteY1" fmla="*/ 333375 h 2981325"/>
                <a:gd name="connsiteX2" fmla="*/ 1130185 w 1960231"/>
                <a:gd name="connsiteY2" fmla="*/ 1396885 h 2981325"/>
                <a:gd name="connsiteX3" fmla="*/ 1906233 w 1960231"/>
                <a:gd name="connsiteY3" fmla="*/ 1669684 h 2981325"/>
                <a:gd name="connsiteX4" fmla="*/ 1960231 w 1960231"/>
                <a:gd name="connsiteY4" fmla="*/ 2981325 h 2981325"/>
                <a:gd name="connsiteX5" fmla="*/ 1522081 w 1960231"/>
                <a:gd name="connsiteY5" fmla="*/ 2962275 h 2981325"/>
                <a:gd name="connsiteX6" fmla="*/ 1560524 w 1960231"/>
                <a:gd name="connsiteY6" fmla="*/ 2030058 h 2981325"/>
                <a:gd name="connsiteX7" fmla="*/ 494614 w 1960231"/>
                <a:gd name="connsiteY7" fmla="*/ 1459312 h 2981325"/>
                <a:gd name="connsiteX8" fmla="*/ 643862 w 1960231"/>
                <a:gd name="connsiteY8" fmla="*/ 481801 h 2981325"/>
                <a:gd name="connsiteX9" fmla="*/ 302196 w 1960231"/>
                <a:gd name="connsiteY9" fmla="*/ 657911 h 2981325"/>
                <a:gd name="connsiteX10" fmla="*/ 0 w 1960231"/>
                <a:gd name="connsiteY10" fmla="*/ 395733 h 2981325"/>
                <a:gd name="connsiteX11" fmla="*/ 788656 w 1960231"/>
                <a:gd name="connsiteY11" fmla="*/ 0 h 2981325"/>
                <a:gd name="connsiteX0" fmla="*/ 788656 w 1950363"/>
                <a:gd name="connsiteY0" fmla="*/ 0 h 2962275"/>
                <a:gd name="connsiteX1" fmla="*/ 1341106 w 1950363"/>
                <a:gd name="connsiteY1" fmla="*/ 333375 h 2962275"/>
                <a:gd name="connsiteX2" fmla="*/ 1130185 w 1950363"/>
                <a:gd name="connsiteY2" fmla="*/ 1396885 h 2962275"/>
                <a:gd name="connsiteX3" fmla="*/ 1906233 w 1950363"/>
                <a:gd name="connsiteY3" fmla="*/ 1669684 h 2962275"/>
                <a:gd name="connsiteX4" fmla="*/ 1950363 w 1950363"/>
                <a:gd name="connsiteY4" fmla="*/ 2928698 h 2962275"/>
                <a:gd name="connsiteX5" fmla="*/ 1522081 w 1950363"/>
                <a:gd name="connsiteY5" fmla="*/ 2962275 h 2962275"/>
                <a:gd name="connsiteX6" fmla="*/ 1560524 w 1950363"/>
                <a:gd name="connsiteY6" fmla="*/ 2030058 h 2962275"/>
                <a:gd name="connsiteX7" fmla="*/ 494614 w 1950363"/>
                <a:gd name="connsiteY7" fmla="*/ 1459312 h 2962275"/>
                <a:gd name="connsiteX8" fmla="*/ 643862 w 1950363"/>
                <a:gd name="connsiteY8" fmla="*/ 481801 h 2962275"/>
                <a:gd name="connsiteX9" fmla="*/ 302196 w 1950363"/>
                <a:gd name="connsiteY9" fmla="*/ 657911 h 2962275"/>
                <a:gd name="connsiteX10" fmla="*/ 0 w 1950363"/>
                <a:gd name="connsiteY10" fmla="*/ 395733 h 2962275"/>
                <a:gd name="connsiteX11" fmla="*/ 788656 w 1950363"/>
                <a:gd name="connsiteY11" fmla="*/ 0 h 2962275"/>
                <a:gd name="connsiteX0" fmla="*/ 788656 w 1937206"/>
                <a:gd name="connsiteY0" fmla="*/ 0 h 2962275"/>
                <a:gd name="connsiteX1" fmla="*/ 1341106 w 1937206"/>
                <a:gd name="connsiteY1" fmla="*/ 333375 h 2962275"/>
                <a:gd name="connsiteX2" fmla="*/ 1130185 w 1937206"/>
                <a:gd name="connsiteY2" fmla="*/ 1396885 h 2962275"/>
                <a:gd name="connsiteX3" fmla="*/ 1906233 w 1937206"/>
                <a:gd name="connsiteY3" fmla="*/ 1669684 h 2962275"/>
                <a:gd name="connsiteX4" fmla="*/ 1937206 w 1937206"/>
                <a:gd name="connsiteY4" fmla="*/ 2928698 h 2962275"/>
                <a:gd name="connsiteX5" fmla="*/ 1522081 w 1937206"/>
                <a:gd name="connsiteY5" fmla="*/ 2962275 h 2962275"/>
                <a:gd name="connsiteX6" fmla="*/ 1560524 w 1937206"/>
                <a:gd name="connsiteY6" fmla="*/ 2030058 h 2962275"/>
                <a:gd name="connsiteX7" fmla="*/ 494614 w 1937206"/>
                <a:gd name="connsiteY7" fmla="*/ 1459312 h 2962275"/>
                <a:gd name="connsiteX8" fmla="*/ 643862 w 1937206"/>
                <a:gd name="connsiteY8" fmla="*/ 481801 h 2962275"/>
                <a:gd name="connsiteX9" fmla="*/ 302196 w 1937206"/>
                <a:gd name="connsiteY9" fmla="*/ 657911 h 2962275"/>
                <a:gd name="connsiteX10" fmla="*/ 0 w 1937206"/>
                <a:gd name="connsiteY10" fmla="*/ 395733 h 2962275"/>
                <a:gd name="connsiteX11" fmla="*/ 788656 w 1937206"/>
                <a:gd name="connsiteY11" fmla="*/ 0 h 2962275"/>
                <a:gd name="connsiteX0" fmla="*/ 788656 w 1994509"/>
                <a:gd name="connsiteY0" fmla="*/ 0 h 2962275"/>
                <a:gd name="connsiteX1" fmla="*/ 1341106 w 1994509"/>
                <a:gd name="connsiteY1" fmla="*/ 333375 h 2962275"/>
                <a:gd name="connsiteX2" fmla="*/ 1130185 w 1994509"/>
                <a:gd name="connsiteY2" fmla="*/ 1396885 h 2962275"/>
                <a:gd name="connsiteX3" fmla="*/ 1906233 w 1994509"/>
                <a:gd name="connsiteY3" fmla="*/ 1669684 h 2962275"/>
                <a:gd name="connsiteX4" fmla="*/ 1937206 w 1994509"/>
                <a:gd name="connsiteY4" fmla="*/ 2928698 h 2962275"/>
                <a:gd name="connsiteX5" fmla="*/ 1522081 w 1994509"/>
                <a:gd name="connsiteY5" fmla="*/ 2962275 h 2962275"/>
                <a:gd name="connsiteX6" fmla="*/ 1560524 w 1994509"/>
                <a:gd name="connsiteY6" fmla="*/ 2030058 h 2962275"/>
                <a:gd name="connsiteX7" fmla="*/ 494614 w 1994509"/>
                <a:gd name="connsiteY7" fmla="*/ 1459312 h 2962275"/>
                <a:gd name="connsiteX8" fmla="*/ 643862 w 1994509"/>
                <a:gd name="connsiteY8" fmla="*/ 481801 h 2962275"/>
                <a:gd name="connsiteX9" fmla="*/ 302196 w 1994509"/>
                <a:gd name="connsiteY9" fmla="*/ 657911 h 2962275"/>
                <a:gd name="connsiteX10" fmla="*/ 0 w 1994509"/>
                <a:gd name="connsiteY10" fmla="*/ 395733 h 2962275"/>
                <a:gd name="connsiteX11" fmla="*/ 788656 w 1994509"/>
                <a:gd name="connsiteY11" fmla="*/ 0 h 2962275"/>
                <a:gd name="connsiteX0" fmla="*/ 788656 w 2013417"/>
                <a:gd name="connsiteY0" fmla="*/ 0 h 2962275"/>
                <a:gd name="connsiteX1" fmla="*/ 1341106 w 2013417"/>
                <a:gd name="connsiteY1" fmla="*/ 333375 h 2962275"/>
                <a:gd name="connsiteX2" fmla="*/ 1130185 w 2013417"/>
                <a:gd name="connsiteY2" fmla="*/ 1396885 h 2962275"/>
                <a:gd name="connsiteX3" fmla="*/ 1906233 w 2013417"/>
                <a:gd name="connsiteY3" fmla="*/ 1669684 h 2962275"/>
                <a:gd name="connsiteX4" fmla="*/ 1937206 w 2013417"/>
                <a:gd name="connsiteY4" fmla="*/ 2928698 h 2962275"/>
                <a:gd name="connsiteX5" fmla="*/ 1522081 w 2013417"/>
                <a:gd name="connsiteY5" fmla="*/ 2962275 h 2962275"/>
                <a:gd name="connsiteX6" fmla="*/ 1560524 w 2013417"/>
                <a:gd name="connsiteY6" fmla="*/ 2030058 h 2962275"/>
                <a:gd name="connsiteX7" fmla="*/ 494614 w 2013417"/>
                <a:gd name="connsiteY7" fmla="*/ 1459312 h 2962275"/>
                <a:gd name="connsiteX8" fmla="*/ 643862 w 2013417"/>
                <a:gd name="connsiteY8" fmla="*/ 481801 h 2962275"/>
                <a:gd name="connsiteX9" fmla="*/ 302196 w 2013417"/>
                <a:gd name="connsiteY9" fmla="*/ 657911 h 2962275"/>
                <a:gd name="connsiteX10" fmla="*/ 0 w 2013417"/>
                <a:gd name="connsiteY10" fmla="*/ 395733 h 2962275"/>
                <a:gd name="connsiteX11" fmla="*/ 788656 w 2013417"/>
                <a:gd name="connsiteY11" fmla="*/ 0 h 2962275"/>
                <a:gd name="connsiteX0" fmla="*/ 788656 w 2028526"/>
                <a:gd name="connsiteY0" fmla="*/ 0 h 2962275"/>
                <a:gd name="connsiteX1" fmla="*/ 1341106 w 2028526"/>
                <a:gd name="connsiteY1" fmla="*/ 333375 h 2962275"/>
                <a:gd name="connsiteX2" fmla="*/ 1130185 w 2028526"/>
                <a:gd name="connsiteY2" fmla="*/ 1396885 h 2962275"/>
                <a:gd name="connsiteX3" fmla="*/ 1906233 w 2028526"/>
                <a:gd name="connsiteY3" fmla="*/ 1669684 h 2962275"/>
                <a:gd name="connsiteX4" fmla="*/ 1937206 w 2028526"/>
                <a:gd name="connsiteY4" fmla="*/ 2928698 h 2962275"/>
                <a:gd name="connsiteX5" fmla="*/ 1522081 w 2028526"/>
                <a:gd name="connsiteY5" fmla="*/ 2962275 h 2962275"/>
                <a:gd name="connsiteX6" fmla="*/ 1560524 w 2028526"/>
                <a:gd name="connsiteY6" fmla="*/ 2030058 h 2962275"/>
                <a:gd name="connsiteX7" fmla="*/ 494614 w 2028526"/>
                <a:gd name="connsiteY7" fmla="*/ 1459312 h 2962275"/>
                <a:gd name="connsiteX8" fmla="*/ 643862 w 2028526"/>
                <a:gd name="connsiteY8" fmla="*/ 481801 h 2962275"/>
                <a:gd name="connsiteX9" fmla="*/ 302196 w 2028526"/>
                <a:gd name="connsiteY9" fmla="*/ 657911 h 2962275"/>
                <a:gd name="connsiteX10" fmla="*/ 0 w 2028526"/>
                <a:gd name="connsiteY10" fmla="*/ 395733 h 2962275"/>
                <a:gd name="connsiteX11" fmla="*/ 788656 w 2028526"/>
                <a:gd name="connsiteY11" fmla="*/ 0 h 2962275"/>
                <a:gd name="connsiteX0" fmla="*/ 788656 w 2048244"/>
                <a:gd name="connsiteY0" fmla="*/ 0 h 2962275"/>
                <a:gd name="connsiteX1" fmla="*/ 1341106 w 2048244"/>
                <a:gd name="connsiteY1" fmla="*/ 333375 h 2962275"/>
                <a:gd name="connsiteX2" fmla="*/ 1130185 w 2048244"/>
                <a:gd name="connsiteY2" fmla="*/ 1396885 h 2962275"/>
                <a:gd name="connsiteX3" fmla="*/ 1935836 w 2048244"/>
                <a:gd name="connsiteY3" fmla="*/ 1679551 h 2962275"/>
                <a:gd name="connsiteX4" fmla="*/ 1937206 w 2048244"/>
                <a:gd name="connsiteY4" fmla="*/ 2928698 h 2962275"/>
                <a:gd name="connsiteX5" fmla="*/ 1522081 w 2048244"/>
                <a:gd name="connsiteY5" fmla="*/ 2962275 h 2962275"/>
                <a:gd name="connsiteX6" fmla="*/ 1560524 w 2048244"/>
                <a:gd name="connsiteY6" fmla="*/ 2030058 h 2962275"/>
                <a:gd name="connsiteX7" fmla="*/ 494614 w 2048244"/>
                <a:gd name="connsiteY7" fmla="*/ 1459312 h 2962275"/>
                <a:gd name="connsiteX8" fmla="*/ 643862 w 2048244"/>
                <a:gd name="connsiteY8" fmla="*/ 481801 h 2962275"/>
                <a:gd name="connsiteX9" fmla="*/ 302196 w 2048244"/>
                <a:gd name="connsiteY9" fmla="*/ 657911 h 2962275"/>
                <a:gd name="connsiteX10" fmla="*/ 0 w 2048244"/>
                <a:gd name="connsiteY10" fmla="*/ 395733 h 2962275"/>
                <a:gd name="connsiteX11" fmla="*/ 788656 w 2048244"/>
                <a:gd name="connsiteY11" fmla="*/ 0 h 2962275"/>
                <a:gd name="connsiteX0" fmla="*/ 788656 w 2020800"/>
                <a:gd name="connsiteY0" fmla="*/ 0 h 2962275"/>
                <a:gd name="connsiteX1" fmla="*/ 1341106 w 2020800"/>
                <a:gd name="connsiteY1" fmla="*/ 333375 h 2962275"/>
                <a:gd name="connsiteX2" fmla="*/ 1130185 w 2020800"/>
                <a:gd name="connsiteY2" fmla="*/ 1396885 h 2962275"/>
                <a:gd name="connsiteX3" fmla="*/ 1935836 w 2020800"/>
                <a:gd name="connsiteY3" fmla="*/ 1679551 h 2962275"/>
                <a:gd name="connsiteX4" fmla="*/ 1937206 w 2020800"/>
                <a:gd name="connsiteY4" fmla="*/ 2928698 h 2962275"/>
                <a:gd name="connsiteX5" fmla="*/ 1522081 w 2020800"/>
                <a:gd name="connsiteY5" fmla="*/ 2962275 h 2962275"/>
                <a:gd name="connsiteX6" fmla="*/ 1560524 w 2020800"/>
                <a:gd name="connsiteY6" fmla="*/ 2030058 h 2962275"/>
                <a:gd name="connsiteX7" fmla="*/ 494614 w 2020800"/>
                <a:gd name="connsiteY7" fmla="*/ 1459312 h 2962275"/>
                <a:gd name="connsiteX8" fmla="*/ 643862 w 2020800"/>
                <a:gd name="connsiteY8" fmla="*/ 481801 h 2962275"/>
                <a:gd name="connsiteX9" fmla="*/ 302196 w 2020800"/>
                <a:gd name="connsiteY9" fmla="*/ 657911 h 2962275"/>
                <a:gd name="connsiteX10" fmla="*/ 0 w 2020800"/>
                <a:gd name="connsiteY10" fmla="*/ 395733 h 2962275"/>
                <a:gd name="connsiteX11" fmla="*/ 788656 w 2020800"/>
                <a:gd name="connsiteY11" fmla="*/ 0 h 2962275"/>
                <a:gd name="connsiteX0" fmla="*/ 788656 w 1996573"/>
                <a:gd name="connsiteY0" fmla="*/ 0 h 2962275"/>
                <a:gd name="connsiteX1" fmla="*/ 1341106 w 1996573"/>
                <a:gd name="connsiteY1" fmla="*/ 333375 h 2962275"/>
                <a:gd name="connsiteX2" fmla="*/ 1130185 w 1996573"/>
                <a:gd name="connsiteY2" fmla="*/ 1396885 h 2962275"/>
                <a:gd name="connsiteX3" fmla="*/ 1935836 w 1996573"/>
                <a:gd name="connsiteY3" fmla="*/ 1679551 h 2962275"/>
                <a:gd name="connsiteX4" fmla="*/ 1937206 w 1996573"/>
                <a:gd name="connsiteY4" fmla="*/ 2928698 h 2962275"/>
                <a:gd name="connsiteX5" fmla="*/ 1522081 w 1996573"/>
                <a:gd name="connsiteY5" fmla="*/ 2962275 h 2962275"/>
                <a:gd name="connsiteX6" fmla="*/ 1560524 w 1996573"/>
                <a:gd name="connsiteY6" fmla="*/ 2030058 h 2962275"/>
                <a:gd name="connsiteX7" fmla="*/ 494614 w 1996573"/>
                <a:gd name="connsiteY7" fmla="*/ 1459312 h 2962275"/>
                <a:gd name="connsiteX8" fmla="*/ 643862 w 1996573"/>
                <a:gd name="connsiteY8" fmla="*/ 481801 h 2962275"/>
                <a:gd name="connsiteX9" fmla="*/ 302196 w 1996573"/>
                <a:gd name="connsiteY9" fmla="*/ 657911 h 2962275"/>
                <a:gd name="connsiteX10" fmla="*/ 0 w 1996573"/>
                <a:gd name="connsiteY10" fmla="*/ 395733 h 2962275"/>
                <a:gd name="connsiteX11" fmla="*/ 788656 w 1996573"/>
                <a:gd name="connsiteY11" fmla="*/ 0 h 2962275"/>
                <a:gd name="connsiteX0" fmla="*/ 788656 w 1977406"/>
                <a:gd name="connsiteY0" fmla="*/ 0 h 2962275"/>
                <a:gd name="connsiteX1" fmla="*/ 1341106 w 1977406"/>
                <a:gd name="connsiteY1" fmla="*/ 333375 h 2962275"/>
                <a:gd name="connsiteX2" fmla="*/ 1130185 w 1977406"/>
                <a:gd name="connsiteY2" fmla="*/ 1396885 h 2962275"/>
                <a:gd name="connsiteX3" fmla="*/ 1935836 w 1977406"/>
                <a:gd name="connsiteY3" fmla="*/ 1679551 h 2962275"/>
                <a:gd name="connsiteX4" fmla="*/ 1937206 w 1977406"/>
                <a:gd name="connsiteY4" fmla="*/ 2928698 h 2962275"/>
                <a:gd name="connsiteX5" fmla="*/ 1522081 w 1977406"/>
                <a:gd name="connsiteY5" fmla="*/ 2962275 h 2962275"/>
                <a:gd name="connsiteX6" fmla="*/ 1560524 w 1977406"/>
                <a:gd name="connsiteY6" fmla="*/ 2030058 h 2962275"/>
                <a:gd name="connsiteX7" fmla="*/ 494614 w 1977406"/>
                <a:gd name="connsiteY7" fmla="*/ 1459312 h 2962275"/>
                <a:gd name="connsiteX8" fmla="*/ 643862 w 1977406"/>
                <a:gd name="connsiteY8" fmla="*/ 481801 h 2962275"/>
                <a:gd name="connsiteX9" fmla="*/ 302196 w 1977406"/>
                <a:gd name="connsiteY9" fmla="*/ 657911 h 2962275"/>
                <a:gd name="connsiteX10" fmla="*/ 0 w 1977406"/>
                <a:gd name="connsiteY10" fmla="*/ 395733 h 2962275"/>
                <a:gd name="connsiteX11" fmla="*/ 788656 w 1977406"/>
                <a:gd name="connsiteY11" fmla="*/ 0 h 2962275"/>
                <a:gd name="connsiteX0" fmla="*/ 788656 w 1972313"/>
                <a:gd name="connsiteY0" fmla="*/ 0 h 2962275"/>
                <a:gd name="connsiteX1" fmla="*/ 1341106 w 1972313"/>
                <a:gd name="connsiteY1" fmla="*/ 333375 h 2962275"/>
                <a:gd name="connsiteX2" fmla="*/ 1130185 w 1972313"/>
                <a:gd name="connsiteY2" fmla="*/ 1396885 h 2962275"/>
                <a:gd name="connsiteX3" fmla="*/ 1925969 w 1972313"/>
                <a:gd name="connsiteY3" fmla="*/ 1699286 h 2962275"/>
                <a:gd name="connsiteX4" fmla="*/ 1937206 w 1972313"/>
                <a:gd name="connsiteY4" fmla="*/ 2928698 h 2962275"/>
                <a:gd name="connsiteX5" fmla="*/ 1522081 w 1972313"/>
                <a:gd name="connsiteY5" fmla="*/ 2962275 h 2962275"/>
                <a:gd name="connsiteX6" fmla="*/ 1560524 w 1972313"/>
                <a:gd name="connsiteY6" fmla="*/ 2030058 h 2962275"/>
                <a:gd name="connsiteX7" fmla="*/ 494614 w 1972313"/>
                <a:gd name="connsiteY7" fmla="*/ 1459312 h 2962275"/>
                <a:gd name="connsiteX8" fmla="*/ 643862 w 1972313"/>
                <a:gd name="connsiteY8" fmla="*/ 481801 h 2962275"/>
                <a:gd name="connsiteX9" fmla="*/ 302196 w 1972313"/>
                <a:gd name="connsiteY9" fmla="*/ 657911 h 2962275"/>
                <a:gd name="connsiteX10" fmla="*/ 0 w 1972313"/>
                <a:gd name="connsiteY10" fmla="*/ 395733 h 2962275"/>
                <a:gd name="connsiteX11" fmla="*/ 788656 w 1972313"/>
                <a:gd name="connsiteY11" fmla="*/ 0 h 2962275"/>
                <a:gd name="connsiteX0" fmla="*/ 788656 w 2000204"/>
                <a:gd name="connsiteY0" fmla="*/ 0 h 2962275"/>
                <a:gd name="connsiteX1" fmla="*/ 1341106 w 2000204"/>
                <a:gd name="connsiteY1" fmla="*/ 333375 h 2962275"/>
                <a:gd name="connsiteX2" fmla="*/ 1130185 w 2000204"/>
                <a:gd name="connsiteY2" fmla="*/ 1396885 h 2962275"/>
                <a:gd name="connsiteX3" fmla="*/ 1925969 w 2000204"/>
                <a:gd name="connsiteY3" fmla="*/ 1699286 h 2962275"/>
                <a:gd name="connsiteX4" fmla="*/ 1937206 w 2000204"/>
                <a:gd name="connsiteY4" fmla="*/ 2928698 h 2962275"/>
                <a:gd name="connsiteX5" fmla="*/ 1522081 w 2000204"/>
                <a:gd name="connsiteY5" fmla="*/ 2962275 h 2962275"/>
                <a:gd name="connsiteX6" fmla="*/ 1560524 w 2000204"/>
                <a:gd name="connsiteY6" fmla="*/ 2030058 h 2962275"/>
                <a:gd name="connsiteX7" fmla="*/ 494614 w 2000204"/>
                <a:gd name="connsiteY7" fmla="*/ 1459312 h 2962275"/>
                <a:gd name="connsiteX8" fmla="*/ 643862 w 2000204"/>
                <a:gd name="connsiteY8" fmla="*/ 481801 h 2962275"/>
                <a:gd name="connsiteX9" fmla="*/ 302196 w 2000204"/>
                <a:gd name="connsiteY9" fmla="*/ 657911 h 2962275"/>
                <a:gd name="connsiteX10" fmla="*/ 0 w 2000204"/>
                <a:gd name="connsiteY10" fmla="*/ 395733 h 2962275"/>
                <a:gd name="connsiteX11" fmla="*/ 788656 w 2000204"/>
                <a:gd name="connsiteY11" fmla="*/ 0 h 2962275"/>
                <a:gd name="connsiteX0" fmla="*/ 788656 w 1986810"/>
                <a:gd name="connsiteY0" fmla="*/ 0 h 2962275"/>
                <a:gd name="connsiteX1" fmla="*/ 1341106 w 1986810"/>
                <a:gd name="connsiteY1" fmla="*/ 333375 h 2962275"/>
                <a:gd name="connsiteX2" fmla="*/ 1130185 w 1986810"/>
                <a:gd name="connsiteY2" fmla="*/ 1396885 h 2962275"/>
                <a:gd name="connsiteX3" fmla="*/ 1925969 w 1986810"/>
                <a:gd name="connsiteY3" fmla="*/ 1699286 h 2962275"/>
                <a:gd name="connsiteX4" fmla="*/ 1937206 w 1986810"/>
                <a:gd name="connsiteY4" fmla="*/ 2928698 h 2962275"/>
                <a:gd name="connsiteX5" fmla="*/ 1522081 w 1986810"/>
                <a:gd name="connsiteY5" fmla="*/ 2962275 h 2962275"/>
                <a:gd name="connsiteX6" fmla="*/ 1560524 w 1986810"/>
                <a:gd name="connsiteY6" fmla="*/ 2030058 h 2962275"/>
                <a:gd name="connsiteX7" fmla="*/ 494614 w 1986810"/>
                <a:gd name="connsiteY7" fmla="*/ 1459312 h 2962275"/>
                <a:gd name="connsiteX8" fmla="*/ 643862 w 1986810"/>
                <a:gd name="connsiteY8" fmla="*/ 481801 h 2962275"/>
                <a:gd name="connsiteX9" fmla="*/ 302196 w 1986810"/>
                <a:gd name="connsiteY9" fmla="*/ 657911 h 2962275"/>
                <a:gd name="connsiteX10" fmla="*/ 0 w 1986810"/>
                <a:gd name="connsiteY10" fmla="*/ 395733 h 2962275"/>
                <a:gd name="connsiteX11" fmla="*/ 788656 w 1986810"/>
                <a:gd name="connsiteY11" fmla="*/ 0 h 2962275"/>
                <a:gd name="connsiteX0" fmla="*/ 788656 w 1977561"/>
                <a:gd name="connsiteY0" fmla="*/ 0 h 2962275"/>
                <a:gd name="connsiteX1" fmla="*/ 1341106 w 1977561"/>
                <a:gd name="connsiteY1" fmla="*/ 333375 h 2962275"/>
                <a:gd name="connsiteX2" fmla="*/ 1130185 w 1977561"/>
                <a:gd name="connsiteY2" fmla="*/ 1396885 h 2962275"/>
                <a:gd name="connsiteX3" fmla="*/ 1912813 w 1977561"/>
                <a:gd name="connsiteY3" fmla="*/ 1705864 h 2962275"/>
                <a:gd name="connsiteX4" fmla="*/ 1937206 w 1977561"/>
                <a:gd name="connsiteY4" fmla="*/ 2928698 h 2962275"/>
                <a:gd name="connsiteX5" fmla="*/ 1522081 w 1977561"/>
                <a:gd name="connsiteY5" fmla="*/ 2962275 h 2962275"/>
                <a:gd name="connsiteX6" fmla="*/ 1560524 w 1977561"/>
                <a:gd name="connsiteY6" fmla="*/ 2030058 h 2962275"/>
                <a:gd name="connsiteX7" fmla="*/ 494614 w 1977561"/>
                <a:gd name="connsiteY7" fmla="*/ 1459312 h 2962275"/>
                <a:gd name="connsiteX8" fmla="*/ 643862 w 1977561"/>
                <a:gd name="connsiteY8" fmla="*/ 481801 h 2962275"/>
                <a:gd name="connsiteX9" fmla="*/ 302196 w 1977561"/>
                <a:gd name="connsiteY9" fmla="*/ 657911 h 2962275"/>
                <a:gd name="connsiteX10" fmla="*/ 0 w 1977561"/>
                <a:gd name="connsiteY10" fmla="*/ 395733 h 2962275"/>
                <a:gd name="connsiteX11" fmla="*/ 788656 w 1977561"/>
                <a:gd name="connsiteY11" fmla="*/ 0 h 2962275"/>
                <a:gd name="connsiteX0" fmla="*/ 788656 w 2006555"/>
                <a:gd name="connsiteY0" fmla="*/ 0 h 2962275"/>
                <a:gd name="connsiteX1" fmla="*/ 1341106 w 2006555"/>
                <a:gd name="connsiteY1" fmla="*/ 333375 h 2962275"/>
                <a:gd name="connsiteX2" fmla="*/ 1130185 w 2006555"/>
                <a:gd name="connsiteY2" fmla="*/ 1396885 h 2962275"/>
                <a:gd name="connsiteX3" fmla="*/ 1952284 w 2006555"/>
                <a:gd name="connsiteY3" fmla="*/ 1719021 h 2962275"/>
                <a:gd name="connsiteX4" fmla="*/ 1937206 w 2006555"/>
                <a:gd name="connsiteY4" fmla="*/ 2928698 h 2962275"/>
                <a:gd name="connsiteX5" fmla="*/ 1522081 w 2006555"/>
                <a:gd name="connsiteY5" fmla="*/ 2962275 h 2962275"/>
                <a:gd name="connsiteX6" fmla="*/ 1560524 w 2006555"/>
                <a:gd name="connsiteY6" fmla="*/ 2030058 h 2962275"/>
                <a:gd name="connsiteX7" fmla="*/ 494614 w 2006555"/>
                <a:gd name="connsiteY7" fmla="*/ 1459312 h 2962275"/>
                <a:gd name="connsiteX8" fmla="*/ 643862 w 2006555"/>
                <a:gd name="connsiteY8" fmla="*/ 481801 h 2962275"/>
                <a:gd name="connsiteX9" fmla="*/ 302196 w 2006555"/>
                <a:gd name="connsiteY9" fmla="*/ 657911 h 2962275"/>
                <a:gd name="connsiteX10" fmla="*/ 0 w 2006555"/>
                <a:gd name="connsiteY10" fmla="*/ 395733 h 2962275"/>
                <a:gd name="connsiteX11" fmla="*/ 788656 w 2006555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3122362"/>
                <a:gd name="connsiteX1" fmla="*/ 1341106 w 2009120"/>
                <a:gd name="connsiteY1" fmla="*/ 333375 h 3122362"/>
                <a:gd name="connsiteX2" fmla="*/ 1130185 w 2009120"/>
                <a:gd name="connsiteY2" fmla="*/ 1396885 h 3122362"/>
                <a:gd name="connsiteX3" fmla="*/ 1955573 w 2009120"/>
                <a:gd name="connsiteY3" fmla="*/ 1705864 h 3122362"/>
                <a:gd name="connsiteX4" fmla="*/ 1937206 w 2009120"/>
                <a:gd name="connsiteY4" fmla="*/ 2928698 h 3122362"/>
                <a:gd name="connsiteX5" fmla="*/ 1522081 w 2009120"/>
                <a:gd name="connsiteY5" fmla="*/ 2962275 h 3122362"/>
                <a:gd name="connsiteX6" fmla="*/ 1560524 w 2009120"/>
                <a:gd name="connsiteY6" fmla="*/ 2030058 h 3122362"/>
                <a:gd name="connsiteX7" fmla="*/ 494614 w 2009120"/>
                <a:gd name="connsiteY7" fmla="*/ 1459312 h 3122362"/>
                <a:gd name="connsiteX8" fmla="*/ 643862 w 2009120"/>
                <a:gd name="connsiteY8" fmla="*/ 481801 h 3122362"/>
                <a:gd name="connsiteX9" fmla="*/ 302196 w 2009120"/>
                <a:gd name="connsiteY9" fmla="*/ 657911 h 3122362"/>
                <a:gd name="connsiteX10" fmla="*/ 0 w 2009120"/>
                <a:gd name="connsiteY10" fmla="*/ 395733 h 3122362"/>
                <a:gd name="connsiteX11" fmla="*/ 788656 w 2009120"/>
                <a:gd name="connsiteY11" fmla="*/ 0 h 3122362"/>
                <a:gd name="connsiteX0" fmla="*/ 788656 w 2009120"/>
                <a:gd name="connsiteY0" fmla="*/ 0 h 3167195"/>
                <a:gd name="connsiteX1" fmla="*/ 1341106 w 2009120"/>
                <a:gd name="connsiteY1" fmla="*/ 333375 h 3167195"/>
                <a:gd name="connsiteX2" fmla="*/ 1130185 w 2009120"/>
                <a:gd name="connsiteY2" fmla="*/ 1396885 h 3167195"/>
                <a:gd name="connsiteX3" fmla="*/ 1955573 w 2009120"/>
                <a:gd name="connsiteY3" fmla="*/ 1705864 h 3167195"/>
                <a:gd name="connsiteX4" fmla="*/ 1937206 w 2009120"/>
                <a:gd name="connsiteY4" fmla="*/ 2928698 h 3167195"/>
                <a:gd name="connsiteX5" fmla="*/ 1522081 w 2009120"/>
                <a:gd name="connsiteY5" fmla="*/ 2962275 h 3167195"/>
                <a:gd name="connsiteX6" fmla="*/ 1560524 w 2009120"/>
                <a:gd name="connsiteY6" fmla="*/ 2030058 h 3167195"/>
                <a:gd name="connsiteX7" fmla="*/ 494614 w 2009120"/>
                <a:gd name="connsiteY7" fmla="*/ 1459312 h 3167195"/>
                <a:gd name="connsiteX8" fmla="*/ 643862 w 2009120"/>
                <a:gd name="connsiteY8" fmla="*/ 481801 h 3167195"/>
                <a:gd name="connsiteX9" fmla="*/ 302196 w 2009120"/>
                <a:gd name="connsiteY9" fmla="*/ 657911 h 3167195"/>
                <a:gd name="connsiteX10" fmla="*/ 0 w 2009120"/>
                <a:gd name="connsiteY10" fmla="*/ 395733 h 3167195"/>
                <a:gd name="connsiteX11" fmla="*/ 788656 w 2009120"/>
                <a:gd name="connsiteY11" fmla="*/ 0 h 3167195"/>
                <a:gd name="connsiteX0" fmla="*/ 788656 w 2009120"/>
                <a:gd name="connsiteY0" fmla="*/ 0 h 3143170"/>
                <a:gd name="connsiteX1" fmla="*/ 1341106 w 2009120"/>
                <a:gd name="connsiteY1" fmla="*/ 333375 h 3143170"/>
                <a:gd name="connsiteX2" fmla="*/ 1130185 w 2009120"/>
                <a:gd name="connsiteY2" fmla="*/ 1396885 h 3143170"/>
                <a:gd name="connsiteX3" fmla="*/ 1955573 w 2009120"/>
                <a:gd name="connsiteY3" fmla="*/ 1705864 h 3143170"/>
                <a:gd name="connsiteX4" fmla="*/ 1937206 w 2009120"/>
                <a:gd name="connsiteY4" fmla="*/ 2928698 h 3143170"/>
                <a:gd name="connsiteX5" fmla="*/ 1522081 w 2009120"/>
                <a:gd name="connsiteY5" fmla="*/ 2962275 h 3143170"/>
                <a:gd name="connsiteX6" fmla="*/ 1560524 w 2009120"/>
                <a:gd name="connsiteY6" fmla="*/ 2030058 h 3143170"/>
                <a:gd name="connsiteX7" fmla="*/ 494614 w 2009120"/>
                <a:gd name="connsiteY7" fmla="*/ 1459312 h 3143170"/>
                <a:gd name="connsiteX8" fmla="*/ 643862 w 2009120"/>
                <a:gd name="connsiteY8" fmla="*/ 481801 h 3143170"/>
                <a:gd name="connsiteX9" fmla="*/ 302196 w 2009120"/>
                <a:gd name="connsiteY9" fmla="*/ 657911 h 3143170"/>
                <a:gd name="connsiteX10" fmla="*/ 0 w 2009120"/>
                <a:gd name="connsiteY10" fmla="*/ 395733 h 3143170"/>
                <a:gd name="connsiteX11" fmla="*/ 788656 w 2009120"/>
                <a:gd name="connsiteY11" fmla="*/ 0 h 3143170"/>
                <a:gd name="connsiteX0" fmla="*/ 788656 w 2009120"/>
                <a:gd name="connsiteY0" fmla="*/ 0 h 3153292"/>
                <a:gd name="connsiteX1" fmla="*/ 1341106 w 2009120"/>
                <a:gd name="connsiteY1" fmla="*/ 333375 h 3153292"/>
                <a:gd name="connsiteX2" fmla="*/ 1130185 w 2009120"/>
                <a:gd name="connsiteY2" fmla="*/ 1396885 h 3153292"/>
                <a:gd name="connsiteX3" fmla="*/ 1955573 w 2009120"/>
                <a:gd name="connsiteY3" fmla="*/ 1705864 h 3153292"/>
                <a:gd name="connsiteX4" fmla="*/ 1937206 w 2009120"/>
                <a:gd name="connsiteY4" fmla="*/ 2928698 h 3153292"/>
                <a:gd name="connsiteX5" fmla="*/ 1522081 w 2009120"/>
                <a:gd name="connsiteY5" fmla="*/ 2962275 h 3153292"/>
                <a:gd name="connsiteX6" fmla="*/ 1560524 w 2009120"/>
                <a:gd name="connsiteY6" fmla="*/ 2030058 h 3153292"/>
                <a:gd name="connsiteX7" fmla="*/ 494614 w 2009120"/>
                <a:gd name="connsiteY7" fmla="*/ 1459312 h 3153292"/>
                <a:gd name="connsiteX8" fmla="*/ 643862 w 2009120"/>
                <a:gd name="connsiteY8" fmla="*/ 481801 h 3153292"/>
                <a:gd name="connsiteX9" fmla="*/ 302196 w 2009120"/>
                <a:gd name="connsiteY9" fmla="*/ 657911 h 3153292"/>
                <a:gd name="connsiteX10" fmla="*/ 0 w 2009120"/>
                <a:gd name="connsiteY10" fmla="*/ 395733 h 3153292"/>
                <a:gd name="connsiteX11" fmla="*/ 788656 w 2009120"/>
                <a:gd name="connsiteY11" fmla="*/ 0 h 3153292"/>
                <a:gd name="connsiteX0" fmla="*/ 788656 w 2009120"/>
                <a:gd name="connsiteY0" fmla="*/ 0 h 3123204"/>
                <a:gd name="connsiteX1" fmla="*/ 1341106 w 2009120"/>
                <a:gd name="connsiteY1" fmla="*/ 333375 h 3123204"/>
                <a:gd name="connsiteX2" fmla="*/ 1130185 w 2009120"/>
                <a:gd name="connsiteY2" fmla="*/ 1396885 h 3123204"/>
                <a:gd name="connsiteX3" fmla="*/ 1955573 w 2009120"/>
                <a:gd name="connsiteY3" fmla="*/ 1705864 h 3123204"/>
                <a:gd name="connsiteX4" fmla="*/ 1937206 w 2009120"/>
                <a:gd name="connsiteY4" fmla="*/ 2928698 h 3123204"/>
                <a:gd name="connsiteX5" fmla="*/ 1502346 w 2009120"/>
                <a:gd name="connsiteY5" fmla="*/ 2909648 h 3123204"/>
                <a:gd name="connsiteX6" fmla="*/ 1560524 w 2009120"/>
                <a:gd name="connsiteY6" fmla="*/ 2030058 h 3123204"/>
                <a:gd name="connsiteX7" fmla="*/ 494614 w 2009120"/>
                <a:gd name="connsiteY7" fmla="*/ 1459312 h 3123204"/>
                <a:gd name="connsiteX8" fmla="*/ 643862 w 2009120"/>
                <a:gd name="connsiteY8" fmla="*/ 481801 h 3123204"/>
                <a:gd name="connsiteX9" fmla="*/ 302196 w 2009120"/>
                <a:gd name="connsiteY9" fmla="*/ 657911 h 3123204"/>
                <a:gd name="connsiteX10" fmla="*/ 0 w 2009120"/>
                <a:gd name="connsiteY10" fmla="*/ 395733 h 3123204"/>
                <a:gd name="connsiteX11" fmla="*/ 788656 w 2009120"/>
                <a:gd name="connsiteY11" fmla="*/ 0 h 3123204"/>
                <a:gd name="connsiteX0" fmla="*/ 788656 w 2009120"/>
                <a:gd name="connsiteY0" fmla="*/ 0 h 3128393"/>
                <a:gd name="connsiteX1" fmla="*/ 1341106 w 2009120"/>
                <a:gd name="connsiteY1" fmla="*/ 333375 h 3128393"/>
                <a:gd name="connsiteX2" fmla="*/ 1130185 w 2009120"/>
                <a:gd name="connsiteY2" fmla="*/ 1396885 h 3128393"/>
                <a:gd name="connsiteX3" fmla="*/ 1955573 w 2009120"/>
                <a:gd name="connsiteY3" fmla="*/ 1705864 h 3128393"/>
                <a:gd name="connsiteX4" fmla="*/ 1937206 w 2009120"/>
                <a:gd name="connsiteY4" fmla="*/ 2928698 h 3128393"/>
                <a:gd name="connsiteX5" fmla="*/ 1502346 w 2009120"/>
                <a:gd name="connsiteY5" fmla="*/ 2909648 h 3128393"/>
                <a:gd name="connsiteX6" fmla="*/ 1560524 w 2009120"/>
                <a:gd name="connsiteY6" fmla="*/ 2030058 h 3128393"/>
                <a:gd name="connsiteX7" fmla="*/ 494614 w 2009120"/>
                <a:gd name="connsiteY7" fmla="*/ 1459312 h 3128393"/>
                <a:gd name="connsiteX8" fmla="*/ 643862 w 2009120"/>
                <a:gd name="connsiteY8" fmla="*/ 481801 h 3128393"/>
                <a:gd name="connsiteX9" fmla="*/ 302196 w 2009120"/>
                <a:gd name="connsiteY9" fmla="*/ 657911 h 3128393"/>
                <a:gd name="connsiteX10" fmla="*/ 0 w 2009120"/>
                <a:gd name="connsiteY10" fmla="*/ 395733 h 3128393"/>
                <a:gd name="connsiteX11" fmla="*/ 788656 w 2009120"/>
                <a:gd name="connsiteY11" fmla="*/ 0 h 3128393"/>
                <a:gd name="connsiteX0" fmla="*/ 788656 w 2009120"/>
                <a:gd name="connsiteY0" fmla="*/ 0 h 3101723"/>
                <a:gd name="connsiteX1" fmla="*/ 1341106 w 2009120"/>
                <a:gd name="connsiteY1" fmla="*/ 333375 h 3101723"/>
                <a:gd name="connsiteX2" fmla="*/ 1130185 w 2009120"/>
                <a:gd name="connsiteY2" fmla="*/ 1396885 h 3101723"/>
                <a:gd name="connsiteX3" fmla="*/ 1955573 w 2009120"/>
                <a:gd name="connsiteY3" fmla="*/ 1705864 h 3101723"/>
                <a:gd name="connsiteX4" fmla="*/ 1937206 w 2009120"/>
                <a:gd name="connsiteY4" fmla="*/ 2928698 h 3101723"/>
                <a:gd name="connsiteX5" fmla="*/ 1502346 w 2009120"/>
                <a:gd name="connsiteY5" fmla="*/ 2909648 h 3101723"/>
                <a:gd name="connsiteX6" fmla="*/ 1560524 w 2009120"/>
                <a:gd name="connsiteY6" fmla="*/ 2030058 h 3101723"/>
                <a:gd name="connsiteX7" fmla="*/ 494614 w 2009120"/>
                <a:gd name="connsiteY7" fmla="*/ 1459312 h 3101723"/>
                <a:gd name="connsiteX8" fmla="*/ 643862 w 2009120"/>
                <a:gd name="connsiteY8" fmla="*/ 481801 h 3101723"/>
                <a:gd name="connsiteX9" fmla="*/ 302196 w 2009120"/>
                <a:gd name="connsiteY9" fmla="*/ 657911 h 3101723"/>
                <a:gd name="connsiteX10" fmla="*/ 0 w 2009120"/>
                <a:gd name="connsiteY10" fmla="*/ 395733 h 3101723"/>
                <a:gd name="connsiteX11" fmla="*/ 788656 w 2009120"/>
                <a:gd name="connsiteY11" fmla="*/ 0 h 3101723"/>
                <a:gd name="connsiteX0" fmla="*/ 788656 w 2009120"/>
                <a:gd name="connsiteY0" fmla="*/ 0 h 3114268"/>
                <a:gd name="connsiteX1" fmla="*/ 1341106 w 2009120"/>
                <a:gd name="connsiteY1" fmla="*/ 333375 h 3114268"/>
                <a:gd name="connsiteX2" fmla="*/ 1130185 w 2009120"/>
                <a:gd name="connsiteY2" fmla="*/ 1396885 h 3114268"/>
                <a:gd name="connsiteX3" fmla="*/ 1955573 w 2009120"/>
                <a:gd name="connsiteY3" fmla="*/ 1705864 h 3114268"/>
                <a:gd name="connsiteX4" fmla="*/ 1937206 w 2009120"/>
                <a:gd name="connsiteY4" fmla="*/ 2928698 h 3114268"/>
                <a:gd name="connsiteX5" fmla="*/ 1502346 w 2009120"/>
                <a:gd name="connsiteY5" fmla="*/ 2909648 h 3114268"/>
                <a:gd name="connsiteX6" fmla="*/ 1560524 w 2009120"/>
                <a:gd name="connsiteY6" fmla="*/ 2030058 h 3114268"/>
                <a:gd name="connsiteX7" fmla="*/ 494614 w 2009120"/>
                <a:gd name="connsiteY7" fmla="*/ 1459312 h 3114268"/>
                <a:gd name="connsiteX8" fmla="*/ 643862 w 2009120"/>
                <a:gd name="connsiteY8" fmla="*/ 481801 h 3114268"/>
                <a:gd name="connsiteX9" fmla="*/ 302196 w 2009120"/>
                <a:gd name="connsiteY9" fmla="*/ 657911 h 3114268"/>
                <a:gd name="connsiteX10" fmla="*/ 0 w 2009120"/>
                <a:gd name="connsiteY10" fmla="*/ 395733 h 3114268"/>
                <a:gd name="connsiteX11" fmla="*/ 788656 w 2009120"/>
                <a:gd name="connsiteY11" fmla="*/ 0 h 3114268"/>
                <a:gd name="connsiteX0" fmla="*/ 788656 w 2014505"/>
                <a:gd name="connsiteY0" fmla="*/ 0 h 3114268"/>
                <a:gd name="connsiteX1" fmla="*/ 1341106 w 2014505"/>
                <a:gd name="connsiteY1" fmla="*/ 333375 h 3114268"/>
                <a:gd name="connsiteX2" fmla="*/ 1130185 w 2014505"/>
                <a:gd name="connsiteY2" fmla="*/ 1396885 h 3114268"/>
                <a:gd name="connsiteX3" fmla="*/ 1955573 w 2014505"/>
                <a:gd name="connsiteY3" fmla="*/ 1705864 h 3114268"/>
                <a:gd name="connsiteX4" fmla="*/ 1937206 w 2014505"/>
                <a:gd name="connsiteY4" fmla="*/ 2928698 h 3114268"/>
                <a:gd name="connsiteX5" fmla="*/ 1502346 w 2014505"/>
                <a:gd name="connsiteY5" fmla="*/ 2909648 h 3114268"/>
                <a:gd name="connsiteX6" fmla="*/ 1560524 w 2014505"/>
                <a:gd name="connsiteY6" fmla="*/ 2030058 h 3114268"/>
                <a:gd name="connsiteX7" fmla="*/ 494614 w 2014505"/>
                <a:gd name="connsiteY7" fmla="*/ 1459312 h 3114268"/>
                <a:gd name="connsiteX8" fmla="*/ 643862 w 2014505"/>
                <a:gd name="connsiteY8" fmla="*/ 481801 h 3114268"/>
                <a:gd name="connsiteX9" fmla="*/ 302196 w 2014505"/>
                <a:gd name="connsiteY9" fmla="*/ 657911 h 3114268"/>
                <a:gd name="connsiteX10" fmla="*/ 0 w 2014505"/>
                <a:gd name="connsiteY10" fmla="*/ 395733 h 3114268"/>
                <a:gd name="connsiteX11" fmla="*/ 788656 w 2014505"/>
                <a:gd name="connsiteY11" fmla="*/ 0 h 3114268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3548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22081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6863"/>
                <a:gd name="connsiteX1" fmla="*/ 1341106 w 2014505"/>
                <a:gd name="connsiteY1" fmla="*/ 333375 h 3136863"/>
                <a:gd name="connsiteX2" fmla="*/ 1130185 w 2014505"/>
                <a:gd name="connsiteY2" fmla="*/ 1396885 h 3136863"/>
                <a:gd name="connsiteX3" fmla="*/ 1955573 w 2014505"/>
                <a:gd name="connsiteY3" fmla="*/ 1705864 h 3136863"/>
                <a:gd name="connsiteX4" fmla="*/ 1937206 w 2014505"/>
                <a:gd name="connsiteY4" fmla="*/ 2928698 h 3136863"/>
                <a:gd name="connsiteX5" fmla="*/ 1558262 w 2014505"/>
                <a:gd name="connsiteY5" fmla="*/ 2919516 h 3136863"/>
                <a:gd name="connsiteX6" fmla="*/ 1586837 w 2014505"/>
                <a:gd name="connsiteY6" fmla="*/ 2026769 h 3136863"/>
                <a:gd name="connsiteX7" fmla="*/ 494614 w 2014505"/>
                <a:gd name="connsiteY7" fmla="*/ 1459312 h 3136863"/>
                <a:gd name="connsiteX8" fmla="*/ 643862 w 2014505"/>
                <a:gd name="connsiteY8" fmla="*/ 481801 h 3136863"/>
                <a:gd name="connsiteX9" fmla="*/ 302196 w 2014505"/>
                <a:gd name="connsiteY9" fmla="*/ 657911 h 3136863"/>
                <a:gd name="connsiteX10" fmla="*/ 0 w 2014505"/>
                <a:gd name="connsiteY10" fmla="*/ 395733 h 3136863"/>
                <a:gd name="connsiteX11" fmla="*/ 788656 w 2014505"/>
                <a:gd name="connsiteY11" fmla="*/ 0 h 3136863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6837 w 2014505"/>
                <a:gd name="connsiteY6" fmla="*/ 202676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0391 w 2014505"/>
                <a:gd name="connsiteY6" fmla="*/ 2046504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0259 w 2014505"/>
                <a:gd name="connsiteY6" fmla="*/ 2013612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1991345"/>
                <a:gd name="connsiteY0" fmla="*/ 0 h 3130920"/>
                <a:gd name="connsiteX1" fmla="*/ 1341106 w 1991345"/>
                <a:gd name="connsiteY1" fmla="*/ 333375 h 3130920"/>
                <a:gd name="connsiteX2" fmla="*/ 1130185 w 1991345"/>
                <a:gd name="connsiteY2" fmla="*/ 1396885 h 3130920"/>
                <a:gd name="connsiteX3" fmla="*/ 1922681 w 1991345"/>
                <a:gd name="connsiteY3" fmla="*/ 1682839 h 3130920"/>
                <a:gd name="connsiteX4" fmla="*/ 1937206 w 1991345"/>
                <a:gd name="connsiteY4" fmla="*/ 2928698 h 3130920"/>
                <a:gd name="connsiteX5" fmla="*/ 1528659 w 1991345"/>
                <a:gd name="connsiteY5" fmla="*/ 2906359 h 3130920"/>
                <a:gd name="connsiteX6" fmla="*/ 1573680 w 1991345"/>
                <a:gd name="connsiteY6" fmla="*/ 2023479 h 3130920"/>
                <a:gd name="connsiteX7" fmla="*/ 494614 w 1991345"/>
                <a:gd name="connsiteY7" fmla="*/ 1459312 h 3130920"/>
                <a:gd name="connsiteX8" fmla="*/ 643862 w 1991345"/>
                <a:gd name="connsiteY8" fmla="*/ 481801 h 3130920"/>
                <a:gd name="connsiteX9" fmla="*/ 302196 w 1991345"/>
                <a:gd name="connsiteY9" fmla="*/ 657911 h 3130920"/>
                <a:gd name="connsiteX10" fmla="*/ 0 w 1991345"/>
                <a:gd name="connsiteY10" fmla="*/ 395733 h 3130920"/>
                <a:gd name="connsiteX11" fmla="*/ 788656 w 1991345"/>
                <a:gd name="connsiteY11" fmla="*/ 0 h 3130920"/>
                <a:gd name="connsiteX0" fmla="*/ 788656 w 1978998"/>
                <a:gd name="connsiteY0" fmla="*/ 0 h 3130920"/>
                <a:gd name="connsiteX1" fmla="*/ 1341106 w 1978998"/>
                <a:gd name="connsiteY1" fmla="*/ 333375 h 3130920"/>
                <a:gd name="connsiteX2" fmla="*/ 1130185 w 1978998"/>
                <a:gd name="connsiteY2" fmla="*/ 1396885 h 3130920"/>
                <a:gd name="connsiteX3" fmla="*/ 1902946 w 1978998"/>
                <a:gd name="connsiteY3" fmla="*/ 1672971 h 3130920"/>
                <a:gd name="connsiteX4" fmla="*/ 1937206 w 1978998"/>
                <a:gd name="connsiteY4" fmla="*/ 2928698 h 3130920"/>
                <a:gd name="connsiteX5" fmla="*/ 1528659 w 1978998"/>
                <a:gd name="connsiteY5" fmla="*/ 2906359 h 3130920"/>
                <a:gd name="connsiteX6" fmla="*/ 1573680 w 1978998"/>
                <a:gd name="connsiteY6" fmla="*/ 2023479 h 3130920"/>
                <a:gd name="connsiteX7" fmla="*/ 494614 w 1978998"/>
                <a:gd name="connsiteY7" fmla="*/ 1459312 h 3130920"/>
                <a:gd name="connsiteX8" fmla="*/ 643862 w 1978998"/>
                <a:gd name="connsiteY8" fmla="*/ 481801 h 3130920"/>
                <a:gd name="connsiteX9" fmla="*/ 302196 w 1978998"/>
                <a:gd name="connsiteY9" fmla="*/ 657911 h 3130920"/>
                <a:gd name="connsiteX10" fmla="*/ 0 w 1978998"/>
                <a:gd name="connsiteY10" fmla="*/ 395733 h 3130920"/>
                <a:gd name="connsiteX11" fmla="*/ 788656 w 1978998"/>
                <a:gd name="connsiteY11" fmla="*/ 0 h 3130920"/>
                <a:gd name="connsiteX0" fmla="*/ 788656 w 1959609"/>
                <a:gd name="connsiteY0" fmla="*/ 0 h 3130920"/>
                <a:gd name="connsiteX1" fmla="*/ 1341106 w 1959609"/>
                <a:gd name="connsiteY1" fmla="*/ 333375 h 3130920"/>
                <a:gd name="connsiteX2" fmla="*/ 1130185 w 1959609"/>
                <a:gd name="connsiteY2" fmla="*/ 1396885 h 3130920"/>
                <a:gd name="connsiteX3" fmla="*/ 1902946 w 1959609"/>
                <a:gd name="connsiteY3" fmla="*/ 1672971 h 3130920"/>
                <a:gd name="connsiteX4" fmla="*/ 1937206 w 1959609"/>
                <a:gd name="connsiteY4" fmla="*/ 2928698 h 3130920"/>
                <a:gd name="connsiteX5" fmla="*/ 1528659 w 1959609"/>
                <a:gd name="connsiteY5" fmla="*/ 2906359 h 3130920"/>
                <a:gd name="connsiteX6" fmla="*/ 1573680 w 1959609"/>
                <a:gd name="connsiteY6" fmla="*/ 2023479 h 3130920"/>
                <a:gd name="connsiteX7" fmla="*/ 494614 w 1959609"/>
                <a:gd name="connsiteY7" fmla="*/ 1459312 h 3130920"/>
                <a:gd name="connsiteX8" fmla="*/ 643862 w 1959609"/>
                <a:gd name="connsiteY8" fmla="*/ 481801 h 3130920"/>
                <a:gd name="connsiteX9" fmla="*/ 302196 w 1959609"/>
                <a:gd name="connsiteY9" fmla="*/ 657911 h 3130920"/>
                <a:gd name="connsiteX10" fmla="*/ 0 w 1959609"/>
                <a:gd name="connsiteY10" fmla="*/ 395733 h 3130920"/>
                <a:gd name="connsiteX11" fmla="*/ 788656 w 1959609"/>
                <a:gd name="connsiteY11" fmla="*/ 0 h 3130920"/>
                <a:gd name="connsiteX0" fmla="*/ 788656 w 1946807"/>
                <a:gd name="connsiteY0" fmla="*/ 0 h 3125489"/>
                <a:gd name="connsiteX1" fmla="*/ 1341106 w 1946807"/>
                <a:gd name="connsiteY1" fmla="*/ 333375 h 3125489"/>
                <a:gd name="connsiteX2" fmla="*/ 1130185 w 1946807"/>
                <a:gd name="connsiteY2" fmla="*/ 1396885 h 3125489"/>
                <a:gd name="connsiteX3" fmla="*/ 1902946 w 1946807"/>
                <a:gd name="connsiteY3" fmla="*/ 1672971 h 3125489"/>
                <a:gd name="connsiteX4" fmla="*/ 1907604 w 1946807"/>
                <a:gd name="connsiteY4" fmla="*/ 2918830 h 3125489"/>
                <a:gd name="connsiteX5" fmla="*/ 1528659 w 1946807"/>
                <a:gd name="connsiteY5" fmla="*/ 2906359 h 3125489"/>
                <a:gd name="connsiteX6" fmla="*/ 1573680 w 1946807"/>
                <a:gd name="connsiteY6" fmla="*/ 2023479 h 3125489"/>
                <a:gd name="connsiteX7" fmla="*/ 494614 w 1946807"/>
                <a:gd name="connsiteY7" fmla="*/ 1459312 h 3125489"/>
                <a:gd name="connsiteX8" fmla="*/ 643862 w 1946807"/>
                <a:gd name="connsiteY8" fmla="*/ 481801 h 3125489"/>
                <a:gd name="connsiteX9" fmla="*/ 302196 w 1946807"/>
                <a:gd name="connsiteY9" fmla="*/ 657911 h 3125489"/>
                <a:gd name="connsiteX10" fmla="*/ 0 w 1946807"/>
                <a:gd name="connsiteY10" fmla="*/ 395733 h 3125489"/>
                <a:gd name="connsiteX11" fmla="*/ 788656 w 1946807"/>
                <a:gd name="connsiteY11" fmla="*/ 0 h 3125489"/>
                <a:gd name="connsiteX0" fmla="*/ 788656 w 1954723"/>
                <a:gd name="connsiteY0" fmla="*/ 0 h 3129096"/>
                <a:gd name="connsiteX1" fmla="*/ 1341106 w 1954723"/>
                <a:gd name="connsiteY1" fmla="*/ 333375 h 3129096"/>
                <a:gd name="connsiteX2" fmla="*/ 1130185 w 1954723"/>
                <a:gd name="connsiteY2" fmla="*/ 1396885 h 3129096"/>
                <a:gd name="connsiteX3" fmla="*/ 1902946 w 1954723"/>
                <a:gd name="connsiteY3" fmla="*/ 1672971 h 3129096"/>
                <a:gd name="connsiteX4" fmla="*/ 1927339 w 1954723"/>
                <a:gd name="connsiteY4" fmla="*/ 2925409 h 3129096"/>
                <a:gd name="connsiteX5" fmla="*/ 1528659 w 1954723"/>
                <a:gd name="connsiteY5" fmla="*/ 2906359 h 3129096"/>
                <a:gd name="connsiteX6" fmla="*/ 1573680 w 1954723"/>
                <a:gd name="connsiteY6" fmla="*/ 2023479 h 3129096"/>
                <a:gd name="connsiteX7" fmla="*/ 494614 w 1954723"/>
                <a:gd name="connsiteY7" fmla="*/ 1459312 h 3129096"/>
                <a:gd name="connsiteX8" fmla="*/ 643862 w 1954723"/>
                <a:gd name="connsiteY8" fmla="*/ 481801 h 3129096"/>
                <a:gd name="connsiteX9" fmla="*/ 302196 w 1954723"/>
                <a:gd name="connsiteY9" fmla="*/ 657911 h 3129096"/>
                <a:gd name="connsiteX10" fmla="*/ 0 w 1954723"/>
                <a:gd name="connsiteY10" fmla="*/ 395733 h 3129096"/>
                <a:gd name="connsiteX11" fmla="*/ 788656 w 1954723"/>
                <a:gd name="connsiteY11" fmla="*/ 0 h 3129096"/>
                <a:gd name="connsiteX0" fmla="*/ 788656 w 1974642"/>
                <a:gd name="connsiteY0" fmla="*/ 0 h 3129096"/>
                <a:gd name="connsiteX1" fmla="*/ 1341106 w 1974642"/>
                <a:gd name="connsiteY1" fmla="*/ 333375 h 3129096"/>
                <a:gd name="connsiteX2" fmla="*/ 1130185 w 1974642"/>
                <a:gd name="connsiteY2" fmla="*/ 1396885 h 3129096"/>
                <a:gd name="connsiteX3" fmla="*/ 1902946 w 1974642"/>
                <a:gd name="connsiteY3" fmla="*/ 1672971 h 3129096"/>
                <a:gd name="connsiteX4" fmla="*/ 1943513 w 1974642"/>
                <a:gd name="connsiteY4" fmla="*/ 1852645 h 3129096"/>
                <a:gd name="connsiteX5" fmla="*/ 1927339 w 1974642"/>
                <a:gd name="connsiteY5" fmla="*/ 2925409 h 3129096"/>
                <a:gd name="connsiteX6" fmla="*/ 1528659 w 1974642"/>
                <a:gd name="connsiteY6" fmla="*/ 2906359 h 3129096"/>
                <a:gd name="connsiteX7" fmla="*/ 1573680 w 1974642"/>
                <a:gd name="connsiteY7" fmla="*/ 2023479 h 3129096"/>
                <a:gd name="connsiteX8" fmla="*/ 494614 w 1974642"/>
                <a:gd name="connsiteY8" fmla="*/ 1459312 h 3129096"/>
                <a:gd name="connsiteX9" fmla="*/ 643862 w 1974642"/>
                <a:gd name="connsiteY9" fmla="*/ 481801 h 3129096"/>
                <a:gd name="connsiteX10" fmla="*/ 302196 w 1974642"/>
                <a:gd name="connsiteY10" fmla="*/ 657911 h 3129096"/>
                <a:gd name="connsiteX11" fmla="*/ 0 w 1974642"/>
                <a:gd name="connsiteY11" fmla="*/ 395733 h 3129096"/>
                <a:gd name="connsiteX12" fmla="*/ 788656 w 1974642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2015876"/>
                <a:gd name="connsiteY0" fmla="*/ 0 h 3129096"/>
                <a:gd name="connsiteX1" fmla="*/ 1341106 w 2015876"/>
                <a:gd name="connsiteY1" fmla="*/ 333375 h 3129096"/>
                <a:gd name="connsiteX2" fmla="*/ 1130185 w 2015876"/>
                <a:gd name="connsiteY2" fmla="*/ 1396885 h 3129096"/>
                <a:gd name="connsiteX3" fmla="*/ 1902946 w 2015876"/>
                <a:gd name="connsiteY3" fmla="*/ 1672971 h 3129096"/>
                <a:gd name="connsiteX4" fmla="*/ 2015876 w 2015876"/>
                <a:gd name="connsiteY4" fmla="*/ 1882248 h 3129096"/>
                <a:gd name="connsiteX5" fmla="*/ 1927339 w 2015876"/>
                <a:gd name="connsiteY5" fmla="*/ 2925409 h 3129096"/>
                <a:gd name="connsiteX6" fmla="*/ 1528659 w 2015876"/>
                <a:gd name="connsiteY6" fmla="*/ 2906359 h 3129096"/>
                <a:gd name="connsiteX7" fmla="*/ 1573680 w 2015876"/>
                <a:gd name="connsiteY7" fmla="*/ 2023479 h 3129096"/>
                <a:gd name="connsiteX8" fmla="*/ 494614 w 2015876"/>
                <a:gd name="connsiteY8" fmla="*/ 1459312 h 3129096"/>
                <a:gd name="connsiteX9" fmla="*/ 643862 w 2015876"/>
                <a:gd name="connsiteY9" fmla="*/ 481801 h 3129096"/>
                <a:gd name="connsiteX10" fmla="*/ 302196 w 2015876"/>
                <a:gd name="connsiteY10" fmla="*/ 657911 h 3129096"/>
                <a:gd name="connsiteX11" fmla="*/ 0 w 2015876"/>
                <a:gd name="connsiteY11" fmla="*/ 395733 h 3129096"/>
                <a:gd name="connsiteX12" fmla="*/ 788656 w 2015876"/>
                <a:gd name="connsiteY12" fmla="*/ 0 h 3129096"/>
                <a:gd name="connsiteX0" fmla="*/ 788656 w 2000633"/>
                <a:gd name="connsiteY0" fmla="*/ 0 h 3129096"/>
                <a:gd name="connsiteX1" fmla="*/ 1341106 w 2000633"/>
                <a:gd name="connsiteY1" fmla="*/ 333375 h 3129096"/>
                <a:gd name="connsiteX2" fmla="*/ 1130185 w 2000633"/>
                <a:gd name="connsiteY2" fmla="*/ 1396885 h 3129096"/>
                <a:gd name="connsiteX3" fmla="*/ 1902946 w 2000633"/>
                <a:gd name="connsiteY3" fmla="*/ 1672971 h 3129096"/>
                <a:gd name="connsiteX4" fmla="*/ 1996141 w 2000633"/>
                <a:gd name="connsiteY4" fmla="*/ 1882248 h 3129096"/>
                <a:gd name="connsiteX5" fmla="*/ 1927339 w 2000633"/>
                <a:gd name="connsiteY5" fmla="*/ 2925409 h 3129096"/>
                <a:gd name="connsiteX6" fmla="*/ 1528659 w 2000633"/>
                <a:gd name="connsiteY6" fmla="*/ 2906359 h 3129096"/>
                <a:gd name="connsiteX7" fmla="*/ 1573680 w 2000633"/>
                <a:gd name="connsiteY7" fmla="*/ 2023479 h 3129096"/>
                <a:gd name="connsiteX8" fmla="*/ 494614 w 2000633"/>
                <a:gd name="connsiteY8" fmla="*/ 1459312 h 3129096"/>
                <a:gd name="connsiteX9" fmla="*/ 643862 w 2000633"/>
                <a:gd name="connsiteY9" fmla="*/ 481801 h 3129096"/>
                <a:gd name="connsiteX10" fmla="*/ 302196 w 2000633"/>
                <a:gd name="connsiteY10" fmla="*/ 657911 h 3129096"/>
                <a:gd name="connsiteX11" fmla="*/ 0 w 2000633"/>
                <a:gd name="connsiteY11" fmla="*/ 395733 h 3129096"/>
                <a:gd name="connsiteX12" fmla="*/ 788656 w 2000633"/>
                <a:gd name="connsiteY12" fmla="*/ 0 h 3129096"/>
                <a:gd name="connsiteX0" fmla="*/ 788656 w 1996448"/>
                <a:gd name="connsiteY0" fmla="*/ 0 h 3129096"/>
                <a:gd name="connsiteX1" fmla="*/ 1341106 w 1996448"/>
                <a:gd name="connsiteY1" fmla="*/ 333375 h 3129096"/>
                <a:gd name="connsiteX2" fmla="*/ 1130185 w 1996448"/>
                <a:gd name="connsiteY2" fmla="*/ 1396885 h 3129096"/>
                <a:gd name="connsiteX3" fmla="*/ 1902946 w 1996448"/>
                <a:gd name="connsiteY3" fmla="*/ 1672971 h 3129096"/>
                <a:gd name="connsiteX4" fmla="*/ 1989563 w 1996448"/>
                <a:gd name="connsiteY4" fmla="*/ 1878958 h 3129096"/>
                <a:gd name="connsiteX5" fmla="*/ 1927339 w 1996448"/>
                <a:gd name="connsiteY5" fmla="*/ 2925409 h 3129096"/>
                <a:gd name="connsiteX6" fmla="*/ 1528659 w 1996448"/>
                <a:gd name="connsiteY6" fmla="*/ 2906359 h 3129096"/>
                <a:gd name="connsiteX7" fmla="*/ 1573680 w 1996448"/>
                <a:gd name="connsiteY7" fmla="*/ 2023479 h 3129096"/>
                <a:gd name="connsiteX8" fmla="*/ 494614 w 1996448"/>
                <a:gd name="connsiteY8" fmla="*/ 1459312 h 3129096"/>
                <a:gd name="connsiteX9" fmla="*/ 643862 w 1996448"/>
                <a:gd name="connsiteY9" fmla="*/ 481801 h 3129096"/>
                <a:gd name="connsiteX10" fmla="*/ 302196 w 1996448"/>
                <a:gd name="connsiteY10" fmla="*/ 657911 h 3129096"/>
                <a:gd name="connsiteX11" fmla="*/ 0 w 1996448"/>
                <a:gd name="connsiteY11" fmla="*/ 395733 h 3129096"/>
                <a:gd name="connsiteX12" fmla="*/ 788656 w 1996448"/>
                <a:gd name="connsiteY12" fmla="*/ 0 h 3129096"/>
                <a:gd name="connsiteX0" fmla="*/ 788656 w 1989023"/>
                <a:gd name="connsiteY0" fmla="*/ 0 h 3129096"/>
                <a:gd name="connsiteX1" fmla="*/ 1341106 w 1989023"/>
                <a:gd name="connsiteY1" fmla="*/ 333375 h 3129096"/>
                <a:gd name="connsiteX2" fmla="*/ 1130185 w 1989023"/>
                <a:gd name="connsiteY2" fmla="*/ 1396885 h 3129096"/>
                <a:gd name="connsiteX3" fmla="*/ 1902946 w 1989023"/>
                <a:gd name="connsiteY3" fmla="*/ 1672971 h 3129096"/>
                <a:gd name="connsiteX4" fmla="*/ 1976406 w 1989023"/>
                <a:gd name="connsiteY4" fmla="*/ 1878958 h 3129096"/>
                <a:gd name="connsiteX5" fmla="*/ 1927339 w 1989023"/>
                <a:gd name="connsiteY5" fmla="*/ 2925409 h 3129096"/>
                <a:gd name="connsiteX6" fmla="*/ 1528659 w 1989023"/>
                <a:gd name="connsiteY6" fmla="*/ 2906359 h 3129096"/>
                <a:gd name="connsiteX7" fmla="*/ 1573680 w 1989023"/>
                <a:gd name="connsiteY7" fmla="*/ 2023479 h 3129096"/>
                <a:gd name="connsiteX8" fmla="*/ 494614 w 1989023"/>
                <a:gd name="connsiteY8" fmla="*/ 1459312 h 3129096"/>
                <a:gd name="connsiteX9" fmla="*/ 643862 w 1989023"/>
                <a:gd name="connsiteY9" fmla="*/ 481801 h 3129096"/>
                <a:gd name="connsiteX10" fmla="*/ 302196 w 1989023"/>
                <a:gd name="connsiteY10" fmla="*/ 657911 h 3129096"/>
                <a:gd name="connsiteX11" fmla="*/ 0 w 1989023"/>
                <a:gd name="connsiteY11" fmla="*/ 395733 h 3129096"/>
                <a:gd name="connsiteX12" fmla="*/ 788656 w 1989023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7895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7837"/>
                <a:gd name="connsiteY0" fmla="*/ 0 h 3129096"/>
                <a:gd name="connsiteX1" fmla="*/ 1341106 w 1997837"/>
                <a:gd name="connsiteY1" fmla="*/ 333375 h 3129096"/>
                <a:gd name="connsiteX2" fmla="*/ 1130185 w 1997837"/>
                <a:gd name="connsiteY2" fmla="*/ 1396885 h 3129096"/>
                <a:gd name="connsiteX3" fmla="*/ 1902946 w 1997837"/>
                <a:gd name="connsiteY3" fmla="*/ 1672971 h 3129096"/>
                <a:gd name="connsiteX4" fmla="*/ 1989562 w 1997837"/>
                <a:gd name="connsiteY4" fmla="*/ 1878958 h 3129096"/>
                <a:gd name="connsiteX5" fmla="*/ 1927339 w 1997837"/>
                <a:gd name="connsiteY5" fmla="*/ 2925409 h 3129096"/>
                <a:gd name="connsiteX6" fmla="*/ 1528659 w 1997837"/>
                <a:gd name="connsiteY6" fmla="*/ 2906359 h 3129096"/>
                <a:gd name="connsiteX7" fmla="*/ 1573680 w 1997837"/>
                <a:gd name="connsiteY7" fmla="*/ 2023479 h 3129096"/>
                <a:gd name="connsiteX8" fmla="*/ 494614 w 1997837"/>
                <a:gd name="connsiteY8" fmla="*/ 1459312 h 3129096"/>
                <a:gd name="connsiteX9" fmla="*/ 643862 w 1997837"/>
                <a:gd name="connsiteY9" fmla="*/ 481801 h 3129096"/>
                <a:gd name="connsiteX10" fmla="*/ 302196 w 1997837"/>
                <a:gd name="connsiteY10" fmla="*/ 657911 h 3129096"/>
                <a:gd name="connsiteX11" fmla="*/ 0 w 1997837"/>
                <a:gd name="connsiteY11" fmla="*/ 395733 h 3129096"/>
                <a:gd name="connsiteX12" fmla="*/ 788656 w 1997837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3608 w 1989562"/>
                <a:gd name="connsiteY3" fmla="*/ 1669682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90025"/>
                <a:gd name="connsiteY0" fmla="*/ 0 h 3129096"/>
                <a:gd name="connsiteX1" fmla="*/ 1341106 w 1990025"/>
                <a:gd name="connsiteY1" fmla="*/ 333375 h 3129096"/>
                <a:gd name="connsiteX2" fmla="*/ 1130185 w 1990025"/>
                <a:gd name="connsiteY2" fmla="*/ 1396885 h 3129096"/>
                <a:gd name="connsiteX3" fmla="*/ 1856897 w 1990025"/>
                <a:gd name="connsiteY3" fmla="*/ 1649946 h 3129096"/>
                <a:gd name="connsiteX4" fmla="*/ 1989562 w 1990025"/>
                <a:gd name="connsiteY4" fmla="*/ 1878958 h 3129096"/>
                <a:gd name="connsiteX5" fmla="*/ 1927339 w 1990025"/>
                <a:gd name="connsiteY5" fmla="*/ 2925409 h 3129096"/>
                <a:gd name="connsiteX6" fmla="*/ 1528659 w 1990025"/>
                <a:gd name="connsiteY6" fmla="*/ 2906359 h 3129096"/>
                <a:gd name="connsiteX7" fmla="*/ 1573680 w 1990025"/>
                <a:gd name="connsiteY7" fmla="*/ 2023479 h 3129096"/>
                <a:gd name="connsiteX8" fmla="*/ 494614 w 1990025"/>
                <a:gd name="connsiteY8" fmla="*/ 1459312 h 3129096"/>
                <a:gd name="connsiteX9" fmla="*/ 643862 w 1990025"/>
                <a:gd name="connsiteY9" fmla="*/ 481801 h 3129096"/>
                <a:gd name="connsiteX10" fmla="*/ 302196 w 1990025"/>
                <a:gd name="connsiteY10" fmla="*/ 657911 h 3129096"/>
                <a:gd name="connsiteX11" fmla="*/ 0 w 1990025"/>
                <a:gd name="connsiteY11" fmla="*/ 395733 h 3129096"/>
                <a:gd name="connsiteX12" fmla="*/ 788656 w 1990025"/>
                <a:gd name="connsiteY12" fmla="*/ 0 h 3129096"/>
                <a:gd name="connsiteX0" fmla="*/ 791945 w 1990025"/>
                <a:gd name="connsiteY0" fmla="*/ 0 h 3112650"/>
                <a:gd name="connsiteX1" fmla="*/ 1341106 w 1990025"/>
                <a:gd name="connsiteY1" fmla="*/ 316929 h 3112650"/>
                <a:gd name="connsiteX2" fmla="*/ 1130185 w 1990025"/>
                <a:gd name="connsiteY2" fmla="*/ 1380439 h 3112650"/>
                <a:gd name="connsiteX3" fmla="*/ 1856897 w 1990025"/>
                <a:gd name="connsiteY3" fmla="*/ 1633500 h 3112650"/>
                <a:gd name="connsiteX4" fmla="*/ 1989562 w 1990025"/>
                <a:gd name="connsiteY4" fmla="*/ 1862512 h 3112650"/>
                <a:gd name="connsiteX5" fmla="*/ 1927339 w 1990025"/>
                <a:gd name="connsiteY5" fmla="*/ 2908963 h 3112650"/>
                <a:gd name="connsiteX6" fmla="*/ 1528659 w 1990025"/>
                <a:gd name="connsiteY6" fmla="*/ 2889913 h 3112650"/>
                <a:gd name="connsiteX7" fmla="*/ 1573680 w 1990025"/>
                <a:gd name="connsiteY7" fmla="*/ 2007033 h 3112650"/>
                <a:gd name="connsiteX8" fmla="*/ 494614 w 1990025"/>
                <a:gd name="connsiteY8" fmla="*/ 1442866 h 3112650"/>
                <a:gd name="connsiteX9" fmla="*/ 643862 w 1990025"/>
                <a:gd name="connsiteY9" fmla="*/ 465355 h 3112650"/>
                <a:gd name="connsiteX10" fmla="*/ 302196 w 1990025"/>
                <a:gd name="connsiteY10" fmla="*/ 641465 h 3112650"/>
                <a:gd name="connsiteX11" fmla="*/ 0 w 1990025"/>
                <a:gd name="connsiteY11" fmla="*/ 379287 h 3112650"/>
                <a:gd name="connsiteX12" fmla="*/ 791945 w 1990025"/>
                <a:gd name="connsiteY12" fmla="*/ 0 h 3112650"/>
                <a:gd name="connsiteX0" fmla="*/ 791945 w 1990025"/>
                <a:gd name="connsiteY0" fmla="*/ 2826 h 3115476"/>
                <a:gd name="connsiteX1" fmla="*/ 1341106 w 1990025"/>
                <a:gd name="connsiteY1" fmla="*/ 319755 h 3115476"/>
                <a:gd name="connsiteX2" fmla="*/ 1130185 w 1990025"/>
                <a:gd name="connsiteY2" fmla="*/ 1383265 h 3115476"/>
                <a:gd name="connsiteX3" fmla="*/ 1856897 w 1990025"/>
                <a:gd name="connsiteY3" fmla="*/ 1636326 h 3115476"/>
                <a:gd name="connsiteX4" fmla="*/ 1989562 w 1990025"/>
                <a:gd name="connsiteY4" fmla="*/ 1865338 h 3115476"/>
                <a:gd name="connsiteX5" fmla="*/ 1927339 w 1990025"/>
                <a:gd name="connsiteY5" fmla="*/ 2911789 h 3115476"/>
                <a:gd name="connsiteX6" fmla="*/ 1528659 w 1990025"/>
                <a:gd name="connsiteY6" fmla="*/ 2892739 h 3115476"/>
                <a:gd name="connsiteX7" fmla="*/ 1573680 w 1990025"/>
                <a:gd name="connsiteY7" fmla="*/ 2009859 h 3115476"/>
                <a:gd name="connsiteX8" fmla="*/ 494614 w 1990025"/>
                <a:gd name="connsiteY8" fmla="*/ 1445692 h 3115476"/>
                <a:gd name="connsiteX9" fmla="*/ 643862 w 1990025"/>
                <a:gd name="connsiteY9" fmla="*/ 468181 h 3115476"/>
                <a:gd name="connsiteX10" fmla="*/ 302196 w 1990025"/>
                <a:gd name="connsiteY10" fmla="*/ 644291 h 3115476"/>
                <a:gd name="connsiteX11" fmla="*/ 0 w 1990025"/>
                <a:gd name="connsiteY11" fmla="*/ 382113 h 3115476"/>
                <a:gd name="connsiteX12" fmla="*/ 791945 w 1990025"/>
                <a:gd name="connsiteY12" fmla="*/ 2826 h 3115476"/>
                <a:gd name="connsiteX0" fmla="*/ 791945 w 1990025"/>
                <a:gd name="connsiteY0" fmla="*/ 3363 h 3116013"/>
                <a:gd name="connsiteX1" fmla="*/ 1341106 w 1990025"/>
                <a:gd name="connsiteY1" fmla="*/ 320292 h 3116013"/>
                <a:gd name="connsiteX2" fmla="*/ 1130185 w 1990025"/>
                <a:gd name="connsiteY2" fmla="*/ 1383802 h 3116013"/>
                <a:gd name="connsiteX3" fmla="*/ 1856897 w 1990025"/>
                <a:gd name="connsiteY3" fmla="*/ 1636863 h 3116013"/>
                <a:gd name="connsiteX4" fmla="*/ 1989562 w 1990025"/>
                <a:gd name="connsiteY4" fmla="*/ 1865875 h 3116013"/>
                <a:gd name="connsiteX5" fmla="*/ 1927339 w 1990025"/>
                <a:gd name="connsiteY5" fmla="*/ 2912326 h 3116013"/>
                <a:gd name="connsiteX6" fmla="*/ 1528659 w 1990025"/>
                <a:gd name="connsiteY6" fmla="*/ 2893276 h 3116013"/>
                <a:gd name="connsiteX7" fmla="*/ 1573680 w 1990025"/>
                <a:gd name="connsiteY7" fmla="*/ 2010396 h 3116013"/>
                <a:gd name="connsiteX8" fmla="*/ 494614 w 1990025"/>
                <a:gd name="connsiteY8" fmla="*/ 1446229 h 3116013"/>
                <a:gd name="connsiteX9" fmla="*/ 643862 w 1990025"/>
                <a:gd name="connsiteY9" fmla="*/ 468718 h 3116013"/>
                <a:gd name="connsiteX10" fmla="*/ 302196 w 1990025"/>
                <a:gd name="connsiteY10" fmla="*/ 644828 h 3116013"/>
                <a:gd name="connsiteX11" fmla="*/ 0 w 1990025"/>
                <a:gd name="connsiteY11" fmla="*/ 382650 h 3116013"/>
                <a:gd name="connsiteX12" fmla="*/ 791945 w 1990025"/>
                <a:gd name="connsiteY12" fmla="*/ 3363 h 311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0025" h="3116013">
                  <a:moveTo>
                    <a:pt x="791945" y="3363"/>
                  </a:moveTo>
                  <a:cubicBezTo>
                    <a:pt x="867550" y="-30238"/>
                    <a:pt x="1374043" y="196009"/>
                    <a:pt x="1341106" y="320292"/>
                  </a:cubicBezTo>
                  <a:cubicBezTo>
                    <a:pt x="1270799" y="674795"/>
                    <a:pt x="1223516" y="1035878"/>
                    <a:pt x="1130185" y="1383802"/>
                  </a:cubicBezTo>
                  <a:cubicBezTo>
                    <a:pt x="1402024" y="1473637"/>
                    <a:pt x="1532431" y="1520712"/>
                    <a:pt x="1856897" y="1636863"/>
                  </a:cubicBezTo>
                  <a:cubicBezTo>
                    <a:pt x="1946403" y="1660196"/>
                    <a:pt x="1995365" y="1759101"/>
                    <a:pt x="1989562" y="1865875"/>
                  </a:cubicBezTo>
                  <a:cubicBezTo>
                    <a:pt x="1970603" y="2077904"/>
                    <a:pt x="1953721" y="2549222"/>
                    <a:pt x="1927339" y="2912326"/>
                  </a:cubicBezTo>
                  <a:cubicBezTo>
                    <a:pt x="1910665" y="3216257"/>
                    <a:pt x="1505863" y="3155087"/>
                    <a:pt x="1528659" y="2893276"/>
                  </a:cubicBezTo>
                  <a:cubicBezTo>
                    <a:pt x="1548052" y="2596790"/>
                    <a:pt x="1554287" y="2303592"/>
                    <a:pt x="1573680" y="2010396"/>
                  </a:cubicBezTo>
                  <a:cubicBezTo>
                    <a:pt x="998000" y="1882642"/>
                    <a:pt x="438766" y="1800938"/>
                    <a:pt x="494614" y="1446229"/>
                  </a:cubicBezTo>
                  <a:lnTo>
                    <a:pt x="643862" y="468718"/>
                  </a:lnTo>
                  <a:lnTo>
                    <a:pt x="302196" y="644828"/>
                  </a:lnTo>
                  <a:lnTo>
                    <a:pt x="0" y="382650"/>
                  </a:lnTo>
                  <a:cubicBezTo>
                    <a:pt x="267271" y="243064"/>
                    <a:pt x="498361" y="126503"/>
                    <a:pt x="791945" y="33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EAEC9C73-7B2E-4791-8F89-6EDC0AD2D02C}"/>
                </a:ext>
              </a:extLst>
            </p:cNvPr>
            <p:cNvSpPr/>
            <p:nvPr/>
          </p:nvSpPr>
          <p:spPr>
            <a:xfrm>
              <a:off x="4268226" y="3097227"/>
              <a:ext cx="173691" cy="144150"/>
            </a:xfrm>
            <a:custGeom>
              <a:avLst/>
              <a:gdLst>
                <a:gd name="connsiteX0" fmla="*/ 95250 w 485775"/>
                <a:gd name="connsiteY0" fmla="*/ 0 h 466725"/>
                <a:gd name="connsiteX1" fmla="*/ 95250 w 485775"/>
                <a:gd name="connsiteY1" fmla="*/ 0 h 466725"/>
                <a:gd name="connsiteX2" fmla="*/ 485775 w 485775"/>
                <a:gd name="connsiteY2" fmla="*/ 161925 h 466725"/>
                <a:gd name="connsiteX3" fmla="*/ 371475 w 485775"/>
                <a:gd name="connsiteY3" fmla="*/ 466725 h 466725"/>
                <a:gd name="connsiteX4" fmla="*/ 0 w 485775"/>
                <a:gd name="connsiteY4" fmla="*/ 361950 h 466725"/>
                <a:gd name="connsiteX5" fmla="*/ 95250 w 485775"/>
                <a:gd name="connsiteY5" fmla="*/ 0 h 466725"/>
                <a:gd name="connsiteX0" fmla="*/ 55780 w 485775"/>
                <a:gd name="connsiteY0" fmla="*/ 9593 h 479607"/>
                <a:gd name="connsiteX1" fmla="*/ 95250 w 485775"/>
                <a:gd name="connsiteY1" fmla="*/ 12882 h 479607"/>
                <a:gd name="connsiteX2" fmla="*/ 485775 w 485775"/>
                <a:gd name="connsiteY2" fmla="*/ 174807 h 479607"/>
                <a:gd name="connsiteX3" fmla="*/ 371475 w 485775"/>
                <a:gd name="connsiteY3" fmla="*/ 479607 h 479607"/>
                <a:gd name="connsiteX4" fmla="*/ 0 w 485775"/>
                <a:gd name="connsiteY4" fmla="*/ 374832 h 479607"/>
                <a:gd name="connsiteX5" fmla="*/ 55780 w 485775"/>
                <a:gd name="connsiteY5" fmla="*/ 9593 h 479607"/>
                <a:gd name="connsiteX0" fmla="*/ 55780 w 485775"/>
                <a:gd name="connsiteY0" fmla="*/ 5709 h 475723"/>
                <a:gd name="connsiteX1" fmla="*/ 485775 w 485775"/>
                <a:gd name="connsiteY1" fmla="*/ 170923 h 475723"/>
                <a:gd name="connsiteX2" fmla="*/ 371475 w 485775"/>
                <a:gd name="connsiteY2" fmla="*/ 475723 h 475723"/>
                <a:gd name="connsiteX3" fmla="*/ 0 w 485775"/>
                <a:gd name="connsiteY3" fmla="*/ 370948 h 475723"/>
                <a:gd name="connsiteX4" fmla="*/ 55780 w 485775"/>
                <a:gd name="connsiteY4" fmla="*/ 5709 h 475723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3303"/>
                <a:gd name="connsiteX1" fmla="*/ 485775 w 485775"/>
                <a:gd name="connsiteY1" fmla="*/ 145479 h 473303"/>
                <a:gd name="connsiteX2" fmla="*/ 358319 w 485775"/>
                <a:gd name="connsiteY2" fmla="*/ 473303 h 473303"/>
                <a:gd name="connsiteX3" fmla="*/ 0 w 485775"/>
                <a:gd name="connsiteY3" fmla="*/ 365239 h 473303"/>
                <a:gd name="connsiteX4" fmla="*/ 55780 w 485775"/>
                <a:gd name="connsiteY4" fmla="*/ 0 h 473303"/>
                <a:gd name="connsiteX0" fmla="*/ 55780 w 508364"/>
                <a:gd name="connsiteY0" fmla="*/ 0 h 473303"/>
                <a:gd name="connsiteX1" fmla="*/ 485775 w 508364"/>
                <a:gd name="connsiteY1" fmla="*/ 145479 h 473303"/>
                <a:gd name="connsiteX2" fmla="*/ 358319 w 508364"/>
                <a:gd name="connsiteY2" fmla="*/ 473303 h 473303"/>
                <a:gd name="connsiteX3" fmla="*/ 0 w 508364"/>
                <a:gd name="connsiteY3" fmla="*/ 365239 h 473303"/>
                <a:gd name="connsiteX4" fmla="*/ 55780 w 508364"/>
                <a:gd name="connsiteY4" fmla="*/ 0 h 473303"/>
                <a:gd name="connsiteX0" fmla="*/ 55780 w 547301"/>
                <a:gd name="connsiteY0" fmla="*/ 0 h 473303"/>
                <a:gd name="connsiteX1" fmla="*/ 485775 w 547301"/>
                <a:gd name="connsiteY1" fmla="*/ 145479 h 473303"/>
                <a:gd name="connsiteX2" fmla="*/ 358319 w 547301"/>
                <a:gd name="connsiteY2" fmla="*/ 473303 h 473303"/>
                <a:gd name="connsiteX3" fmla="*/ 0 w 547301"/>
                <a:gd name="connsiteY3" fmla="*/ 365239 h 473303"/>
                <a:gd name="connsiteX4" fmla="*/ 55780 w 547301"/>
                <a:gd name="connsiteY4" fmla="*/ 0 h 473303"/>
                <a:gd name="connsiteX0" fmla="*/ 55780 w 540184"/>
                <a:gd name="connsiteY0" fmla="*/ 0 h 473303"/>
                <a:gd name="connsiteX1" fmla="*/ 472618 w 540184"/>
                <a:gd name="connsiteY1" fmla="*/ 129033 h 473303"/>
                <a:gd name="connsiteX2" fmla="*/ 358319 w 540184"/>
                <a:gd name="connsiteY2" fmla="*/ 473303 h 473303"/>
                <a:gd name="connsiteX3" fmla="*/ 0 w 540184"/>
                <a:gd name="connsiteY3" fmla="*/ 365239 h 473303"/>
                <a:gd name="connsiteX4" fmla="*/ 55780 w 540184"/>
                <a:gd name="connsiteY4" fmla="*/ 0 h 473303"/>
                <a:gd name="connsiteX0" fmla="*/ 55780 w 567919"/>
                <a:gd name="connsiteY0" fmla="*/ 0 h 473303"/>
                <a:gd name="connsiteX1" fmla="*/ 472618 w 567919"/>
                <a:gd name="connsiteY1" fmla="*/ 129033 h 473303"/>
                <a:gd name="connsiteX2" fmla="*/ 358319 w 567919"/>
                <a:gd name="connsiteY2" fmla="*/ 473303 h 473303"/>
                <a:gd name="connsiteX3" fmla="*/ 0 w 567919"/>
                <a:gd name="connsiteY3" fmla="*/ 365239 h 473303"/>
                <a:gd name="connsiteX4" fmla="*/ 55780 w 567919"/>
                <a:gd name="connsiteY4" fmla="*/ 0 h 473303"/>
                <a:gd name="connsiteX0" fmla="*/ 55780 w 542942"/>
                <a:gd name="connsiteY0" fmla="*/ 0 h 475196"/>
                <a:gd name="connsiteX1" fmla="*/ 472618 w 542942"/>
                <a:gd name="connsiteY1" fmla="*/ 129033 h 475196"/>
                <a:gd name="connsiteX2" fmla="*/ 358319 w 542942"/>
                <a:gd name="connsiteY2" fmla="*/ 473303 h 475196"/>
                <a:gd name="connsiteX3" fmla="*/ 0 w 542942"/>
                <a:gd name="connsiteY3" fmla="*/ 365239 h 475196"/>
                <a:gd name="connsiteX4" fmla="*/ 55780 w 542942"/>
                <a:gd name="connsiteY4" fmla="*/ 0 h 475196"/>
                <a:gd name="connsiteX0" fmla="*/ 55780 w 563681"/>
                <a:gd name="connsiteY0" fmla="*/ 0 h 473514"/>
                <a:gd name="connsiteX1" fmla="*/ 472618 w 563681"/>
                <a:gd name="connsiteY1" fmla="*/ 129033 h 473514"/>
                <a:gd name="connsiteX2" fmla="*/ 358319 w 563681"/>
                <a:gd name="connsiteY2" fmla="*/ 473303 h 473514"/>
                <a:gd name="connsiteX3" fmla="*/ 0 w 563681"/>
                <a:gd name="connsiteY3" fmla="*/ 365239 h 473514"/>
                <a:gd name="connsiteX4" fmla="*/ 55780 w 563681"/>
                <a:gd name="connsiteY4" fmla="*/ 0 h 473514"/>
                <a:gd name="connsiteX0" fmla="*/ 55780 w 570594"/>
                <a:gd name="connsiteY0" fmla="*/ 0 h 473549"/>
                <a:gd name="connsiteX1" fmla="*/ 472618 w 570594"/>
                <a:gd name="connsiteY1" fmla="*/ 129033 h 473549"/>
                <a:gd name="connsiteX2" fmla="*/ 358319 w 570594"/>
                <a:gd name="connsiteY2" fmla="*/ 473303 h 473549"/>
                <a:gd name="connsiteX3" fmla="*/ 0 w 570594"/>
                <a:gd name="connsiteY3" fmla="*/ 365239 h 473549"/>
                <a:gd name="connsiteX4" fmla="*/ 55780 w 570594"/>
                <a:gd name="connsiteY4" fmla="*/ 0 h 4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594" h="473549">
                  <a:moveTo>
                    <a:pt x="55780" y="0"/>
                  </a:moveTo>
                  <a:cubicBezTo>
                    <a:pt x="255154" y="55472"/>
                    <a:pt x="321325" y="67144"/>
                    <a:pt x="472618" y="129033"/>
                  </a:cubicBezTo>
                  <a:cubicBezTo>
                    <a:pt x="620907" y="235019"/>
                    <a:pt x="614602" y="482439"/>
                    <a:pt x="358319" y="473303"/>
                  </a:cubicBezTo>
                  <a:lnTo>
                    <a:pt x="0" y="365239"/>
                  </a:lnTo>
                  <a:lnTo>
                    <a:pt x="5578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D16A4B59-1667-40EA-9178-7C42B3C110EC}"/>
                </a:ext>
              </a:extLst>
            </p:cNvPr>
            <p:cNvSpPr/>
            <p:nvPr/>
          </p:nvSpPr>
          <p:spPr>
            <a:xfrm>
              <a:off x="3901602" y="3406743"/>
              <a:ext cx="219543" cy="631956"/>
            </a:xfrm>
            <a:custGeom>
              <a:avLst/>
              <a:gdLst>
                <a:gd name="connsiteX0" fmla="*/ 361950 w 704850"/>
                <a:gd name="connsiteY0" fmla="*/ 0 h 1981200"/>
                <a:gd name="connsiteX1" fmla="*/ 704850 w 704850"/>
                <a:gd name="connsiteY1" fmla="*/ 152400 h 1981200"/>
                <a:gd name="connsiteX2" fmla="*/ 333375 w 704850"/>
                <a:gd name="connsiteY2" fmla="*/ 1981200 h 1981200"/>
                <a:gd name="connsiteX3" fmla="*/ 0 w 704850"/>
                <a:gd name="connsiteY3" fmla="*/ 1895475 h 1981200"/>
                <a:gd name="connsiteX4" fmla="*/ 361950 w 704850"/>
                <a:gd name="connsiteY4" fmla="*/ 0 h 1981200"/>
                <a:gd name="connsiteX0" fmla="*/ 361950 w 704850"/>
                <a:gd name="connsiteY0" fmla="*/ 0 h 1931862"/>
                <a:gd name="connsiteX1" fmla="*/ 704850 w 704850"/>
                <a:gd name="connsiteY1" fmla="*/ 103062 h 1931862"/>
                <a:gd name="connsiteX2" fmla="*/ 333375 w 704850"/>
                <a:gd name="connsiteY2" fmla="*/ 1931862 h 1931862"/>
                <a:gd name="connsiteX3" fmla="*/ 0 w 704850"/>
                <a:gd name="connsiteY3" fmla="*/ 1846137 h 1931862"/>
                <a:gd name="connsiteX4" fmla="*/ 361950 w 704850"/>
                <a:gd name="connsiteY4" fmla="*/ 0 h 1931862"/>
                <a:gd name="connsiteX0" fmla="*/ 352082 w 704850"/>
                <a:gd name="connsiteY0" fmla="*/ 0 h 1961465"/>
                <a:gd name="connsiteX1" fmla="*/ 704850 w 704850"/>
                <a:gd name="connsiteY1" fmla="*/ 132665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704850"/>
                <a:gd name="connsiteY0" fmla="*/ 0 h 1961465"/>
                <a:gd name="connsiteX1" fmla="*/ 704850 w 704850"/>
                <a:gd name="connsiteY1" fmla="*/ 149111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694983"/>
                <a:gd name="connsiteY0" fmla="*/ 0 h 1961465"/>
                <a:gd name="connsiteX1" fmla="*/ 694983 w 694983"/>
                <a:gd name="connsiteY1" fmla="*/ 112929 h 1961465"/>
                <a:gd name="connsiteX2" fmla="*/ 333375 w 694983"/>
                <a:gd name="connsiteY2" fmla="*/ 1961465 h 1961465"/>
                <a:gd name="connsiteX3" fmla="*/ 0 w 694983"/>
                <a:gd name="connsiteY3" fmla="*/ 1875740 h 1961465"/>
                <a:gd name="connsiteX4" fmla="*/ 352082 w 694983"/>
                <a:gd name="connsiteY4" fmla="*/ 0 h 1961465"/>
                <a:gd name="connsiteX0" fmla="*/ 355371 w 698272"/>
                <a:gd name="connsiteY0" fmla="*/ 0 h 1961465"/>
                <a:gd name="connsiteX1" fmla="*/ 698272 w 698272"/>
                <a:gd name="connsiteY1" fmla="*/ 112929 h 1961465"/>
                <a:gd name="connsiteX2" fmla="*/ 336664 w 698272"/>
                <a:gd name="connsiteY2" fmla="*/ 1961465 h 1961465"/>
                <a:gd name="connsiteX3" fmla="*/ 0 w 698272"/>
                <a:gd name="connsiteY3" fmla="*/ 1852715 h 1961465"/>
                <a:gd name="connsiteX4" fmla="*/ 355371 w 698272"/>
                <a:gd name="connsiteY4" fmla="*/ 0 h 1961465"/>
                <a:gd name="connsiteX0" fmla="*/ 358190 w 701091"/>
                <a:gd name="connsiteY0" fmla="*/ 0 h 1961465"/>
                <a:gd name="connsiteX1" fmla="*/ 701091 w 701091"/>
                <a:gd name="connsiteY1" fmla="*/ 112929 h 1961465"/>
                <a:gd name="connsiteX2" fmla="*/ 339483 w 701091"/>
                <a:gd name="connsiteY2" fmla="*/ 1961465 h 1961465"/>
                <a:gd name="connsiteX3" fmla="*/ 2819 w 701091"/>
                <a:gd name="connsiteY3" fmla="*/ 1852715 h 1961465"/>
                <a:gd name="connsiteX4" fmla="*/ 358190 w 701091"/>
                <a:gd name="connsiteY4" fmla="*/ 0 h 1961465"/>
                <a:gd name="connsiteX0" fmla="*/ 357688 w 700589"/>
                <a:gd name="connsiteY0" fmla="*/ 0 h 2026835"/>
                <a:gd name="connsiteX1" fmla="*/ 700589 w 700589"/>
                <a:gd name="connsiteY1" fmla="*/ 112929 h 2026835"/>
                <a:gd name="connsiteX2" fmla="*/ 338981 w 700589"/>
                <a:gd name="connsiteY2" fmla="*/ 1961465 h 2026835"/>
                <a:gd name="connsiteX3" fmla="*/ 2317 w 700589"/>
                <a:gd name="connsiteY3" fmla="*/ 1852715 h 2026835"/>
                <a:gd name="connsiteX4" fmla="*/ 357688 w 700589"/>
                <a:gd name="connsiteY4" fmla="*/ 0 h 2026835"/>
                <a:gd name="connsiteX0" fmla="*/ 358067 w 700968"/>
                <a:gd name="connsiteY0" fmla="*/ 0 h 2054605"/>
                <a:gd name="connsiteX1" fmla="*/ 700968 w 700968"/>
                <a:gd name="connsiteY1" fmla="*/ 112929 h 2054605"/>
                <a:gd name="connsiteX2" fmla="*/ 339360 w 700968"/>
                <a:gd name="connsiteY2" fmla="*/ 1961465 h 2054605"/>
                <a:gd name="connsiteX3" fmla="*/ 2696 w 700968"/>
                <a:gd name="connsiteY3" fmla="*/ 1852715 h 2054605"/>
                <a:gd name="connsiteX4" fmla="*/ 358067 w 700968"/>
                <a:gd name="connsiteY4" fmla="*/ 0 h 2054605"/>
                <a:gd name="connsiteX0" fmla="*/ 359125 w 702026"/>
                <a:gd name="connsiteY0" fmla="*/ 0 h 2071089"/>
                <a:gd name="connsiteX1" fmla="*/ 702026 w 702026"/>
                <a:gd name="connsiteY1" fmla="*/ 112929 h 2071089"/>
                <a:gd name="connsiteX2" fmla="*/ 340418 w 702026"/>
                <a:gd name="connsiteY2" fmla="*/ 1961465 h 2071089"/>
                <a:gd name="connsiteX3" fmla="*/ 3754 w 702026"/>
                <a:gd name="connsiteY3" fmla="*/ 1852715 h 2071089"/>
                <a:gd name="connsiteX4" fmla="*/ 359125 w 702026"/>
                <a:gd name="connsiteY4" fmla="*/ 0 h 2071089"/>
                <a:gd name="connsiteX0" fmla="*/ 359125 w 698737"/>
                <a:gd name="connsiteY0" fmla="*/ 0 h 2071089"/>
                <a:gd name="connsiteX1" fmla="*/ 698737 w 698737"/>
                <a:gd name="connsiteY1" fmla="*/ 139242 h 2071089"/>
                <a:gd name="connsiteX2" fmla="*/ 340418 w 698737"/>
                <a:gd name="connsiteY2" fmla="*/ 1961465 h 2071089"/>
                <a:gd name="connsiteX3" fmla="*/ 3754 w 698737"/>
                <a:gd name="connsiteY3" fmla="*/ 1852715 h 2071089"/>
                <a:gd name="connsiteX4" fmla="*/ 359125 w 698737"/>
                <a:gd name="connsiteY4" fmla="*/ 0 h 2071089"/>
                <a:gd name="connsiteX0" fmla="*/ 359125 w 695448"/>
                <a:gd name="connsiteY0" fmla="*/ 0 h 2071089"/>
                <a:gd name="connsiteX1" fmla="*/ 695448 w 695448"/>
                <a:gd name="connsiteY1" fmla="*/ 152399 h 2071089"/>
                <a:gd name="connsiteX2" fmla="*/ 340418 w 695448"/>
                <a:gd name="connsiteY2" fmla="*/ 1961465 h 2071089"/>
                <a:gd name="connsiteX3" fmla="*/ 3754 w 695448"/>
                <a:gd name="connsiteY3" fmla="*/ 1852715 h 2071089"/>
                <a:gd name="connsiteX4" fmla="*/ 359125 w 695448"/>
                <a:gd name="connsiteY4" fmla="*/ 0 h 2071089"/>
                <a:gd name="connsiteX0" fmla="*/ 359125 w 695448"/>
                <a:gd name="connsiteY0" fmla="*/ 0 h 2084246"/>
                <a:gd name="connsiteX1" fmla="*/ 695448 w 695448"/>
                <a:gd name="connsiteY1" fmla="*/ 165556 h 2084246"/>
                <a:gd name="connsiteX2" fmla="*/ 340418 w 695448"/>
                <a:gd name="connsiteY2" fmla="*/ 1974622 h 2084246"/>
                <a:gd name="connsiteX3" fmla="*/ 3754 w 695448"/>
                <a:gd name="connsiteY3" fmla="*/ 1865872 h 2084246"/>
                <a:gd name="connsiteX4" fmla="*/ 359125 w 695448"/>
                <a:gd name="connsiteY4" fmla="*/ 0 h 2084246"/>
                <a:gd name="connsiteX0" fmla="*/ 335658 w 695448"/>
                <a:gd name="connsiteY0" fmla="*/ 0 h 2115537"/>
                <a:gd name="connsiteX1" fmla="*/ 695448 w 695448"/>
                <a:gd name="connsiteY1" fmla="*/ 196847 h 2115537"/>
                <a:gd name="connsiteX2" fmla="*/ 340418 w 695448"/>
                <a:gd name="connsiteY2" fmla="*/ 2005913 h 2115537"/>
                <a:gd name="connsiteX3" fmla="*/ 3754 w 695448"/>
                <a:gd name="connsiteY3" fmla="*/ 1897163 h 2115537"/>
                <a:gd name="connsiteX4" fmla="*/ 335658 w 695448"/>
                <a:gd name="connsiteY4" fmla="*/ 0 h 2115537"/>
                <a:gd name="connsiteX0" fmla="*/ 382093 w 741883"/>
                <a:gd name="connsiteY0" fmla="*/ 0 h 2110527"/>
                <a:gd name="connsiteX1" fmla="*/ 741883 w 741883"/>
                <a:gd name="connsiteY1" fmla="*/ 196847 h 2110527"/>
                <a:gd name="connsiteX2" fmla="*/ 386853 w 741883"/>
                <a:gd name="connsiteY2" fmla="*/ 2005913 h 2110527"/>
                <a:gd name="connsiteX3" fmla="*/ 3256 w 741883"/>
                <a:gd name="connsiteY3" fmla="*/ 1881516 h 2110527"/>
                <a:gd name="connsiteX4" fmla="*/ 382093 w 741883"/>
                <a:gd name="connsiteY4" fmla="*/ 0 h 2110527"/>
                <a:gd name="connsiteX0" fmla="*/ 381712 w 741502"/>
                <a:gd name="connsiteY0" fmla="*/ 0 h 2065676"/>
                <a:gd name="connsiteX1" fmla="*/ 741502 w 741502"/>
                <a:gd name="connsiteY1" fmla="*/ 196847 h 2065676"/>
                <a:gd name="connsiteX2" fmla="*/ 433406 w 741502"/>
                <a:gd name="connsiteY2" fmla="*/ 1935510 h 2065676"/>
                <a:gd name="connsiteX3" fmla="*/ 2875 w 741502"/>
                <a:gd name="connsiteY3" fmla="*/ 1881516 h 2065676"/>
                <a:gd name="connsiteX4" fmla="*/ 381712 w 741502"/>
                <a:gd name="connsiteY4" fmla="*/ 0 h 2065676"/>
                <a:gd name="connsiteX0" fmla="*/ 381955 w 741745"/>
                <a:gd name="connsiteY0" fmla="*/ 0 h 2065676"/>
                <a:gd name="connsiteX1" fmla="*/ 741745 w 741745"/>
                <a:gd name="connsiteY1" fmla="*/ 196847 h 2065676"/>
                <a:gd name="connsiteX2" fmla="*/ 402358 w 741745"/>
                <a:gd name="connsiteY2" fmla="*/ 1935510 h 2065676"/>
                <a:gd name="connsiteX3" fmla="*/ 3118 w 741745"/>
                <a:gd name="connsiteY3" fmla="*/ 1881516 h 2065676"/>
                <a:gd name="connsiteX4" fmla="*/ 381955 w 741745"/>
                <a:gd name="connsiteY4" fmla="*/ 0 h 2065676"/>
                <a:gd name="connsiteX0" fmla="*/ 381955 w 741745"/>
                <a:gd name="connsiteY0" fmla="*/ 0 h 2085163"/>
                <a:gd name="connsiteX1" fmla="*/ 741745 w 741745"/>
                <a:gd name="connsiteY1" fmla="*/ 196847 h 2085163"/>
                <a:gd name="connsiteX2" fmla="*/ 402358 w 741745"/>
                <a:gd name="connsiteY2" fmla="*/ 1935510 h 2085163"/>
                <a:gd name="connsiteX3" fmla="*/ 3118 w 741745"/>
                <a:gd name="connsiteY3" fmla="*/ 1881516 h 2085163"/>
                <a:gd name="connsiteX4" fmla="*/ 381955 w 741745"/>
                <a:gd name="connsiteY4" fmla="*/ 0 h 2085163"/>
                <a:gd name="connsiteX0" fmla="*/ 358703 w 718493"/>
                <a:gd name="connsiteY0" fmla="*/ 0 h 2063222"/>
                <a:gd name="connsiteX1" fmla="*/ 718493 w 718493"/>
                <a:gd name="connsiteY1" fmla="*/ 196847 h 2063222"/>
                <a:gd name="connsiteX2" fmla="*/ 379106 w 718493"/>
                <a:gd name="connsiteY2" fmla="*/ 1935510 h 2063222"/>
                <a:gd name="connsiteX3" fmla="*/ 3331 w 718493"/>
                <a:gd name="connsiteY3" fmla="*/ 1818935 h 2063222"/>
                <a:gd name="connsiteX4" fmla="*/ 358703 w 718493"/>
                <a:gd name="connsiteY4" fmla="*/ 0 h 2063222"/>
                <a:gd name="connsiteX0" fmla="*/ 361430 w 721220"/>
                <a:gd name="connsiteY0" fmla="*/ 0 h 2076040"/>
                <a:gd name="connsiteX1" fmla="*/ 721220 w 721220"/>
                <a:gd name="connsiteY1" fmla="*/ 196847 h 2076040"/>
                <a:gd name="connsiteX2" fmla="*/ 381833 w 721220"/>
                <a:gd name="connsiteY2" fmla="*/ 1935510 h 2076040"/>
                <a:gd name="connsiteX3" fmla="*/ 6058 w 721220"/>
                <a:gd name="connsiteY3" fmla="*/ 1818935 h 2076040"/>
                <a:gd name="connsiteX4" fmla="*/ 361430 w 721220"/>
                <a:gd name="connsiteY4" fmla="*/ 0 h 207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20" h="2076040">
                  <a:moveTo>
                    <a:pt x="361430" y="0"/>
                  </a:moveTo>
                  <a:lnTo>
                    <a:pt x="721220" y="196847"/>
                  </a:lnTo>
                  <a:lnTo>
                    <a:pt x="381833" y="1935510"/>
                  </a:lnTo>
                  <a:cubicBezTo>
                    <a:pt x="282768" y="2179731"/>
                    <a:pt x="-48668" y="2083028"/>
                    <a:pt x="6058" y="1818935"/>
                  </a:cubicBezTo>
                  <a:lnTo>
                    <a:pt x="3614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Freeform 55">
              <a:extLst>
                <a:ext uri="{FF2B5EF4-FFF2-40B4-BE49-F238E27FC236}">
                  <a16:creationId xmlns:a16="http://schemas.microsoft.com/office/drawing/2014/main" id="{1A621DB9-74F4-49B0-A033-4B4804EC7138}"/>
                </a:ext>
              </a:extLst>
            </p:cNvPr>
            <p:cNvSpPr/>
            <p:nvPr/>
          </p:nvSpPr>
          <p:spPr>
            <a:xfrm>
              <a:off x="3789816" y="3019942"/>
              <a:ext cx="155882" cy="347368"/>
            </a:xfrm>
            <a:custGeom>
              <a:avLst/>
              <a:gdLst>
                <a:gd name="connsiteX0" fmla="*/ 219075 w 485775"/>
                <a:gd name="connsiteY0" fmla="*/ 0 h 1123950"/>
                <a:gd name="connsiteX1" fmla="*/ 485775 w 485775"/>
                <a:gd name="connsiteY1" fmla="*/ 257175 h 1123950"/>
                <a:gd name="connsiteX2" fmla="*/ 314325 w 485775"/>
                <a:gd name="connsiteY2" fmla="*/ 1123950 h 1123950"/>
                <a:gd name="connsiteX3" fmla="*/ 0 w 485775"/>
                <a:gd name="connsiteY3" fmla="*/ 962025 h 1123950"/>
                <a:gd name="connsiteX4" fmla="*/ 219075 w 485775"/>
                <a:gd name="connsiteY4" fmla="*/ 0 h 1123950"/>
                <a:gd name="connsiteX0" fmla="*/ 219075 w 485775"/>
                <a:gd name="connsiteY0" fmla="*/ 0 h 1041719"/>
                <a:gd name="connsiteX1" fmla="*/ 485775 w 485775"/>
                <a:gd name="connsiteY1" fmla="*/ 257175 h 1041719"/>
                <a:gd name="connsiteX2" fmla="*/ 337350 w 485775"/>
                <a:gd name="connsiteY2" fmla="*/ 1041719 h 1041719"/>
                <a:gd name="connsiteX3" fmla="*/ 0 w 485775"/>
                <a:gd name="connsiteY3" fmla="*/ 962025 h 1041719"/>
                <a:gd name="connsiteX4" fmla="*/ 219075 w 485775"/>
                <a:gd name="connsiteY4" fmla="*/ 0 h 1041719"/>
                <a:gd name="connsiteX0" fmla="*/ 219075 w 495643"/>
                <a:gd name="connsiteY0" fmla="*/ 0 h 1041719"/>
                <a:gd name="connsiteX1" fmla="*/ 495643 w 495643"/>
                <a:gd name="connsiteY1" fmla="*/ 283488 h 1041719"/>
                <a:gd name="connsiteX2" fmla="*/ 337350 w 495643"/>
                <a:gd name="connsiteY2" fmla="*/ 1041719 h 1041719"/>
                <a:gd name="connsiteX3" fmla="*/ 0 w 495643"/>
                <a:gd name="connsiteY3" fmla="*/ 962025 h 1041719"/>
                <a:gd name="connsiteX4" fmla="*/ 219075 w 495643"/>
                <a:gd name="connsiteY4" fmla="*/ 0 h 1041719"/>
                <a:gd name="connsiteX0" fmla="*/ 219075 w 495643"/>
                <a:gd name="connsiteY0" fmla="*/ 0 h 1128272"/>
                <a:gd name="connsiteX1" fmla="*/ 495643 w 495643"/>
                <a:gd name="connsiteY1" fmla="*/ 283488 h 1128272"/>
                <a:gd name="connsiteX2" fmla="*/ 337350 w 495643"/>
                <a:gd name="connsiteY2" fmla="*/ 1041719 h 1128272"/>
                <a:gd name="connsiteX3" fmla="*/ 0 w 495643"/>
                <a:gd name="connsiteY3" fmla="*/ 962025 h 1128272"/>
                <a:gd name="connsiteX4" fmla="*/ 219075 w 495643"/>
                <a:gd name="connsiteY4" fmla="*/ 0 h 1128272"/>
                <a:gd name="connsiteX0" fmla="*/ 219075 w 495643"/>
                <a:gd name="connsiteY0" fmla="*/ 0 h 1159854"/>
                <a:gd name="connsiteX1" fmla="*/ 495643 w 495643"/>
                <a:gd name="connsiteY1" fmla="*/ 283488 h 1159854"/>
                <a:gd name="connsiteX2" fmla="*/ 337350 w 495643"/>
                <a:gd name="connsiteY2" fmla="*/ 1041719 h 1159854"/>
                <a:gd name="connsiteX3" fmla="*/ 0 w 495643"/>
                <a:gd name="connsiteY3" fmla="*/ 962025 h 1159854"/>
                <a:gd name="connsiteX4" fmla="*/ 219075 w 495643"/>
                <a:gd name="connsiteY4" fmla="*/ 0 h 1159854"/>
                <a:gd name="connsiteX0" fmla="*/ 219075 w 495643"/>
                <a:gd name="connsiteY0" fmla="*/ 0 h 1145450"/>
                <a:gd name="connsiteX1" fmla="*/ 495643 w 495643"/>
                <a:gd name="connsiteY1" fmla="*/ 283488 h 1145450"/>
                <a:gd name="connsiteX2" fmla="*/ 337350 w 495643"/>
                <a:gd name="connsiteY2" fmla="*/ 1041719 h 1145450"/>
                <a:gd name="connsiteX3" fmla="*/ 0 w 495643"/>
                <a:gd name="connsiteY3" fmla="*/ 962025 h 1145450"/>
                <a:gd name="connsiteX4" fmla="*/ 219075 w 495643"/>
                <a:gd name="connsiteY4" fmla="*/ 0 h 1145450"/>
                <a:gd name="connsiteX0" fmla="*/ 219075 w 495643"/>
                <a:gd name="connsiteY0" fmla="*/ 0 h 1144013"/>
                <a:gd name="connsiteX1" fmla="*/ 495643 w 495643"/>
                <a:gd name="connsiteY1" fmla="*/ 283488 h 1144013"/>
                <a:gd name="connsiteX2" fmla="*/ 337350 w 495643"/>
                <a:gd name="connsiteY2" fmla="*/ 1041719 h 1144013"/>
                <a:gd name="connsiteX3" fmla="*/ 0 w 495643"/>
                <a:gd name="connsiteY3" fmla="*/ 962025 h 1144013"/>
                <a:gd name="connsiteX4" fmla="*/ 219075 w 495643"/>
                <a:gd name="connsiteY4" fmla="*/ 0 h 1144013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505510"/>
                <a:gd name="connsiteY0" fmla="*/ 0 h 1141141"/>
                <a:gd name="connsiteX1" fmla="*/ 505510 w 505510"/>
                <a:gd name="connsiteY1" fmla="*/ 260463 h 1141141"/>
                <a:gd name="connsiteX2" fmla="*/ 337350 w 505510"/>
                <a:gd name="connsiteY2" fmla="*/ 1041719 h 1141141"/>
                <a:gd name="connsiteX3" fmla="*/ 0 w 505510"/>
                <a:gd name="connsiteY3" fmla="*/ 962025 h 1141141"/>
                <a:gd name="connsiteX4" fmla="*/ 219075 w 505510"/>
                <a:gd name="connsiteY4" fmla="*/ 0 h 1141141"/>
                <a:gd name="connsiteX0" fmla="*/ 219075 w 512088"/>
                <a:gd name="connsiteY0" fmla="*/ 0 h 1141141"/>
                <a:gd name="connsiteX1" fmla="*/ 512088 w 512088"/>
                <a:gd name="connsiteY1" fmla="*/ 250595 h 1141141"/>
                <a:gd name="connsiteX2" fmla="*/ 337350 w 512088"/>
                <a:gd name="connsiteY2" fmla="*/ 1041719 h 1141141"/>
                <a:gd name="connsiteX3" fmla="*/ 0 w 512088"/>
                <a:gd name="connsiteY3" fmla="*/ 962025 h 1141141"/>
                <a:gd name="connsiteX4" fmla="*/ 219075 w 512088"/>
                <a:gd name="connsiteY4" fmla="*/ 0 h 114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88" h="1141141">
                  <a:moveTo>
                    <a:pt x="219075" y="0"/>
                  </a:moveTo>
                  <a:lnTo>
                    <a:pt x="512088" y="250595"/>
                  </a:lnTo>
                  <a:lnTo>
                    <a:pt x="337350" y="1041719"/>
                  </a:lnTo>
                  <a:cubicBezTo>
                    <a:pt x="215032" y="1222373"/>
                    <a:pt x="617" y="1133316"/>
                    <a:pt x="0" y="962025"/>
                  </a:cubicBezTo>
                  <a:cubicBezTo>
                    <a:pt x="73025" y="641350"/>
                    <a:pt x="119736" y="320675"/>
                    <a:pt x="2190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6">
            <a:extLst>
              <a:ext uri="{FF2B5EF4-FFF2-40B4-BE49-F238E27FC236}">
                <a16:creationId xmlns:a16="http://schemas.microsoft.com/office/drawing/2014/main" id="{06C018FA-0B68-489B-B087-915A2E988B3A}"/>
              </a:ext>
            </a:extLst>
          </p:cNvPr>
          <p:cNvSpPr/>
          <p:nvPr/>
        </p:nvSpPr>
        <p:spPr>
          <a:xfrm rot="2700000">
            <a:off x="925984" y="5022639"/>
            <a:ext cx="191185" cy="3427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F43DA67-4594-4224-B0E0-E188D09CDE8F}"/>
              </a:ext>
            </a:extLst>
          </p:cNvPr>
          <p:cNvSpPr/>
          <p:nvPr/>
        </p:nvSpPr>
        <p:spPr>
          <a:xfrm>
            <a:off x="904197" y="3939246"/>
            <a:ext cx="236869" cy="22173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44D53B-4F49-4BE2-96AD-C3CBC2373FAF}"/>
              </a:ext>
            </a:extLst>
          </p:cNvPr>
          <p:cNvSpPr/>
          <p:nvPr/>
        </p:nvSpPr>
        <p:spPr>
          <a:xfrm>
            <a:off x="10804365" y="2375559"/>
            <a:ext cx="279940" cy="2340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6269EBB6-9791-482F-B090-AF7CEAC3D9D2}"/>
              </a:ext>
            </a:extLst>
          </p:cNvPr>
          <p:cNvSpPr>
            <a:spLocks noChangeAspect="1"/>
          </p:cNvSpPr>
          <p:nvPr/>
        </p:nvSpPr>
        <p:spPr>
          <a:xfrm>
            <a:off x="10817057" y="3513118"/>
            <a:ext cx="254996" cy="257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9C0D745D-DE6D-4E7A-B186-116E82FEA7E8}"/>
              </a:ext>
            </a:extLst>
          </p:cNvPr>
          <p:cNvSpPr/>
          <p:nvPr/>
        </p:nvSpPr>
        <p:spPr>
          <a:xfrm>
            <a:off x="4519159" y="3804705"/>
            <a:ext cx="2351766" cy="2825704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bg1"/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43C8965-CBEC-41C6-91BA-63C719F24F5E}"/>
              </a:ext>
            </a:extLst>
          </p:cNvPr>
          <p:cNvSpPr/>
          <p:nvPr/>
        </p:nvSpPr>
        <p:spPr>
          <a:xfrm>
            <a:off x="4221804" y="4406630"/>
            <a:ext cx="2947481" cy="1789889"/>
          </a:xfrm>
          <a:custGeom>
            <a:avLst/>
            <a:gdLst>
              <a:gd name="connsiteX0" fmla="*/ 0 w 2879387"/>
              <a:gd name="connsiteY0" fmla="*/ 175098 h 1789889"/>
              <a:gd name="connsiteX1" fmla="*/ 1498059 w 2879387"/>
              <a:gd name="connsiteY1" fmla="*/ 1789889 h 1789889"/>
              <a:gd name="connsiteX2" fmla="*/ 2879387 w 2879387"/>
              <a:gd name="connsiteY2" fmla="*/ 1420238 h 1789889"/>
              <a:gd name="connsiteX3" fmla="*/ 1400783 w 2879387"/>
              <a:gd name="connsiteY3" fmla="*/ 0 h 1789889"/>
              <a:gd name="connsiteX4" fmla="*/ 0 w 2879387"/>
              <a:gd name="connsiteY4" fmla="*/ 175098 h 1789889"/>
              <a:gd name="connsiteX0" fmla="*/ 0 w 2918298"/>
              <a:gd name="connsiteY0" fmla="*/ 194553 h 1789889"/>
              <a:gd name="connsiteX1" fmla="*/ 1536970 w 2918298"/>
              <a:gd name="connsiteY1" fmla="*/ 1789889 h 1789889"/>
              <a:gd name="connsiteX2" fmla="*/ 2918298 w 2918298"/>
              <a:gd name="connsiteY2" fmla="*/ 1420238 h 1789889"/>
              <a:gd name="connsiteX3" fmla="*/ 1439694 w 2918298"/>
              <a:gd name="connsiteY3" fmla="*/ 0 h 1789889"/>
              <a:gd name="connsiteX4" fmla="*/ 0 w 2918298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39694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29967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47481"/>
              <a:gd name="connsiteY0" fmla="*/ 194553 h 1789889"/>
              <a:gd name="connsiteX1" fmla="*/ 1536970 w 2947481"/>
              <a:gd name="connsiteY1" fmla="*/ 1789889 h 1789889"/>
              <a:gd name="connsiteX2" fmla="*/ 2947481 w 2947481"/>
              <a:gd name="connsiteY2" fmla="*/ 1429967 h 1789889"/>
              <a:gd name="connsiteX3" fmla="*/ 1400783 w 2947481"/>
              <a:gd name="connsiteY3" fmla="*/ 0 h 1789889"/>
              <a:gd name="connsiteX4" fmla="*/ 0 w 2947481"/>
              <a:gd name="connsiteY4" fmla="*/ 194553 h 178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81" h="1789889">
                <a:moveTo>
                  <a:pt x="0" y="194553"/>
                </a:moveTo>
                <a:lnTo>
                  <a:pt x="1536970" y="1789889"/>
                </a:lnTo>
                <a:lnTo>
                  <a:pt x="2947481" y="1429967"/>
                </a:lnTo>
                <a:lnTo>
                  <a:pt x="1400783" y="0"/>
                </a:lnTo>
                <a:lnTo>
                  <a:pt x="0" y="19455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5B2DD-1E2E-4BF9-B6C2-E585426C1E5C}"/>
              </a:ext>
            </a:extLst>
          </p:cNvPr>
          <p:cNvSpPr txBox="1"/>
          <p:nvPr/>
        </p:nvSpPr>
        <p:spPr>
          <a:xfrm>
            <a:off x="623380" y="32353"/>
            <a:ext cx="61916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Session record and replay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23C858F6-406B-4BEB-8835-53B59B6C8035}"/>
              </a:ext>
            </a:extLst>
          </p:cNvPr>
          <p:cNvGrpSpPr/>
          <p:nvPr/>
        </p:nvGrpSpPr>
        <p:grpSpPr>
          <a:xfrm>
            <a:off x="5346395" y="2782559"/>
            <a:ext cx="834680" cy="834680"/>
            <a:chOff x="5297755" y="2402180"/>
            <a:chExt cx="834680" cy="834680"/>
          </a:xfrm>
          <a:solidFill>
            <a:schemeClr val="bg1"/>
          </a:solidFill>
        </p:grpSpPr>
        <p:sp>
          <p:nvSpPr>
            <p:cNvPr id="28" name="Rounded Rectangle 42">
              <a:extLst>
                <a:ext uri="{FF2B5EF4-FFF2-40B4-BE49-F238E27FC236}">
                  <a16:creationId xmlns:a16="http://schemas.microsoft.com/office/drawing/2014/main" id="{7A4C8D31-86A6-4AE9-920F-1D207507D05A}"/>
                </a:ext>
              </a:extLst>
            </p:cNvPr>
            <p:cNvSpPr/>
            <p:nvPr/>
          </p:nvSpPr>
          <p:spPr>
            <a:xfrm rot="18900000">
              <a:off x="5297755" y="2402180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ounded Rectangle 43">
              <a:extLst>
                <a:ext uri="{FF2B5EF4-FFF2-40B4-BE49-F238E27FC236}">
                  <a16:creationId xmlns:a16="http://schemas.microsoft.com/office/drawing/2014/main" id="{AD9EC195-D437-4DB5-915A-7BA8A41E5D27}"/>
                </a:ext>
              </a:extLst>
            </p:cNvPr>
            <p:cNvSpPr/>
            <p:nvPr/>
          </p:nvSpPr>
          <p:spPr>
            <a:xfrm rot="18900000">
              <a:off x="5355432" y="2459859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D33276CB-BA0E-4937-88BB-95C55568F697}"/>
              </a:ext>
            </a:extLst>
          </p:cNvPr>
          <p:cNvGrpSpPr/>
          <p:nvPr/>
        </p:nvGrpSpPr>
        <p:grpSpPr>
          <a:xfrm>
            <a:off x="6095891" y="3568474"/>
            <a:ext cx="834680" cy="834680"/>
            <a:chOff x="6047251" y="3165629"/>
            <a:chExt cx="834680" cy="834680"/>
          </a:xfrm>
        </p:grpSpPr>
        <p:sp>
          <p:nvSpPr>
            <p:cNvPr id="31" name="Rounded Rectangle 46">
              <a:extLst>
                <a:ext uri="{FF2B5EF4-FFF2-40B4-BE49-F238E27FC236}">
                  <a16:creationId xmlns:a16="http://schemas.microsoft.com/office/drawing/2014/main" id="{273FB777-D078-4D9F-B13B-73AA84D5A027}"/>
                </a:ext>
              </a:extLst>
            </p:cNvPr>
            <p:cNvSpPr/>
            <p:nvPr/>
          </p:nvSpPr>
          <p:spPr>
            <a:xfrm rot="18900000">
              <a:off x="6047251" y="3165629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ounded Rectangle 47">
              <a:extLst>
                <a:ext uri="{FF2B5EF4-FFF2-40B4-BE49-F238E27FC236}">
                  <a16:creationId xmlns:a16="http://schemas.microsoft.com/office/drawing/2014/main" id="{3F677D64-F245-4DC8-8E87-89BE10DE1D45}"/>
                </a:ext>
              </a:extLst>
            </p:cNvPr>
            <p:cNvSpPr/>
            <p:nvPr/>
          </p:nvSpPr>
          <p:spPr>
            <a:xfrm rot="18900000">
              <a:off x="6104929" y="3223308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그룹 6">
            <a:extLst>
              <a:ext uri="{FF2B5EF4-FFF2-40B4-BE49-F238E27FC236}">
                <a16:creationId xmlns:a16="http://schemas.microsoft.com/office/drawing/2014/main" id="{90E6582E-01A3-4A85-A524-1BA1C78EFCC9}"/>
              </a:ext>
            </a:extLst>
          </p:cNvPr>
          <p:cNvGrpSpPr/>
          <p:nvPr/>
        </p:nvGrpSpPr>
        <p:grpSpPr>
          <a:xfrm>
            <a:off x="6095891" y="1996644"/>
            <a:ext cx="834680" cy="834680"/>
            <a:chOff x="6047251" y="1704813"/>
            <a:chExt cx="834680" cy="834680"/>
          </a:xfrm>
          <a:solidFill>
            <a:schemeClr val="bg1"/>
          </a:solidFill>
        </p:grpSpPr>
        <p:sp>
          <p:nvSpPr>
            <p:cNvPr id="34" name="Rounded Rectangle 50">
              <a:extLst>
                <a:ext uri="{FF2B5EF4-FFF2-40B4-BE49-F238E27FC236}">
                  <a16:creationId xmlns:a16="http://schemas.microsoft.com/office/drawing/2014/main" id="{0F51B49F-D57A-4B3B-9F7E-015C96815B25}"/>
                </a:ext>
              </a:extLst>
            </p:cNvPr>
            <p:cNvSpPr/>
            <p:nvPr/>
          </p:nvSpPr>
          <p:spPr>
            <a:xfrm rot="18900000">
              <a:off x="6047251" y="1704813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ounded Rectangle 51">
              <a:extLst>
                <a:ext uri="{FF2B5EF4-FFF2-40B4-BE49-F238E27FC236}">
                  <a16:creationId xmlns:a16="http://schemas.microsoft.com/office/drawing/2014/main" id="{2E6CB1E8-54E3-407E-824F-B42994F7BA86}"/>
                </a:ext>
              </a:extLst>
            </p:cNvPr>
            <p:cNvSpPr/>
            <p:nvPr/>
          </p:nvSpPr>
          <p:spPr>
            <a:xfrm rot="18900000">
              <a:off x="6096807" y="1762492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그룹 5">
            <a:extLst>
              <a:ext uri="{FF2B5EF4-FFF2-40B4-BE49-F238E27FC236}">
                <a16:creationId xmlns:a16="http://schemas.microsoft.com/office/drawing/2014/main" id="{E45A78B0-D904-4C95-A9F4-A7877CE17CAC}"/>
              </a:ext>
            </a:extLst>
          </p:cNvPr>
          <p:cNvGrpSpPr/>
          <p:nvPr/>
        </p:nvGrpSpPr>
        <p:grpSpPr>
          <a:xfrm>
            <a:off x="5346395" y="4354388"/>
            <a:ext cx="834680" cy="834680"/>
            <a:chOff x="5297755" y="4062557"/>
            <a:chExt cx="834680" cy="834680"/>
          </a:xfrm>
        </p:grpSpPr>
        <p:sp>
          <p:nvSpPr>
            <p:cNvPr id="37" name="Rounded Rectangle 54">
              <a:extLst>
                <a:ext uri="{FF2B5EF4-FFF2-40B4-BE49-F238E27FC236}">
                  <a16:creationId xmlns:a16="http://schemas.microsoft.com/office/drawing/2014/main" id="{B35A1C92-5249-4042-8D5B-61780310E036}"/>
                </a:ext>
              </a:extLst>
            </p:cNvPr>
            <p:cNvSpPr/>
            <p:nvPr/>
          </p:nvSpPr>
          <p:spPr>
            <a:xfrm rot="18900000">
              <a:off x="5297755" y="4062557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ounded Rectangle 55">
              <a:extLst>
                <a:ext uri="{FF2B5EF4-FFF2-40B4-BE49-F238E27FC236}">
                  <a16:creationId xmlns:a16="http://schemas.microsoft.com/office/drawing/2014/main" id="{6278B2F5-DEF9-4D9A-9488-3939109DEC5E}"/>
                </a:ext>
              </a:extLst>
            </p:cNvPr>
            <p:cNvSpPr/>
            <p:nvPr/>
          </p:nvSpPr>
          <p:spPr>
            <a:xfrm rot="18900000">
              <a:off x="5355434" y="4120236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8D9C7F5-F264-489B-B84E-303AA4245C07}"/>
              </a:ext>
            </a:extLst>
          </p:cNvPr>
          <p:cNvSpPr txBox="1"/>
          <p:nvPr/>
        </p:nvSpPr>
        <p:spPr>
          <a:xfrm>
            <a:off x="7841606" y="4106419"/>
            <a:ext cx="3719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Using </a:t>
            </a:r>
            <a:r>
              <a:rPr lang="en-US" altLang="ko-KR" dirty="0" err="1">
                <a:solidFill>
                  <a:schemeClr val="bg1"/>
                </a:solidFill>
              </a:rPr>
              <a:t>reactjs</a:t>
            </a:r>
            <a:r>
              <a:rPr lang="en-US" altLang="ko-KR" dirty="0">
                <a:solidFill>
                  <a:schemeClr val="bg1"/>
                </a:solidFill>
              </a:rPr>
              <a:t> (on command prompt)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reactstrap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recordrtc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</a:rPr>
              <a:t>npm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en-US" altLang="ko-KR" dirty="0">
                <a:solidFill>
                  <a:schemeClr val="bg1"/>
                </a:solidFill>
              </a:rPr>
              <a:t> bootstrap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4FFAF-E95A-403B-B44F-1DCCCF8E44C9}"/>
              </a:ext>
            </a:extLst>
          </p:cNvPr>
          <p:cNvGrpSpPr/>
          <p:nvPr/>
        </p:nvGrpSpPr>
        <p:grpSpPr>
          <a:xfrm>
            <a:off x="376547" y="2205956"/>
            <a:ext cx="3756208" cy="2246769"/>
            <a:chOff x="-460976" y="1239370"/>
            <a:chExt cx="4226291" cy="73614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D9FF4B-DBB2-40CB-B4E1-532D30177AEC}"/>
                </a:ext>
              </a:extLst>
            </p:cNvPr>
            <p:cNvSpPr txBox="1"/>
            <p:nvPr/>
          </p:nvSpPr>
          <p:spPr>
            <a:xfrm>
              <a:off x="122896" y="1239370"/>
              <a:ext cx="2515484" cy="7361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record </a:t>
              </a:r>
            </a:p>
            <a:p>
              <a:r>
                <a:rPr lang="en-US" altLang="ko-KR" sz="2000" dirty="0">
                  <a:solidFill>
                    <a:schemeClr val="bg1"/>
                  </a:solidFill>
                </a:rPr>
                <a:t>We will be going to check today :</a:t>
              </a:r>
            </a:p>
            <a:p>
              <a:endParaRPr lang="en-US" altLang="ko-KR" sz="2000" dirty="0">
                <a:solidFill>
                  <a:schemeClr val="bg1"/>
                </a:solidFill>
              </a:endParaRPr>
            </a:p>
            <a:p>
              <a:pPr marL="342900" indent="-342900">
                <a:buAutoNum type="arabicParenR"/>
              </a:pPr>
              <a:r>
                <a:rPr lang="en-US" altLang="ko-KR" sz="2000" dirty="0">
                  <a:solidFill>
                    <a:schemeClr val="bg1"/>
                  </a:solidFill>
                </a:rPr>
                <a:t>Session record </a:t>
              </a:r>
            </a:p>
            <a:p>
              <a:pPr marL="342900" indent="-342900">
                <a:buAutoNum type="arabicParenR"/>
              </a:pPr>
              <a:r>
                <a:rPr lang="en-US" altLang="ko-KR" sz="2000" dirty="0">
                  <a:solidFill>
                    <a:schemeClr val="bg1"/>
                  </a:solidFill>
                </a:rPr>
                <a:t>Session replay </a:t>
              </a:r>
            </a:p>
            <a:p>
              <a:pPr algn="r"/>
              <a:endParaRPr lang="ko-KR" altLang="en-US" sz="20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7F4A4A-EE59-4199-AB79-2A3545F3DFC2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9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ectangle 36">
            <a:extLst>
              <a:ext uri="{FF2B5EF4-FFF2-40B4-BE49-F238E27FC236}">
                <a16:creationId xmlns:a16="http://schemas.microsoft.com/office/drawing/2014/main" id="{FB559B91-703A-40C6-83FD-843185BE51EC}"/>
              </a:ext>
            </a:extLst>
          </p:cNvPr>
          <p:cNvSpPr/>
          <p:nvPr/>
        </p:nvSpPr>
        <p:spPr>
          <a:xfrm>
            <a:off x="6337946" y="2240778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7030A0"/>
              </a:solidFill>
            </a:endParaRPr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A4E7DEB5-7DC4-41AE-8392-FE4F2868C370}"/>
              </a:ext>
            </a:extLst>
          </p:cNvPr>
          <p:cNvSpPr/>
          <p:nvPr/>
        </p:nvSpPr>
        <p:spPr>
          <a:xfrm>
            <a:off x="5575926" y="3073676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ounded Rectangle 27">
            <a:extLst>
              <a:ext uri="{FF2B5EF4-FFF2-40B4-BE49-F238E27FC236}">
                <a16:creationId xmlns:a16="http://schemas.microsoft.com/office/drawing/2014/main" id="{499F4F54-6388-4BBC-99B8-431DFC5E0412}"/>
              </a:ext>
            </a:extLst>
          </p:cNvPr>
          <p:cNvSpPr/>
          <p:nvPr/>
        </p:nvSpPr>
        <p:spPr>
          <a:xfrm>
            <a:off x="6348680" y="3827207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ounded Rectangle 7">
            <a:extLst>
              <a:ext uri="{FF2B5EF4-FFF2-40B4-BE49-F238E27FC236}">
                <a16:creationId xmlns:a16="http://schemas.microsoft.com/office/drawing/2014/main" id="{6B2A59A0-5804-40F7-9F12-2E726FD572B1}"/>
              </a:ext>
            </a:extLst>
          </p:cNvPr>
          <p:cNvSpPr/>
          <p:nvPr/>
        </p:nvSpPr>
        <p:spPr>
          <a:xfrm>
            <a:off x="5611716" y="4576889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0291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57C7C-202A-69BB-2ADE-0660A9334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74" b="33072"/>
          <a:stretch/>
        </p:blipFill>
        <p:spPr>
          <a:xfrm>
            <a:off x="663389" y="744070"/>
            <a:ext cx="3953435" cy="4589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CF418-4591-FD15-C866-BF49D0F39B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2" t="20654" r="30882" b="29673"/>
          <a:stretch/>
        </p:blipFill>
        <p:spPr>
          <a:xfrm>
            <a:off x="4831976" y="1497106"/>
            <a:ext cx="6974542" cy="34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1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1FCB2-9D5C-75C5-D677-E8367EA6D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7" b="24968"/>
          <a:stretch/>
        </p:blipFill>
        <p:spPr>
          <a:xfrm>
            <a:off x="0" y="824753"/>
            <a:ext cx="12192000" cy="49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0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13F7D-918C-08DA-AA19-975B92529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8" t="11765" r="33750" b="44314"/>
          <a:stretch/>
        </p:blipFill>
        <p:spPr>
          <a:xfrm>
            <a:off x="748553" y="672354"/>
            <a:ext cx="9861176" cy="618564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D960B68-A6A1-24C8-A8D8-B892F9D067F1}"/>
              </a:ext>
            </a:extLst>
          </p:cNvPr>
          <p:cNvSpPr/>
          <p:nvPr/>
        </p:nvSpPr>
        <p:spPr>
          <a:xfrm>
            <a:off x="5114364" y="5047129"/>
            <a:ext cx="331694" cy="26894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649AA-683F-AFDE-7CCD-6B742F20C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517" y="723900"/>
            <a:ext cx="1455177" cy="556932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The red circle represents the cursor moving </a:t>
            </a:r>
          </a:p>
          <a:p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Which can help us to track user activity </a:t>
            </a:r>
          </a:p>
          <a:p>
            <a:endParaRPr lang="en-US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-can download it in mp4 format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Replay the session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Capture the voice and the mouse movements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4841-F07B-BA38-61E9-586A60548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5" t="11765" r="33750" b="44314"/>
          <a:stretch/>
        </p:blipFill>
        <p:spPr>
          <a:xfrm>
            <a:off x="2770094" y="336176"/>
            <a:ext cx="9291917" cy="61856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2CE3D9-6BDD-A686-3E4C-3C1FEDE78F15}"/>
              </a:ext>
            </a:extLst>
          </p:cNvPr>
          <p:cNvSpPr/>
          <p:nvPr/>
        </p:nvSpPr>
        <p:spPr>
          <a:xfrm>
            <a:off x="6584575" y="4733365"/>
            <a:ext cx="282389" cy="2779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678438-DE39-7D7D-5EBA-F70EA0C1235E}"/>
              </a:ext>
            </a:extLst>
          </p:cNvPr>
          <p:cNvSpPr txBox="1"/>
          <p:nvPr/>
        </p:nvSpPr>
        <p:spPr>
          <a:xfrm>
            <a:off x="2868706" y="23438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https://drive.google.com/file/d/1kQEgRcsQQxIrQVlbaQSDrEQ-0a5ke786/view?usp=sharing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(For demonstration of project)</a:t>
            </a:r>
          </a:p>
        </p:txBody>
      </p:sp>
    </p:spTree>
    <p:extLst>
      <p:ext uri="{BB962C8B-B14F-4D97-AF65-F5344CB8AC3E}">
        <p14:creationId xmlns:p14="http://schemas.microsoft.com/office/powerpoint/2010/main" val="424079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2393-DC85-4A83-A66E-FBE9B7A338A9}"/>
              </a:ext>
            </a:extLst>
          </p:cNvPr>
          <p:cNvGrpSpPr/>
          <p:nvPr/>
        </p:nvGrpSpPr>
        <p:grpSpPr>
          <a:xfrm>
            <a:off x="2778476" y="983600"/>
            <a:ext cx="6469869" cy="5036664"/>
            <a:chOff x="2850668" y="983600"/>
            <a:chExt cx="6469869" cy="50366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DE9DF4-FB5B-43F3-8A17-6C2549D072E8}"/>
                </a:ext>
              </a:extLst>
            </p:cNvPr>
            <p:cNvSpPr/>
            <p:nvPr/>
          </p:nvSpPr>
          <p:spPr>
            <a:xfrm flipH="1">
              <a:off x="3251088" y="1127983"/>
              <a:ext cx="5918025" cy="4892281"/>
            </a:xfrm>
            <a:custGeom>
              <a:avLst/>
              <a:gdLst>
                <a:gd name="connsiteX0" fmla="*/ 5411991 w 6155406"/>
                <a:gd name="connsiteY0" fmla="*/ 104032 h 4892281"/>
                <a:gd name="connsiteX1" fmla="*/ 6065232 w 6155406"/>
                <a:gd name="connsiteY1" fmla="*/ 757273 h 4892281"/>
                <a:gd name="connsiteX2" fmla="*/ 6065232 w 6155406"/>
                <a:gd name="connsiteY2" fmla="*/ 2390328 h 4892281"/>
                <a:gd name="connsiteX3" fmla="*/ 6065232 w 6155406"/>
                <a:gd name="connsiteY3" fmla="*/ 3370156 h 4892281"/>
                <a:gd name="connsiteX4" fmla="*/ 5411991 w 6155406"/>
                <a:gd name="connsiteY4" fmla="*/ 4023397 h 4892281"/>
                <a:gd name="connsiteX5" fmla="*/ 2590341 w 6155406"/>
                <a:gd name="connsiteY5" fmla="*/ 4023397 h 4892281"/>
                <a:gd name="connsiteX6" fmla="*/ 1112202 w 6155406"/>
                <a:gd name="connsiteY6" fmla="*/ 4753418 h 4892281"/>
                <a:gd name="connsiteX7" fmla="*/ 1101102 w 6155406"/>
                <a:gd name="connsiteY7" fmla="*/ 4023397 h 4892281"/>
                <a:gd name="connsiteX8" fmla="*/ 761517 w 6155406"/>
                <a:gd name="connsiteY8" fmla="*/ 4023397 h 4892281"/>
                <a:gd name="connsiteX9" fmla="*/ 108276 w 6155406"/>
                <a:gd name="connsiteY9" fmla="*/ 3370156 h 4892281"/>
                <a:gd name="connsiteX10" fmla="*/ 108276 w 6155406"/>
                <a:gd name="connsiteY10" fmla="*/ 2390328 h 4892281"/>
                <a:gd name="connsiteX11" fmla="*/ 108276 w 6155406"/>
                <a:gd name="connsiteY11" fmla="*/ 757273 h 4892281"/>
                <a:gd name="connsiteX12" fmla="*/ 761517 w 6155406"/>
                <a:gd name="connsiteY12" fmla="*/ 104032 h 4892281"/>
                <a:gd name="connsiteX13" fmla="*/ 1101102 w 6155406"/>
                <a:gd name="connsiteY13" fmla="*/ 104032 h 4892281"/>
                <a:gd name="connsiteX14" fmla="*/ 2590341 w 6155406"/>
                <a:gd name="connsiteY14" fmla="*/ 104032 h 4892281"/>
                <a:gd name="connsiteX15" fmla="*/ 5468039 w 6155406"/>
                <a:gd name="connsiteY15" fmla="*/ 0 h 4892281"/>
                <a:gd name="connsiteX16" fmla="*/ 2564753 w 6155406"/>
                <a:gd name="connsiteY16" fmla="*/ 0 h 4892281"/>
                <a:gd name="connsiteX17" fmla="*/ 1025901 w 6155406"/>
                <a:gd name="connsiteY17" fmla="*/ 0 h 4892281"/>
                <a:gd name="connsiteX18" fmla="*/ 687367 w 6155406"/>
                <a:gd name="connsiteY18" fmla="*/ 0 h 4892281"/>
                <a:gd name="connsiteX19" fmla="*/ 0 w 6155406"/>
                <a:gd name="connsiteY19" fmla="*/ 687367 h 4892281"/>
                <a:gd name="connsiteX20" fmla="*/ 0 w 6155406"/>
                <a:gd name="connsiteY20" fmla="*/ 2405738 h 4892281"/>
                <a:gd name="connsiteX21" fmla="*/ 0 w 6155406"/>
                <a:gd name="connsiteY21" fmla="*/ 3436755 h 4892281"/>
                <a:gd name="connsiteX22" fmla="*/ 687367 w 6155406"/>
                <a:gd name="connsiteY22" fmla="*/ 4124122 h 4892281"/>
                <a:gd name="connsiteX23" fmla="*/ 1025901 w 6155406"/>
                <a:gd name="connsiteY23" fmla="*/ 4124122 h 4892281"/>
                <a:gd name="connsiteX24" fmla="*/ 1037371 w 6155406"/>
                <a:gd name="connsiteY24" fmla="*/ 4892281 h 4892281"/>
                <a:gd name="connsiteX25" fmla="*/ 2564753 w 6155406"/>
                <a:gd name="connsiteY25" fmla="*/ 4124122 h 4892281"/>
                <a:gd name="connsiteX26" fmla="*/ 5468039 w 6155406"/>
                <a:gd name="connsiteY26" fmla="*/ 4124122 h 4892281"/>
                <a:gd name="connsiteX27" fmla="*/ 6155406 w 6155406"/>
                <a:gd name="connsiteY27" fmla="*/ 3436755 h 4892281"/>
                <a:gd name="connsiteX28" fmla="*/ 6155406 w 6155406"/>
                <a:gd name="connsiteY28" fmla="*/ 2405738 h 4892281"/>
                <a:gd name="connsiteX29" fmla="*/ 6155406 w 6155406"/>
                <a:gd name="connsiteY29" fmla="*/ 687367 h 4892281"/>
                <a:gd name="connsiteX30" fmla="*/ 5468039 w 6155406"/>
                <a:gd name="connsiteY30" fmla="*/ 0 h 489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5406" h="4892281">
                  <a:moveTo>
                    <a:pt x="5411991" y="104032"/>
                  </a:moveTo>
                  <a:cubicBezTo>
                    <a:pt x="5772766" y="104032"/>
                    <a:pt x="6065232" y="396498"/>
                    <a:pt x="6065232" y="757273"/>
                  </a:cubicBezTo>
                  <a:lnTo>
                    <a:pt x="6065232" y="2390328"/>
                  </a:lnTo>
                  <a:lnTo>
                    <a:pt x="6065232" y="3370156"/>
                  </a:lnTo>
                  <a:cubicBezTo>
                    <a:pt x="6065232" y="3730931"/>
                    <a:pt x="5772766" y="4023397"/>
                    <a:pt x="5411991" y="4023397"/>
                  </a:cubicBezTo>
                  <a:lnTo>
                    <a:pt x="2590341" y="4023397"/>
                  </a:lnTo>
                  <a:lnTo>
                    <a:pt x="1112202" y="4753418"/>
                  </a:lnTo>
                  <a:lnTo>
                    <a:pt x="1101102" y="4023397"/>
                  </a:lnTo>
                  <a:lnTo>
                    <a:pt x="761517" y="4023397"/>
                  </a:lnTo>
                  <a:cubicBezTo>
                    <a:pt x="400742" y="4023397"/>
                    <a:pt x="108276" y="3730931"/>
                    <a:pt x="108276" y="3370156"/>
                  </a:cubicBezTo>
                  <a:lnTo>
                    <a:pt x="108276" y="2390328"/>
                  </a:lnTo>
                  <a:lnTo>
                    <a:pt x="108276" y="757273"/>
                  </a:lnTo>
                  <a:cubicBezTo>
                    <a:pt x="108276" y="396498"/>
                    <a:pt x="400742" y="104032"/>
                    <a:pt x="761517" y="104032"/>
                  </a:cubicBezTo>
                  <a:lnTo>
                    <a:pt x="1101102" y="104032"/>
                  </a:lnTo>
                  <a:lnTo>
                    <a:pt x="2590341" y="104032"/>
                  </a:lnTo>
                  <a:close/>
                  <a:moveTo>
                    <a:pt x="5468039" y="0"/>
                  </a:moveTo>
                  <a:lnTo>
                    <a:pt x="2564753" y="0"/>
                  </a:lnTo>
                  <a:lnTo>
                    <a:pt x="1025901" y="0"/>
                  </a:lnTo>
                  <a:lnTo>
                    <a:pt x="687367" y="0"/>
                  </a:lnTo>
                  <a:cubicBezTo>
                    <a:pt x="307745" y="0"/>
                    <a:pt x="0" y="307745"/>
                    <a:pt x="0" y="687367"/>
                  </a:cubicBezTo>
                  <a:lnTo>
                    <a:pt x="0" y="2405738"/>
                  </a:lnTo>
                  <a:lnTo>
                    <a:pt x="0" y="3436755"/>
                  </a:lnTo>
                  <a:cubicBezTo>
                    <a:pt x="0" y="3816377"/>
                    <a:pt x="307745" y="4124122"/>
                    <a:pt x="687367" y="4124122"/>
                  </a:cubicBezTo>
                  <a:lnTo>
                    <a:pt x="1025901" y="4124122"/>
                  </a:lnTo>
                  <a:lnTo>
                    <a:pt x="1037371" y="4892281"/>
                  </a:lnTo>
                  <a:lnTo>
                    <a:pt x="2564753" y="4124122"/>
                  </a:lnTo>
                  <a:lnTo>
                    <a:pt x="5468039" y="4124122"/>
                  </a:lnTo>
                  <a:cubicBezTo>
                    <a:pt x="5847661" y="4124122"/>
                    <a:pt x="6155406" y="3816377"/>
                    <a:pt x="6155406" y="3436755"/>
                  </a:cubicBezTo>
                  <a:lnTo>
                    <a:pt x="6155406" y="2405738"/>
                  </a:lnTo>
                  <a:lnTo>
                    <a:pt x="6155406" y="687367"/>
                  </a:lnTo>
                  <a:cubicBezTo>
                    <a:pt x="6155406" y="307745"/>
                    <a:pt x="5847661" y="0"/>
                    <a:pt x="54680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6B422E-2086-49E7-AD72-582C2AB6DA6B}"/>
                </a:ext>
              </a:extLst>
            </p:cNvPr>
            <p:cNvSpPr/>
            <p:nvPr/>
          </p:nvSpPr>
          <p:spPr>
            <a:xfrm>
              <a:off x="2850668" y="983600"/>
              <a:ext cx="6469869" cy="42608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0C6080-F13F-4E14-84DF-3C2153F75EE0}"/>
                </a:ext>
              </a:extLst>
            </p:cNvPr>
            <p:cNvSpPr/>
            <p:nvPr/>
          </p:nvSpPr>
          <p:spPr>
            <a:xfrm flipH="1">
              <a:off x="3251088" y="1127984"/>
              <a:ext cx="1888958" cy="3438215"/>
            </a:xfrm>
            <a:custGeom>
              <a:avLst/>
              <a:gdLst>
                <a:gd name="connsiteX0" fmla="*/ 1201591 w 1888958"/>
                <a:gd name="connsiteY0" fmla="*/ 0 h 3438215"/>
                <a:gd name="connsiteX1" fmla="*/ 0 w 1888958"/>
                <a:gd name="connsiteY1" fmla="*/ 0 h 3438215"/>
                <a:gd name="connsiteX2" fmla="*/ 0 w 1888958"/>
                <a:gd name="connsiteY2" fmla="*/ 104032 h 3438215"/>
                <a:gd name="connsiteX3" fmla="*/ 1145543 w 1888958"/>
                <a:gd name="connsiteY3" fmla="*/ 104032 h 3438215"/>
                <a:gd name="connsiteX4" fmla="*/ 1798784 w 1888958"/>
                <a:gd name="connsiteY4" fmla="*/ 757273 h 3438215"/>
                <a:gd name="connsiteX5" fmla="*/ 1798784 w 1888958"/>
                <a:gd name="connsiteY5" fmla="*/ 2390328 h 3438215"/>
                <a:gd name="connsiteX6" fmla="*/ 1798784 w 1888958"/>
                <a:gd name="connsiteY6" fmla="*/ 3370156 h 3438215"/>
                <a:gd name="connsiteX7" fmla="*/ 1791923 w 1888958"/>
                <a:gd name="connsiteY7" fmla="*/ 3438215 h 3438215"/>
                <a:gd name="connsiteX8" fmla="*/ 1888811 w 1888958"/>
                <a:gd name="connsiteY8" fmla="*/ 3438215 h 3438215"/>
                <a:gd name="connsiteX9" fmla="*/ 1888958 w 1888958"/>
                <a:gd name="connsiteY9" fmla="*/ 3436755 h 3438215"/>
                <a:gd name="connsiteX10" fmla="*/ 1888958 w 1888958"/>
                <a:gd name="connsiteY10" fmla="*/ 2405738 h 3438215"/>
                <a:gd name="connsiteX11" fmla="*/ 1888958 w 1888958"/>
                <a:gd name="connsiteY11" fmla="*/ 687367 h 3438215"/>
                <a:gd name="connsiteX12" fmla="*/ 1201591 w 1888958"/>
                <a:gd name="connsiteY12" fmla="*/ 0 h 34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958" h="3438215">
                  <a:moveTo>
                    <a:pt x="1201591" y="0"/>
                  </a:moveTo>
                  <a:lnTo>
                    <a:pt x="0" y="0"/>
                  </a:lnTo>
                  <a:lnTo>
                    <a:pt x="0" y="104032"/>
                  </a:lnTo>
                  <a:lnTo>
                    <a:pt x="1145543" y="104032"/>
                  </a:lnTo>
                  <a:cubicBezTo>
                    <a:pt x="1506318" y="104032"/>
                    <a:pt x="1798784" y="396498"/>
                    <a:pt x="1798784" y="757273"/>
                  </a:cubicBezTo>
                  <a:lnTo>
                    <a:pt x="1798784" y="2390328"/>
                  </a:lnTo>
                  <a:lnTo>
                    <a:pt x="1798784" y="3370156"/>
                  </a:lnTo>
                  <a:lnTo>
                    <a:pt x="1791923" y="3438215"/>
                  </a:lnTo>
                  <a:lnTo>
                    <a:pt x="1888811" y="3438215"/>
                  </a:lnTo>
                  <a:lnTo>
                    <a:pt x="1888958" y="3436755"/>
                  </a:lnTo>
                  <a:lnTo>
                    <a:pt x="1888958" y="2405738"/>
                  </a:lnTo>
                  <a:lnTo>
                    <a:pt x="1888958" y="687367"/>
                  </a:lnTo>
                  <a:cubicBezTo>
                    <a:pt x="1888958" y="307745"/>
                    <a:pt x="1581213" y="0"/>
                    <a:pt x="12015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9F7191-CC70-4516-854C-3D22903D957D}"/>
              </a:ext>
            </a:extLst>
          </p:cNvPr>
          <p:cNvSpPr/>
          <p:nvPr/>
        </p:nvSpPr>
        <p:spPr>
          <a:xfrm rot="21006484">
            <a:off x="2333845" y="1267737"/>
            <a:ext cx="406882" cy="474695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4148B-767C-4440-85FB-049D7196D83C}"/>
              </a:ext>
            </a:extLst>
          </p:cNvPr>
          <p:cNvGrpSpPr/>
          <p:nvPr/>
        </p:nvGrpSpPr>
        <p:grpSpPr>
          <a:xfrm rot="392710">
            <a:off x="3486506" y="4085901"/>
            <a:ext cx="611463" cy="480753"/>
            <a:chOff x="3139062" y="4798549"/>
            <a:chExt cx="686534" cy="5397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5AC316-E38D-4F59-96DF-40121D9F159A}"/>
                </a:ext>
              </a:extLst>
            </p:cNvPr>
            <p:cNvSpPr/>
            <p:nvPr/>
          </p:nvSpPr>
          <p:spPr>
            <a:xfrm>
              <a:off x="3139062" y="4831387"/>
              <a:ext cx="329509" cy="506937"/>
            </a:xfrm>
            <a:custGeom>
              <a:avLst/>
              <a:gdLst>
                <a:gd name="connsiteX0" fmla="*/ 194497 w 329508"/>
                <a:gd name="connsiteY0" fmla="*/ 500115 h 506936"/>
                <a:gd name="connsiteX1" fmla="*/ 217309 w 329508"/>
                <a:gd name="connsiteY1" fmla="*/ 9654 h 506936"/>
                <a:gd name="connsiteX2" fmla="*/ 241388 w 329508"/>
                <a:gd name="connsiteY2" fmla="*/ 57813 h 506936"/>
                <a:gd name="connsiteX3" fmla="*/ 188160 w 329508"/>
                <a:gd name="connsiteY3" fmla="*/ 170606 h 506936"/>
                <a:gd name="connsiteX4" fmla="*/ 213507 w 329508"/>
                <a:gd name="connsiteY4" fmla="*/ 207359 h 506936"/>
                <a:gd name="connsiteX5" fmla="*/ 194497 w 329508"/>
                <a:gd name="connsiteY5" fmla="*/ 50011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508" h="506936">
                  <a:moveTo>
                    <a:pt x="194497" y="500115"/>
                  </a:moveTo>
                  <a:cubicBezTo>
                    <a:pt x="-81784" y="527996"/>
                    <a:pt x="-27288" y="37536"/>
                    <a:pt x="217309" y="9654"/>
                  </a:cubicBezTo>
                  <a:cubicBezTo>
                    <a:pt x="241388" y="7119"/>
                    <a:pt x="255329" y="37536"/>
                    <a:pt x="241388" y="57813"/>
                  </a:cubicBezTo>
                  <a:cubicBezTo>
                    <a:pt x="216041" y="92031"/>
                    <a:pt x="199566" y="130051"/>
                    <a:pt x="188160" y="170606"/>
                  </a:cubicBezTo>
                  <a:cubicBezTo>
                    <a:pt x="184358" y="188349"/>
                    <a:pt x="195764" y="204824"/>
                    <a:pt x="213507" y="207359"/>
                  </a:cubicBezTo>
                  <a:cubicBezTo>
                    <a:pt x="360518" y="226369"/>
                    <a:pt x="365588" y="483639"/>
                    <a:pt x="194497" y="500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6135E-6DFF-403B-A7A7-C97D039BE0D9}"/>
                </a:ext>
              </a:extLst>
            </p:cNvPr>
            <p:cNvSpPr/>
            <p:nvPr/>
          </p:nvSpPr>
          <p:spPr>
            <a:xfrm>
              <a:off x="3508761" y="4798549"/>
              <a:ext cx="316835" cy="506937"/>
            </a:xfrm>
            <a:custGeom>
              <a:avLst/>
              <a:gdLst>
                <a:gd name="connsiteX0" fmla="*/ 184722 w 316835"/>
                <a:gd name="connsiteY0" fmla="*/ 500002 h 506936"/>
                <a:gd name="connsiteX1" fmla="*/ 194861 w 316835"/>
                <a:gd name="connsiteY1" fmla="*/ 9541 h 506936"/>
                <a:gd name="connsiteX2" fmla="*/ 225277 w 316835"/>
                <a:gd name="connsiteY2" fmla="*/ 65303 h 506936"/>
                <a:gd name="connsiteX3" fmla="*/ 179653 w 316835"/>
                <a:gd name="connsiteY3" fmla="*/ 162889 h 506936"/>
                <a:gd name="connsiteX4" fmla="*/ 208802 w 316835"/>
                <a:gd name="connsiteY4" fmla="*/ 208513 h 506936"/>
                <a:gd name="connsiteX5" fmla="*/ 184722 w 316835"/>
                <a:gd name="connsiteY5" fmla="*/ 500002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84722" y="500002"/>
                  </a:moveTo>
                  <a:cubicBezTo>
                    <a:pt x="-59875" y="522814"/>
                    <a:pt x="-40864" y="20947"/>
                    <a:pt x="194861" y="9541"/>
                  </a:cubicBezTo>
                  <a:cubicBezTo>
                    <a:pt x="224010" y="8273"/>
                    <a:pt x="241753" y="41224"/>
                    <a:pt x="225277" y="65303"/>
                  </a:cubicBezTo>
                  <a:cubicBezTo>
                    <a:pt x="205000" y="95720"/>
                    <a:pt x="189792" y="127404"/>
                    <a:pt x="179653" y="162889"/>
                  </a:cubicBezTo>
                  <a:cubicBezTo>
                    <a:pt x="173316" y="183166"/>
                    <a:pt x="187257" y="204711"/>
                    <a:pt x="208802" y="208513"/>
                  </a:cubicBezTo>
                  <a:cubicBezTo>
                    <a:pt x="350744" y="232593"/>
                    <a:pt x="353279" y="484794"/>
                    <a:pt x="184722" y="50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1D01F5-4248-4CF1-934B-0F30BDC377CA}"/>
              </a:ext>
            </a:extLst>
          </p:cNvPr>
          <p:cNvGrpSpPr/>
          <p:nvPr/>
        </p:nvGrpSpPr>
        <p:grpSpPr>
          <a:xfrm rot="21213783">
            <a:off x="9012347" y="5062926"/>
            <a:ext cx="704178" cy="681177"/>
            <a:chOff x="8046445" y="4592230"/>
            <a:chExt cx="513125" cy="4963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6419BE-DC03-44E2-BCAF-6500D717C733}"/>
                </a:ext>
              </a:extLst>
            </p:cNvPr>
            <p:cNvSpPr/>
            <p:nvPr/>
          </p:nvSpPr>
          <p:spPr>
            <a:xfrm>
              <a:off x="8046445" y="4592230"/>
              <a:ext cx="296397" cy="2963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F4C6D6-3581-4F3C-9E62-37E1028FDA0F}"/>
                </a:ext>
              </a:extLst>
            </p:cNvPr>
            <p:cNvSpPr/>
            <p:nvPr/>
          </p:nvSpPr>
          <p:spPr>
            <a:xfrm>
              <a:off x="8110773" y="4639798"/>
              <a:ext cx="448797" cy="4487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1CCF3-0A93-4393-92E3-43DC3B837CC4}"/>
              </a:ext>
            </a:extLst>
          </p:cNvPr>
          <p:cNvGrpSpPr/>
          <p:nvPr/>
        </p:nvGrpSpPr>
        <p:grpSpPr>
          <a:xfrm>
            <a:off x="8256691" y="1797923"/>
            <a:ext cx="610628" cy="456755"/>
            <a:chOff x="8363922" y="1420976"/>
            <a:chExt cx="677719" cy="5069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D80A7D-27F5-4976-B4D1-758EF1722827}"/>
                </a:ext>
              </a:extLst>
            </p:cNvPr>
            <p:cNvSpPr/>
            <p:nvPr/>
          </p:nvSpPr>
          <p:spPr>
            <a:xfrm>
              <a:off x="8724806" y="1420976"/>
              <a:ext cx="316835" cy="494263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2F65D7-9318-4196-A064-26F5E414E8F9}"/>
                </a:ext>
              </a:extLst>
            </p:cNvPr>
            <p:cNvSpPr/>
            <p:nvPr/>
          </p:nvSpPr>
          <p:spPr>
            <a:xfrm>
              <a:off x="8363922" y="1420979"/>
              <a:ext cx="316835" cy="506937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45730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F6D91B1-21CC-4C1D-93AD-573FDBDB78B2}"/>
              </a:ext>
            </a:extLst>
          </p:cNvPr>
          <p:cNvSpPr/>
          <p:nvPr/>
        </p:nvSpPr>
        <p:spPr>
          <a:xfrm rot="8155742">
            <a:off x="-282191" y="5739752"/>
            <a:ext cx="191055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BACDB52-A5CF-4510-A790-147DD85D8232}"/>
              </a:ext>
            </a:extLst>
          </p:cNvPr>
          <p:cNvGrpSpPr/>
          <p:nvPr/>
        </p:nvGrpSpPr>
        <p:grpSpPr>
          <a:xfrm>
            <a:off x="2421898" y="1127983"/>
            <a:ext cx="7392316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2994883" y="2268694"/>
            <a:ext cx="630408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latin typeface="Bookman Old Style" panose="02050604050505020204" pitchFamily="18" charset="0"/>
                <a:cs typeface="Arial" pitchFamily="34" charset="0"/>
              </a:rPr>
              <a:t>Capture user activity and session </a:t>
            </a:r>
          </a:p>
          <a:p>
            <a:pPr algn="ctr"/>
            <a:r>
              <a:rPr lang="en-US" altLang="ko-KR" sz="4000" dirty="0">
                <a:latin typeface="Bookman Old Style" panose="02050604050505020204" pitchFamily="18" charset="0"/>
                <a:cs typeface="Arial" pitchFamily="34" charset="0"/>
              </a:rPr>
              <a:t>Recording</a:t>
            </a:r>
            <a:endParaRPr lang="ko-KR" altLang="en-US" sz="4000" dirty="0">
              <a:latin typeface="Bookman Old Style" panose="0205060405050502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9C0D745D-DE6D-4E7A-B186-116E82FEA7E8}"/>
              </a:ext>
            </a:extLst>
          </p:cNvPr>
          <p:cNvSpPr/>
          <p:nvPr/>
        </p:nvSpPr>
        <p:spPr>
          <a:xfrm>
            <a:off x="4519159" y="3804705"/>
            <a:ext cx="2351766" cy="2825704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bg1"/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43C8965-CBEC-41C6-91BA-63C719F24F5E}"/>
              </a:ext>
            </a:extLst>
          </p:cNvPr>
          <p:cNvSpPr/>
          <p:nvPr/>
        </p:nvSpPr>
        <p:spPr>
          <a:xfrm>
            <a:off x="4221804" y="4406630"/>
            <a:ext cx="2947481" cy="1789889"/>
          </a:xfrm>
          <a:custGeom>
            <a:avLst/>
            <a:gdLst>
              <a:gd name="connsiteX0" fmla="*/ 0 w 2879387"/>
              <a:gd name="connsiteY0" fmla="*/ 175098 h 1789889"/>
              <a:gd name="connsiteX1" fmla="*/ 1498059 w 2879387"/>
              <a:gd name="connsiteY1" fmla="*/ 1789889 h 1789889"/>
              <a:gd name="connsiteX2" fmla="*/ 2879387 w 2879387"/>
              <a:gd name="connsiteY2" fmla="*/ 1420238 h 1789889"/>
              <a:gd name="connsiteX3" fmla="*/ 1400783 w 2879387"/>
              <a:gd name="connsiteY3" fmla="*/ 0 h 1789889"/>
              <a:gd name="connsiteX4" fmla="*/ 0 w 2879387"/>
              <a:gd name="connsiteY4" fmla="*/ 175098 h 1789889"/>
              <a:gd name="connsiteX0" fmla="*/ 0 w 2918298"/>
              <a:gd name="connsiteY0" fmla="*/ 194553 h 1789889"/>
              <a:gd name="connsiteX1" fmla="*/ 1536970 w 2918298"/>
              <a:gd name="connsiteY1" fmla="*/ 1789889 h 1789889"/>
              <a:gd name="connsiteX2" fmla="*/ 2918298 w 2918298"/>
              <a:gd name="connsiteY2" fmla="*/ 1420238 h 1789889"/>
              <a:gd name="connsiteX3" fmla="*/ 1439694 w 2918298"/>
              <a:gd name="connsiteY3" fmla="*/ 0 h 1789889"/>
              <a:gd name="connsiteX4" fmla="*/ 0 w 2918298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39694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29967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47481"/>
              <a:gd name="connsiteY0" fmla="*/ 194553 h 1789889"/>
              <a:gd name="connsiteX1" fmla="*/ 1536970 w 2947481"/>
              <a:gd name="connsiteY1" fmla="*/ 1789889 h 1789889"/>
              <a:gd name="connsiteX2" fmla="*/ 2947481 w 2947481"/>
              <a:gd name="connsiteY2" fmla="*/ 1429967 h 1789889"/>
              <a:gd name="connsiteX3" fmla="*/ 1400783 w 2947481"/>
              <a:gd name="connsiteY3" fmla="*/ 0 h 1789889"/>
              <a:gd name="connsiteX4" fmla="*/ 0 w 2947481"/>
              <a:gd name="connsiteY4" fmla="*/ 194553 h 178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81" h="1789889">
                <a:moveTo>
                  <a:pt x="0" y="194553"/>
                </a:moveTo>
                <a:lnTo>
                  <a:pt x="1536970" y="1789889"/>
                </a:lnTo>
                <a:lnTo>
                  <a:pt x="2947481" y="1429967"/>
                </a:lnTo>
                <a:lnTo>
                  <a:pt x="1400783" y="0"/>
                </a:lnTo>
                <a:lnTo>
                  <a:pt x="0" y="194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5B2DD-1E2E-4BF9-B6C2-E585426C1E5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23C858F6-406B-4BEB-8835-53B59B6C8035}"/>
              </a:ext>
            </a:extLst>
          </p:cNvPr>
          <p:cNvGrpSpPr/>
          <p:nvPr/>
        </p:nvGrpSpPr>
        <p:grpSpPr>
          <a:xfrm>
            <a:off x="5346395" y="2782559"/>
            <a:ext cx="834680" cy="834680"/>
            <a:chOff x="5297755" y="2402180"/>
            <a:chExt cx="834680" cy="834680"/>
          </a:xfrm>
          <a:solidFill>
            <a:schemeClr val="bg1"/>
          </a:solidFill>
        </p:grpSpPr>
        <p:sp>
          <p:nvSpPr>
            <p:cNvPr id="28" name="Rounded Rectangle 42">
              <a:extLst>
                <a:ext uri="{FF2B5EF4-FFF2-40B4-BE49-F238E27FC236}">
                  <a16:creationId xmlns:a16="http://schemas.microsoft.com/office/drawing/2014/main" id="{7A4C8D31-86A6-4AE9-920F-1D207507D05A}"/>
                </a:ext>
              </a:extLst>
            </p:cNvPr>
            <p:cNvSpPr/>
            <p:nvPr/>
          </p:nvSpPr>
          <p:spPr>
            <a:xfrm rot="18900000">
              <a:off x="5297755" y="2402180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ounded Rectangle 43">
              <a:extLst>
                <a:ext uri="{FF2B5EF4-FFF2-40B4-BE49-F238E27FC236}">
                  <a16:creationId xmlns:a16="http://schemas.microsoft.com/office/drawing/2014/main" id="{AD9EC195-D437-4DB5-915A-7BA8A41E5D27}"/>
                </a:ext>
              </a:extLst>
            </p:cNvPr>
            <p:cNvSpPr/>
            <p:nvPr/>
          </p:nvSpPr>
          <p:spPr>
            <a:xfrm rot="18900000">
              <a:off x="5355432" y="2459859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id="{D33276CB-BA0E-4937-88BB-95C55568F697}"/>
              </a:ext>
            </a:extLst>
          </p:cNvPr>
          <p:cNvGrpSpPr/>
          <p:nvPr/>
        </p:nvGrpSpPr>
        <p:grpSpPr>
          <a:xfrm>
            <a:off x="6095891" y="3568474"/>
            <a:ext cx="834680" cy="834680"/>
            <a:chOff x="6047251" y="3165629"/>
            <a:chExt cx="834680" cy="834680"/>
          </a:xfrm>
        </p:grpSpPr>
        <p:sp>
          <p:nvSpPr>
            <p:cNvPr id="31" name="Rounded Rectangle 46">
              <a:extLst>
                <a:ext uri="{FF2B5EF4-FFF2-40B4-BE49-F238E27FC236}">
                  <a16:creationId xmlns:a16="http://schemas.microsoft.com/office/drawing/2014/main" id="{273FB777-D078-4D9F-B13B-73AA84D5A027}"/>
                </a:ext>
              </a:extLst>
            </p:cNvPr>
            <p:cNvSpPr/>
            <p:nvPr/>
          </p:nvSpPr>
          <p:spPr>
            <a:xfrm rot="18900000">
              <a:off x="6047251" y="3165629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ounded Rectangle 47">
              <a:extLst>
                <a:ext uri="{FF2B5EF4-FFF2-40B4-BE49-F238E27FC236}">
                  <a16:creationId xmlns:a16="http://schemas.microsoft.com/office/drawing/2014/main" id="{3F677D64-F245-4DC8-8E87-89BE10DE1D45}"/>
                </a:ext>
              </a:extLst>
            </p:cNvPr>
            <p:cNvSpPr/>
            <p:nvPr/>
          </p:nvSpPr>
          <p:spPr>
            <a:xfrm rot="18900000">
              <a:off x="6104929" y="3223308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그룹 6">
            <a:extLst>
              <a:ext uri="{FF2B5EF4-FFF2-40B4-BE49-F238E27FC236}">
                <a16:creationId xmlns:a16="http://schemas.microsoft.com/office/drawing/2014/main" id="{90E6582E-01A3-4A85-A524-1BA1C78EFCC9}"/>
              </a:ext>
            </a:extLst>
          </p:cNvPr>
          <p:cNvGrpSpPr/>
          <p:nvPr/>
        </p:nvGrpSpPr>
        <p:grpSpPr>
          <a:xfrm>
            <a:off x="6095891" y="1996644"/>
            <a:ext cx="834680" cy="834680"/>
            <a:chOff x="6047251" y="1704813"/>
            <a:chExt cx="834680" cy="834680"/>
          </a:xfrm>
          <a:solidFill>
            <a:schemeClr val="bg1"/>
          </a:solidFill>
        </p:grpSpPr>
        <p:sp>
          <p:nvSpPr>
            <p:cNvPr id="34" name="Rounded Rectangle 50">
              <a:extLst>
                <a:ext uri="{FF2B5EF4-FFF2-40B4-BE49-F238E27FC236}">
                  <a16:creationId xmlns:a16="http://schemas.microsoft.com/office/drawing/2014/main" id="{0F51B49F-D57A-4B3B-9F7E-015C96815B25}"/>
                </a:ext>
              </a:extLst>
            </p:cNvPr>
            <p:cNvSpPr/>
            <p:nvPr/>
          </p:nvSpPr>
          <p:spPr>
            <a:xfrm rot="18900000">
              <a:off x="6047251" y="1704813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ounded Rectangle 51">
              <a:extLst>
                <a:ext uri="{FF2B5EF4-FFF2-40B4-BE49-F238E27FC236}">
                  <a16:creationId xmlns:a16="http://schemas.microsoft.com/office/drawing/2014/main" id="{2E6CB1E8-54E3-407E-824F-B42994F7BA86}"/>
                </a:ext>
              </a:extLst>
            </p:cNvPr>
            <p:cNvSpPr/>
            <p:nvPr/>
          </p:nvSpPr>
          <p:spPr>
            <a:xfrm rot="18900000">
              <a:off x="6096807" y="1762492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그룹 5">
            <a:extLst>
              <a:ext uri="{FF2B5EF4-FFF2-40B4-BE49-F238E27FC236}">
                <a16:creationId xmlns:a16="http://schemas.microsoft.com/office/drawing/2014/main" id="{E45A78B0-D904-4C95-A9F4-A7877CE17CAC}"/>
              </a:ext>
            </a:extLst>
          </p:cNvPr>
          <p:cNvGrpSpPr/>
          <p:nvPr/>
        </p:nvGrpSpPr>
        <p:grpSpPr>
          <a:xfrm>
            <a:off x="5346395" y="4354388"/>
            <a:ext cx="834680" cy="834680"/>
            <a:chOff x="5297755" y="4062557"/>
            <a:chExt cx="834680" cy="834680"/>
          </a:xfrm>
        </p:grpSpPr>
        <p:sp>
          <p:nvSpPr>
            <p:cNvPr id="37" name="Rounded Rectangle 54">
              <a:extLst>
                <a:ext uri="{FF2B5EF4-FFF2-40B4-BE49-F238E27FC236}">
                  <a16:creationId xmlns:a16="http://schemas.microsoft.com/office/drawing/2014/main" id="{B35A1C92-5249-4042-8D5B-61780310E036}"/>
                </a:ext>
              </a:extLst>
            </p:cNvPr>
            <p:cNvSpPr/>
            <p:nvPr/>
          </p:nvSpPr>
          <p:spPr>
            <a:xfrm rot="18900000">
              <a:off x="5297755" y="4062557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ounded Rectangle 55">
              <a:extLst>
                <a:ext uri="{FF2B5EF4-FFF2-40B4-BE49-F238E27FC236}">
                  <a16:creationId xmlns:a16="http://schemas.microsoft.com/office/drawing/2014/main" id="{6278B2F5-DEF9-4D9A-9488-3939109DEC5E}"/>
                </a:ext>
              </a:extLst>
            </p:cNvPr>
            <p:cNvSpPr/>
            <p:nvPr/>
          </p:nvSpPr>
          <p:spPr>
            <a:xfrm rot="18900000">
              <a:off x="5355434" y="4120236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8D9C7F5-F264-489B-B84E-303AA4245C07}"/>
              </a:ext>
            </a:extLst>
          </p:cNvPr>
          <p:cNvSpPr txBox="1"/>
          <p:nvPr/>
        </p:nvSpPr>
        <p:spPr>
          <a:xfrm>
            <a:off x="7841606" y="4106419"/>
            <a:ext cx="3719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mbit"/>
              </a:rPr>
              <a:t>Also known as session replays, user recordings, and user/visitor replay tools, session recordings are used to gain a real understanding of how users interact with a website, which then helps fix issues, </a:t>
            </a:r>
            <a:r>
              <a:rPr lang="en-US" b="1" i="0" dirty="0">
                <a:solidFill>
                  <a:schemeClr val="bg1"/>
                </a:solidFill>
                <a:effectLst/>
                <a:latin typeface="Ambit"/>
              </a:rPr>
              <a:t>optimize UX</a:t>
            </a:r>
            <a:r>
              <a:rPr lang="en-US" b="0" i="0" dirty="0">
                <a:solidFill>
                  <a:schemeClr val="bg1"/>
                </a:solidFill>
                <a:effectLst/>
                <a:latin typeface="Ambit"/>
              </a:rPr>
              <a:t>, and ultimately improve </a:t>
            </a:r>
            <a:r>
              <a:rPr lang="en-US" b="1" i="0" dirty="0">
                <a:solidFill>
                  <a:schemeClr val="bg1"/>
                </a:solidFill>
                <a:effectLst/>
                <a:latin typeface="Ambit"/>
              </a:rPr>
              <a:t>conversion rate.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4FFAF-E95A-403B-B44F-1DCCCF8E44C9}"/>
              </a:ext>
            </a:extLst>
          </p:cNvPr>
          <p:cNvGrpSpPr/>
          <p:nvPr/>
        </p:nvGrpSpPr>
        <p:grpSpPr>
          <a:xfrm>
            <a:off x="364074" y="2093478"/>
            <a:ext cx="3769915" cy="2173097"/>
            <a:chOff x="-475010" y="1202518"/>
            <a:chExt cx="4241713" cy="71200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D9FF4B-DBB2-40CB-B4E1-532D30177AEC}"/>
                </a:ext>
              </a:extLst>
            </p:cNvPr>
            <p:cNvSpPr txBox="1"/>
            <p:nvPr/>
          </p:nvSpPr>
          <p:spPr>
            <a:xfrm>
              <a:off x="-475010" y="1202518"/>
              <a:ext cx="4241713" cy="1310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record </a:t>
              </a:r>
              <a:endParaRPr lang="ko-KR" altLang="en-US" sz="20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7F4A4A-EE59-4199-AB79-2A3545F3DFC2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574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0" i="0" dirty="0">
                  <a:solidFill>
                    <a:schemeClr val="bg1"/>
                  </a:solidFill>
                  <a:effectLst/>
                  <a:latin typeface="Ambit"/>
                </a:rPr>
                <a:t>Session recordings are </a:t>
              </a:r>
              <a:r>
                <a:rPr lang="en-US" b="1" i="0" dirty="0">
                  <a:solidFill>
                    <a:schemeClr val="bg1"/>
                  </a:solidFill>
                  <a:effectLst/>
                  <a:latin typeface="Ambit"/>
                </a:rPr>
                <a:t>renderings of real actions taken by visitors as they browse a website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Ambit"/>
                </a:rPr>
                <a:t>. Recordings capture mouse movement, clicks, taps, and scrolling across multiple pages on desktop and mobile devices</a:t>
              </a:r>
              <a:r>
                <a:rPr lang="en-US" sz="1200" b="0" i="0" dirty="0">
                  <a:effectLst/>
                  <a:latin typeface="Ambit"/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ectangle 36">
            <a:extLst>
              <a:ext uri="{FF2B5EF4-FFF2-40B4-BE49-F238E27FC236}">
                <a16:creationId xmlns:a16="http://schemas.microsoft.com/office/drawing/2014/main" id="{FB559B91-703A-40C6-83FD-843185BE51EC}"/>
              </a:ext>
            </a:extLst>
          </p:cNvPr>
          <p:cNvSpPr/>
          <p:nvPr/>
        </p:nvSpPr>
        <p:spPr>
          <a:xfrm>
            <a:off x="6337946" y="2240778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A4E7DEB5-7DC4-41AE-8392-FE4F2868C370}"/>
              </a:ext>
            </a:extLst>
          </p:cNvPr>
          <p:cNvSpPr/>
          <p:nvPr/>
        </p:nvSpPr>
        <p:spPr>
          <a:xfrm>
            <a:off x="5575926" y="3073676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ounded Rectangle 27">
            <a:extLst>
              <a:ext uri="{FF2B5EF4-FFF2-40B4-BE49-F238E27FC236}">
                <a16:creationId xmlns:a16="http://schemas.microsoft.com/office/drawing/2014/main" id="{499F4F54-6388-4BBC-99B8-431DFC5E0412}"/>
              </a:ext>
            </a:extLst>
          </p:cNvPr>
          <p:cNvSpPr/>
          <p:nvPr/>
        </p:nvSpPr>
        <p:spPr>
          <a:xfrm>
            <a:off x="6348680" y="3827207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ounded Rectangle 7">
            <a:extLst>
              <a:ext uri="{FF2B5EF4-FFF2-40B4-BE49-F238E27FC236}">
                <a16:creationId xmlns:a16="http://schemas.microsoft.com/office/drawing/2014/main" id="{6B2A59A0-5804-40F7-9F12-2E726FD572B1}"/>
              </a:ext>
            </a:extLst>
          </p:cNvPr>
          <p:cNvSpPr/>
          <p:nvPr/>
        </p:nvSpPr>
        <p:spPr>
          <a:xfrm>
            <a:off x="5611716" y="4576889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086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46FD463-0E12-4DED-BE0E-A4CE44E4CAAB}"/>
              </a:ext>
            </a:extLst>
          </p:cNvPr>
          <p:cNvGrpSpPr/>
          <p:nvPr/>
        </p:nvGrpSpPr>
        <p:grpSpPr>
          <a:xfrm>
            <a:off x="3692430" y="353972"/>
            <a:ext cx="7642824" cy="6158071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068DFA-BF26-4E8D-9A91-5EB5416AABA0}"/>
              </a:ext>
            </a:extLst>
          </p:cNvPr>
          <p:cNvGrpSpPr/>
          <p:nvPr/>
        </p:nvGrpSpPr>
        <p:grpSpPr>
          <a:xfrm rot="10800000">
            <a:off x="3613787" y="5997193"/>
            <a:ext cx="599324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2B7F9A-9293-4F1C-A092-167CFD226023}"/>
              </a:ext>
            </a:extLst>
          </p:cNvPr>
          <p:cNvGrpSpPr/>
          <p:nvPr/>
        </p:nvGrpSpPr>
        <p:grpSpPr>
          <a:xfrm>
            <a:off x="10675336" y="341373"/>
            <a:ext cx="599324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>
            <a:off x="3365857" y="412507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7F5EB-1126-4512-8F28-20F7D0E8B564}"/>
              </a:ext>
            </a:extLst>
          </p:cNvPr>
          <p:cNvGrpSpPr/>
          <p:nvPr/>
        </p:nvGrpSpPr>
        <p:grpSpPr>
          <a:xfrm>
            <a:off x="11166551" y="5847926"/>
            <a:ext cx="864928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CDE5296-E64B-4666-AAED-79D11153A084}"/>
              </a:ext>
            </a:extLst>
          </p:cNvPr>
          <p:cNvSpPr txBox="1"/>
          <p:nvPr/>
        </p:nvSpPr>
        <p:spPr>
          <a:xfrm>
            <a:off x="4252065" y="1041990"/>
            <a:ext cx="594080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85779" lvl="3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000" dirty="0">
                <a:latin typeface="Bookman Old Style" panose="02050604050505020204" pitchFamily="18" charset="0"/>
              </a:rPr>
              <a:t>  </a:t>
            </a:r>
            <a:r>
              <a:rPr lang="en-US" sz="2000" i="0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i="0" dirty="0">
                <a:effectLst/>
                <a:latin typeface="Bookman Old Style" panose="02050604050505020204" pitchFamily="18" charset="0"/>
              </a:rPr>
              <a:t>Understand and empathize with </a:t>
            </a:r>
            <a:r>
              <a:rPr lang="en-US" dirty="0">
                <a:latin typeface="Bookman Old Style" panose="02050604050505020204" pitchFamily="18" charset="0"/>
              </a:rPr>
              <a:t>the</a:t>
            </a:r>
            <a:r>
              <a:rPr lang="en-US" i="0" dirty="0">
                <a:effectLst/>
                <a:latin typeface="Bookman Old Style" panose="02050604050505020204" pitchFamily="18" charset="0"/>
              </a:rPr>
              <a:t> visitors’ experience</a:t>
            </a:r>
          </a:p>
          <a:p>
            <a:pPr marL="1885779" lvl="3" indent="-514350">
              <a:lnSpc>
                <a:spcPct val="200000"/>
              </a:lnSpc>
              <a:buFont typeface="+mj-lt"/>
              <a:buAutoNum type="romanUcPeriod"/>
            </a:pPr>
            <a:r>
              <a:rPr lang="en-US" i="0" dirty="0">
                <a:effectLst/>
                <a:latin typeface="Bookman Old Style" panose="02050604050505020204" pitchFamily="18" charset="0"/>
              </a:rPr>
              <a:t>See how users interact with specific website elements</a:t>
            </a:r>
          </a:p>
          <a:p>
            <a:pPr marL="1885779" lvl="3" indent="-514350">
              <a:lnSpc>
                <a:spcPct val="200000"/>
              </a:lnSpc>
              <a:buFont typeface="+mj-lt"/>
              <a:buAutoNum type="romanUcPeriod"/>
            </a:pPr>
            <a:r>
              <a:rPr lang="en-US" i="0" dirty="0">
                <a:effectLst/>
                <a:latin typeface="Bookman Old Style" panose="02050604050505020204" pitchFamily="18" charset="0"/>
              </a:rPr>
              <a:t>Discover bugs, issues, and obstacles</a:t>
            </a:r>
          </a:p>
          <a:p>
            <a:pPr marL="1885779" lvl="3" indent="-514350">
              <a:lnSpc>
                <a:spcPct val="200000"/>
              </a:lnSpc>
              <a:buFont typeface="+mj-lt"/>
              <a:buAutoNum type="romanUcPeriod"/>
            </a:pPr>
            <a:r>
              <a:rPr lang="en-US" i="0" dirty="0">
                <a:effectLst/>
                <a:latin typeface="Bookman Old Style" panose="02050604050505020204" pitchFamily="18" charset="0"/>
              </a:rPr>
              <a:t>Find out why people are leaving your website</a:t>
            </a:r>
          </a:p>
          <a:p>
            <a:br>
              <a:rPr lang="en-US" sz="1200" b="0" i="0" dirty="0">
                <a:effectLst/>
                <a:latin typeface="Ambit"/>
              </a:rPr>
            </a:b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6F3FE687-FC51-4F83-A00D-43142952401B}"/>
              </a:ext>
            </a:extLst>
          </p:cNvPr>
          <p:cNvSpPr/>
          <p:nvPr/>
        </p:nvSpPr>
        <p:spPr>
          <a:xfrm rot="16200000">
            <a:off x="8793447" y="1975370"/>
            <a:ext cx="3339802" cy="3457303"/>
          </a:xfrm>
          <a:prstGeom prst="round2SameRect">
            <a:avLst>
              <a:gd name="adj1" fmla="val 7812"/>
              <a:gd name="adj2" fmla="val 0"/>
            </a:avLst>
          </a:prstGeom>
          <a:solidFill>
            <a:srgbClr val="E9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4A248D70-C38A-41B8-AD9A-FB121220FFD8}"/>
              </a:ext>
            </a:extLst>
          </p:cNvPr>
          <p:cNvSpPr/>
          <p:nvPr/>
        </p:nvSpPr>
        <p:spPr>
          <a:xfrm rot="5400000">
            <a:off x="58750" y="1975370"/>
            <a:ext cx="3339802" cy="3457303"/>
          </a:xfrm>
          <a:prstGeom prst="round2SameRect">
            <a:avLst>
              <a:gd name="adj1" fmla="val 7812"/>
              <a:gd name="adj2" fmla="val 0"/>
            </a:avLst>
          </a:prstGeom>
          <a:solidFill>
            <a:srgbClr val="E91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4D80E-A084-4020-BF81-4275258981E2}"/>
              </a:ext>
            </a:extLst>
          </p:cNvPr>
          <p:cNvSpPr/>
          <p:nvPr/>
        </p:nvSpPr>
        <p:spPr>
          <a:xfrm>
            <a:off x="2555587" y="2418479"/>
            <a:ext cx="3474720" cy="2090057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D18E89-15FE-4A64-B670-4B894DF73411}"/>
              </a:ext>
            </a:extLst>
          </p:cNvPr>
          <p:cNvSpPr/>
          <p:nvPr/>
        </p:nvSpPr>
        <p:spPr>
          <a:xfrm rot="10800000">
            <a:off x="6298676" y="2378465"/>
            <a:ext cx="3474720" cy="2090057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21CDD1-188C-448A-B7AC-F1EBCA1480F1}"/>
              </a:ext>
            </a:extLst>
          </p:cNvPr>
          <p:cNvGrpSpPr/>
          <p:nvPr/>
        </p:nvGrpSpPr>
        <p:grpSpPr>
          <a:xfrm>
            <a:off x="2864730" y="3927011"/>
            <a:ext cx="1074300" cy="309125"/>
            <a:chOff x="3130166" y="5667342"/>
            <a:chExt cx="1254837" cy="361074"/>
          </a:xfrm>
          <a:solidFill>
            <a:srgbClr val="E91F4F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D42CEDC0-DE0F-4E7B-85EA-E16846822EB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id="{CFD921DF-1544-4C39-BF0F-B3A8C1B4021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id="{C4C4794C-0FDE-42FF-B27A-8561E9BA00B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BC6418-5645-46F5-AEE2-3580412A8FB6}"/>
              </a:ext>
            </a:extLst>
          </p:cNvPr>
          <p:cNvGrpSpPr/>
          <p:nvPr/>
        </p:nvGrpSpPr>
        <p:grpSpPr>
          <a:xfrm>
            <a:off x="2705166" y="2615944"/>
            <a:ext cx="2790893" cy="1268555"/>
            <a:chOff x="2546844" y="2713263"/>
            <a:chExt cx="1851752" cy="1268555"/>
          </a:xfrm>
        </p:grpSpPr>
        <p:sp>
          <p:nvSpPr>
            <p:cNvPr id="15" name="Text Placeholder 18">
              <a:extLst>
                <a:ext uri="{FF2B5EF4-FFF2-40B4-BE49-F238E27FC236}">
                  <a16:creationId xmlns:a16="http://schemas.microsoft.com/office/drawing/2014/main" id="{1A17D70E-2CF0-4C27-A519-392687EBA88D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970292"/>
              <a:ext cx="1800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A441A-709E-4E0B-9749-925F69378363}"/>
                </a:ext>
              </a:extLst>
            </p:cNvPr>
            <p:cNvSpPr txBox="1"/>
            <p:nvPr/>
          </p:nvSpPr>
          <p:spPr>
            <a:xfrm>
              <a:off x="2546844" y="2966155"/>
              <a:ext cx="180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0" dirty="0">
                  <a:solidFill>
                    <a:srgbClr val="E91F4F"/>
                  </a:solidFill>
                  <a:effectLst/>
                  <a:latin typeface="arial" panose="020B0604020202020204" pitchFamily="34" charset="0"/>
                </a:rPr>
                <a:t>Adobe Express is available for free with thousands of templates, Adobe Stock photos, Adobe Fonts, design assets, quick actions, and amazing features.</a:t>
              </a:r>
              <a:endParaRPr lang="ko-KR" altLang="en-US" sz="1200" b="1" dirty="0">
                <a:solidFill>
                  <a:srgbClr val="E91F4F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17">
              <a:extLst>
                <a:ext uri="{FF2B5EF4-FFF2-40B4-BE49-F238E27FC236}">
                  <a16:creationId xmlns:a16="http://schemas.microsoft.com/office/drawing/2014/main" id="{BA9BAB34-E1BB-4D51-B154-0C268ED624BC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713263"/>
              <a:ext cx="1800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Adobe CC  Express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9A5529-0C4F-4A23-A4B0-E5BC9B329024}"/>
              </a:ext>
            </a:extLst>
          </p:cNvPr>
          <p:cNvGrpSpPr/>
          <p:nvPr/>
        </p:nvGrpSpPr>
        <p:grpSpPr>
          <a:xfrm>
            <a:off x="8355445" y="3908947"/>
            <a:ext cx="1074300" cy="309125"/>
            <a:chOff x="3130166" y="5667342"/>
            <a:chExt cx="1254837" cy="361074"/>
          </a:xfrm>
          <a:solidFill>
            <a:srgbClr val="E91F4F"/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B1598ED1-D273-4994-B557-C8F2CC6134F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A791EAC3-7CA9-4C64-9653-E163FAA9FD5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7D4114B8-AF6C-4E10-A773-11F02716F19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E6D3D137-EE06-4A31-A74E-2A58D285588B}"/>
              </a:ext>
            </a:extLst>
          </p:cNvPr>
          <p:cNvSpPr txBox="1">
            <a:spLocks/>
          </p:cNvSpPr>
          <p:nvPr/>
        </p:nvSpPr>
        <p:spPr>
          <a:xfrm>
            <a:off x="834215" y="4608597"/>
            <a:ext cx="220821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0A52A5-F333-45B2-ADA6-C7FAF418D429}"/>
              </a:ext>
            </a:extLst>
          </p:cNvPr>
          <p:cNvGrpSpPr/>
          <p:nvPr/>
        </p:nvGrpSpPr>
        <p:grpSpPr>
          <a:xfrm>
            <a:off x="6575631" y="2597880"/>
            <a:ext cx="2854116" cy="864784"/>
            <a:chOff x="2504896" y="2713263"/>
            <a:chExt cx="1893700" cy="864784"/>
          </a:xfrm>
        </p:grpSpPr>
        <p:sp>
          <p:nvSpPr>
            <p:cNvPr id="43" name="Text Placeholder 18">
              <a:extLst>
                <a:ext uri="{FF2B5EF4-FFF2-40B4-BE49-F238E27FC236}">
                  <a16:creationId xmlns:a16="http://schemas.microsoft.com/office/drawing/2014/main" id="{B9CF6657-6340-4EB8-87E9-9CE309463CB8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970292"/>
              <a:ext cx="1800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endParaRPr lang="en-US" altLang="ko-KR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0BD084-F233-458F-9A8D-690625A79C13}"/>
                </a:ext>
              </a:extLst>
            </p:cNvPr>
            <p:cNvSpPr txBox="1"/>
            <p:nvPr/>
          </p:nvSpPr>
          <p:spPr>
            <a:xfrm>
              <a:off x="2504896" y="3116382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E91F4F"/>
                  </a:solidFill>
                  <a:cs typeface="Arial" pitchFamily="34" charset="0"/>
                </a:rPr>
                <a:t>Track the user information and record the activity of  the user on Project X 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 Placeholder 17">
              <a:extLst>
                <a:ext uri="{FF2B5EF4-FFF2-40B4-BE49-F238E27FC236}">
                  <a16:creationId xmlns:a16="http://schemas.microsoft.com/office/drawing/2014/main" id="{0880526E-ECD4-4480-BF4F-4EE6D85645FD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713263"/>
              <a:ext cx="1800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Project X</a:t>
              </a:r>
            </a:p>
          </p:txBody>
        </p:sp>
      </p:grpSp>
      <p:pic>
        <p:nvPicPr>
          <p:cNvPr id="1026" name="Picture 2" descr="Adobe Creative Cloud Express - Wikipedia">
            <a:extLst>
              <a:ext uri="{FF2B5EF4-FFF2-40B4-BE49-F238E27FC236}">
                <a16:creationId xmlns:a16="http://schemas.microsoft.com/office/drawing/2014/main" id="{CD696C85-9C0F-225B-98DD-2020008AFCB5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0" r="117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X logo vector">
            <a:extLst>
              <a:ext uri="{FF2B5EF4-FFF2-40B4-BE49-F238E27FC236}">
                <a16:creationId xmlns:a16="http://schemas.microsoft.com/office/drawing/2014/main" id="{ECD99E38-3057-B2A7-459C-F15414CBCEFC}"/>
              </a:ext>
            </a:extLst>
          </p:cNvPr>
          <p:cNvPicPr>
            <a:picLocks noGrp="1" noChangeAspect="1" noChangeArrowheads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0" r="1175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Target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Oval 21">
            <a:extLst>
              <a:ext uri="{FF2B5EF4-FFF2-40B4-BE49-F238E27FC236}">
                <a16:creationId xmlns:a16="http://schemas.microsoft.com/office/drawing/2014/main" id="{F2549887-A125-443E-9EC0-4D06B41ACE4D}"/>
              </a:ext>
            </a:extLst>
          </p:cNvPr>
          <p:cNvSpPr/>
          <p:nvPr/>
        </p:nvSpPr>
        <p:spPr>
          <a:xfrm rot="20700000">
            <a:off x="2945114" y="5804089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Trapezoid 3">
            <a:extLst>
              <a:ext uri="{FF2B5EF4-FFF2-40B4-BE49-F238E27FC236}">
                <a16:creationId xmlns:a16="http://schemas.microsoft.com/office/drawing/2014/main" id="{07460890-085D-40C6-A83A-83D7FDA5B875}"/>
              </a:ext>
            </a:extLst>
          </p:cNvPr>
          <p:cNvSpPr/>
          <p:nvPr/>
        </p:nvSpPr>
        <p:spPr>
          <a:xfrm>
            <a:off x="3004427" y="2408381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Down Arrow 1">
            <a:extLst>
              <a:ext uri="{FF2B5EF4-FFF2-40B4-BE49-F238E27FC236}">
                <a16:creationId xmlns:a16="http://schemas.microsoft.com/office/drawing/2014/main" id="{EDB4C356-6822-44CD-80F1-220D2EDE715E}"/>
              </a:ext>
            </a:extLst>
          </p:cNvPr>
          <p:cNvSpPr/>
          <p:nvPr/>
        </p:nvSpPr>
        <p:spPr>
          <a:xfrm rot="10800000" flipH="1">
            <a:off x="1124355" y="4098786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id="{7579C144-0504-4EF7-B365-B1649A2CAE33}"/>
              </a:ext>
            </a:extLst>
          </p:cNvPr>
          <p:cNvSpPr/>
          <p:nvPr/>
        </p:nvSpPr>
        <p:spPr>
          <a:xfrm rot="14270044">
            <a:off x="1124914" y="2381549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Frame 1">
            <a:extLst>
              <a:ext uri="{FF2B5EF4-FFF2-40B4-BE49-F238E27FC236}">
                <a16:creationId xmlns:a16="http://schemas.microsoft.com/office/drawing/2014/main" id="{BFF2AC8B-1032-4B89-B87F-0061AB9E07EC}"/>
              </a:ext>
            </a:extLst>
          </p:cNvPr>
          <p:cNvSpPr/>
          <p:nvPr/>
        </p:nvSpPr>
        <p:spPr>
          <a:xfrm>
            <a:off x="4906587" y="4079280"/>
            <a:ext cx="333838" cy="33383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Donut 15">
            <a:extLst>
              <a:ext uri="{FF2B5EF4-FFF2-40B4-BE49-F238E27FC236}">
                <a16:creationId xmlns:a16="http://schemas.microsoft.com/office/drawing/2014/main" id="{AE4D564B-7050-461A-BA7C-C705C2D4067B}"/>
              </a:ext>
            </a:extLst>
          </p:cNvPr>
          <p:cNvSpPr/>
          <p:nvPr/>
        </p:nvSpPr>
        <p:spPr>
          <a:xfrm>
            <a:off x="4906587" y="2401966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FF77771D-D698-49F7-80DC-85E6AE11BB67}"/>
              </a:ext>
            </a:extLst>
          </p:cNvPr>
          <p:cNvSpPr/>
          <p:nvPr/>
        </p:nvSpPr>
        <p:spPr>
          <a:xfrm rot="18900000">
            <a:off x="4868480" y="5830004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ound Same Side Corner Rectangle 12">
            <a:extLst>
              <a:ext uri="{FF2B5EF4-FFF2-40B4-BE49-F238E27FC236}">
                <a16:creationId xmlns:a16="http://schemas.microsoft.com/office/drawing/2014/main" id="{6878856B-BE10-4232-A22B-6AF0AE68C13C}"/>
              </a:ext>
            </a:extLst>
          </p:cNvPr>
          <p:cNvSpPr/>
          <p:nvPr/>
        </p:nvSpPr>
        <p:spPr>
          <a:xfrm>
            <a:off x="1151840" y="583991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D4C74C-610E-4379-81BB-BFFBDE262630}"/>
              </a:ext>
            </a:extLst>
          </p:cNvPr>
          <p:cNvSpPr txBox="1"/>
          <p:nvPr/>
        </p:nvSpPr>
        <p:spPr>
          <a:xfrm>
            <a:off x="6096000" y="2032364"/>
            <a:ext cx="53275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capture user activity/interactions on project-x</a:t>
            </a:r>
          </a:p>
          <a:p>
            <a:pPr algn="l"/>
            <a:endParaRPr lang="en-US" sz="240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send activities to server for storage</a:t>
            </a:r>
          </a:p>
          <a:p>
            <a:pPr algn="l"/>
            <a:endParaRPr lang="en-US" sz="240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Replay those activities from storage data</a:t>
            </a:r>
          </a:p>
          <a:p>
            <a:endParaRPr lang="en-US" sz="200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BDC25-D25E-47A2-905A-970E7C5C3DFF}"/>
              </a:ext>
            </a:extLst>
          </p:cNvPr>
          <p:cNvGrpSpPr/>
          <p:nvPr/>
        </p:nvGrpSpPr>
        <p:grpSpPr>
          <a:xfrm>
            <a:off x="883574" y="2139966"/>
            <a:ext cx="4576416" cy="4273052"/>
            <a:chOff x="6612693" y="1884735"/>
            <a:chExt cx="4810824" cy="449192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7F4A25-D90E-4FED-8CB0-E557D63A0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76789" y="2316783"/>
              <a:ext cx="960137" cy="119022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53D658-CA7C-48D7-B2C9-B1CD0429A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89" y="4124531"/>
              <a:ext cx="667036" cy="616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5EE4393-1179-4F6E-98DE-80062D2C2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89" y="4726857"/>
              <a:ext cx="938557" cy="1217752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CC0BFF-B841-49ED-B62A-AFEEB2CEB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8105" y="4729530"/>
              <a:ext cx="2" cy="7830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8B3400-7869-4C90-9E9B-590B0E7CD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4538" y="2748831"/>
              <a:ext cx="3567" cy="758177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CE0487A-4600-4016-A987-A30ADFE52A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20786" y="4729530"/>
              <a:ext cx="938635" cy="1215079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95B902-8D79-4E38-AF83-DE596BA60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4018" y="4130696"/>
              <a:ext cx="675403" cy="2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EB8B11D-0290-4D5E-98BD-427A1A374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94" y="2316783"/>
              <a:ext cx="997227" cy="1173053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FD3B6CA-299A-428E-B553-7FE923FD4A2E}"/>
                </a:ext>
              </a:extLst>
            </p:cNvPr>
            <p:cNvSpPr/>
            <p:nvPr/>
          </p:nvSpPr>
          <p:spPr>
            <a:xfrm>
              <a:off x="6612693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8FB8C1D-B104-47CF-A311-3EE9F064B403}"/>
                </a:ext>
              </a:extLst>
            </p:cNvPr>
            <p:cNvSpPr/>
            <p:nvPr/>
          </p:nvSpPr>
          <p:spPr>
            <a:xfrm>
              <a:off x="8586057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39692C4-B982-4B96-83DA-2345FB4B4620}"/>
                </a:ext>
              </a:extLst>
            </p:cNvPr>
            <p:cNvSpPr/>
            <p:nvPr/>
          </p:nvSpPr>
          <p:spPr>
            <a:xfrm>
              <a:off x="10559421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48F40C8-4415-431B-92BE-3A2FAE0F5F01}"/>
                </a:ext>
              </a:extLst>
            </p:cNvPr>
            <p:cNvSpPr/>
            <p:nvPr/>
          </p:nvSpPr>
          <p:spPr>
            <a:xfrm>
              <a:off x="10559421" y="3698648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C7B09A4-4F3F-42A2-B1BD-5C1ECCDAC8D8}"/>
                </a:ext>
              </a:extLst>
            </p:cNvPr>
            <p:cNvSpPr/>
            <p:nvPr/>
          </p:nvSpPr>
          <p:spPr>
            <a:xfrm>
              <a:off x="10559421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AAEF081-3A73-4491-9BAF-28CE585889B6}"/>
                </a:ext>
              </a:extLst>
            </p:cNvPr>
            <p:cNvSpPr/>
            <p:nvPr/>
          </p:nvSpPr>
          <p:spPr>
            <a:xfrm>
              <a:off x="8586057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4B793ED-2FAC-4AC5-8740-BDD33C367625}"/>
                </a:ext>
              </a:extLst>
            </p:cNvPr>
            <p:cNvSpPr/>
            <p:nvPr/>
          </p:nvSpPr>
          <p:spPr>
            <a:xfrm>
              <a:off x="6612693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B93A9B4-B40E-4043-A3E9-39CD2CCFFB3F}"/>
                </a:ext>
              </a:extLst>
            </p:cNvPr>
            <p:cNvSpPr/>
            <p:nvPr/>
          </p:nvSpPr>
          <p:spPr>
            <a:xfrm>
              <a:off x="6612693" y="3698648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4" name="Trapezoid 18">
              <a:extLst>
                <a:ext uri="{FF2B5EF4-FFF2-40B4-BE49-F238E27FC236}">
                  <a16:creationId xmlns:a16="http://schemas.microsoft.com/office/drawing/2014/main" id="{3CE6C091-36DD-490B-9960-2B675C52BE41}"/>
                </a:ext>
              </a:extLst>
            </p:cNvPr>
            <p:cNvSpPr/>
            <p:nvPr/>
          </p:nvSpPr>
          <p:spPr>
            <a:xfrm rot="10800000">
              <a:off x="7907364" y="3492641"/>
              <a:ext cx="2235344" cy="1236889"/>
            </a:xfrm>
            <a:custGeom>
              <a:avLst/>
              <a:gdLst/>
              <a:ahLst/>
              <a:cxnLst/>
              <a:rect l="l" t="t" r="r" b="b"/>
              <a:pathLst>
                <a:path w="2513902" h="1391026">
                  <a:moveTo>
                    <a:pt x="1390337" y="97116"/>
                  </a:moveTo>
                  <a:lnTo>
                    <a:pt x="1390337" y="72919"/>
                  </a:lnTo>
                  <a:lnTo>
                    <a:pt x="1123565" y="72919"/>
                  </a:lnTo>
                  <a:lnTo>
                    <a:pt x="1123565" y="97116"/>
                  </a:lnTo>
                  <a:close/>
                  <a:moveTo>
                    <a:pt x="2178715" y="1323989"/>
                  </a:moveTo>
                  <a:lnTo>
                    <a:pt x="2178715" y="217871"/>
                  </a:lnTo>
                  <a:lnTo>
                    <a:pt x="335187" y="217871"/>
                  </a:lnTo>
                  <a:lnTo>
                    <a:pt x="335187" y="1323989"/>
                  </a:lnTo>
                  <a:close/>
                  <a:moveTo>
                    <a:pt x="2190205" y="1391026"/>
                  </a:moveTo>
                  <a:lnTo>
                    <a:pt x="323696" y="1391026"/>
                  </a:lnTo>
                  <a:cubicBezTo>
                    <a:pt x="293019" y="1391026"/>
                    <a:pt x="268149" y="1366157"/>
                    <a:pt x="268149" y="1335479"/>
                  </a:cubicBezTo>
                  <a:lnTo>
                    <a:pt x="268149" y="117315"/>
                  </a:lnTo>
                  <a:lnTo>
                    <a:pt x="0" y="117315"/>
                  </a:lnTo>
                  <a:lnTo>
                    <a:pt x="0" y="50278"/>
                  </a:lnTo>
                  <a:lnTo>
                    <a:pt x="65286" y="0"/>
                  </a:lnTo>
                  <a:lnTo>
                    <a:pt x="2448616" y="0"/>
                  </a:lnTo>
                  <a:lnTo>
                    <a:pt x="2513902" y="50278"/>
                  </a:lnTo>
                  <a:lnTo>
                    <a:pt x="2513902" y="117315"/>
                  </a:lnTo>
                  <a:lnTo>
                    <a:pt x="2245752" y="117315"/>
                  </a:lnTo>
                  <a:lnTo>
                    <a:pt x="2245752" y="1335479"/>
                  </a:lnTo>
                  <a:cubicBezTo>
                    <a:pt x="2245752" y="1366157"/>
                    <a:pt x="2220883" y="1391026"/>
                    <a:pt x="2190205" y="139102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99DC616-0DDD-48DD-A766-03BF02EDFE4C}"/>
              </a:ext>
            </a:extLst>
          </p:cNvPr>
          <p:cNvSpPr txBox="1"/>
          <p:nvPr/>
        </p:nvSpPr>
        <p:spPr>
          <a:xfrm>
            <a:off x="2522324" y="3865496"/>
            <a:ext cx="1312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Track user and record session</a:t>
            </a:r>
          </a:p>
        </p:txBody>
      </p:sp>
    </p:spTree>
    <p:extLst>
      <p:ext uri="{BB962C8B-B14F-4D97-AF65-F5344CB8AC3E}">
        <p14:creationId xmlns:p14="http://schemas.microsoft.com/office/powerpoint/2010/main" val="405447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E99-98A2-4E4D-1DFB-7851C98F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Sql</a:t>
            </a:r>
            <a:r>
              <a:rPr lang="en-US" dirty="0"/>
              <a:t> command prompt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DD76-C336-3993-B474-430B6C02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708D1-409F-5EEE-F7D3-2C10E62B6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34234"/>
            <a:ext cx="3932237" cy="3134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the user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in the database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B0B1E-DBBF-907C-C0B0-728BC9015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6" r="39729" b="5229"/>
          <a:stretch/>
        </p:blipFill>
        <p:spPr>
          <a:xfrm>
            <a:off x="4939554" y="277625"/>
            <a:ext cx="7028328" cy="62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5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A5B4-29EC-FCB3-2EEF-806AEED2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51012"/>
            <a:ext cx="3932237" cy="1246094"/>
          </a:xfrm>
        </p:spPr>
        <p:txBody>
          <a:bodyPr/>
          <a:lstStyle/>
          <a:p>
            <a:r>
              <a:rPr lang="en-US" dirty="0"/>
              <a:t>Command prompt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73F46-93B9-B2F5-AFD0-F1A34295B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node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Installing 3 packages </a:t>
            </a:r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npm</a:t>
            </a:r>
            <a:r>
              <a:rPr lang="en-US" dirty="0"/>
              <a:t> install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err="1"/>
              <a:t>npm</a:t>
            </a:r>
            <a:r>
              <a:rPr lang="en-US" dirty="0"/>
              <a:t> install express --save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mysql</a:t>
            </a:r>
            <a:r>
              <a:rPr lang="en-US" dirty="0"/>
              <a:t> --save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body-parser --save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2FE50-7E78-D8C8-473B-045C52D82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2" t="15165" r="60858" b="27515"/>
          <a:stretch/>
        </p:blipFill>
        <p:spPr>
          <a:xfrm>
            <a:off x="5425235" y="987425"/>
            <a:ext cx="5359306" cy="50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0F779-A57D-BB6E-4203-C5D363AEE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271"/>
          <a:stretch/>
        </p:blipFill>
        <p:spPr>
          <a:xfrm>
            <a:off x="674988" y="1748116"/>
            <a:ext cx="10842024" cy="34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0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401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Ambit</vt:lpstr>
      <vt:lpstr>Arial</vt:lpstr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Sql command prompt </vt:lpstr>
      <vt:lpstr>Command prompt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 sharma</dc:creator>
  <cp:lastModifiedBy>anup sharma</cp:lastModifiedBy>
  <cp:revision>9</cp:revision>
  <dcterms:created xsi:type="dcterms:W3CDTF">2022-07-02T08:10:06Z</dcterms:created>
  <dcterms:modified xsi:type="dcterms:W3CDTF">2022-07-26T10:29:36Z</dcterms:modified>
</cp:coreProperties>
</file>