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3" r:id="rId4"/>
    <p:sldMasterId id="2147483730" r:id="rId5"/>
  </p:sldMasterIdLst>
  <p:sldIdLst>
    <p:sldId id="257" r:id="rId6"/>
    <p:sldId id="258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60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C98DAB-AFB3-2CEF-2E94-AEFCD49CD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F19BEF-CFFC-DA65-9F29-287DEBCD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AEEF08-1FEF-606B-C97F-80DA1617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7A1039-BC5A-41CF-2190-FBDA51B3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261260-85CD-F676-3724-D5C8BB87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4DFC7-5D98-6F10-FA85-81479C5B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BD40DE-8359-10D5-C0D8-248F2E4F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373A25-2152-580E-EBBA-DCE329FD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5CD457-68B0-726E-D73B-054B5FA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BA503A-530B-4B2E-F4DB-B1669651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7076AB8-AA36-E6E3-E13B-F8C8030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0C07EB-696B-A981-E7ED-A07182E3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DBDBC6-83BE-0AA2-8479-72BD1FCA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9F46C-F907-EB1C-C11A-092892C4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BAAE9-33CB-9C1F-D7BE-A5B003E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9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BE861D7-D457-4F0C-825B-4CDA97FB39DE}"/>
              </a:ext>
            </a:extLst>
          </p:cNvPr>
          <p:cNvGrpSpPr/>
          <p:nvPr userDrawn="1"/>
        </p:nvGrpSpPr>
        <p:grpSpPr>
          <a:xfrm flipV="1">
            <a:off x="147124" y="4434413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xmlns="" id="{3356327B-4E3D-4425-8362-67669C730965}"/>
              </a:ext>
            </a:extLst>
          </p:cNvPr>
          <p:cNvSpPr/>
          <p:nvPr userDrawn="1"/>
        </p:nvSpPr>
        <p:spPr>
          <a:xfrm rot="1642289">
            <a:off x="1920316" y="2113960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B2831007-0DB3-47F9-9372-F4DE5449A9AE}"/>
              </a:ext>
            </a:extLst>
          </p:cNvPr>
          <p:cNvSpPr/>
          <p:nvPr userDrawn="1"/>
        </p:nvSpPr>
        <p:spPr>
          <a:xfrm rot="12056913">
            <a:off x="5469517" y="6518126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xmlns="" id="{4A133698-AC3D-4BED-A5AF-FBD24FC5D1F9}"/>
              </a:ext>
            </a:extLst>
          </p:cNvPr>
          <p:cNvGrpSpPr/>
          <p:nvPr userDrawn="1"/>
        </p:nvGrpSpPr>
        <p:grpSpPr>
          <a:xfrm rot="16200000">
            <a:off x="-321440" y="3071194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87DF7429-ED1D-4EB3-848E-8836359F7293}"/>
              </a:ext>
            </a:extLst>
          </p:cNvPr>
          <p:cNvSpPr/>
          <p:nvPr userDrawn="1"/>
        </p:nvSpPr>
        <p:spPr>
          <a:xfrm>
            <a:off x="1490833" y="4775712"/>
            <a:ext cx="138080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0A5A484-D6B9-4D71-9325-440B0D4886BB}"/>
              </a:ext>
            </a:extLst>
          </p:cNvPr>
          <p:cNvSpPr/>
          <p:nvPr userDrawn="1"/>
        </p:nvSpPr>
        <p:spPr>
          <a:xfrm>
            <a:off x="3158290" y="256674"/>
            <a:ext cx="5985710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571BDD-DC53-4783-BC23-C258AB2F2887}"/>
              </a:ext>
            </a:extLst>
          </p:cNvPr>
          <p:cNvSpPr/>
          <p:nvPr userDrawn="1"/>
        </p:nvSpPr>
        <p:spPr>
          <a:xfrm>
            <a:off x="5746324" y="3724940"/>
            <a:ext cx="3397676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EA6323D-E0BB-4C95-A657-59AB1363F8D2}"/>
              </a:ext>
            </a:extLst>
          </p:cNvPr>
          <p:cNvSpPr/>
          <p:nvPr userDrawn="1"/>
        </p:nvSpPr>
        <p:spPr>
          <a:xfrm>
            <a:off x="8349916" y="1925052"/>
            <a:ext cx="6858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9F39705-C57A-4AE0-983C-3D5BB3589718}"/>
              </a:ext>
            </a:extLst>
          </p:cNvPr>
          <p:cNvSpPr/>
          <p:nvPr userDrawn="1"/>
        </p:nvSpPr>
        <p:spPr>
          <a:xfrm>
            <a:off x="4229102" y="4475747"/>
            <a:ext cx="422127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831151A-88E1-4969-8B6A-F56A890F199F}"/>
              </a:ext>
            </a:extLst>
          </p:cNvPr>
          <p:cNvSpPr/>
          <p:nvPr userDrawn="1"/>
        </p:nvSpPr>
        <p:spPr>
          <a:xfrm flipH="1">
            <a:off x="5618585" y="0"/>
            <a:ext cx="276888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21990270-BEE2-497F-A317-5ED687020DF8}"/>
              </a:ext>
            </a:extLst>
          </p:cNvPr>
          <p:cNvSpPr/>
          <p:nvPr userDrawn="1"/>
        </p:nvSpPr>
        <p:spPr>
          <a:xfrm flipH="1">
            <a:off x="565403" y="1278455"/>
            <a:ext cx="276888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E5824450-2616-4C2B-9604-7D0351D28DF4}"/>
              </a:ext>
            </a:extLst>
          </p:cNvPr>
          <p:cNvSpPr/>
          <p:nvPr userDrawn="1"/>
        </p:nvSpPr>
        <p:spPr>
          <a:xfrm flipH="1">
            <a:off x="6828782" y="4828674"/>
            <a:ext cx="138444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5114934" y="347253"/>
            <a:ext cx="3349666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B3F614A-BD4F-4B78-BF78-FA7A5010B5B9}"/>
              </a:ext>
            </a:extLst>
          </p:cNvPr>
          <p:cNvSpPr/>
          <p:nvPr userDrawn="1"/>
        </p:nvSpPr>
        <p:spPr>
          <a:xfrm rot="506545">
            <a:off x="7536158" y="3656446"/>
            <a:ext cx="266141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84E7A02-D169-4E89-B9C7-0E428D2A49D6}"/>
              </a:ext>
            </a:extLst>
          </p:cNvPr>
          <p:cNvGrpSpPr/>
          <p:nvPr userDrawn="1"/>
        </p:nvGrpSpPr>
        <p:grpSpPr>
          <a:xfrm>
            <a:off x="120052" y="163202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xmlns="" id="{4E761F38-86B6-4DBD-9A18-3942EFBD6681}"/>
              </a:ext>
            </a:extLst>
          </p:cNvPr>
          <p:cNvGrpSpPr/>
          <p:nvPr userDrawn="1"/>
        </p:nvGrpSpPr>
        <p:grpSpPr>
          <a:xfrm rot="13507739">
            <a:off x="7889209" y="5087302"/>
            <a:ext cx="1552899" cy="2185940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xmlns="" id="{E933D167-797D-4355-860C-56D7C3AD8C24}"/>
              </a:ext>
            </a:extLst>
          </p:cNvPr>
          <p:cNvSpPr/>
          <p:nvPr userDrawn="1"/>
        </p:nvSpPr>
        <p:spPr>
          <a:xfrm rot="8395034">
            <a:off x="2862637" y="-50624"/>
            <a:ext cx="1844411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xmlns="" id="{30BA05ED-B54F-4D21-9C45-B7B248E4263C}"/>
              </a:ext>
            </a:extLst>
          </p:cNvPr>
          <p:cNvSpPr/>
          <p:nvPr userDrawn="1"/>
        </p:nvSpPr>
        <p:spPr>
          <a:xfrm rot="8155742">
            <a:off x="7471307" y="1827070"/>
            <a:ext cx="1504485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xmlns="" id="{A6045C0F-5140-4C08-A0E6-C066DBB3F6B1}"/>
              </a:ext>
            </a:extLst>
          </p:cNvPr>
          <p:cNvSpPr/>
          <p:nvPr userDrawn="1"/>
        </p:nvSpPr>
        <p:spPr>
          <a:xfrm rot="1642289">
            <a:off x="1505740" y="4109671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xmlns="" id="{42CF8EB0-A5D1-4DAA-A81D-06EF819ABA63}"/>
              </a:ext>
            </a:extLst>
          </p:cNvPr>
          <p:cNvSpPr/>
          <p:nvPr userDrawn="1"/>
        </p:nvSpPr>
        <p:spPr>
          <a:xfrm rot="12056913">
            <a:off x="3210535" y="5743604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xmlns="" id="{77BE94A7-CB2D-4EE0-89D6-9C35D498280C}"/>
              </a:ext>
            </a:extLst>
          </p:cNvPr>
          <p:cNvSpPr/>
          <p:nvPr userDrawn="1"/>
        </p:nvSpPr>
        <p:spPr>
          <a:xfrm rot="1642289">
            <a:off x="8341089" y="563704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B820875D-C643-4F07-A66D-E14586D6E51A}"/>
              </a:ext>
            </a:extLst>
          </p:cNvPr>
          <p:cNvSpPr/>
          <p:nvPr userDrawn="1"/>
        </p:nvSpPr>
        <p:spPr>
          <a:xfrm rot="12816686">
            <a:off x="1296671" y="2171930"/>
            <a:ext cx="266141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xmlns="" id="{7BD6A054-DE42-4C9E-BEF7-7ECA80245589}"/>
              </a:ext>
            </a:extLst>
          </p:cNvPr>
          <p:cNvGrpSpPr/>
          <p:nvPr userDrawn="1"/>
        </p:nvGrpSpPr>
        <p:grpSpPr>
          <a:xfrm rot="16200000">
            <a:off x="1895590" y="805214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xmlns="" id="{7A51472E-3382-4C32-926D-44E060082AD9}"/>
              </a:ext>
            </a:extLst>
          </p:cNvPr>
          <p:cNvGrpSpPr/>
          <p:nvPr userDrawn="1"/>
        </p:nvGrpSpPr>
        <p:grpSpPr>
          <a:xfrm rot="16200000">
            <a:off x="5355123" y="5772612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A0E5E56E-C1F0-4EFC-99B5-447EF2881199}"/>
              </a:ext>
            </a:extLst>
          </p:cNvPr>
          <p:cNvSpPr/>
          <p:nvPr userDrawn="1"/>
        </p:nvSpPr>
        <p:spPr>
          <a:xfrm>
            <a:off x="5031415" y="1084553"/>
            <a:ext cx="138080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03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02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649" y="339516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4785" y="2449528"/>
            <a:ext cx="1123406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285810" y="2449528"/>
            <a:ext cx="1123406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33488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AB8320D-AC7D-4638-9BCD-A8C54C4A9BDF}"/>
              </a:ext>
            </a:extLst>
          </p:cNvPr>
          <p:cNvSpPr/>
          <p:nvPr userDrawn="1"/>
        </p:nvSpPr>
        <p:spPr>
          <a:xfrm>
            <a:off x="5746324" y="3724940"/>
            <a:ext cx="3397676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4F8A3B0-2EDF-43FB-B07B-9826D1A18345}"/>
              </a:ext>
            </a:extLst>
          </p:cNvPr>
          <p:cNvSpPr/>
          <p:nvPr userDrawn="1"/>
        </p:nvSpPr>
        <p:spPr>
          <a:xfrm>
            <a:off x="8349916" y="1925052"/>
            <a:ext cx="6858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38D5DF2-889F-4B4D-BBD4-53CBB709F974}"/>
              </a:ext>
            </a:extLst>
          </p:cNvPr>
          <p:cNvSpPr/>
          <p:nvPr userDrawn="1"/>
        </p:nvSpPr>
        <p:spPr>
          <a:xfrm flipH="1">
            <a:off x="565403" y="1278455"/>
            <a:ext cx="276888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5114934" y="347253"/>
            <a:ext cx="3349666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82F3EF-B735-4CBC-A7C1-5501AE164159}"/>
              </a:ext>
            </a:extLst>
          </p:cNvPr>
          <p:cNvGrpSpPr/>
          <p:nvPr userDrawn="1"/>
        </p:nvGrpSpPr>
        <p:grpSpPr>
          <a:xfrm>
            <a:off x="120052" y="163202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xmlns="" id="{F656B3A0-1D8F-4DB6-9224-B1E49EB4E1B4}"/>
              </a:ext>
            </a:extLst>
          </p:cNvPr>
          <p:cNvSpPr/>
          <p:nvPr userDrawn="1"/>
        </p:nvSpPr>
        <p:spPr>
          <a:xfrm rot="1642289">
            <a:off x="1505740" y="4109671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xmlns="" id="{6579B222-FBB3-4F06-8623-A2BBE0E370C3}"/>
              </a:ext>
            </a:extLst>
          </p:cNvPr>
          <p:cNvSpPr/>
          <p:nvPr userDrawn="1"/>
        </p:nvSpPr>
        <p:spPr>
          <a:xfrm rot="12056913">
            <a:off x="3210535" y="5743604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xmlns="" id="{6BA16636-80B6-49FE-88F0-BBB2F723E00B}"/>
              </a:ext>
            </a:extLst>
          </p:cNvPr>
          <p:cNvSpPr/>
          <p:nvPr userDrawn="1"/>
        </p:nvSpPr>
        <p:spPr>
          <a:xfrm rot="1642289">
            <a:off x="8341089" y="563704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42CA4B16-9B51-4E4B-B3CC-CB824F95F0C0}"/>
              </a:ext>
            </a:extLst>
          </p:cNvPr>
          <p:cNvSpPr/>
          <p:nvPr userDrawn="1"/>
        </p:nvSpPr>
        <p:spPr>
          <a:xfrm rot="12816686">
            <a:off x="1296671" y="2171930"/>
            <a:ext cx="266141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xmlns="" id="{8F5EF81B-2827-4FC9-8380-99D8243724BB}"/>
              </a:ext>
            </a:extLst>
          </p:cNvPr>
          <p:cNvSpPr/>
          <p:nvPr userDrawn="1"/>
        </p:nvSpPr>
        <p:spPr>
          <a:xfrm rot="10800000">
            <a:off x="17785" y="0"/>
            <a:ext cx="5985710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8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C98DAB-AFB3-2CEF-2E94-AEFCD49CD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F19BEF-CFFC-DA65-9F29-287DEBCD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AEEF08-1FEF-606B-C97F-80DA1617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7A1039-BC5A-41CF-2190-FBDA51B3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261260-85CD-F676-3724-D5C8BB87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92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2E35B-3AE9-606C-ED8E-DC3CA030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2AEEEF-DCF1-7807-02C3-0134F1E5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05127A-C448-CD82-77E2-5D59CC7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0BFC7F-6959-CD5D-AA80-A5B0596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9F9C84-7D2B-5A30-F8C2-5B83B0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68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3F450-2FC9-9B3D-3CCF-75144339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BEBFF2-B648-4A90-DBC5-55E11E34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2E6AF-FFFA-B0B2-B2CD-9CAC9DEB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1FC47-1B6E-A18F-6A39-D856744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C79C3D-207C-76BB-54EC-4366F18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2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2E35B-3AE9-606C-ED8E-DC3CA030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2AEEEF-DCF1-7807-02C3-0134F1E5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05127A-C448-CD82-77E2-5D59CC7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0BFC7F-6959-CD5D-AA80-A5B0596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9F9C84-7D2B-5A30-F8C2-5B83B0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1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A758D-E894-8500-859D-94775DEB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B84CD-B9B3-E88F-34F8-65E42FC07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832279-A41B-39E5-308F-858B8795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FF5E99-8C84-045E-B066-D8BDE35B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1772C9-97FE-EC68-EB97-27A5DB8B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49CDAE-7A3A-425F-9AC0-D63DDE66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48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43A43-79F6-71C3-2512-0B80B431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A1A9AE-AA48-D994-97AC-322C92CE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52216E-A77D-159F-4B01-D50ED128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F11F01-623E-0496-915A-4FF31630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8B4BAD-793E-122F-FF87-CC367BC2B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DAF9C0-264C-D9C5-B8A1-E1112344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0ED04D-5867-BB38-D4D8-8A4E845D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E3E49F-1FB4-E036-E088-72F20F8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26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7D4B2-FE17-FF6B-9AE4-D5FC0762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32AD5C-7F23-1B05-3414-0B454126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B67DE7-CC52-7EA4-E82C-B6B32E93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96F7F8-2D21-B17B-E69A-D3FD7952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20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0F39DC-04E7-3DE1-EC04-C5143C16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9ACDFC-F9DB-8D95-A6AB-DF8A9982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CC094A-2FDB-E1FB-1616-23AE80D1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15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084A-E23D-483A-1051-7899F501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41D69-A3A2-0B75-DE45-FFBA8218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3B3458-ED9C-7C66-1FFE-26F7BE3C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1EAE6E-C4BD-4132-4155-A7B79B19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E189AD-07A2-3935-67C7-0400FCBF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26206A-A76F-B918-8811-40E86AE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73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59917-EF3B-96D5-3E32-F7CEB870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51AAA7-D1F1-9738-23F9-015571EF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8B2E00-9C43-982C-58BE-39E826D4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8A0C08-261F-BD4F-31BC-89C9EE0E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6CC010-7BAA-313B-D482-571FE6D8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CABE99-0509-ACDA-630D-CFBD4466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16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4DFC7-5D98-6F10-FA85-81479C5B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BD40DE-8359-10D5-C0D8-248F2E4F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373A25-2152-580E-EBBA-DCE329FD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5CD457-68B0-726E-D73B-054B5FA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BA503A-530B-4B2E-F4DB-B1669651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28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7076AB8-AA36-E6E3-E13B-F8C8030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0C07EB-696B-A981-E7ED-A07182E3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DBDBC6-83BE-0AA2-8479-72BD1FCA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9F46C-F907-EB1C-C11A-092892C4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BAAE9-33CB-9C1F-D7BE-A5B003E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27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BE861D7-D457-4F0C-825B-4CDA97FB39DE}"/>
              </a:ext>
            </a:extLst>
          </p:cNvPr>
          <p:cNvGrpSpPr/>
          <p:nvPr userDrawn="1"/>
        </p:nvGrpSpPr>
        <p:grpSpPr>
          <a:xfrm flipV="1">
            <a:off x="147124" y="4434413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xmlns="" id="{3356327B-4E3D-4425-8362-67669C730965}"/>
              </a:ext>
            </a:extLst>
          </p:cNvPr>
          <p:cNvSpPr/>
          <p:nvPr userDrawn="1"/>
        </p:nvSpPr>
        <p:spPr>
          <a:xfrm rot="1642289">
            <a:off x="1920316" y="2113960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B2831007-0DB3-47F9-9372-F4DE5449A9AE}"/>
              </a:ext>
            </a:extLst>
          </p:cNvPr>
          <p:cNvSpPr/>
          <p:nvPr userDrawn="1"/>
        </p:nvSpPr>
        <p:spPr>
          <a:xfrm rot="12056913">
            <a:off x="5469517" y="6518122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xmlns="" id="{4A133698-AC3D-4BED-A5AF-FBD24FC5D1F9}"/>
              </a:ext>
            </a:extLst>
          </p:cNvPr>
          <p:cNvGrpSpPr/>
          <p:nvPr userDrawn="1"/>
        </p:nvGrpSpPr>
        <p:grpSpPr>
          <a:xfrm rot="16200000">
            <a:off x="-321440" y="3071194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87DF7429-ED1D-4EB3-848E-8836359F7293}"/>
              </a:ext>
            </a:extLst>
          </p:cNvPr>
          <p:cNvSpPr/>
          <p:nvPr userDrawn="1"/>
        </p:nvSpPr>
        <p:spPr>
          <a:xfrm>
            <a:off x="1490833" y="4775708"/>
            <a:ext cx="138080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226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0A5A484-D6B9-4D71-9325-440B0D4886BB}"/>
              </a:ext>
            </a:extLst>
          </p:cNvPr>
          <p:cNvSpPr/>
          <p:nvPr userDrawn="1"/>
        </p:nvSpPr>
        <p:spPr>
          <a:xfrm>
            <a:off x="3158290" y="256674"/>
            <a:ext cx="5985710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571BDD-DC53-4783-BC23-C258AB2F2887}"/>
              </a:ext>
            </a:extLst>
          </p:cNvPr>
          <p:cNvSpPr/>
          <p:nvPr userDrawn="1"/>
        </p:nvSpPr>
        <p:spPr>
          <a:xfrm>
            <a:off x="5746324" y="3724940"/>
            <a:ext cx="3397676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EA6323D-E0BB-4C95-A657-59AB1363F8D2}"/>
              </a:ext>
            </a:extLst>
          </p:cNvPr>
          <p:cNvSpPr/>
          <p:nvPr userDrawn="1"/>
        </p:nvSpPr>
        <p:spPr>
          <a:xfrm>
            <a:off x="8349916" y="1925052"/>
            <a:ext cx="6858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9F39705-C57A-4AE0-983C-3D5BB3589718}"/>
              </a:ext>
            </a:extLst>
          </p:cNvPr>
          <p:cNvSpPr/>
          <p:nvPr userDrawn="1"/>
        </p:nvSpPr>
        <p:spPr>
          <a:xfrm>
            <a:off x="4229102" y="4475747"/>
            <a:ext cx="422127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831151A-88E1-4969-8B6A-F56A890F199F}"/>
              </a:ext>
            </a:extLst>
          </p:cNvPr>
          <p:cNvSpPr/>
          <p:nvPr userDrawn="1"/>
        </p:nvSpPr>
        <p:spPr>
          <a:xfrm flipH="1">
            <a:off x="5618585" y="0"/>
            <a:ext cx="276888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21990270-BEE2-497F-A317-5ED687020DF8}"/>
              </a:ext>
            </a:extLst>
          </p:cNvPr>
          <p:cNvSpPr/>
          <p:nvPr userDrawn="1"/>
        </p:nvSpPr>
        <p:spPr>
          <a:xfrm flipH="1">
            <a:off x="565403" y="1278455"/>
            <a:ext cx="276888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E5824450-2616-4C2B-9604-7D0351D28DF4}"/>
              </a:ext>
            </a:extLst>
          </p:cNvPr>
          <p:cNvSpPr/>
          <p:nvPr userDrawn="1"/>
        </p:nvSpPr>
        <p:spPr>
          <a:xfrm flipH="1">
            <a:off x="6828782" y="4828674"/>
            <a:ext cx="138444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5114934" y="347248"/>
            <a:ext cx="3349666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B3F614A-BD4F-4B78-BF78-FA7A5010B5B9}"/>
              </a:ext>
            </a:extLst>
          </p:cNvPr>
          <p:cNvSpPr/>
          <p:nvPr userDrawn="1"/>
        </p:nvSpPr>
        <p:spPr>
          <a:xfrm rot="506545">
            <a:off x="7536156" y="3656446"/>
            <a:ext cx="266141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84E7A02-D169-4E89-B9C7-0E428D2A49D6}"/>
              </a:ext>
            </a:extLst>
          </p:cNvPr>
          <p:cNvGrpSpPr/>
          <p:nvPr userDrawn="1"/>
        </p:nvGrpSpPr>
        <p:grpSpPr>
          <a:xfrm>
            <a:off x="120052" y="163202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xmlns="" id="{4E761F38-86B6-4DBD-9A18-3942EFBD6681}"/>
              </a:ext>
            </a:extLst>
          </p:cNvPr>
          <p:cNvGrpSpPr/>
          <p:nvPr userDrawn="1"/>
        </p:nvGrpSpPr>
        <p:grpSpPr>
          <a:xfrm rot="13507739">
            <a:off x="7889207" y="5087300"/>
            <a:ext cx="1552899" cy="2185940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xmlns="" id="{E933D167-797D-4355-860C-56D7C3AD8C24}"/>
              </a:ext>
            </a:extLst>
          </p:cNvPr>
          <p:cNvSpPr/>
          <p:nvPr userDrawn="1"/>
        </p:nvSpPr>
        <p:spPr>
          <a:xfrm rot="8395034">
            <a:off x="2862630" y="-50624"/>
            <a:ext cx="1844411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xmlns="" id="{30BA05ED-B54F-4D21-9C45-B7B248E4263C}"/>
              </a:ext>
            </a:extLst>
          </p:cNvPr>
          <p:cNvSpPr/>
          <p:nvPr userDrawn="1"/>
        </p:nvSpPr>
        <p:spPr>
          <a:xfrm rot="8155742">
            <a:off x="7471307" y="1827070"/>
            <a:ext cx="1504485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xmlns="" id="{A6045C0F-5140-4C08-A0E6-C066DBB3F6B1}"/>
              </a:ext>
            </a:extLst>
          </p:cNvPr>
          <p:cNvSpPr/>
          <p:nvPr userDrawn="1"/>
        </p:nvSpPr>
        <p:spPr>
          <a:xfrm rot="1642289">
            <a:off x="1505740" y="4109671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xmlns="" id="{42CF8EB0-A5D1-4DAA-A81D-06EF819ABA63}"/>
              </a:ext>
            </a:extLst>
          </p:cNvPr>
          <p:cNvSpPr/>
          <p:nvPr userDrawn="1"/>
        </p:nvSpPr>
        <p:spPr>
          <a:xfrm rot="12056913">
            <a:off x="3210535" y="5743600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xmlns="" id="{77BE94A7-CB2D-4EE0-89D6-9C35D498280C}"/>
              </a:ext>
            </a:extLst>
          </p:cNvPr>
          <p:cNvSpPr/>
          <p:nvPr userDrawn="1"/>
        </p:nvSpPr>
        <p:spPr>
          <a:xfrm rot="1642289">
            <a:off x="8341089" y="563704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B820875D-C643-4F07-A66D-E14586D6E51A}"/>
              </a:ext>
            </a:extLst>
          </p:cNvPr>
          <p:cNvSpPr/>
          <p:nvPr userDrawn="1"/>
        </p:nvSpPr>
        <p:spPr>
          <a:xfrm rot="12816686">
            <a:off x="1296669" y="2171926"/>
            <a:ext cx="266141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xmlns="" id="{7BD6A054-DE42-4C9E-BEF7-7ECA80245589}"/>
              </a:ext>
            </a:extLst>
          </p:cNvPr>
          <p:cNvGrpSpPr/>
          <p:nvPr userDrawn="1"/>
        </p:nvGrpSpPr>
        <p:grpSpPr>
          <a:xfrm rot="16200000">
            <a:off x="1895584" y="805214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xmlns="" id="{7A51472E-3382-4C32-926D-44E060082AD9}"/>
              </a:ext>
            </a:extLst>
          </p:cNvPr>
          <p:cNvGrpSpPr/>
          <p:nvPr userDrawn="1"/>
        </p:nvGrpSpPr>
        <p:grpSpPr>
          <a:xfrm rot="16200000">
            <a:off x="5355121" y="5772612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A0E5E56E-C1F0-4EFC-99B5-447EF2881199}"/>
              </a:ext>
            </a:extLst>
          </p:cNvPr>
          <p:cNvSpPr/>
          <p:nvPr userDrawn="1"/>
        </p:nvSpPr>
        <p:spPr>
          <a:xfrm>
            <a:off x="5031415" y="1084549"/>
            <a:ext cx="138080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3F450-2FC9-9B3D-3CCF-75144339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BEBFF2-B648-4A90-DBC5-55E11E34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8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2E6AF-FFFA-B0B2-B2CD-9CAC9DEB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1FC47-1B6E-A18F-6A39-D856744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C79C3D-207C-76BB-54EC-4366F18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8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29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649" y="339511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4785" y="2449528"/>
            <a:ext cx="1123406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285810" y="2449528"/>
            <a:ext cx="1123406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4325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AB8320D-AC7D-4638-9BCD-A8C54C4A9BDF}"/>
              </a:ext>
            </a:extLst>
          </p:cNvPr>
          <p:cNvSpPr/>
          <p:nvPr userDrawn="1"/>
        </p:nvSpPr>
        <p:spPr>
          <a:xfrm>
            <a:off x="5746324" y="3724940"/>
            <a:ext cx="3397676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4F8A3B0-2EDF-43FB-B07B-9826D1A18345}"/>
              </a:ext>
            </a:extLst>
          </p:cNvPr>
          <p:cNvSpPr/>
          <p:nvPr userDrawn="1"/>
        </p:nvSpPr>
        <p:spPr>
          <a:xfrm>
            <a:off x="8349916" y="1925052"/>
            <a:ext cx="6858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38D5DF2-889F-4B4D-BBD4-53CBB709F974}"/>
              </a:ext>
            </a:extLst>
          </p:cNvPr>
          <p:cNvSpPr/>
          <p:nvPr userDrawn="1"/>
        </p:nvSpPr>
        <p:spPr>
          <a:xfrm flipH="1">
            <a:off x="565403" y="1278455"/>
            <a:ext cx="276888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5114934" y="347248"/>
            <a:ext cx="3349666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82F3EF-B735-4CBC-A7C1-5501AE164159}"/>
              </a:ext>
            </a:extLst>
          </p:cNvPr>
          <p:cNvGrpSpPr/>
          <p:nvPr userDrawn="1"/>
        </p:nvGrpSpPr>
        <p:grpSpPr>
          <a:xfrm>
            <a:off x="120052" y="163202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xmlns="" id="{F656B3A0-1D8F-4DB6-9224-B1E49EB4E1B4}"/>
              </a:ext>
            </a:extLst>
          </p:cNvPr>
          <p:cNvSpPr/>
          <p:nvPr userDrawn="1"/>
        </p:nvSpPr>
        <p:spPr>
          <a:xfrm rot="1642289">
            <a:off x="1505740" y="4109671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xmlns="" id="{6579B222-FBB3-4F06-8623-A2BBE0E370C3}"/>
              </a:ext>
            </a:extLst>
          </p:cNvPr>
          <p:cNvSpPr/>
          <p:nvPr userDrawn="1"/>
        </p:nvSpPr>
        <p:spPr>
          <a:xfrm rot="12056913">
            <a:off x="3210535" y="5743600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xmlns="" id="{6BA16636-80B6-49FE-88F0-BBB2F723E00B}"/>
              </a:ext>
            </a:extLst>
          </p:cNvPr>
          <p:cNvSpPr/>
          <p:nvPr userDrawn="1"/>
        </p:nvSpPr>
        <p:spPr>
          <a:xfrm rot="1642289">
            <a:off x="8341089" y="563704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42CA4B16-9B51-4E4B-B3CC-CB824F95F0C0}"/>
              </a:ext>
            </a:extLst>
          </p:cNvPr>
          <p:cNvSpPr/>
          <p:nvPr userDrawn="1"/>
        </p:nvSpPr>
        <p:spPr>
          <a:xfrm rot="12816686">
            <a:off x="1296669" y="2171926"/>
            <a:ext cx="266141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xmlns="" id="{8F5EF81B-2827-4FC9-8380-99D8243724BB}"/>
              </a:ext>
            </a:extLst>
          </p:cNvPr>
          <p:cNvSpPr/>
          <p:nvPr userDrawn="1"/>
        </p:nvSpPr>
        <p:spPr>
          <a:xfrm rot="10800000">
            <a:off x="17785" y="0"/>
            <a:ext cx="5985710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92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339511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9820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2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339511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DDEEB86-F665-4A44-88D3-9B820FCBBBFF}"/>
              </a:ext>
            </a:extLst>
          </p:cNvPr>
          <p:cNvSpPr/>
          <p:nvPr userDrawn="1"/>
        </p:nvSpPr>
        <p:spPr>
          <a:xfrm>
            <a:off x="0" y="2048608"/>
            <a:ext cx="9144000" cy="4321362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97222C76-4AE5-4B27-9ECE-64D6D7736F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58327" y="1424353"/>
            <a:ext cx="2939462" cy="516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749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xmlns="" id="{26AD0FE3-F437-4D87-BB05-7970A59D8F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304" y="0"/>
            <a:ext cx="2376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xmlns="" id="{F39478B4-F04D-4F70-9184-2949129278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67540" y="2286000"/>
            <a:ext cx="2376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3111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789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xmlns="" id="{A0C5EFCB-9B62-4577-9E20-65FD41CDC64D}"/>
              </a:ext>
            </a:extLst>
          </p:cNvPr>
          <p:cNvSpPr/>
          <p:nvPr userDrawn="1"/>
        </p:nvSpPr>
        <p:spPr>
          <a:xfrm>
            <a:off x="0" y="3433317"/>
            <a:ext cx="9144000" cy="278138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xmlns="" id="{30075155-57AE-475E-8D51-05273FFDE0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225615" y="3433317"/>
            <a:ext cx="3183147" cy="278138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4921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68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A758D-E894-8500-859D-94775DEB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B84CD-B9B3-E88F-34F8-65E42FC07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832279-A41B-39E5-308F-858B8795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FF5E99-8C84-045E-B066-D8BDE35B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1772C9-97FE-EC68-EB97-27A5DB8B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49CDAE-7A3A-425F-9AC0-D63DDE66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919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725CB9F-9D04-4987-A06C-B207FB488FF0}"/>
              </a:ext>
            </a:extLst>
          </p:cNvPr>
          <p:cNvSpPr/>
          <p:nvPr userDrawn="1"/>
        </p:nvSpPr>
        <p:spPr>
          <a:xfrm>
            <a:off x="376856" y="884977"/>
            <a:ext cx="8390299" cy="508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44A9CA0-8EF5-4E63-971D-67BD5E6668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43332" y="1155270"/>
            <a:ext cx="2391224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2871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9031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93AD96B-0F22-4DC5-A759-3DA84AB77CAE}"/>
              </a:ext>
            </a:extLst>
          </p:cNvPr>
          <p:cNvSpPr/>
          <p:nvPr userDrawn="1"/>
        </p:nvSpPr>
        <p:spPr>
          <a:xfrm>
            <a:off x="4739187" y="593002"/>
            <a:ext cx="3835474" cy="5671996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B918ED6-7A7A-4169-B434-B2A23E078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00126" y="0"/>
            <a:ext cx="311359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1798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789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685AD898-D163-41FF-84AD-3135F3F5073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202000" y="0"/>
            <a:ext cx="394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213BE3-A42E-4320-977C-64A79749918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" y="2043000"/>
            <a:ext cx="3941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5715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7034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5">
            <a:extLst>
              <a:ext uri="{FF2B5EF4-FFF2-40B4-BE49-F238E27FC236}">
                <a16:creationId xmlns:a16="http://schemas.microsoft.com/office/drawing/2014/main" xmlns="" id="{737C3E69-3E65-44AE-9C12-906E62D27C3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" y="0"/>
            <a:ext cx="5213937" cy="6858000"/>
          </a:xfrm>
          <a:custGeom>
            <a:avLst/>
            <a:gdLst>
              <a:gd name="connsiteX0" fmla="*/ 1771848 w 6951916"/>
              <a:gd name="connsiteY0" fmla="*/ 5235683 h 6858000"/>
              <a:gd name="connsiteX1" fmla="*/ 3436690 w 6951916"/>
              <a:gd name="connsiteY1" fmla="*/ 6858000 h 6858000"/>
              <a:gd name="connsiteX2" fmla="*/ 190969 w 6951916"/>
              <a:gd name="connsiteY2" fmla="*/ 6858000 h 6858000"/>
              <a:gd name="connsiteX3" fmla="*/ 3520070 w 6951916"/>
              <a:gd name="connsiteY3" fmla="*/ 3441637 h 6858000"/>
              <a:gd name="connsiteX4" fmla="*/ 5206823 w 6951916"/>
              <a:gd name="connsiteY4" fmla="*/ 5085306 h 6858000"/>
              <a:gd name="connsiteX5" fmla="*/ 3479408 w 6951916"/>
              <a:gd name="connsiteY5" fmla="*/ 6858000 h 6858000"/>
              <a:gd name="connsiteX6" fmla="*/ 3470395 w 6951916"/>
              <a:gd name="connsiteY6" fmla="*/ 6858000 h 6858000"/>
              <a:gd name="connsiteX7" fmla="*/ 3534069 w 6951916"/>
              <a:gd name="connsiteY7" fmla="*/ 6792657 h 6858000"/>
              <a:gd name="connsiteX8" fmla="*/ 1851939 w 6951916"/>
              <a:gd name="connsiteY8" fmla="*/ 5153493 h 6858000"/>
              <a:gd name="connsiteX9" fmla="*/ 5265163 w 6951916"/>
              <a:gd name="connsiteY9" fmla="*/ 1650801 h 6858000"/>
              <a:gd name="connsiteX10" fmla="*/ 6951916 w 6951916"/>
              <a:gd name="connsiteY10" fmla="*/ 3294471 h 6858000"/>
              <a:gd name="connsiteX11" fmla="*/ 5286913 w 6951916"/>
              <a:gd name="connsiteY11" fmla="*/ 5003116 h 6858000"/>
              <a:gd name="connsiteX12" fmla="*/ 3600160 w 6951916"/>
              <a:gd name="connsiteY12" fmla="*/ 3359447 h 6858000"/>
              <a:gd name="connsiteX13" fmla="*/ 0 w 6951916"/>
              <a:gd name="connsiteY13" fmla="*/ 11479 h 6858000"/>
              <a:gd name="connsiteX14" fmla="*/ 3437881 w 6951916"/>
              <a:gd name="connsiteY14" fmla="*/ 3361547 h 6858000"/>
              <a:gd name="connsiteX15" fmla="*/ 30736 w 6951916"/>
              <a:gd name="connsiteY15" fmla="*/ 6858000 h 6858000"/>
              <a:gd name="connsiteX16" fmla="*/ 11830 w 6951916"/>
              <a:gd name="connsiteY16" fmla="*/ 6858000 h 6858000"/>
              <a:gd name="connsiteX17" fmla="*/ 0 w 6951916"/>
              <a:gd name="connsiteY17" fmla="*/ 6846473 h 6858000"/>
              <a:gd name="connsiteX18" fmla="*/ 152655 w 6951916"/>
              <a:gd name="connsiteY18" fmla="*/ 0 h 6858000"/>
              <a:gd name="connsiteX19" fmla="*/ 3571090 w 6951916"/>
              <a:gd name="connsiteY19" fmla="*/ 0 h 6858000"/>
              <a:gd name="connsiteX20" fmla="*/ 5182974 w 6951916"/>
              <a:gd name="connsiteY20" fmla="*/ 1570712 h 6858000"/>
              <a:gd name="connsiteX21" fmla="*/ 3517971 w 6951916"/>
              <a:gd name="connsiteY21" fmla="*/ 32793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951916" h="6858000">
                <a:moveTo>
                  <a:pt x="1771848" y="5235683"/>
                </a:moveTo>
                <a:lnTo>
                  <a:pt x="3436690" y="6858000"/>
                </a:lnTo>
                <a:lnTo>
                  <a:pt x="190969" y="6858000"/>
                </a:lnTo>
                <a:close/>
                <a:moveTo>
                  <a:pt x="3520070" y="3441637"/>
                </a:moveTo>
                <a:lnTo>
                  <a:pt x="5206823" y="5085306"/>
                </a:lnTo>
                <a:lnTo>
                  <a:pt x="3479408" y="6858000"/>
                </a:lnTo>
                <a:lnTo>
                  <a:pt x="3470395" y="6858000"/>
                </a:lnTo>
                <a:lnTo>
                  <a:pt x="3534069" y="6792657"/>
                </a:lnTo>
                <a:lnTo>
                  <a:pt x="1851939" y="5153493"/>
                </a:lnTo>
                <a:close/>
                <a:moveTo>
                  <a:pt x="5265163" y="1650801"/>
                </a:moveTo>
                <a:lnTo>
                  <a:pt x="6951916" y="3294471"/>
                </a:lnTo>
                <a:lnTo>
                  <a:pt x="5286913" y="5003116"/>
                </a:lnTo>
                <a:lnTo>
                  <a:pt x="3600160" y="3359447"/>
                </a:lnTo>
                <a:close/>
                <a:moveTo>
                  <a:pt x="0" y="11479"/>
                </a:moveTo>
                <a:lnTo>
                  <a:pt x="3437881" y="3361547"/>
                </a:lnTo>
                <a:lnTo>
                  <a:pt x="30736" y="6858000"/>
                </a:lnTo>
                <a:lnTo>
                  <a:pt x="11830" y="6858000"/>
                </a:lnTo>
                <a:lnTo>
                  <a:pt x="0" y="6846473"/>
                </a:lnTo>
                <a:close/>
                <a:moveTo>
                  <a:pt x="152655" y="0"/>
                </a:moveTo>
                <a:lnTo>
                  <a:pt x="3571090" y="0"/>
                </a:lnTo>
                <a:lnTo>
                  <a:pt x="5182974" y="1570712"/>
                </a:lnTo>
                <a:lnTo>
                  <a:pt x="3517971" y="3279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3459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25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344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332482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91656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43A43-79F6-71C3-2512-0B80B431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A1A9AE-AA48-D994-97AC-322C92CE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52216E-A77D-159F-4B01-D50ED128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F11F01-623E-0496-915A-4FF31630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8B4BAD-793E-122F-FF87-CC367BC2B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DAF9C0-264C-D9C5-B8A1-E1112344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0ED04D-5867-BB38-D4D8-8A4E845D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E3E49F-1FB4-E036-E088-72F20F8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61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9" y="123478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9" y="1131591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1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58" y="1362303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533778" y="1529492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533778" y="2127463"/>
            <a:ext cx="167418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540922" y="5808451"/>
            <a:ext cx="1674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540922" y="4234888"/>
            <a:ext cx="20379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791619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C98DAB-AFB3-2CEF-2E94-AEFCD49CD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F19BEF-CFFC-DA65-9F29-287DEBCD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AEEF08-1FEF-606B-C97F-80DA1617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7A1039-BC5A-41CF-2190-FBDA51B3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261260-85CD-F676-3724-D5C8BB87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825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2E35B-3AE9-606C-ED8E-DC3CA030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2AEEEF-DCF1-7807-02C3-0134F1E5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05127A-C448-CD82-77E2-5D59CC7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0BFC7F-6959-CD5D-AA80-A5B0596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9F9C84-7D2B-5A30-F8C2-5B83B0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514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3F450-2FC9-9B3D-3CCF-75144339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BEBFF2-B648-4A90-DBC5-55E11E34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2E6AF-FFFA-B0B2-B2CD-9CAC9DEB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1FC47-1B6E-A18F-6A39-D856744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C79C3D-207C-76BB-54EC-4366F18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97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A758D-E894-8500-859D-94775DEB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B84CD-B9B3-E88F-34F8-65E42FC07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832279-A41B-39E5-308F-858B8795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FF5E99-8C84-045E-B066-D8BDE35B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1772C9-97FE-EC68-EB97-27A5DB8B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49CDAE-7A3A-425F-9AC0-D63DDE66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383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43A43-79F6-71C3-2512-0B80B431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A1A9AE-AA48-D994-97AC-322C92CE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52216E-A77D-159F-4B01-D50ED128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F11F01-623E-0496-915A-4FF31630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8B4BAD-793E-122F-FF87-CC367BC2B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DAF9C0-264C-D9C5-B8A1-E1112344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0ED04D-5867-BB38-D4D8-8A4E845D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E3E49F-1FB4-E036-E088-72F20F8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399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7D4B2-FE17-FF6B-9AE4-D5FC0762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32AD5C-7F23-1B05-3414-0B454126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B67DE7-CC52-7EA4-E82C-B6B32E93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96F7F8-2D21-B17B-E69A-D3FD7952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192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0F39DC-04E7-3DE1-EC04-C5143C16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9ACDFC-F9DB-8D95-A6AB-DF8A9982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CC094A-2FDB-E1FB-1616-23AE80D1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414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084A-E23D-483A-1051-7899F501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41D69-A3A2-0B75-DE45-FFBA8218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3B3458-ED9C-7C66-1FFE-26F7BE3C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1EAE6E-C4BD-4132-4155-A7B79B19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E189AD-07A2-3935-67C7-0400FCBF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26206A-A76F-B918-8811-40E86AE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588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59917-EF3B-96D5-3E32-F7CEB870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51AAA7-D1F1-9738-23F9-015571EF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8B2E00-9C43-982C-58BE-39E826D4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8A0C08-261F-BD4F-31BC-89C9EE0E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6CC010-7BAA-313B-D482-571FE6D8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CABE99-0509-ACDA-630D-CFBD4466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7D4B2-FE17-FF6B-9AE4-D5FC0762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32AD5C-7F23-1B05-3414-0B454126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B67DE7-CC52-7EA4-E82C-B6B32E93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96F7F8-2D21-B17B-E69A-D3FD7952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151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4DFC7-5D98-6F10-FA85-81479C5B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BD40DE-8359-10D5-C0D8-248F2E4F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373A25-2152-580E-EBBA-DCE329FD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5CD457-68B0-726E-D73B-054B5FA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BA503A-530B-4B2E-F4DB-B1669651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7076AB8-AA36-E6E3-E13B-F8C8030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0C07EB-696B-A981-E7ED-A07182E3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DBDBC6-83BE-0AA2-8479-72BD1FCA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9F46C-F907-EB1C-C11A-092892C4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BAAE9-33CB-9C1F-D7BE-A5B003E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407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BE861D7-D457-4F0C-825B-4CDA97FB39DE}"/>
              </a:ext>
            </a:extLst>
          </p:cNvPr>
          <p:cNvGrpSpPr/>
          <p:nvPr userDrawn="1"/>
        </p:nvGrpSpPr>
        <p:grpSpPr>
          <a:xfrm flipV="1">
            <a:off x="147124" y="4434413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xmlns="" id="{3356327B-4E3D-4425-8362-67669C730965}"/>
              </a:ext>
            </a:extLst>
          </p:cNvPr>
          <p:cNvSpPr/>
          <p:nvPr userDrawn="1"/>
        </p:nvSpPr>
        <p:spPr>
          <a:xfrm rot="1642289">
            <a:off x="1920316" y="2113960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B2831007-0DB3-47F9-9372-F4DE5449A9AE}"/>
              </a:ext>
            </a:extLst>
          </p:cNvPr>
          <p:cNvSpPr/>
          <p:nvPr userDrawn="1"/>
        </p:nvSpPr>
        <p:spPr>
          <a:xfrm rot="12056913">
            <a:off x="5469517" y="6518118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xmlns="" id="{4A133698-AC3D-4BED-A5AF-FBD24FC5D1F9}"/>
              </a:ext>
            </a:extLst>
          </p:cNvPr>
          <p:cNvGrpSpPr/>
          <p:nvPr userDrawn="1"/>
        </p:nvGrpSpPr>
        <p:grpSpPr>
          <a:xfrm rot="16200000">
            <a:off x="-321440" y="3071194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87DF7429-ED1D-4EB3-848E-8836359F7293}"/>
              </a:ext>
            </a:extLst>
          </p:cNvPr>
          <p:cNvSpPr/>
          <p:nvPr userDrawn="1"/>
        </p:nvSpPr>
        <p:spPr>
          <a:xfrm>
            <a:off x="1490833" y="4775704"/>
            <a:ext cx="138080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9464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0A5A484-D6B9-4D71-9325-440B0D4886BB}"/>
              </a:ext>
            </a:extLst>
          </p:cNvPr>
          <p:cNvSpPr/>
          <p:nvPr userDrawn="1"/>
        </p:nvSpPr>
        <p:spPr>
          <a:xfrm>
            <a:off x="3158290" y="256674"/>
            <a:ext cx="5985710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571BDD-DC53-4783-BC23-C258AB2F2887}"/>
              </a:ext>
            </a:extLst>
          </p:cNvPr>
          <p:cNvSpPr/>
          <p:nvPr userDrawn="1"/>
        </p:nvSpPr>
        <p:spPr>
          <a:xfrm>
            <a:off x="5746324" y="3724940"/>
            <a:ext cx="3397676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EA6323D-E0BB-4C95-A657-59AB1363F8D2}"/>
              </a:ext>
            </a:extLst>
          </p:cNvPr>
          <p:cNvSpPr/>
          <p:nvPr userDrawn="1"/>
        </p:nvSpPr>
        <p:spPr>
          <a:xfrm>
            <a:off x="8349916" y="1925052"/>
            <a:ext cx="6858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9F39705-C57A-4AE0-983C-3D5BB3589718}"/>
              </a:ext>
            </a:extLst>
          </p:cNvPr>
          <p:cNvSpPr/>
          <p:nvPr userDrawn="1"/>
        </p:nvSpPr>
        <p:spPr>
          <a:xfrm>
            <a:off x="4229102" y="4475747"/>
            <a:ext cx="422127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831151A-88E1-4969-8B6A-F56A890F199F}"/>
              </a:ext>
            </a:extLst>
          </p:cNvPr>
          <p:cNvSpPr/>
          <p:nvPr userDrawn="1"/>
        </p:nvSpPr>
        <p:spPr>
          <a:xfrm flipH="1">
            <a:off x="5618585" y="0"/>
            <a:ext cx="276888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21990270-BEE2-497F-A317-5ED687020DF8}"/>
              </a:ext>
            </a:extLst>
          </p:cNvPr>
          <p:cNvSpPr/>
          <p:nvPr userDrawn="1"/>
        </p:nvSpPr>
        <p:spPr>
          <a:xfrm flipH="1">
            <a:off x="565403" y="1278455"/>
            <a:ext cx="276888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E5824450-2616-4C2B-9604-7D0351D28DF4}"/>
              </a:ext>
            </a:extLst>
          </p:cNvPr>
          <p:cNvSpPr/>
          <p:nvPr userDrawn="1"/>
        </p:nvSpPr>
        <p:spPr>
          <a:xfrm flipH="1">
            <a:off x="6828782" y="4828674"/>
            <a:ext cx="138444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5114934" y="347248"/>
            <a:ext cx="3349666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B3F614A-BD4F-4B78-BF78-FA7A5010B5B9}"/>
              </a:ext>
            </a:extLst>
          </p:cNvPr>
          <p:cNvSpPr/>
          <p:nvPr userDrawn="1"/>
        </p:nvSpPr>
        <p:spPr>
          <a:xfrm rot="506545">
            <a:off x="7536154" y="3656446"/>
            <a:ext cx="266141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84E7A02-D169-4E89-B9C7-0E428D2A49D6}"/>
              </a:ext>
            </a:extLst>
          </p:cNvPr>
          <p:cNvGrpSpPr/>
          <p:nvPr userDrawn="1"/>
        </p:nvGrpSpPr>
        <p:grpSpPr>
          <a:xfrm>
            <a:off x="120052" y="163202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xmlns="" id="{4E761F38-86B6-4DBD-9A18-3942EFBD6681}"/>
              </a:ext>
            </a:extLst>
          </p:cNvPr>
          <p:cNvGrpSpPr/>
          <p:nvPr userDrawn="1"/>
        </p:nvGrpSpPr>
        <p:grpSpPr>
          <a:xfrm rot="13507739">
            <a:off x="7889205" y="5087298"/>
            <a:ext cx="1552899" cy="2185940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xmlns="" id="{E933D167-797D-4355-860C-56D7C3AD8C24}"/>
              </a:ext>
            </a:extLst>
          </p:cNvPr>
          <p:cNvSpPr/>
          <p:nvPr userDrawn="1"/>
        </p:nvSpPr>
        <p:spPr>
          <a:xfrm rot="8395034">
            <a:off x="2862630" y="-50624"/>
            <a:ext cx="1844411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xmlns="" id="{30BA05ED-B54F-4D21-9C45-B7B248E4263C}"/>
              </a:ext>
            </a:extLst>
          </p:cNvPr>
          <p:cNvSpPr/>
          <p:nvPr userDrawn="1"/>
        </p:nvSpPr>
        <p:spPr>
          <a:xfrm rot="8155742">
            <a:off x="7471307" y="1827065"/>
            <a:ext cx="1504485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xmlns="" id="{A6045C0F-5140-4C08-A0E6-C066DBB3F6B1}"/>
              </a:ext>
            </a:extLst>
          </p:cNvPr>
          <p:cNvSpPr/>
          <p:nvPr userDrawn="1"/>
        </p:nvSpPr>
        <p:spPr>
          <a:xfrm rot="1642289">
            <a:off x="1505740" y="4109671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xmlns="" id="{42CF8EB0-A5D1-4DAA-A81D-06EF819ABA63}"/>
              </a:ext>
            </a:extLst>
          </p:cNvPr>
          <p:cNvSpPr/>
          <p:nvPr userDrawn="1"/>
        </p:nvSpPr>
        <p:spPr>
          <a:xfrm rot="12056913">
            <a:off x="3210535" y="5743596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xmlns="" id="{77BE94A7-CB2D-4EE0-89D6-9C35D498280C}"/>
              </a:ext>
            </a:extLst>
          </p:cNvPr>
          <p:cNvSpPr/>
          <p:nvPr userDrawn="1"/>
        </p:nvSpPr>
        <p:spPr>
          <a:xfrm rot="1642289">
            <a:off x="8341089" y="563704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B820875D-C643-4F07-A66D-E14586D6E51A}"/>
              </a:ext>
            </a:extLst>
          </p:cNvPr>
          <p:cNvSpPr/>
          <p:nvPr userDrawn="1"/>
        </p:nvSpPr>
        <p:spPr>
          <a:xfrm rot="12816686">
            <a:off x="1296667" y="2171922"/>
            <a:ext cx="266141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xmlns="" id="{7BD6A054-DE42-4C9E-BEF7-7ECA80245589}"/>
              </a:ext>
            </a:extLst>
          </p:cNvPr>
          <p:cNvGrpSpPr/>
          <p:nvPr userDrawn="1"/>
        </p:nvGrpSpPr>
        <p:grpSpPr>
          <a:xfrm rot="16200000">
            <a:off x="1895584" y="805214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xmlns="" id="{7A51472E-3382-4C32-926D-44E060082AD9}"/>
              </a:ext>
            </a:extLst>
          </p:cNvPr>
          <p:cNvGrpSpPr/>
          <p:nvPr userDrawn="1"/>
        </p:nvGrpSpPr>
        <p:grpSpPr>
          <a:xfrm rot="16200000">
            <a:off x="5355119" y="5772612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A0E5E56E-C1F0-4EFC-99B5-447EF2881199}"/>
              </a:ext>
            </a:extLst>
          </p:cNvPr>
          <p:cNvSpPr/>
          <p:nvPr userDrawn="1"/>
        </p:nvSpPr>
        <p:spPr>
          <a:xfrm>
            <a:off x="5031415" y="1084545"/>
            <a:ext cx="138080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351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361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649" y="339511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4785" y="2449528"/>
            <a:ext cx="1123406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285810" y="2449528"/>
            <a:ext cx="1123406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085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AB8320D-AC7D-4638-9BCD-A8C54C4A9BDF}"/>
              </a:ext>
            </a:extLst>
          </p:cNvPr>
          <p:cNvSpPr/>
          <p:nvPr userDrawn="1"/>
        </p:nvSpPr>
        <p:spPr>
          <a:xfrm>
            <a:off x="5746324" y="3724940"/>
            <a:ext cx="3397676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4F8A3B0-2EDF-43FB-B07B-9826D1A18345}"/>
              </a:ext>
            </a:extLst>
          </p:cNvPr>
          <p:cNvSpPr/>
          <p:nvPr userDrawn="1"/>
        </p:nvSpPr>
        <p:spPr>
          <a:xfrm>
            <a:off x="8349916" y="1925052"/>
            <a:ext cx="6858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38D5DF2-889F-4B4D-BBD4-53CBB709F974}"/>
              </a:ext>
            </a:extLst>
          </p:cNvPr>
          <p:cNvSpPr/>
          <p:nvPr userDrawn="1"/>
        </p:nvSpPr>
        <p:spPr>
          <a:xfrm flipH="1">
            <a:off x="565403" y="1278455"/>
            <a:ext cx="276888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5114934" y="347248"/>
            <a:ext cx="3349666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82F3EF-B735-4CBC-A7C1-5501AE164159}"/>
              </a:ext>
            </a:extLst>
          </p:cNvPr>
          <p:cNvGrpSpPr/>
          <p:nvPr userDrawn="1"/>
        </p:nvGrpSpPr>
        <p:grpSpPr>
          <a:xfrm>
            <a:off x="120052" y="163202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xmlns="" id="{F656B3A0-1D8F-4DB6-9224-B1E49EB4E1B4}"/>
              </a:ext>
            </a:extLst>
          </p:cNvPr>
          <p:cNvSpPr/>
          <p:nvPr userDrawn="1"/>
        </p:nvSpPr>
        <p:spPr>
          <a:xfrm rot="1642289">
            <a:off x="1505740" y="4109671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xmlns="" id="{6579B222-FBB3-4F06-8623-A2BBE0E370C3}"/>
              </a:ext>
            </a:extLst>
          </p:cNvPr>
          <p:cNvSpPr/>
          <p:nvPr userDrawn="1"/>
        </p:nvSpPr>
        <p:spPr>
          <a:xfrm rot="12056913">
            <a:off x="3210535" y="5743596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xmlns="" id="{6BA16636-80B6-49FE-88F0-BBB2F723E00B}"/>
              </a:ext>
            </a:extLst>
          </p:cNvPr>
          <p:cNvSpPr/>
          <p:nvPr userDrawn="1"/>
        </p:nvSpPr>
        <p:spPr>
          <a:xfrm rot="1642289">
            <a:off x="8341089" y="563704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42CA4B16-9B51-4E4B-B3CC-CB824F95F0C0}"/>
              </a:ext>
            </a:extLst>
          </p:cNvPr>
          <p:cNvSpPr/>
          <p:nvPr userDrawn="1"/>
        </p:nvSpPr>
        <p:spPr>
          <a:xfrm rot="12816686">
            <a:off x="1296667" y="2171922"/>
            <a:ext cx="266141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xmlns="" id="{8F5EF81B-2827-4FC9-8380-99D8243724BB}"/>
              </a:ext>
            </a:extLst>
          </p:cNvPr>
          <p:cNvSpPr/>
          <p:nvPr userDrawn="1"/>
        </p:nvSpPr>
        <p:spPr>
          <a:xfrm rot="10800000">
            <a:off x="17784" y="0"/>
            <a:ext cx="5985710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983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C98DAB-AFB3-2CEF-2E94-AEFCD49CD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F19BEF-CFFC-DA65-9F29-287DEBCD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AEEF08-1FEF-606B-C97F-80DA1617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7A1039-BC5A-41CF-2190-FBDA51B3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261260-85CD-F676-3724-D5C8BB87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18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2E35B-3AE9-606C-ED8E-DC3CA030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2AEEEF-DCF1-7807-02C3-0134F1E5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05127A-C448-CD82-77E2-5D59CC7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0BFC7F-6959-CD5D-AA80-A5B0596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9F9C84-7D2B-5A30-F8C2-5B83B0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632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3F450-2FC9-9B3D-3CCF-75144339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BEBFF2-B648-4A90-DBC5-55E11E34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2E6AF-FFFA-B0B2-B2CD-9CAC9DEB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71FC47-1B6E-A18F-6A39-D856744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C79C3D-207C-76BB-54EC-4366F18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0F39DC-04E7-3DE1-EC04-C5143C16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9ACDFC-F9DB-8D95-A6AB-DF8A9982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CC094A-2FDB-E1FB-1616-23AE80D1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66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A758D-E894-8500-859D-94775DEB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B84CD-B9B3-E88F-34F8-65E42FC07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832279-A41B-39E5-308F-858B8795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FF5E99-8C84-045E-B066-D8BDE35B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1772C9-97FE-EC68-EB97-27A5DB8B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49CDAE-7A3A-425F-9AC0-D63DDE66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37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43A43-79F6-71C3-2512-0B80B431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A1A9AE-AA48-D994-97AC-322C92CE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52216E-A77D-159F-4B01-D50ED128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EF11F01-623E-0496-915A-4FF31630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8B4BAD-793E-122F-FF87-CC367BC2B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DAF9C0-264C-D9C5-B8A1-E1112344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0ED04D-5867-BB38-D4D8-8A4E845D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E3E49F-1FB4-E036-E088-72F20F8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423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7D4B2-FE17-FF6B-9AE4-D5FC0762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32AD5C-7F23-1B05-3414-0B454126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B67DE7-CC52-7EA4-E82C-B6B32E93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896F7F8-2D21-B17B-E69A-D3FD7952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635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0F39DC-04E7-3DE1-EC04-C5143C16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9ACDFC-F9DB-8D95-A6AB-DF8A9982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CC094A-2FDB-E1FB-1616-23AE80D1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784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084A-E23D-483A-1051-7899F501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41D69-A3A2-0B75-DE45-FFBA8218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3B3458-ED9C-7C66-1FFE-26F7BE3C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1EAE6E-C4BD-4132-4155-A7B79B19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E189AD-07A2-3935-67C7-0400FCBF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26206A-A76F-B918-8811-40E86AE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886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59917-EF3B-96D5-3E32-F7CEB870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51AAA7-D1F1-9738-23F9-015571EF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8B2E00-9C43-982C-58BE-39E826D4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8A0C08-261F-BD4F-31BC-89C9EE0E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6CC010-7BAA-313B-D482-571FE6D8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CABE99-0509-ACDA-630D-CFBD4466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23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4DFC7-5D98-6F10-FA85-81479C5B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BD40DE-8359-10D5-C0D8-248F2E4F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373A25-2152-580E-EBBA-DCE329FD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5CD457-68B0-726E-D73B-054B5FA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BA503A-530B-4B2E-F4DB-B1669651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323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7076AB8-AA36-E6E3-E13B-F8C8030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0C07EB-696B-A981-E7ED-A07182E3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DBDBC6-83BE-0AA2-8479-72BD1FCA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9F46C-F907-EB1C-C11A-092892C4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BAAE9-33CB-9C1F-D7BE-A5B003E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787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BE861D7-D457-4F0C-825B-4CDA97FB39DE}"/>
              </a:ext>
            </a:extLst>
          </p:cNvPr>
          <p:cNvGrpSpPr/>
          <p:nvPr userDrawn="1"/>
        </p:nvGrpSpPr>
        <p:grpSpPr>
          <a:xfrm flipV="1">
            <a:off x="147123" y="4434413"/>
            <a:ext cx="2085974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xmlns="" id="{3356327B-4E3D-4425-8362-67669C730965}"/>
              </a:ext>
            </a:extLst>
          </p:cNvPr>
          <p:cNvSpPr/>
          <p:nvPr userDrawn="1"/>
        </p:nvSpPr>
        <p:spPr>
          <a:xfrm rot="1642289">
            <a:off x="1920316" y="2113960"/>
            <a:ext cx="22203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B2831007-0DB3-47F9-9372-F4DE5449A9AE}"/>
              </a:ext>
            </a:extLst>
          </p:cNvPr>
          <p:cNvSpPr/>
          <p:nvPr userDrawn="1"/>
        </p:nvSpPr>
        <p:spPr>
          <a:xfrm rot="12056913">
            <a:off x="5469515" y="6518110"/>
            <a:ext cx="1884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xmlns="" id="{4A133698-AC3D-4BED-A5AF-FBD24FC5D1F9}"/>
              </a:ext>
            </a:extLst>
          </p:cNvPr>
          <p:cNvGrpSpPr/>
          <p:nvPr userDrawn="1"/>
        </p:nvGrpSpPr>
        <p:grpSpPr>
          <a:xfrm rot="16200000">
            <a:off x="-321443" y="3071194"/>
            <a:ext cx="1668051" cy="259956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87DF7429-ED1D-4EB3-848E-8836359F7293}"/>
              </a:ext>
            </a:extLst>
          </p:cNvPr>
          <p:cNvSpPr/>
          <p:nvPr userDrawn="1"/>
        </p:nvSpPr>
        <p:spPr>
          <a:xfrm>
            <a:off x="1490833" y="4775696"/>
            <a:ext cx="138080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1180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084A-E23D-483A-1051-7899F501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41D69-A3A2-0B75-DE45-FFBA8218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3B3458-ED9C-7C66-1FFE-26F7BE3C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1EAE6E-C4BD-4132-4155-A7B79B19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E189AD-07A2-3935-67C7-0400FCBF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26206A-A76F-B918-8811-40E86AE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342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4785" y="2449525"/>
            <a:ext cx="1123406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285808" y="2449525"/>
            <a:ext cx="1123406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5688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59917-EF3B-96D5-3E32-F7CEB870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51AAA7-D1F1-9738-23F9-015571EF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8B2E00-9C43-982C-58BE-39E826D4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8A0C08-261F-BD4F-31BC-89C9EE0E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6CC010-7BAA-313B-D482-571FE6D8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CABE99-0509-ACDA-630D-CFBD4466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8FC2D0-43B1-29A8-3A8F-04A655BC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F4F7F0-A439-5763-9E1F-52DCD4D1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DCEB62-4249-6EA3-18A7-DA4EE82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E39127-4252-9175-E61D-7F9FED4CE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6CC7D-9C7E-55E0-7CEC-FFD72739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8FC2D0-43B1-29A8-3A8F-04A655BC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F4F7F0-A439-5763-9E1F-52DCD4D1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DCEB62-4249-6EA3-18A7-DA4EE82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E39127-4252-9175-E61D-7F9FED4CE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6CC7D-9C7E-55E0-7CEC-FFD72739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1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49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8FC2D0-43B1-29A8-3A8F-04A655BC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F4F7F0-A439-5763-9E1F-52DCD4D1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DCEB62-4249-6EA3-18A7-DA4EE82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E39127-4252-9175-E61D-7F9FED4CE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6CC7D-9C7E-55E0-7CEC-FFD72739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8FC2D0-43B1-29A8-3A8F-04A655BC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F4F7F0-A439-5763-9E1F-52DCD4D1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DCEB62-4249-6EA3-18A7-DA4EE82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3A13-92EF-4C01-989F-5B74BD818BF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E39127-4252-9175-E61D-7F9FED4CE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6CC7D-9C7E-55E0-7CEC-FFD72739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2C23-C24A-431B-A9A5-146A0F560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2" y="6597872"/>
            <a:ext cx="91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xmlns="" id="{AF6D91B1-21CC-4C1D-93AD-573FDBDB78B2}"/>
              </a:ext>
            </a:extLst>
          </p:cNvPr>
          <p:cNvSpPr/>
          <p:nvPr/>
        </p:nvSpPr>
        <p:spPr>
          <a:xfrm rot="8155742">
            <a:off x="-211641" y="5739752"/>
            <a:ext cx="143291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xmlns="" id="{6BACDB52-A5CF-4510-A790-147DD85D8232}"/>
              </a:ext>
            </a:extLst>
          </p:cNvPr>
          <p:cNvGrpSpPr/>
          <p:nvPr/>
        </p:nvGrpSpPr>
        <p:grpSpPr>
          <a:xfrm>
            <a:off x="1816424" y="1127983"/>
            <a:ext cx="5544237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2246163" y="2176366"/>
            <a:ext cx="4728064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prstClr val="black"/>
                </a:solidFill>
                <a:cs typeface="Arial" pitchFamily="34" charset="0"/>
              </a:rPr>
              <a:t>FUNDAMENTALS OF DATA VISUALIZATION IN </a:t>
            </a:r>
            <a:r>
              <a:rPr lang="en-US" altLang="ko-KR" sz="3600" b="1" dirty="0" smtClean="0">
                <a:solidFill>
                  <a:prstClr val="black"/>
                </a:solidFill>
                <a:cs typeface="Arial" pitchFamily="34" charset="0"/>
              </a:rPr>
              <a:t>BOKEH</a:t>
            </a:r>
          </a:p>
          <a:p>
            <a:pPr algn="ctr"/>
            <a:r>
              <a:rPr lang="en-US" altLang="ko-KR" sz="2400" b="1" dirty="0" smtClean="0">
                <a:solidFill>
                  <a:prstClr val="black"/>
                </a:solidFill>
                <a:cs typeface="Arial" pitchFamily="34" charset="0"/>
              </a:rPr>
              <a:t>(Yellow taxi(</a:t>
            </a:r>
            <a:r>
              <a:rPr lang="en-US" altLang="ko-KR" sz="2400" b="1" dirty="0" err="1" smtClean="0">
                <a:solidFill>
                  <a:prstClr val="black"/>
                </a:solidFill>
                <a:cs typeface="Arial" pitchFamily="34" charset="0"/>
              </a:rPr>
              <a:t>oct-nov</a:t>
            </a:r>
            <a:r>
              <a:rPr lang="en-US" altLang="ko-KR" sz="2400" b="1" dirty="0" smtClean="0">
                <a:solidFill>
                  <a:prstClr val="black"/>
                </a:solidFill>
                <a:cs typeface="Arial" pitchFamily="34" charset="0"/>
              </a:rPr>
              <a:t>)</a:t>
            </a:r>
            <a:endParaRPr lang="en-US" altLang="ko-KR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" name="AutoShape 2" descr="Boke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35" y="6402632"/>
            <a:ext cx="390480" cy="39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File:Outreachy-logo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0338"/>
            <a:ext cx="1656184" cy="33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25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0A96BF1-4237-4567-8F45-C1C9F74E6740}"/>
              </a:ext>
            </a:extLst>
          </p:cNvPr>
          <p:cNvGrpSpPr/>
          <p:nvPr/>
        </p:nvGrpSpPr>
        <p:grpSpPr>
          <a:xfrm>
            <a:off x="2885914" y="3512688"/>
            <a:ext cx="3086102" cy="4114800"/>
            <a:chOff x="2742606" y="4269563"/>
            <a:chExt cx="3691288" cy="3691287"/>
          </a:xfrm>
        </p:grpSpPr>
        <p:sp>
          <p:nvSpPr>
            <p:cNvPr id="40" name="Pie 4">
              <a:extLst>
                <a:ext uri="{FF2B5EF4-FFF2-40B4-BE49-F238E27FC236}">
                  <a16:creationId xmlns:a16="http://schemas.microsoft.com/office/drawing/2014/main" xmlns="" id="{0FE7C5FF-38CC-4449-88C7-6B6E2D2B90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742606" y="4269563"/>
              <a:ext cx="3691287" cy="3691288"/>
            </a:xfrm>
            <a:prstGeom prst="pie">
              <a:avLst>
                <a:gd name="adj1" fmla="val 12963840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1" name="Pie 39">
              <a:extLst>
                <a:ext uri="{FF2B5EF4-FFF2-40B4-BE49-F238E27FC236}">
                  <a16:creationId xmlns:a16="http://schemas.microsoft.com/office/drawing/2014/main" xmlns="" id="{E551540D-CADD-445B-8228-6E63BD772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7678" y="4474636"/>
              <a:ext cx="3281143" cy="3281143"/>
            </a:xfrm>
            <a:prstGeom prst="pie">
              <a:avLst>
                <a:gd name="adj1" fmla="val 15653484"/>
                <a:gd name="adj2" fmla="val 179557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Pie 40">
              <a:extLst>
                <a:ext uri="{FF2B5EF4-FFF2-40B4-BE49-F238E27FC236}">
                  <a16:creationId xmlns:a16="http://schemas.microsoft.com/office/drawing/2014/main" xmlns="" id="{049AE4C6-E73C-4B72-AC44-4A570F38F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2751" y="4679707"/>
              <a:ext cx="2870997" cy="2871001"/>
            </a:xfrm>
            <a:prstGeom prst="pie">
              <a:avLst>
                <a:gd name="adj1" fmla="val 13181713"/>
                <a:gd name="adj2" fmla="val 152240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Pie 41">
              <a:extLst>
                <a:ext uri="{FF2B5EF4-FFF2-40B4-BE49-F238E27FC236}">
                  <a16:creationId xmlns:a16="http://schemas.microsoft.com/office/drawing/2014/main" xmlns="" id="{524A109D-C644-4957-A5F9-229F3FD5911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57821" y="4884780"/>
              <a:ext cx="2460856" cy="2460857"/>
            </a:xfrm>
            <a:prstGeom prst="pie">
              <a:avLst>
                <a:gd name="adj1" fmla="val 16181279"/>
                <a:gd name="adj2" fmla="val 180910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59D6F4-996C-4143-8832-56B071227105}"/>
              </a:ext>
            </a:extLst>
          </p:cNvPr>
          <p:cNvSpPr txBox="1"/>
          <p:nvPr/>
        </p:nvSpPr>
        <p:spPr>
          <a:xfrm>
            <a:off x="467541" y="447851"/>
            <a:ext cx="46437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Timeline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46">
            <a:extLst>
              <a:ext uri="{FF2B5EF4-FFF2-40B4-BE49-F238E27FC236}">
                <a16:creationId xmlns:a16="http://schemas.microsoft.com/office/drawing/2014/main" xmlns="" id="{78C295B7-CA11-4179-B4AB-FE31D5B79EEE}"/>
              </a:ext>
            </a:extLst>
          </p:cNvPr>
          <p:cNvSpPr/>
          <p:nvPr/>
        </p:nvSpPr>
        <p:spPr>
          <a:xfrm rot="18900000">
            <a:off x="585646" y="3818000"/>
            <a:ext cx="352166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7">
            <a:extLst>
              <a:ext uri="{FF2B5EF4-FFF2-40B4-BE49-F238E27FC236}">
                <a16:creationId xmlns:a16="http://schemas.microsoft.com/office/drawing/2014/main" xmlns="" id="{6F3FC9CC-C449-4A32-960A-A466F05BD4C4}"/>
              </a:ext>
            </a:extLst>
          </p:cNvPr>
          <p:cNvSpPr/>
          <p:nvPr/>
        </p:nvSpPr>
        <p:spPr>
          <a:xfrm rot="18900000">
            <a:off x="585646" y="4961356"/>
            <a:ext cx="352166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8">
            <a:extLst>
              <a:ext uri="{FF2B5EF4-FFF2-40B4-BE49-F238E27FC236}">
                <a16:creationId xmlns:a16="http://schemas.microsoft.com/office/drawing/2014/main" xmlns="" id="{A9EAD312-6108-4076-8D85-3C147B0FECAD}"/>
              </a:ext>
            </a:extLst>
          </p:cNvPr>
          <p:cNvSpPr/>
          <p:nvPr/>
        </p:nvSpPr>
        <p:spPr>
          <a:xfrm rot="18900000">
            <a:off x="8025313" y="2258098"/>
            <a:ext cx="352166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49">
            <a:extLst>
              <a:ext uri="{FF2B5EF4-FFF2-40B4-BE49-F238E27FC236}">
                <a16:creationId xmlns:a16="http://schemas.microsoft.com/office/drawing/2014/main" xmlns="" id="{60178255-626E-40D8-8A8F-E57B29588C3C}"/>
              </a:ext>
            </a:extLst>
          </p:cNvPr>
          <p:cNvSpPr/>
          <p:nvPr/>
        </p:nvSpPr>
        <p:spPr>
          <a:xfrm rot="18900000">
            <a:off x="8028868" y="3402302"/>
            <a:ext cx="352166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0124C58-218F-4D9A-B381-E9273AB05816}"/>
              </a:ext>
            </a:extLst>
          </p:cNvPr>
          <p:cNvSpPr/>
          <p:nvPr/>
        </p:nvSpPr>
        <p:spPr>
          <a:xfrm>
            <a:off x="4046722" y="5060432"/>
            <a:ext cx="764484" cy="1019312"/>
          </a:xfrm>
          <a:prstGeom prst="ellips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C8B5D9-C75F-480B-B62D-BB0FA6F2A019}"/>
              </a:ext>
            </a:extLst>
          </p:cNvPr>
          <p:cNvSpPr txBox="1"/>
          <p:nvPr/>
        </p:nvSpPr>
        <p:spPr>
          <a:xfrm>
            <a:off x="5830580" y="3654858"/>
            <a:ext cx="217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Reviewing the code again and preparing the proper documentation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4FA601-EDBE-4FCF-A92F-C3FF137A105B}"/>
              </a:ext>
            </a:extLst>
          </p:cNvPr>
          <p:cNvSpPr txBox="1"/>
          <p:nvPr/>
        </p:nvSpPr>
        <p:spPr>
          <a:xfrm>
            <a:off x="5823243" y="3332134"/>
            <a:ext cx="218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Day 7-8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4F73E56-EF76-4AF4-89B9-E4FE4C17AFD6}"/>
              </a:ext>
            </a:extLst>
          </p:cNvPr>
          <p:cNvCxnSpPr/>
          <p:nvPr/>
        </p:nvCxnSpPr>
        <p:spPr>
          <a:xfrm>
            <a:off x="5770063" y="3645706"/>
            <a:ext cx="2214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B986EBD-B48A-4E38-9896-67E61B7CA37E}"/>
              </a:ext>
            </a:extLst>
          </p:cNvPr>
          <p:cNvSpPr txBox="1"/>
          <p:nvPr/>
        </p:nvSpPr>
        <p:spPr>
          <a:xfrm>
            <a:off x="992366" y="4052134"/>
            <a:ext cx="217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Got insights of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Bokeh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through documentation and introduction in the slack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BDCDAB-2EF6-4831-8D16-9FAD1F5C10B7}"/>
              </a:ext>
            </a:extLst>
          </p:cNvPr>
          <p:cNvSpPr txBox="1"/>
          <p:nvPr/>
        </p:nvSpPr>
        <p:spPr>
          <a:xfrm>
            <a:off x="993561" y="3741297"/>
            <a:ext cx="218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Day 1-3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F13AEA8-2A80-489C-9A28-B59732794F70}"/>
              </a:ext>
            </a:extLst>
          </p:cNvPr>
          <p:cNvCxnSpPr/>
          <p:nvPr/>
        </p:nvCxnSpPr>
        <p:spPr>
          <a:xfrm>
            <a:off x="974750" y="4044527"/>
            <a:ext cx="2214000" cy="2612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3F37FCF-7130-4863-AD01-F42161DFA966}"/>
              </a:ext>
            </a:extLst>
          </p:cNvPr>
          <p:cNvSpPr txBox="1"/>
          <p:nvPr/>
        </p:nvSpPr>
        <p:spPr>
          <a:xfrm>
            <a:off x="992366" y="5196146"/>
            <a:ext cx="217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Understanding the dataset and finding the relationship between them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ECC574-2AAC-4F34-BB88-5915837E5184}"/>
              </a:ext>
            </a:extLst>
          </p:cNvPr>
          <p:cNvSpPr txBox="1"/>
          <p:nvPr/>
        </p:nvSpPr>
        <p:spPr>
          <a:xfrm>
            <a:off x="993561" y="4885303"/>
            <a:ext cx="218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Day 4-5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E6C7DC5-5B3F-4CD9-A8E9-1A68A78FA4CA}"/>
              </a:ext>
            </a:extLst>
          </p:cNvPr>
          <p:cNvCxnSpPr>
            <a:cxnSpLocks/>
          </p:cNvCxnSpPr>
          <p:nvPr/>
        </p:nvCxnSpPr>
        <p:spPr>
          <a:xfrm flipV="1">
            <a:off x="974750" y="5188305"/>
            <a:ext cx="2214000" cy="23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58FDC8-65F6-4DCC-A53D-FCC8F8F18B80}"/>
              </a:ext>
            </a:extLst>
          </p:cNvPr>
          <p:cNvSpPr txBox="1"/>
          <p:nvPr/>
        </p:nvSpPr>
        <p:spPr>
          <a:xfrm>
            <a:off x="5857908" y="2510864"/>
            <a:ext cx="217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Started coding and debugging issues encountered while plotting the graph 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16643D2-A103-4CD8-8A98-65C1CF64026F}"/>
              </a:ext>
            </a:extLst>
          </p:cNvPr>
          <p:cNvSpPr txBox="1"/>
          <p:nvPr/>
        </p:nvSpPr>
        <p:spPr>
          <a:xfrm>
            <a:off x="5850567" y="2188145"/>
            <a:ext cx="218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Day 5-7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D3D1AB1-6733-4739-84EE-DA524BAB066B}"/>
              </a:ext>
            </a:extLst>
          </p:cNvPr>
          <p:cNvCxnSpPr/>
          <p:nvPr/>
        </p:nvCxnSpPr>
        <p:spPr>
          <a:xfrm>
            <a:off x="5770063" y="2501706"/>
            <a:ext cx="2214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34B199F-F970-4E17-9B8E-3825D62FEC80}"/>
              </a:ext>
            </a:extLst>
          </p:cNvPr>
          <p:cNvGrpSpPr/>
          <p:nvPr/>
        </p:nvGrpSpPr>
        <p:grpSpPr>
          <a:xfrm rot="20941469">
            <a:off x="3747929" y="2464970"/>
            <a:ext cx="577242" cy="1559495"/>
            <a:chOff x="3789816" y="2639713"/>
            <a:chExt cx="690440" cy="1398986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F7078911-F635-4C89-80C5-66A416A99B4B}"/>
                </a:ext>
              </a:extLst>
            </p:cNvPr>
            <p:cNvSpPr/>
            <p:nvPr/>
          </p:nvSpPr>
          <p:spPr>
            <a:xfrm>
              <a:off x="4129882" y="2639713"/>
              <a:ext cx="249050" cy="249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xmlns="" id="{83DC3942-7FF5-451A-8542-8AC428A58788}"/>
                </a:ext>
              </a:extLst>
            </p:cNvPr>
            <p:cNvSpPr/>
            <p:nvPr/>
          </p:nvSpPr>
          <p:spPr>
            <a:xfrm>
              <a:off x="3874483" y="2890551"/>
              <a:ext cx="605773" cy="948528"/>
            </a:xfrm>
            <a:custGeom>
              <a:avLst/>
              <a:gdLst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40573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57019 w 1998331"/>
                <a:gd name="connsiteY8" fmla="*/ 46535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83548 w 1998331"/>
                <a:gd name="connsiteY6" fmla="*/ 199058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17028 w 1998331"/>
                <a:gd name="connsiteY2" fmla="*/ 1406753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090714 w 1998331"/>
                <a:gd name="connsiteY2" fmla="*/ 1423199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60231"/>
                <a:gd name="connsiteY0" fmla="*/ 0 h 2981325"/>
                <a:gd name="connsiteX1" fmla="*/ 1341106 w 1960231"/>
                <a:gd name="connsiteY1" fmla="*/ 333375 h 2981325"/>
                <a:gd name="connsiteX2" fmla="*/ 1130185 w 1960231"/>
                <a:gd name="connsiteY2" fmla="*/ 1396885 h 2981325"/>
                <a:gd name="connsiteX3" fmla="*/ 1906233 w 1960231"/>
                <a:gd name="connsiteY3" fmla="*/ 1669684 h 2981325"/>
                <a:gd name="connsiteX4" fmla="*/ 1960231 w 1960231"/>
                <a:gd name="connsiteY4" fmla="*/ 2981325 h 2981325"/>
                <a:gd name="connsiteX5" fmla="*/ 1522081 w 1960231"/>
                <a:gd name="connsiteY5" fmla="*/ 2962275 h 2981325"/>
                <a:gd name="connsiteX6" fmla="*/ 1560524 w 1960231"/>
                <a:gd name="connsiteY6" fmla="*/ 2030058 h 2981325"/>
                <a:gd name="connsiteX7" fmla="*/ 494614 w 1960231"/>
                <a:gd name="connsiteY7" fmla="*/ 1459312 h 2981325"/>
                <a:gd name="connsiteX8" fmla="*/ 643862 w 1960231"/>
                <a:gd name="connsiteY8" fmla="*/ 481801 h 2981325"/>
                <a:gd name="connsiteX9" fmla="*/ 302196 w 1960231"/>
                <a:gd name="connsiteY9" fmla="*/ 657911 h 2981325"/>
                <a:gd name="connsiteX10" fmla="*/ 0 w 1960231"/>
                <a:gd name="connsiteY10" fmla="*/ 395733 h 2981325"/>
                <a:gd name="connsiteX11" fmla="*/ 788656 w 1960231"/>
                <a:gd name="connsiteY11" fmla="*/ 0 h 2981325"/>
                <a:gd name="connsiteX0" fmla="*/ 788656 w 1950363"/>
                <a:gd name="connsiteY0" fmla="*/ 0 h 2962275"/>
                <a:gd name="connsiteX1" fmla="*/ 1341106 w 1950363"/>
                <a:gd name="connsiteY1" fmla="*/ 333375 h 2962275"/>
                <a:gd name="connsiteX2" fmla="*/ 1130185 w 1950363"/>
                <a:gd name="connsiteY2" fmla="*/ 1396885 h 2962275"/>
                <a:gd name="connsiteX3" fmla="*/ 1906233 w 1950363"/>
                <a:gd name="connsiteY3" fmla="*/ 1669684 h 2962275"/>
                <a:gd name="connsiteX4" fmla="*/ 1950363 w 1950363"/>
                <a:gd name="connsiteY4" fmla="*/ 2928698 h 2962275"/>
                <a:gd name="connsiteX5" fmla="*/ 1522081 w 1950363"/>
                <a:gd name="connsiteY5" fmla="*/ 2962275 h 2962275"/>
                <a:gd name="connsiteX6" fmla="*/ 1560524 w 1950363"/>
                <a:gd name="connsiteY6" fmla="*/ 2030058 h 2962275"/>
                <a:gd name="connsiteX7" fmla="*/ 494614 w 1950363"/>
                <a:gd name="connsiteY7" fmla="*/ 1459312 h 2962275"/>
                <a:gd name="connsiteX8" fmla="*/ 643862 w 1950363"/>
                <a:gd name="connsiteY8" fmla="*/ 481801 h 2962275"/>
                <a:gd name="connsiteX9" fmla="*/ 302196 w 1950363"/>
                <a:gd name="connsiteY9" fmla="*/ 657911 h 2962275"/>
                <a:gd name="connsiteX10" fmla="*/ 0 w 1950363"/>
                <a:gd name="connsiteY10" fmla="*/ 395733 h 2962275"/>
                <a:gd name="connsiteX11" fmla="*/ 788656 w 1950363"/>
                <a:gd name="connsiteY11" fmla="*/ 0 h 2962275"/>
                <a:gd name="connsiteX0" fmla="*/ 788656 w 1937206"/>
                <a:gd name="connsiteY0" fmla="*/ 0 h 2962275"/>
                <a:gd name="connsiteX1" fmla="*/ 1341106 w 1937206"/>
                <a:gd name="connsiteY1" fmla="*/ 333375 h 2962275"/>
                <a:gd name="connsiteX2" fmla="*/ 1130185 w 1937206"/>
                <a:gd name="connsiteY2" fmla="*/ 1396885 h 2962275"/>
                <a:gd name="connsiteX3" fmla="*/ 1906233 w 1937206"/>
                <a:gd name="connsiteY3" fmla="*/ 1669684 h 2962275"/>
                <a:gd name="connsiteX4" fmla="*/ 1937206 w 1937206"/>
                <a:gd name="connsiteY4" fmla="*/ 2928698 h 2962275"/>
                <a:gd name="connsiteX5" fmla="*/ 1522081 w 1937206"/>
                <a:gd name="connsiteY5" fmla="*/ 2962275 h 2962275"/>
                <a:gd name="connsiteX6" fmla="*/ 1560524 w 1937206"/>
                <a:gd name="connsiteY6" fmla="*/ 2030058 h 2962275"/>
                <a:gd name="connsiteX7" fmla="*/ 494614 w 1937206"/>
                <a:gd name="connsiteY7" fmla="*/ 1459312 h 2962275"/>
                <a:gd name="connsiteX8" fmla="*/ 643862 w 1937206"/>
                <a:gd name="connsiteY8" fmla="*/ 481801 h 2962275"/>
                <a:gd name="connsiteX9" fmla="*/ 302196 w 1937206"/>
                <a:gd name="connsiteY9" fmla="*/ 657911 h 2962275"/>
                <a:gd name="connsiteX10" fmla="*/ 0 w 1937206"/>
                <a:gd name="connsiteY10" fmla="*/ 395733 h 2962275"/>
                <a:gd name="connsiteX11" fmla="*/ 788656 w 1937206"/>
                <a:gd name="connsiteY11" fmla="*/ 0 h 2962275"/>
                <a:gd name="connsiteX0" fmla="*/ 788656 w 1994509"/>
                <a:gd name="connsiteY0" fmla="*/ 0 h 2962275"/>
                <a:gd name="connsiteX1" fmla="*/ 1341106 w 1994509"/>
                <a:gd name="connsiteY1" fmla="*/ 333375 h 2962275"/>
                <a:gd name="connsiteX2" fmla="*/ 1130185 w 1994509"/>
                <a:gd name="connsiteY2" fmla="*/ 1396885 h 2962275"/>
                <a:gd name="connsiteX3" fmla="*/ 1906233 w 1994509"/>
                <a:gd name="connsiteY3" fmla="*/ 1669684 h 2962275"/>
                <a:gd name="connsiteX4" fmla="*/ 1937206 w 1994509"/>
                <a:gd name="connsiteY4" fmla="*/ 2928698 h 2962275"/>
                <a:gd name="connsiteX5" fmla="*/ 1522081 w 1994509"/>
                <a:gd name="connsiteY5" fmla="*/ 2962275 h 2962275"/>
                <a:gd name="connsiteX6" fmla="*/ 1560524 w 1994509"/>
                <a:gd name="connsiteY6" fmla="*/ 2030058 h 2962275"/>
                <a:gd name="connsiteX7" fmla="*/ 494614 w 1994509"/>
                <a:gd name="connsiteY7" fmla="*/ 1459312 h 2962275"/>
                <a:gd name="connsiteX8" fmla="*/ 643862 w 1994509"/>
                <a:gd name="connsiteY8" fmla="*/ 481801 h 2962275"/>
                <a:gd name="connsiteX9" fmla="*/ 302196 w 1994509"/>
                <a:gd name="connsiteY9" fmla="*/ 657911 h 2962275"/>
                <a:gd name="connsiteX10" fmla="*/ 0 w 1994509"/>
                <a:gd name="connsiteY10" fmla="*/ 395733 h 2962275"/>
                <a:gd name="connsiteX11" fmla="*/ 788656 w 1994509"/>
                <a:gd name="connsiteY11" fmla="*/ 0 h 2962275"/>
                <a:gd name="connsiteX0" fmla="*/ 788656 w 2013417"/>
                <a:gd name="connsiteY0" fmla="*/ 0 h 2962275"/>
                <a:gd name="connsiteX1" fmla="*/ 1341106 w 2013417"/>
                <a:gd name="connsiteY1" fmla="*/ 333375 h 2962275"/>
                <a:gd name="connsiteX2" fmla="*/ 1130185 w 2013417"/>
                <a:gd name="connsiteY2" fmla="*/ 1396885 h 2962275"/>
                <a:gd name="connsiteX3" fmla="*/ 1906233 w 2013417"/>
                <a:gd name="connsiteY3" fmla="*/ 1669684 h 2962275"/>
                <a:gd name="connsiteX4" fmla="*/ 1937206 w 2013417"/>
                <a:gd name="connsiteY4" fmla="*/ 2928698 h 2962275"/>
                <a:gd name="connsiteX5" fmla="*/ 1522081 w 2013417"/>
                <a:gd name="connsiteY5" fmla="*/ 2962275 h 2962275"/>
                <a:gd name="connsiteX6" fmla="*/ 1560524 w 2013417"/>
                <a:gd name="connsiteY6" fmla="*/ 2030058 h 2962275"/>
                <a:gd name="connsiteX7" fmla="*/ 494614 w 2013417"/>
                <a:gd name="connsiteY7" fmla="*/ 1459312 h 2962275"/>
                <a:gd name="connsiteX8" fmla="*/ 643862 w 2013417"/>
                <a:gd name="connsiteY8" fmla="*/ 481801 h 2962275"/>
                <a:gd name="connsiteX9" fmla="*/ 302196 w 2013417"/>
                <a:gd name="connsiteY9" fmla="*/ 657911 h 2962275"/>
                <a:gd name="connsiteX10" fmla="*/ 0 w 2013417"/>
                <a:gd name="connsiteY10" fmla="*/ 395733 h 2962275"/>
                <a:gd name="connsiteX11" fmla="*/ 788656 w 2013417"/>
                <a:gd name="connsiteY11" fmla="*/ 0 h 2962275"/>
                <a:gd name="connsiteX0" fmla="*/ 788656 w 2028526"/>
                <a:gd name="connsiteY0" fmla="*/ 0 h 2962275"/>
                <a:gd name="connsiteX1" fmla="*/ 1341106 w 2028526"/>
                <a:gd name="connsiteY1" fmla="*/ 333375 h 2962275"/>
                <a:gd name="connsiteX2" fmla="*/ 1130185 w 2028526"/>
                <a:gd name="connsiteY2" fmla="*/ 1396885 h 2962275"/>
                <a:gd name="connsiteX3" fmla="*/ 1906233 w 2028526"/>
                <a:gd name="connsiteY3" fmla="*/ 1669684 h 2962275"/>
                <a:gd name="connsiteX4" fmla="*/ 1937206 w 2028526"/>
                <a:gd name="connsiteY4" fmla="*/ 2928698 h 2962275"/>
                <a:gd name="connsiteX5" fmla="*/ 1522081 w 2028526"/>
                <a:gd name="connsiteY5" fmla="*/ 2962275 h 2962275"/>
                <a:gd name="connsiteX6" fmla="*/ 1560524 w 2028526"/>
                <a:gd name="connsiteY6" fmla="*/ 2030058 h 2962275"/>
                <a:gd name="connsiteX7" fmla="*/ 494614 w 2028526"/>
                <a:gd name="connsiteY7" fmla="*/ 1459312 h 2962275"/>
                <a:gd name="connsiteX8" fmla="*/ 643862 w 2028526"/>
                <a:gd name="connsiteY8" fmla="*/ 481801 h 2962275"/>
                <a:gd name="connsiteX9" fmla="*/ 302196 w 2028526"/>
                <a:gd name="connsiteY9" fmla="*/ 657911 h 2962275"/>
                <a:gd name="connsiteX10" fmla="*/ 0 w 2028526"/>
                <a:gd name="connsiteY10" fmla="*/ 395733 h 2962275"/>
                <a:gd name="connsiteX11" fmla="*/ 788656 w 2028526"/>
                <a:gd name="connsiteY11" fmla="*/ 0 h 2962275"/>
                <a:gd name="connsiteX0" fmla="*/ 788656 w 2048244"/>
                <a:gd name="connsiteY0" fmla="*/ 0 h 2962275"/>
                <a:gd name="connsiteX1" fmla="*/ 1341106 w 2048244"/>
                <a:gd name="connsiteY1" fmla="*/ 333375 h 2962275"/>
                <a:gd name="connsiteX2" fmla="*/ 1130185 w 2048244"/>
                <a:gd name="connsiteY2" fmla="*/ 1396885 h 2962275"/>
                <a:gd name="connsiteX3" fmla="*/ 1935836 w 2048244"/>
                <a:gd name="connsiteY3" fmla="*/ 1679551 h 2962275"/>
                <a:gd name="connsiteX4" fmla="*/ 1937206 w 2048244"/>
                <a:gd name="connsiteY4" fmla="*/ 2928698 h 2962275"/>
                <a:gd name="connsiteX5" fmla="*/ 1522081 w 2048244"/>
                <a:gd name="connsiteY5" fmla="*/ 2962275 h 2962275"/>
                <a:gd name="connsiteX6" fmla="*/ 1560524 w 2048244"/>
                <a:gd name="connsiteY6" fmla="*/ 2030058 h 2962275"/>
                <a:gd name="connsiteX7" fmla="*/ 494614 w 2048244"/>
                <a:gd name="connsiteY7" fmla="*/ 1459312 h 2962275"/>
                <a:gd name="connsiteX8" fmla="*/ 643862 w 2048244"/>
                <a:gd name="connsiteY8" fmla="*/ 481801 h 2962275"/>
                <a:gd name="connsiteX9" fmla="*/ 302196 w 2048244"/>
                <a:gd name="connsiteY9" fmla="*/ 657911 h 2962275"/>
                <a:gd name="connsiteX10" fmla="*/ 0 w 2048244"/>
                <a:gd name="connsiteY10" fmla="*/ 395733 h 2962275"/>
                <a:gd name="connsiteX11" fmla="*/ 788656 w 2048244"/>
                <a:gd name="connsiteY11" fmla="*/ 0 h 2962275"/>
                <a:gd name="connsiteX0" fmla="*/ 788656 w 2020800"/>
                <a:gd name="connsiteY0" fmla="*/ 0 h 2962275"/>
                <a:gd name="connsiteX1" fmla="*/ 1341106 w 2020800"/>
                <a:gd name="connsiteY1" fmla="*/ 333375 h 2962275"/>
                <a:gd name="connsiteX2" fmla="*/ 1130185 w 2020800"/>
                <a:gd name="connsiteY2" fmla="*/ 1396885 h 2962275"/>
                <a:gd name="connsiteX3" fmla="*/ 1935836 w 2020800"/>
                <a:gd name="connsiteY3" fmla="*/ 1679551 h 2962275"/>
                <a:gd name="connsiteX4" fmla="*/ 1937206 w 2020800"/>
                <a:gd name="connsiteY4" fmla="*/ 2928698 h 2962275"/>
                <a:gd name="connsiteX5" fmla="*/ 1522081 w 2020800"/>
                <a:gd name="connsiteY5" fmla="*/ 2962275 h 2962275"/>
                <a:gd name="connsiteX6" fmla="*/ 1560524 w 2020800"/>
                <a:gd name="connsiteY6" fmla="*/ 2030058 h 2962275"/>
                <a:gd name="connsiteX7" fmla="*/ 494614 w 2020800"/>
                <a:gd name="connsiteY7" fmla="*/ 1459312 h 2962275"/>
                <a:gd name="connsiteX8" fmla="*/ 643862 w 2020800"/>
                <a:gd name="connsiteY8" fmla="*/ 481801 h 2962275"/>
                <a:gd name="connsiteX9" fmla="*/ 302196 w 2020800"/>
                <a:gd name="connsiteY9" fmla="*/ 657911 h 2962275"/>
                <a:gd name="connsiteX10" fmla="*/ 0 w 2020800"/>
                <a:gd name="connsiteY10" fmla="*/ 395733 h 2962275"/>
                <a:gd name="connsiteX11" fmla="*/ 788656 w 2020800"/>
                <a:gd name="connsiteY11" fmla="*/ 0 h 2962275"/>
                <a:gd name="connsiteX0" fmla="*/ 788656 w 1996573"/>
                <a:gd name="connsiteY0" fmla="*/ 0 h 2962275"/>
                <a:gd name="connsiteX1" fmla="*/ 1341106 w 1996573"/>
                <a:gd name="connsiteY1" fmla="*/ 333375 h 2962275"/>
                <a:gd name="connsiteX2" fmla="*/ 1130185 w 1996573"/>
                <a:gd name="connsiteY2" fmla="*/ 1396885 h 2962275"/>
                <a:gd name="connsiteX3" fmla="*/ 1935836 w 1996573"/>
                <a:gd name="connsiteY3" fmla="*/ 1679551 h 2962275"/>
                <a:gd name="connsiteX4" fmla="*/ 1937206 w 1996573"/>
                <a:gd name="connsiteY4" fmla="*/ 2928698 h 2962275"/>
                <a:gd name="connsiteX5" fmla="*/ 1522081 w 1996573"/>
                <a:gd name="connsiteY5" fmla="*/ 2962275 h 2962275"/>
                <a:gd name="connsiteX6" fmla="*/ 1560524 w 1996573"/>
                <a:gd name="connsiteY6" fmla="*/ 2030058 h 2962275"/>
                <a:gd name="connsiteX7" fmla="*/ 494614 w 1996573"/>
                <a:gd name="connsiteY7" fmla="*/ 1459312 h 2962275"/>
                <a:gd name="connsiteX8" fmla="*/ 643862 w 1996573"/>
                <a:gd name="connsiteY8" fmla="*/ 481801 h 2962275"/>
                <a:gd name="connsiteX9" fmla="*/ 302196 w 1996573"/>
                <a:gd name="connsiteY9" fmla="*/ 657911 h 2962275"/>
                <a:gd name="connsiteX10" fmla="*/ 0 w 1996573"/>
                <a:gd name="connsiteY10" fmla="*/ 395733 h 2962275"/>
                <a:gd name="connsiteX11" fmla="*/ 788656 w 1996573"/>
                <a:gd name="connsiteY11" fmla="*/ 0 h 2962275"/>
                <a:gd name="connsiteX0" fmla="*/ 788656 w 1977406"/>
                <a:gd name="connsiteY0" fmla="*/ 0 h 2962275"/>
                <a:gd name="connsiteX1" fmla="*/ 1341106 w 1977406"/>
                <a:gd name="connsiteY1" fmla="*/ 333375 h 2962275"/>
                <a:gd name="connsiteX2" fmla="*/ 1130185 w 1977406"/>
                <a:gd name="connsiteY2" fmla="*/ 1396885 h 2962275"/>
                <a:gd name="connsiteX3" fmla="*/ 1935836 w 1977406"/>
                <a:gd name="connsiteY3" fmla="*/ 1679551 h 2962275"/>
                <a:gd name="connsiteX4" fmla="*/ 1937206 w 1977406"/>
                <a:gd name="connsiteY4" fmla="*/ 2928698 h 2962275"/>
                <a:gd name="connsiteX5" fmla="*/ 1522081 w 1977406"/>
                <a:gd name="connsiteY5" fmla="*/ 2962275 h 2962275"/>
                <a:gd name="connsiteX6" fmla="*/ 1560524 w 1977406"/>
                <a:gd name="connsiteY6" fmla="*/ 2030058 h 2962275"/>
                <a:gd name="connsiteX7" fmla="*/ 494614 w 1977406"/>
                <a:gd name="connsiteY7" fmla="*/ 1459312 h 2962275"/>
                <a:gd name="connsiteX8" fmla="*/ 643862 w 1977406"/>
                <a:gd name="connsiteY8" fmla="*/ 481801 h 2962275"/>
                <a:gd name="connsiteX9" fmla="*/ 302196 w 1977406"/>
                <a:gd name="connsiteY9" fmla="*/ 657911 h 2962275"/>
                <a:gd name="connsiteX10" fmla="*/ 0 w 1977406"/>
                <a:gd name="connsiteY10" fmla="*/ 395733 h 2962275"/>
                <a:gd name="connsiteX11" fmla="*/ 788656 w 1977406"/>
                <a:gd name="connsiteY11" fmla="*/ 0 h 2962275"/>
                <a:gd name="connsiteX0" fmla="*/ 788656 w 1972313"/>
                <a:gd name="connsiteY0" fmla="*/ 0 h 2962275"/>
                <a:gd name="connsiteX1" fmla="*/ 1341106 w 1972313"/>
                <a:gd name="connsiteY1" fmla="*/ 333375 h 2962275"/>
                <a:gd name="connsiteX2" fmla="*/ 1130185 w 1972313"/>
                <a:gd name="connsiteY2" fmla="*/ 1396885 h 2962275"/>
                <a:gd name="connsiteX3" fmla="*/ 1925969 w 1972313"/>
                <a:gd name="connsiteY3" fmla="*/ 1699286 h 2962275"/>
                <a:gd name="connsiteX4" fmla="*/ 1937206 w 1972313"/>
                <a:gd name="connsiteY4" fmla="*/ 2928698 h 2962275"/>
                <a:gd name="connsiteX5" fmla="*/ 1522081 w 1972313"/>
                <a:gd name="connsiteY5" fmla="*/ 2962275 h 2962275"/>
                <a:gd name="connsiteX6" fmla="*/ 1560524 w 1972313"/>
                <a:gd name="connsiteY6" fmla="*/ 2030058 h 2962275"/>
                <a:gd name="connsiteX7" fmla="*/ 494614 w 1972313"/>
                <a:gd name="connsiteY7" fmla="*/ 1459312 h 2962275"/>
                <a:gd name="connsiteX8" fmla="*/ 643862 w 1972313"/>
                <a:gd name="connsiteY8" fmla="*/ 481801 h 2962275"/>
                <a:gd name="connsiteX9" fmla="*/ 302196 w 1972313"/>
                <a:gd name="connsiteY9" fmla="*/ 657911 h 2962275"/>
                <a:gd name="connsiteX10" fmla="*/ 0 w 1972313"/>
                <a:gd name="connsiteY10" fmla="*/ 395733 h 2962275"/>
                <a:gd name="connsiteX11" fmla="*/ 788656 w 1972313"/>
                <a:gd name="connsiteY11" fmla="*/ 0 h 2962275"/>
                <a:gd name="connsiteX0" fmla="*/ 788656 w 2000204"/>
                <a:gd name="connsiteY0" fmla="*/ 0 h 2962275"/>
                <a:gd name="connsiteX1" fmla="*/ 1341106 w 2000204"/>
                <a:gd name="connsiteY1" fmla="*/ 333375 h 2962275"/>
                <a:gd name="connsiteX2" fmla="*/ 1130185 w 2000204"/>
                <a:gd name="connsiteY2" fmla="*/ 1396885 h 2962275"/>
                <a:gd name="connsiteX3" fmla="*/ 1925969 w 2000204"/>
                <a:gd name="connsiteY3" fmla="*/ 1699286 h 2962275"/>
                <a:gd name="connsiteX4" fmla="*/ 1937206 w 2000204"/>
                <a:gd name="connsiteY4" fmla="*/ 2928698 h 2962275"/>
                <a:gd name="connsiteX5" fmla="*/ 1522081 w 2000204"/>
                <a:gd name="connsiteY5" fmla="*/ 2962275 h 2962275"/>
                <a:gd name="connsiteX6" fmla="*/ 1560524 w 2000204"/>
                <a:gd name="connsiteY6" fmla="*/ 2030058 h 2962275"/>
                <a:gd name="connsiteX7" fmla="*/ 494614 w 2000204"/>
                <a:gd name="connsiteY7" fmla="*/ 1459312 h 2962275"/>
                <a:gd name="connsiteX8" fmla="*/ 643862 w 2000204"/>
                <a:gd name="connsiteY8" fmla="*/ 481801 h 2962275"/>
                <a:gd name="connsiteX9" fmla="*/ 302196 w 2000204"/>
                <a:gd name="connsiteY9" fmla="*/ 657911 h 2962275"/>
                <a:gd name="connsiteX10" fmla="*/ 0 w 2000204"/>
                <a:gd name="connsiteY10" fmla="*/ 395733 h 2962275"/>
                <a:gd name="connsiteX11" fmla="*/ 788656 w 2000204"/>
                <a:gd name="connsiteY11" fmla="*/ 0 h 2962275"/>
                <a:gd name="connsiteX0" fmla="*/ 788656 w 1986810"/>
                <a:gd name="connsiteY0" fmla="*/ 0 h 2962275"/>
                <a:gd name="connsiteX1" fmla="*/ 1341106 w 1986810"/>
                <a:gd name="connsiteY1" fmla="*/ 333375 h 2962275"/>
                <a:gd name="connsiteX2" fmla="*/ 1130185 w 1986810"/>
                <a:gd name="connsiteY2" fmla="*/ 1396885 h 2962275"/>
                <a:gd name="connsiteX3" fmla="*/ 1925969 w 1986810"/>
                <a:gd name="connsiteY3" fmla="*/ 1699286 h 2962275"/>
                <a:gd name="connsiteX4" fmla="*/ 1937206 w 1986810"/>
                <a:gd name="connsiteY4" fmla="*/ 2928698 h 2962275"/>
                <a:gd name="connsiteX5" fmla="*/ 1522081 w 1986810"/>
                <a:gd name="connsiteY5" fmla="*/ 2962275 h 2962275"/>
                <a:gd name="connsiteX6" fmla="*/ 1560524 w 1986810"/>
                <a:gd name="connsiteY6" fmla="*/ 2030058 h 2962275"/>
                <a:gd name="connsiteX7" fmla="*/ 494614 w 1986810"/>
                <a:gd name="connsiteY7" fmla="*/ 1459312 h 2962275"/>
                <a:gd name="connsiteX8" fmla="*/ 643862 w 1986810"/>
                <a:gd name="connsiteY8" fmla="*/ 481801 h 2962275"/>
                <a:gd name="connsiteX9" fmla="*/ 302196 w 1986810"/>
                <a:gd name="connsiteY9" fmla="*/ 657911 h 2962275"/>
                <a:gd name="connsiteX10" fmla="*/ 0 w 1986810"/>
                <a:gd name="connsiteY10" fmla="*/ 395733 h 2962275"/>
                <a:gd name="connsiteX11" fmla="*/ 788656 w 1986810"/>
                <a:gd name="connsiteY11" fmla="*/ 0 h 2962275"/>
                <a:gd name="connsiteX0" fmla="*/ 788656 w 1977561"/>
                <a:gd name="connsiteY0" fmla="*/ 0 h 2962275"/>
                <a:gd name="connsiteX1" fmla="*/ 1341106 w 1977561"/>
                <a:gd name="connsiteY1" fmla="*/ 333375 h 2962275"/>
                <a:gd name="connsiteX2" fmla="*/ 1130185 w 1977561"/>
                <a:gd name="connsiteY2" fmla="*/ 1396885 h 2962275"/>
                <a:gd name="connsiteX3" fmla="*/ 1912813 w 1977561"/>
                <a:gd name="connsiteY3" fmla="*/ 1705864 h 2962275"/>
                <a:gd name="connsiteX4" fmla="*/ 1937206 w 1977561"/>
                <a:gd name="connsiteY4" fmla="*/ 2928698 h 2962275"/>
                <a:gd name="connsiteX5" fmla="*/ 1522081 w 1977561"/>
                <a:gd name="connsiteY5" fmla="*/ 2962275 h 2962275"/>
                <a:gd name="connsiteX6" fmla="*/ 1560524 w 1977561"/>
                <a:gd name="connsiteY6" fmla="*/ 2030058 h 2962275"/>
                <a:gd name="connsiteX7" fmla="*/ 494614 w 1977561"/>
                <a:gd name="connsiteY7" fmla="*/ 1459312 h 2962275"/>
                <a:gd name="connsiteX8" fmla="*/ 643862 w 1977561"/>
                <a:gd name="connsiteY8" fmla="*/ 481801 h 2962275"/>
                <a:gd name="connsiteX9" fmla="*/ 302196 w 1977561"/>
                <a:gd name="connsiteY9" fmla="*/ 657911 h 2962275"/>
                <a:gd name="connsiteX10" fmla="*/ 0 w 1977561"/>
                <a:gd name="connsiteY10" fmla="*/ 395733 h 2962275"/>
                <a:gd name="connsiteX11" fmla="*/ 788656 w 1977561"/>
                <a:gd name="connsiteY11" fmla="*/ 0 h 2962275"/>
                <a:gd name="connsiteX0" fmla="*/ 788656 w 2006555"/>
                <a:gd name="connsiteY0" fmla="*/ 0 h 2962275"/>
                <a:gd name="connsiteX1" fmla="*/ 1341106 w 2006555"/>
                <a:gd name="connsiteY1" fmla="*/ 333375 h 2962275"/>
                <a:gd name="connsiteX2" fmla="*/ 1130185 w 2006555"/>
                <a:gd name="connsiteY2" fmla="*/ 1396885 h 2962275"/>
                <a:gd name="connsiteX3" fmla="*/ 1952284 w 2006555"/>
                <a:gd name="connsiteY3" fmla="*/ 1719021 h 2962275"/>
                <a:gd name="connsiteX4" fmla="*/ 1937206 w 2006555"/>
                <a:gd name="connsiteY4" fmla="*/ 2928698 h 2962275"/>
                <a:gd name="connsiteX5" fmla="*/ 1522081 w 2006555"/>
                <a:gd name="connsiteY5" fmla="*/ 2962275 h 2962275"/>
                <a:gd name="connsiteX6" fmla="*/ 1560524 w 2006555"/>
                <a:gd name="connsiteY6" fmla="*/ 2030058 h 2962275"/>
                <a:gd name="connsiteX7" fmla="*/ 494614 w 2006555"/>
                <a:gd name="connsiteY7" fmla="*/ 1459312 h 2962275"/>
                <a:gd name="connsiteX8" fmla="*/ 643862 w 2006555"/>
                <a:gd name="connsiteY8" fmla="*/ 481801 h 2962275"/>
                <a:gd name="connsiteX9" fmla="*/ 302196 w 2006555"/>
                <a:gd name="connsiteY9" fmla="*/ 657911 h 2962275"/>
                <a:gd name="connsiteX10" fmla="*/ 0 w 2006555"/>
                <a:gd name="connsiteY10" fmla="*/ 395733 h 2962275"/>
                <a:gd name="connsiteX11" fmla="*/ 788656 w 2006555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3122362"/>
                <a:gd name="connsiteX1" fmla="*/ 1341106 w 2009120"/>
                <a:gd name="connsiteY1" fmla="*/ 333375 h 3122362"/>
                <a:gd name="connsiteX2" fmla="*/ 1130185 w 2009120"/>
                <a:gd name="connsiteY2" fmla="*/ 1396885 h 3122362"/>
                <a:gd name="connsiteX3" fmla="*/ 1955573 w 2009120"/>
                <a:gd name="connsiteY3" fmla="*/ 1705864 h 3122362"/>
                <a:gd name="connsiteX4" fmla="*/ 1937206 w 2009120"/>
                <a:gd name="connsiteY4" fmla="*/ 2928698 h 3122362"/>
                <a:gd name="connsiteX5" fmla="*/ 1522081 w 2009120"/>
                <a:gd name="connsiteY5" fmla="*/ 2962275 h 3122362"/>
                <a:gd name="connsiteX6" fmla="*/ 1560524 w 2009120"/>
                <a:gd name="connsiteY6" fmla="*/ 2030058 h 3122362"/>
                <a:gd name="connsiteX7" fmla="*/ 494614 w 2009120"/>
                <a:gd name="connsiteY7" fmla="*/ 1459312 h 3122362"/>
                <a:gd name="connsiteX8" fmla="*/ 643862 w 2009120"/>
                <a:gd name="connsiteY8" fmla="*/ 481801 h 3122362"/>
                <a:gd name="connsiteX9" fmla="*/ 302196 w 2009120"/>
                <a:gd name="connsiteY9" fmla="*/ 657911 h 3122362"/>
                <a:gd name="connsiteX10" fmla="*/ 0 w 2009120"/>
                <a:gd name="connsiteY10" fmla="*/ 395733 h 3122362"/>
                <a:gd name="connsiteX11" fmla="*/ 788656 w 2009120"/>
                <a:gd name="connsiteY11" fmla="*/ 0 h 3122362"/>
                <a:gd name="connsiteX0" fmla="*/ 788656 w 2009120"/>
                <a:gd name="connsiteY0" fmla="*/ 0 h 3167195"/>
                <a:gd name="connsiteX1" fmla="*/ 1341106 w 2009120"/>
                <a:gd name="connsiteY1" fmla="*/ 333375 h 3167195"/>
                <a:gd name="connsiteX2" fmla="*/ 1130185 w 2009120"/>
                <a:gd name="connsiteY2" fmla="*/ 1396885 h 3167195"/>
                <a:gd name="connsiteX3" fmla="*/ 1955573 w 2009120"/>
                <a:gd name="connsiteY3" fmla="*/ 1705864 h 3167195"/>
                <a:gd name="connsiteX4" fmla="*/ 1937206 w 2009120"/>
                <a:gd name="connsiteY4" fmla="*/ 2928698 h 3167195"/>
                <a:gd name="connsiteX5" fmla="*/ 1522081 w 2009120"/>
                <a:gd name="connsiteY5" fmla="*/ 2962275 h 3167195"/>
                <a:gd name="connsiteX6" fmla="*/ 1560524 w 2009120"/>
                <a:gd name="connsiteY6" fmla="*/ 2030058 h 3167195"/>
                <a:gd name="connsiteX7" fmla="*/ 494614 w 2009120"/>
                <a:gd name="connsiteY7" fmla="*/ 1459312 h 3167195"/>
                <a:gd name="connsiteX8" fmla="*/ 643862 w 2009120"/>
                <a:gd name="connsiteY8" fmla="*/ 481801 h 3167195"/>
                <a:gd name="connsiteX9" fmla="*/ 302196 w 2009120"/>
                <a:gd name="connsiteY9" fmla="*/ 657911 h 3167195"/>
                <a:gd name="connsiteX10" fmla="*/ 0 w 2009120"/>
                <a:gd name="connsiteY10" fmla="*/ 395733 h 3167195"/>
                <a:gd name="connsiteX11" fmla="*/ 788656 w 2009120"/>
                <a:gd name="connsiteY11" fmla="*/ 0 h 3167195"/>
                <a:gd name="connsiteX0" fmla="*/ 788656 w 2009120"/>
                <a:gd name="connsiteY0" fmla="*/ 0 h 3143170"/>
                <a:gd name="connsiteX1" fmla="*/ 1341106 w 2009120"/>
                <a:gd name="connsiteY1" fmla="*/ 333375 h 3143170"/>
                <a:gd name="connsiteX2" fmla="*/ 1130185 w 2009120"/>
                <a:gd name="connsiteY2" fmla="*/ 1396885 h 3143170"/>
                <a:gd name="connsiteX3" fmla="*/ 1955573 w 2009120"/>
                <a:gd name="connsiteY3" fmla="*/ 1705864 h 3143170"/>
                <a:gd name="connsiteX4" fmla="*/ 1937206 w 2009120"/>
                <a:gd name="connsiteY4" fmla="*/ 2928698 h 3143170"/>
                <a:gd name="connsiteX5" fmla="*/ 1522081 w 2009120"/>
                <a:gd name="connsiteY5" fmla="*/ 2962275 h 3143170"/>
                <a:gd name="connsiteX6" fmla="*/ 1560524 w 2009120"/>
                <a:gd name="connsiteY6" fmla="*/ 2030058 h 3143170"/>
                <a:gd name="connsiteX7" fmla="*/ 494614 w 2009120"/>
                <a:gd name="connsiteY7" fmla="*/ 1459312 h 3143170"/>
                <a:gd name="connsiteX8" fmla="*/ 643862 w 2009120"/>
                <a:gd name="connsiteY8" fmla="*/ 481801 h 3143170"/>
                <a:gd name="connsiteX9" fmla="*/ 302196 w 2009120"/>
                <a:gd name="connsiteY9" fmla="*/ 657911 h 3143170"/>
                <a:gd name="connsiteX10" fmla="*/ 0 w 2009120"/>
                <a:gd name="connsiteY10" fmla="*/ 395733 h 3143170"/>
                <a:gd name="connsiteX11" fmla="*/ 788656 w 2009120"/>
                <a:gd name="connsiteY11" fmla="*/ 0 h 3143170"/>
                <a:gd name="connsiteX0" fmla="*/ 788656 w 2009120"/>
                <a:gd name="connsiteY0" fmla="*/ 0 h 3153292"/>
                <a:gd name="connsiteX1" fmla="*/ 1341106 w 2009120"/>
                <a:gd name="connsiteY1" fmla="*/ 333375 h 3153292"/>
                <a:gd name="connsiteX2" fmla="*/ 1130185 w 2009120"/>
                <a:gd name="connsiteY2" fmla="*/ 1396885 h 3153292"/>
                <a:gd name="connsiteX3" fmla="*/ 1955573 w 2009120"/>
                <a:gd name="connsiteY3" fmla="*/ 1705864 h 3153292"/>
                <a:gd name="connsiteX4" fmla="*/ 1937206 w 2009120"/>
                <a:gd name="connsiteY4" fmla="*/ 2928698 h 3153292"/>
                <a:gd name="connsiteX5" fmla="*/ 1522081 w 2009120"/>
                <a:gd name="connsiteY5" fmla="*/ 2962275 h 3153292"/>
                <a:gd name="connsiteX6" fmla="*/ 1560524 w 2009120"/>
                <a:gd name="connsiteY6" fmla="*/ 2030058 h 3153292"/>
                <a:gd name="connsiteX7" fmla="*/ 494614 w 2009120"/>
                <a:gd name="connsiteY7" fmla="*/ 1459312 h 3153292"/>
                <a:gd name="connsiteX8" fmla="*/ 643862 w 2009120"/>
                <a:gd name="connsiteY8" fmla="*/ 481801 h 3153292"/>
                <a:gd name="connsiteX9" fmla="*/ 302196 w 2009120"/>
                <a:gd name="connsiteY9" fmla="*/ 657911 h 3153292"/>
                <a:gd name="connsiteX10" fmla="*/ 0 w 2009120"/>
                <a:gd name="connsiteY10" fmla="*/ 395733 h 3153292"/>
                <a:gd name="connsiteX11" fmla="*/ 788656 w 2009120"/>
                <a:gd name="connsiteY11" fmla="*/ 0 h 3153292"/>
                <a:gd name="connsiteX0" fmla="*/ 788656 w 2009120"/>
                <a:gd name="connsiteY0" fmla="*/ 0 h 3123204"/>
                <a:gd name="connsiteX1" fmla="*/ 1341106 w 2009120"/>
                <a:gd name="connsiteY1" fmla="*/ 333375 h 3123204"/>
                <a:gd name="connsiteX2" fmla="*/ 1130185 w 2009120"/>
                <a:gd name="connsiteY2" fmla="*/ 1396885 h 3123204"/>
                <a:gd name="connsiteX3" fmla="*/ 1955573 w 2009120"/>
                <a:gd name="connsiteY3" fmla="*/ 1705864 h 3123204"/>
                <a:gd name="connsiteX4" fmla="*/ 1937206 w 2009120"/>
                <a:gd name="connsiteY4" fmla="*/ 2928698 h 3123204"/>
                <a:gd name="connsiteX5" fmla="*/ 1502346 w 2009120"/>
                <a:gd name="connsiteY5" fmla="*/ 2909648 h 3123204"/>
                <a:gd name="connsiteX6" fmla="*/ 1560524 w 2009120"/>
                <a:gd name="connsiteY6" fmla="*/ 2030058 h 3123204"/>
                <a:gd name="connsiteX7" fmla="*/ 494614 w 2009120"/>
                <a:gd name="connsiteY7" fmla="*/ 1459312 h 3123204"/>
                <a:gd name="connsiteX8" fmla="*/ 643862 w 2009120"/>
                <a:gd name="connsiteY8" fmla="*/ 481801 h 3123204"/>
                <a:gd name="connsiteX9" fmla="*/ 302196 w 2009120"/>
                <a:gd name="connsiteY9" fmla="*/ 657911 h 3123204"/>
                <a:gd name="connsiteX10" fmla="*/ 0 w 2009120"/>
                <a:gd name="connsiteY10" fmla="*/ 395733 h 3123204"/>
                <a:gd name="connsiteX11" fmla="*/ 788656 w 2009120"/>
                <a:gd name="connsiteY11" fmla="*/ 0 h 3123204"/>
                <a:gd name="connsiteX0" fmla="*/ 788656 w 2009120"/>
                <a:gd name="connsiteY0" fmla="*/ 0 h 3128393"/>
                <a:gd name="connsiteX1" fmla="*/ 1341106 w 2009120"/>
                <a:gd name="connsiteY1" fmla="*/ 333375 h 3128393"/>
                <a:gd name="connsiteX2" fmla="*/ 1130185 w 2009120"/>
                <a:gd name="connsiteY2" fmla="*/ 1396885 h 3128393"/>
                <a:gd name="connsiteX3" fmla="*/ 1955573 w 2009120"/>
                <a:gd name="connsiteY3" fmla="*/ 1705864 h 3128393"/>
                <a:gd name="connsiteX4" fmla="*/ 1937206 w 2009120"/>
                <a:gd name="connsiteY4" fmla="*/ 2928698 h 3128393"/>
                <a:gd name="connsiteX5" fmla="*/ 1502346 w 2009120"/>
                <a:gd name="connsiteY5" fmla="*/ 2909648 h 3128393"/>
                <a:gd name="connsiteX6" fmla="*/ 1560524 w 2009120"/>
                <a:gd name="connsiteY6" fmla="*/ 2030058 h 3128393"/>
                <a:gd name="connsiteX7" fmla="*/ 494614 w 2009120"/>
                <a:gd name="connsiteY7" fmla="*/ 1459312 h 3128393"/>
                <a:gd name="connsiteX8" fmla="*/ 643862 w 2009120"/>
                <a:gd name="connsiteY8" fmla="*/ 481801 h 3128393"/>
                <a:gd name="connsiteX9" fmla="*/ 302196 w 2009120"/>
                <a:gd name="connsiteY9" fmla="*/ 657911 h 3128393"/>
                <a:gd name="connsiteX10" fmla="*/ 0 w 2009120"/>
                <a:gd name="connsiteY10" fmla="*/ 395733 h 3128393"/>
                <a:gd name="connsiteX11" fmla="*/ 788656 w 2009120"/>
                <a:gd name="connsiteY11" fmla="*/ 0 h 3128393"/>
                <a:gd name="connsiteX0" fmla="*/ 788656 w 2009120"/>
                <a:gd name="connsiteY0" fmla="*/ 0 h 3101723"/>
                <a:gd name="connsiteX1" fmla="*/ 1341106 w 2009120"/>
                <a:gd name="connsiteY1" fmla="*/ 333375 h 3101723"/>
                <a:gd name="connsiteX2" fmla="*/ 1130185 w 2009120"/>
                <a:gd name="connsiteY2" fmla="*/ 1396885 h 3101723"/>
                <a:gd name="connsiteX3" fmla="*/ 1955573 w 2009120"/>
                <a:gd name="connsiteY3" fmla="*/ 1705864 h 3101723"/>
                <a:gd name="connsiteX4" fmla="*/ 1937206 w 2009120"/>
                <a:gd name="connsiteY4" fmla="*/ 2928698 h 3101723"/>
                <a:gd name="connsiteX5" fmla="*/ 1502346 w 2009120"/>
                <a:gd name="connsiteY5" fmla="*/ 2909648 h 3101723"/>
                <a:gd name="connsiteX6" fmla="*/ 1560524 w 2009120"/>
                <a:gd name="connsiteY6" fmla="*/ 2030058 h 3101723"/>
                <a:gd name="connsiteX7" fmla="*/ 494614 w 2009120"/>
                <a:gd name="connsiteY7" fmla="*/ 1459312 h 3101723"/>
                <a:gd name="connsiteX8" fmla="*/ 643862 w 2009120"/>
                <a:gd name="connsiteY8" fmla="*/ 481801 h 3101723"/>
                <a:gd name="connsiteX9" fmla="*/ 302196 w 2009120"/>
                <a:gd name="connsiteY9" fmla="*/ 657911 h 3101723"/>
                <a:gd name="connsiteX10" fmla="*/ 0 w 2009120"/>
                <a:gd name="connsiteY10" fmla="*/ 395733 h 3101723"/>
                <a:gd name="connsiteX11" fmla="*/ 788656 w 2009120"/>
                <a:gd name="connsiteY11" fmla="*/ 0 h 3101723"/>
                <a:gd name="connsiteX0" fmla="*/ 788656 w 2009120"/>
                <a:gd name="connsiteY0" fmla="*/ 0 h 3114268"/>
                <a:gd name="connsiteX1" fmla="*/ 1341106 w 2009120"/>
                <a:gd name="connsiteY1" fmla="*/ 333375 h 3114268"/>
                <a:gd name="connsiteX2" fmla="*/ 1130185 w 2009120"/>
                <a:gd name="connsiteY2" fmla="*/ 1396885 h 3114268"/>
                <a:gd name="connsiteX3" fmla="*/ 1955573 w 2009120"/>
                <a:gd name="connsiteY3" fmla="*/ 1705864 h 3114268"/>
                <a:gd name="connsiteX4" fmla="*/ 1937206 w 2009120"/>
                <a:gd name="connsiteY4" fmla="*/ 2928698 h 3114268"/>
                <a:gd name="connsiteX5" fmla="*/ 1502346 w 2009120"/>
                <a:gd name="connsiteY5" fmla="*/ 2909648 h 3114268"/>
                <a:gd name="connsiteX6" fmla="*/ 1560524 w 2009120"/>
                <a:gd name="connsiteY6" fmla="*/ 2030058 h 3114268"/>
                <a:gd name="connsiteX7" fmla="*/ 494614 w 2009120"/>
                <a:gd name="connsiteY7" fmla="*/ 1459312 h 3114268"/>
                <a:gd name="connsiteX8" fmla="*/ 643862 w 2009120"/>
                <a:gd name="connsiteY8" fmla="*/ 481801 h 3114268"/>
                <a:gd name="connsiteX9" fmla="*/ 302196 w 2009120"/>
                <a:gd name="connsiteY9" fmla="*/ 657911 h 3114268"/>
                <a:gd name="connsiteX10" fmla="*/ 0 w 2009120"/>
                <a:gd name="connsiteY10" fmla="*/ 395733 h 3114268"/>
                <a:gd name="connsiteX11" fmla="*/ 788656 w 2009120"/>
                <a:gd name="connsiteY11" fmla="*/ 0 h 3114268"/>
                <a:gd name="connsiteX0" fmla="*/ 788656 w 2014505"/>
                <a:gd name="connsiteY0" fmla="*/ 0 h 3114268"/>
                <a:gd name="connsiteX1" fmla="*/ 1341106 w 2014505"/>
                <a:gd name="connsiteY1" fmla="*/ 333375 h 3114268"/>
                <a:gd name="connsiteX2" fmla="*/ 1130185 w 2014505"/>
                <a:gd name="connsiteY2" fmla="*/ 1396885 h 3114268"/>
                <a:gd name="connsiteX3" fmla="*/ 1955573 w 2014505"/>
                <a:gd name="connsiteY3" fmla="*/ 1705864 h 3114268"/>
                <a:gd name="connsiteX4" fmla="*/ 1937206 w 2014505"/>
                <a:gd name="connsiteY4" fmla="*/ 2928698 h 3114268"/>
                <a:gd name="connsiteX5" fmla="*/ 1502346 w 2014505"/>
                <a:gd name="connsiteY5" fmla="*/ 2909648 h 3114268"/>
                <a:gd name="connsiteX6" fmla="*/ 1560524 w 2014505"/>
                <a:gd name="connsiteY6" fmla="*/ 2030058 h 3114268"/>
                <a:gd name="connsiteX7" fmla="*/ 494614 w 2014505"/>
                <a:gd name="connsiteY7" fmla="*/ 1459312 h 3114268"/>
                <a:gd name="connsiteX8" fmla="*/ 643862 w 2014505"/>
                <a:gd name="connsiteY8" fmla="*/ 481801 h 3114268"/>
                <a:gd name="connsiteX9" fmla="*/ 302196 w 2014505"/>
                <a:gd name="connsiteY9" fmla="*/ 657911 h 3114268"/>
                <a:gd name="connsiteX10" fmla="*/ 0 w 2014505"/>
                <a:gd name="connsiteY10" fmla="*/ 395733 h 3114268"/>
                <a:gd name="connsiteX11" fmla="*/ 788656 w 2014505"/>
                <a:gd name="connsiteY11" fmla="*/ 0 h 3114268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3548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22081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6863"/>
                <a:gd name="connsiteX1" fmla="*/ 1341106 w 2014505"/>
                <a:gd name="connsiteY1" fmla="*/ 333375 h 3136863"/>
                <a:gd name="connsiteX2" fmla="*/ 1130185 w 2014505"/>
                <a:gd name="connsiteY2" fmla="*/ 1396885 h 3136863"/>
                <a:gd name="connsiteX3" fmla="*/ 1955573 w 2014505"/>
                <a:gd name="connsiteY3" fmla="*/ 1705864 h 3136863"/>
                <a:gd name="connsiteX4" fmla="*/ 1937206 w 2014505"/>
                <a:gd name="connsiteY4" fmla="*/ 2928698 h 3136863"/>
                <a:gd name="connsiteX5" fmla="*/ 1558262 w 2014505"/>
                <a:gd name="connsiteY5" fmla="*/ 2919516 h 3136863"/>
                <a:gd name="connsiteX6" fmla="*/ 1586837 w 2014505"/>
                <a:gd name="connsiteY6" fmla="*/ 2026769 h 3136863"/>
                <a:gd name="connsiteX7" fmla="*/ 494614 w 2014505"/>
                <a:gd name="connsiteY7" fmla="*/ 1459312 h 3136863"/>
                <a:gd name="connsiteX8" fmla="*/ 643862 w 2014505"/>
                <a:gd name="connsiteY8" fmla="*/ 481801 h 3136863"/>
                <a:gd name="connsiteX9" fmla="*/ 302196 w 2014505"/>
                <a:gd name="connsiteY9" fmla="*/ 657911 h 3136863"/>
                <a:gd name="connsiteX10" fmla="*/ 0 w 2014505"/>
                <a:gd name="connsiteY10" fmla="*/ 395733 h 3136863"/>
                <a:gd name="connsiteX11" fmla="*/ 788656 w 2014505"/>
                <a:gd name="connsiteY11" fmla="*/ 0 h 3136863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6837 w 2014505"/>
                <a:gd name="connsiteY6" fmla="*/ 202676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0391 w 2014505"/>
                <a:gd name="connsiteY6" fmla="*/ 2046504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0259 w 2014505"/>
                <a:gd name="connsiteY6" fmla="*/ 2013612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1991345"/>
                <a:gd name="connsiteY0" fmla="*/ 0 h 3130920"/>
                <a:gd name="connsiteX1" fmla="*/ 1341106 w 1991345"/>
                <a:gd name="connsiteY1" fmla="*/ 333375 h 3130920"/>
                <a:gd name="connsiteX2" fmla="*/ 1130185 w 1991345"/>
                <a:gd name="connsiteY2" fmla="*/ 1396885 h 3130920"/>
                <a:gd name="connsiteX3" fmla="*/ 1922681 w 1991345"/>
                <a:gd name="connsiteY3" fmla="*/ 1682839 h 3130920"/>
                <a:gd name="connsiteX4" fmla="*/ 1937206 w 1991345"/>
                <a:gd name="connsiteY4" fmla="*/ 2928698 h 3130920"/>
                <a:gd name="connsiteX5" fmla="*/ 1528659 w 1991345"/>
                <a:gd name="connsiteY5" fmla="*/ 2906359 h 3130920"/>
                <a:gd name="connsiteX6" fmla="*/ 1573680 w 1991345"/>
                <a:gd name="connsiteY6" fmla="*/ 2023479 h 3130920"/>
                <a:gd name="connsiteX7" fmla="*/ 494614 w 1991345"/>
                <a:gd name="connsiteY7" fmla="*/ 1459312 h 3130920"/>
                <a:gd name="connsiteX8" fmla="*/ 643862 w 1991345"/>
                <a:gd name="connsiteY8" fmla="*/ 481801 h 3130920"/>
                <a:gd name="connsiteX9" fmla="*/ 302196 w 1991345"/>
                <a:gd name="connsiteY9" fmla="*/ 657911 h 3130920"/>
                <a:gd name="connsiteX10" fmla="*/ 0 w 1991345"/>
                <a:gd name="connsiteY10" fmla="*/ 395733 h 3130920"/>
                <a:gd name="connsiteX11" fmla="*/ 788656 w 1991345"/>
                <a:gd name="connsiteY11" fmla="*/ 0 h 3130920"/>
                <a:gd name="connsiteX0" fmla="*/ 788656 w 1978998"/>
                <a:gd name="connsiteY0" fmla="*/ 0 h 3130920"/>
                <a:gd name="connsiteX1" fmla="*/ 1341106 w 1978998"/>
                <a:gd name="connsiteY1" fmla="*/ 333375 h 3130920"/>
                <a:gd name="connsiteX2" fmla="*/ 1130185 w 1978998"/>
                <a:gd name="connsiteY2" fmla="*/ 1396885 h 3130920"/>
                <a:gd name="connsiteX3" fmla="*/ 1902946 w 1978998"/>
                <a:gd name="connsiteY3" fmla="*/ 1672971 h 3130920"/>
                <a:gd name="connsiteX4" fmla="*/ 1937206 w 1978998"/>
                <a:gd name="connsiteY4" fmla="*/ 2928698 h 3130920"/>
                <a:gd name="connsiteX5" fmla="*/ 1528659 w 1978998"/>
                <a:gd name="connsiteY5" fmla="*/ 2906359 h 3130920"/>
                <a:gd name="connsiteX6" fmla="*/ 1573680 w 1978998"/>
                <a:gd name="connsiteY6" fmla="*/ 2023479 h 3130920"/>
                <a:gd name="connsiteX7" fmla="*/ 494614 w 1978998"/>
                <a:gd name="connsiteY7" fmla="*/ 1459312 h 3130920"/>
                <a:gd name="connsiteX8" fmla="*/ 643862 w 1978998"/>
                <a:gd name="connsiteY8" fmla="*/ 481801 h 3130920"/>
                <a:gd name="connsiteX9" fmla="*/ 302196 w 1978998"/>
                <a:gd name="connsiteY9" fmla="*/ 657911 h 3130920"/>
                <a:gd name="connsiteX10" fmla="*/ 0 w 1978998"/>
                <a:gd name="connsiteY10" fmla="*/ 395733 h 3130920"/>
                <a:gd name="connsiteX11" fmla="*/ 788656 w 1978998"/>
                <a:gd name="connsiteY11" fmla="*/ 0 h 3130920"/>
                <a:gd name="connsiteX0" fmla="*/ 788656 w 1959609"/>
                <a:gd name="connsiteY0" fmla="*/ 0 h 3130920"/>
                <a:gd name="connsiteX1" fmla="*/ 1341106 w 1959609"/>
                <a:gd name="connsiteY1" fmla="*/ 333375 h 3130920"/>
                <a:gd name="connsiteX2" fmla="*/ 1130185 w 1959609"/>
                <a:gd name="connsiteY2" fmla="*/ 1396885 h 3130920"/>
                <a:gd name="connsiteX3" fmla="*/ 1902946 w 1959609"/>
                <a:gd name="connsiteY3" fmla="*/ 1672971 h 3130920"/>
                <a:gd name="connsiteX4" fmla="*/ 1937206 w 1959609"/>
                <a:gd name="connsiteY4" fmla="*/ 2928698 h 3130920"/>
                <a:gd name="connsiteX5" fmla="*/ 1528659 w 1959609"/>
                <a:gd name="connsiteY5" fmla="*/ 2906359 h 3130920"/>
                <a:gd name="connsiteX6" fmla="*/ 1573680 w 1959609"/>
                <a:gd name="connsiteY6" fmla="*/ 2023479 h 3130920"/>
                <a:gd name="connsiteX7" fmla="*/ 494614 w 1959609"/>
                <a:gd name="connsiteY7" fmla="*/ 1459312 h 3130920"/>
                <a:gd name="connsiteX8" fmla="*/ 643862 w 1959609"/>
                <a:gd name="connsiteY8" fmla="*/ 481801 h 3130920"/>
                <a:gd name="connsiteX9" fmla="*/ 302196 w 1959609"/>
                <a:gd name="connsiteY9" fmla="*/ 657911 h 3130920"/>
                <a:gd name="connsiteX10" fmla="*/ 0 w 1959609"/>
                <a:gd name="connsiteY10" fmla="*/ 395733 h 3130920"/>
                <a:gd name="connsiteX11" fmla="*/ 788656 w 1959609"/>
                <a:gd name="connsiteY11" fmla="*/ 0 h 3130920"/>
                <a:gd name="connsiteX0" fmla="*/ 788656 w 1946807"/>
                <a:gd name="connsiteY0" fmla="*/ 0 h 3125489"/>
                <a:gd name="connsiteX1" fmla="*/ 1341106 w 1946807"/>
                <a:gd name="connsiteY1" fmla="*/ 333375 h 3125489"/>
                <a:gd name="connsiteX2" fmla="*/ 1130185 w 1946807"/>
                <a:gd name="connsiteY2" fmla="*/ 1396885 h 3125489"/>
                <a:gd name="connsiteX3" fmla="*/ 1902946 w 1946807"/>
                <a:gd name="connsiteY3" fmla="*/ 1672971 h 3125489"/>
                <a:gd name="connsiteX4" fmla="*/ 1907604 w 1946807"/>
                <a:gd name="connsiteY4" fmla="*/ 2918830 h 3125489"/>
                <a:gd name="connsiteX5" fmla="*/ 1528659 w 1946807"/>
                <a:gd name="connsiteY5" fmla="*/ 2906359 h 3125489"/>
                <a:gd name="connsiteX6" fmla="*/ 1573680 w 1946807"/>
                <a:gd name="connsiteY6" fmla="*/ 2023479 h 3125489"/>
                <a:gd name="connsiteX7" fmla="*/ 494614 w 1946807"/>
                <a:gd name="connsiteY7" fmla="*/ 1459312 h 3125489"/>
                <a:gd name="connsiteX8" fmla="*/ 643862 w 1946807"/>
                <a:gd name="connsiteY8" fmla="*/ 481801 h 3125489"/>
                <a:gd name="connsiteX9" fmla="*/ 302196 w 1946807"/>
                <a:gd name="connsiteY9" fmla="*/ 657911 h 3125489"/>
                <a:gd name="connsiteX10" fmla="*/ 0 w 1946807"/>
                <a:gd name="connsiteY10" fmla="*/ 395733 h 3125489"/>
                <a:gd name="connsiteX11" fmla="*/ 788656 w 1946807"/>
                <a:gd name="connsiteY11" fmla="*/ 0 h 3125489"/>
                <a:gd name="connsiteX0" fmla="*/ 788656 w 1954723"/>
                <a:gd name="connsiteY0" fmla="*/ 0 h 3129096"/>
                <a:gd name="connsiteX1" fmla="*/ 1341106 w 1954723"/>
                <a:gd name="connsiteY1" fmla="*/ 333375 h 3129096"/>
                <a:gd name="connsiteX2" fmla="*/ 1130185 w 1954723"/>
                <a:gd name="connsiteY2" fmla="*/ 1396885 h 3129096"/>
                <a:gd name="connsiteX3" fmla="*/ 1902946 w 1954723"/>
                <a:gd name="connsiteY3" fmla="*/ 1672971 h 3129096"/>
                <a:gd name="connsiteX4" fmla="*/ 1927339 w 1954723"/>
                <a:gd name="connsiteY4" fmla="*/ 2925409 h 3129096"/>
                <a:gd name="connsiteX5" fmla="*/ 1528659 w 1954723"/>
                <a:gd name="connsiteY5" fmla="*/ 2906359 h 3129096"/>
                <a:gd name="connsiteX6" fmla="*/ 1573680 w 1954723"/>
                <a:gd name="connsiteY6" fmla="*/ 2023479 h 3129096"/>
                <a:gd name="connsiteX7" fmla="*/ 494614 w 1954723"/>
                <a:gd name="connsiteY7" fmla="*/ 1459312 h 3129096"/>
                <a:gd name="connsiteX8" fmla="*/ 643862 w 1954723"/>
                <a:gd name="connsiteY8" fmla="*/ 481801 h 3129096"/>
                <a:gd name="connsiteX9" fmla="*/ 302196 w 1954723"/>
                <a:gd name="connsiteY9" fmla="*/ 657911 h 3129096"/>
                <a:gd name="connsiteX10" fmla="*/ 0 w 1954723"/>
                <a:gd name="connsiteY10" fmla="*/ 395733 h 3129096"/>
                <a:gd name="connsiteX11" fmla="*/ 788656 w 1954723"/>
                <a:gd name="connsiteY11" fmla="*/ 0 h 3129096"/>
                <a:gd name="connsiteX0" fmla="*/ 788656 w 1974642"/>
                <a:gd name="connsiteY0" fmla="*/ 0 h 3129096"/>
                <a:gd name="connsiteX1" fmla="*/ 1341106 w 1974642"/>
                <a:gd name="connsiteY1" fmla="*/ 333375 h 3129096"/>
                <a:gd name="connsiteX2" fmla="*/ 1130185 w 1974642"/>
                <a:gd name="connsiteY2" fmla="*/ 1396885 h 3129096"/>
                <a:gd name="connsiteX3" fmla="*/ 1902946 w 1974642"/>
                <a:gd name="connsiteY3" fmla="*/ 1672971 h 3129096"/>
                <a:gd name="connsiteX4" fmla="*/ 1943513 w 1974642"/>
                <a:gd name="connsiteY4" fmla="*/ 1852645 h 3129096"/>
                <a:gd name="connsiteX5" fmla="*/ 1927339 w 1974642"/>
                <a:gd name="connsiteY5" fmla="*/ 2925409 h 3129096"/>
                <a:gd name="connsiteX6" fmla="*/ 1528659 w 1974642"/>
                <a:gd name="connsiteY6" fmla="*/ 2906359 h 3129096"/>
                <a:gd name="connsiteX7" fmla="*/ 1573680 w 1974642"/>
                <a:gd name="connsiteY7" fmla="*/ 2023479 h 3129096"/>
                <a:gd name="connsiteX8" fmla="*/ 494614 w 1974642"/>
                <a:gd name="connsiteY8" fmla="*/ 1459312 h 3129096"/>
                <a:gd name="connsiteX9" fmla="*/ 643862 w 1974642"/>
                <a:gd name="connsiteY9" fmla="*/ 481801 h 3129096"/>
                <a:gd name="connsiteX10" fmla="*/ 302196 w 1974642"/>
                <a:gd name="connsiteY10" fmla="*/ 657911 h 3129096"/>
                <a:gd name="connsiteX11" fmla="*/ 0 w 1974642"/>
                <a:gd name="connsiteY11" fmla="*/ 395733 h 3129096"/>
                <a:gd name="connsiteX12" fmla="*/ 788656 w 1974642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2015876"/>
                <a:gd name="connsiteY0" fmla="*/ 0 h 3129096"/>
                <a:gd name="connsiteX1" fmla="*/ 1341106 w 2015876"/>
                <a:gd name="connsiteY1" fmla="*/ 333375 h 3129096"/>
                <a:gd name="connsiteX2" fmla="*/ 1130185 w 2015876"/>
                <a:gd name="connsiteY2" fmla="*/ 1396885 h 3129096"/>
                <a:gd name="connsiteX3" fmla="*/ 1902946 w 2015876"/>
                <a:gd name="connsiteY3" fmla="*/ 1672971 h 3129096"/>
                <a:gd name="connsiteX4" fmla="*/ 2015876 w 2015876"/>
                <a:gd name="connsiteY4" fmla="*/ 1882248 h 3129096"/>
                <a:gd name="connsiteX5" fmla="*/ 1927339 w 2015876"/>
                <a:gd name="connsiteY5" fmla="*/ 2925409 h 3129096"/>
                <a:gd name="connsiteX6" fmla="*/ 1528659 w 2015876"/>
                <a:gd name="connsiteY6" fmla="*/ 2906359 h 3129096"/>
                <a:gd name="connsiteX7" fmla="*/ 1573680 w 2015876"/>
                <a:gd name="connsiteY7" fmla="*/ 2023479 h 3129096"/>
                <a:gd name="connsiteX8" fmla="*/ 494614 w 2015876"/>
                <a:gd name="connsiteY8" fmla="*/ 1459312 h 3129096"/>
                <a:gd name="connsiteX9" fmla="*/ 643862 w 2015876"/>
                <a:gd name="connsiteY9" fmla="*/ 481801 h 3129096"/>
                <a:gd name="connsiteX10" fmla="*/ 302196 w 2015876"/>
                <a:gd name="connsiteY10" fmla="*/ 657911 h 3129096"/>
                <a:gd name="connsiteX11" fmla="*/ 0 w 2015876"/>
                <a:gd name="connsiteY11" fmla="*/ 395733 h 3129096"/>
                <a:gd name="connsiteX12" fmla="*/ 788656 w 2015876"/>
                <a:gd name="connsiteY12" fmla="*/ 0 h 3129096"/>
                <a:gd name="connsiteX0" fmla="*/ 788656 w 2000633"/>
                <a:gd name="connsiteY0" fmla="*/ 0 h 3129096"/>
                <a:gd name="connsiteX1" fmla="*/ 1341106 w 2000633"/>
                <a:gd name="connsiteY1" fmla="*/ 333375 h 3129096"/>
                <a:gd name="connsiteX2" fmla="*/ 1130185 w 2000633"/>
                <a:gd name="connsiteY2" fmla="*/ 1396885 h 3129096"/>
                <a:gd name="connsiteX3" fmla="*/ 1902946 w 2000633"/>
                <a:gd name="connsiteY3" fmla="*/ 1672971 h 3129096"/>
                <a:gd name="connsiteX4" fmla="*/ 1996141 w 2000633"/>
                <a:gd name="connsiteY4" fmla="*/ 1882248 h 3129096"/>
                <a:gd name="connsiteX5" fmla="*/ 1927339 w 2000633"/>
                <a:gd name="connsiteY5" fmla="*/ 2925409 h 3129096"/>
                <a:gd name="connsiteX6" fmla="*/ 1528659 w 2000633"/>
                <a:gd name="connsiteY6" fmla="*/ 2906359 h 3129096"/>
                <a:gd name="connsiteX7" fmla="*/ 1573680 w 2000633"/>
                <a:gd name="connsiteY7" fmla="*/ 2023479 h 3129096"/>
                <a:gd name="connsiteX8" fmla="*/ 494614 w 2000633"/>
                <a:gd name="connsiteY8" fmla="*/ 1459312 h 3129096"/>
                <a:gd name="connsiteX9" fmla="*/ 643862 w 2000633"/>
                <a:gd name="connsiteY9" fmla="*/ 481801 h 3129096"/>
                <a:gd name="connsiteX10" fmla="*/ 302196 w 2000633"/>
                <a:gd name="connsiteY10" fmla="*/ 657911 h 3129096"/>
                <a:gd name="connsiteX11" fmla="*/ 0 w 2000633"/>
                <a:gd name="connsiteY11" fmla="*/ 395733 h 3129096"/>
                <a:gd name="connsiteX12" fmla="*/ 788656 w 2000633"/>
                <a:gd name="connsiteY12" fmla="*/ 0 h 3129096"/>
                <a:gd name="connsiteX0" fmla="*/ 788656 w 1996448"/>
                <a:gd name="connsiteY0" fmla="*/ 0 h 3129096"/>
                <a:gd name="connsiteX1" fmla="*/ 1341106 w 1996448"/>
                <a:gd name="connsiteY1" fmla="*/ 333375 h 3129096"/>
                <a:gd name="connsiteX2" fmla="*/ 1130185 w 1996448"/>
                <a:gd name="connsiteY2" fmla="*/ 1396885 h 3129096"/>
                <a:gd name="connsiteX3" fmla="*/ 1902946 w 1996448"/>
                <a:gd name="connsiteY3" fmla="*/ 1672971 h 3129096"/>
                <a:gd name="connsiteX4" fmla="*/ 1989563 w 1996448"/>
                <a:gd name="connsiteY4" fmla="*/ 1878958 h 3129096"/>
                <a:gd name="connsiteX5" fmla="*/ 1927339 w 1996448"/>
                <a:gd name="connsiteY5" fmla="*/ 2925409 h 3129096"/>
                <a:gd name="connsiteX6" fmla="*/ 1528659 w 1996448"/>
                <a:gd name="connsiteY6" fmla="*/ 2906359 h 3129096"/>
                <a:gd name="connsiteX7" fmla="*/ 1573680 w 1996448"/>
                <a:gd name="connsiteY7" fmla="*/ 2023479 h 3129096"/>
                <a:gd name="connsiteX8" fmla="*/ 494614 w 1996448"/>
                <a:gd name="connsiteY8" fmla="*/ 1459312 h 3129096"/>
                <a:gd name="connsiteX9" fmla="*/ 643862 w 1996448"/>
                <a:gd name="connsiteY9" fmla="*/ 481801 h 3129096"/>
                <a:gd name="connsiteX10" fmla="*/ 302196 w 1996448"/>
                <a:gd name="connsiteY10" fmla="*/ 657911 h 3129096"/>
                <a:gd name="connsiteX11" fmla="*/ 0 w 1996448"/>
                <a:gd name="connsiteY11" fmla="*/ 395733 h 3129096"/>
                <a:gd name="connsiteX12" fmla="*/ 788656 w 1996448"/>
                <a:gd name="connsiteY12" fmla="*/ 0 h 3129096"/>
                <a:gd name="connsiteX0" fmla="*/ 788656 w 1989023"/>
                <a:gd name="connsiteY0" fmla="*/ 0 h 3129096"/>
                <a:gd name="connsiteX1" fmla="*/ 1341106 w 1989023"/>
                <a:gd name="connsiteY1" fmla="*/ 333375 h 3129096"/>
                <a:gd name="connsiteX2" fmla="*/ 1130185 w 1989023"/>
                <a:gd name="connsiteY2" fmla="*/ 1396885 h 3129096"/>
                <a:gd name="connsiteX3" fmla="*/ 1902946 w 1989023"/>
                <a:gd name="connsiteY3" fmla="*/ 1672971 h 3129096"/>
                <a:gd name="connsiteX4" fmla="*/ 1976406 w 1989023"/>
                <a:gd name="connsiteY4" fmla="*/ 1878958 h 3129096"/>
                <a:gd name="connsiteX5" fmla="*/ 1927339 w 1989023"/>
                <a:gd name="connsiteY5" fmla="*/ 2925409 h 3129096"/>
                <a:gd name="connsiteX6" fmla="*/ 1528659 w 1989023"/>
                <a:gd name="connsiteY6" fmla="*/ 2906359 h 3129096"/>
                <a:gd name="connsiteX7" fmla="*/ 1573680 w 1989023"/>
                <a:gd name="connsiteY7" fmla="*/ 2023479 h 3129096"/>
                <a:gd name="connsiteX8" fmla="*/ 494614 w 1989023"/>
                <a:gd name="connsiteY8" fmla="*/ 1459312 h 3129096"/>
                <a:gd name="connsiteX9" fmla="*/ 643862 w 1989023"/>
                <a:gd name="connsiteY9" fmla="*/ 481801 h 3129096"/>
                <a:gd name="connsiteX10" fmla="*/ 302196 w 1989023"/>
                <a:gd name="connsiteY10" fmla="*/ 657911 h 3129096"/>
                <a:gd name="connsiteX11" fmla="*/ 0 w 1989023"/>
                <a:gd name="connsiteY11" fmla="*/ 395733 h 3129096"/>
                <a:gd name="connsiteX12" fmla="*/ 788656 w 1989023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7895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7837"/>
                <a:gd name="connsiteY0" fmla="*/ 0 h 3129096"/>
                <a:gd name="connsiteX1" fmla="*/ 1341106 w 1997837"/>
                <a:gd name="connsiteY1" fmla="*/ 333375 h 3129096"/>
                <a:gd name="connsiteX2" fmla="*/ 1130185 w 1997837"/>
                <a:gd name="connsiteY2" fmla="*/ 1396885 h 3129096"/>
                <a:gd name="connsiteX3" fmla="*/ 1902946 w 1997837"/>
                <a:gd name="connsiteY3" fmla="*/ 1672971 h 3129096"/>
                <a:gd name="connsiteX4" fmla="*/ 1989562 w 1997837"/>
                <a:gd name="connsiteY4" fmla="*/ 1878958 h 3129096"/>
                <a:gd name="connsiteX5" fmla="*/ 1927339 w 1997837"/>
                <a:gd name="connsiteY5" fmla="*/ 2925409 h 3129096"/>
                <a:gd name="connsiteX6" fmla="*/ 1528659 w 1997837"/>
                <a:gd name="connsiteY6" fmla="*/ 2906359 h 3129096"/>
                <a:gd name="connsiteX7" fmla="*/ 1573680 w 1997837"/>
                <a:gd name="connsiteY7" fmla="*/ 2023479 h 3129096"/>
                <a:gd name="connsiteX8" fmla="*/ 494614 w 1997837"/>
                <a:gd name="connsiteY8" fmla="*/ 1459312 h 3129096"/>
                <a:gd name="connsiteX9" fmla="*/ 643862 w 1997837"/>
                <a:gd name="connsiteY9" fmla="*/ 481801 h 3129096"/>
                <a:gd name="connsiteX10" fmla="*/ 302196 w 1997837"/>
                <a:gd name="connsiteY10" fmla="*/ 657911 h 3129096"/>
                <a:gd name="connsiteX11" fmla="*/ 0 w 1997837"/>
                <a:gd name="connsiteY11" fmla="*/ 395733 h 3129096"/>
                <a:gd name="connsiteX12" fmla="*/ 788656 w 1997837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3608 w 1989562"/>
                <a:gd name="connsiteY3" fmla="*/ 1669682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90025"/>
                <a:gd name="connsiteY0" fmla="*/ 0 h 3129096"/>
                <a:gd name="connsiteX1" fmla="*/ 1341106 w 1990025"/>
                <a:gd name="connsiteY1" fmla="*/ 333375 h 3129096"/>
                <a:gd name="connsiteX2" fmla="*/ 1130185 w 1990025"/>
                <a:gd name="connsiteY2" fmla="*/ 1396885 h 3129096"/>
                <a:gd name="connsiteX3" fmla="*/ 1856897 w 1990025"/>
                <a:gd name="connsiteY3" fmla="*/ 1649946 h 3129096"/>
                <a:gd name="connsiteX4" fmla="*/ 1989562 w 1990025"/>
                <a:gd name="connsiteY4" fmla="*/ 1878958 h 3129096"/>
                <a:gd name="connsiteX5" fmla="*/ 1927339 w 1990025"/>
                <a:gd name="connsiteY5" fmla="*/ 2925409 h 3129096"/>
                <a:gd name="connsiteX6" fmla="*/ 1528659 w 1990025"/>
                <a:gd name="connsiteY6" fmla="*/ 2906359 h 3129096"/>
                <a:gd name="connsiteX7" fmla="*/ 1573680 w 1990025"/>
                <a:gd name="connsiteY7" fmla="*/ 2023479 h 3129096"/>
                <a:gd name="connsiteX8" fmla="*/ 494614 w 1990025"/>
                <a:gd name="connsiteY8" fmla="*/ 1459312 h 3129096"/>
                <a:gd name="connsiteX9" fmla="*/ 643862 w 1990025"/>
                <a:gd name="connsiteY9" fmla="*/ 481801 h 3129096"/>
                <a:gd name="connsiteX10" fmla="*/ 302196 w 1990025"/>
                <a:gd name="connsiteY10" fmla="*/ 657911 h 3129096"/>
                <a:gd name="connsiteX11" fmla="*/ 0 w 1990025"/>
                <a:gd name="connsiteY11" fmla="*/ 395733 h 3129096"/>
                <a:gd name="connsiteX12" fmla="*/ 788656 w 1990025"/>
                <a:gd name="connsiteY12" fmla="*/ 0 h 3129096"/>
                <a:gd name="connsiteX0" fmla="*/ 791945 w 1990025"/>
                <a:gd name="connsiteY0" fmla="*/ 0 h 3112650"/>
                <a:gd name="connsiteX1" fmla="*/ 1341106 w 1990025"/>
                <a:gd name="connsiteY1" fmla="*/ 316929 h 3112650"/>
                <a:gd name="connsiteX2" fmla="*/ 1130185 w 1990025"/>
                <a:gd name="connsiteY2" fmla="*/ 1380439 h 3112650"/>
                <a:gd name="connsiteX3" fmla="*/ 1856897 w 1990025"/>
                <a:gd name="connsiteY3" fmla="*/ 1633500 h 3112650"/>
                <a:gd name="connsiteX4" fmla="*/ 1989562 w 1990025"/>
                <a:gd name="connsiteY4" fmla="*/ 1862512 h 3112650"/>
                <a:gd name="connsiteX5" fmla="*/ 1927339 w 1990025"/>
                <a:gd name="connsiteY5" fmla="*/ 2908963 h 3112650"/>
                <a:gd name="connsiteX6" fmla="*/ 1528659 w 1990025"/>
                <a:gd name="connsiteY6" fmla="*/ 2889913 h 3112650"/>
                <a:gd name="connsiteX7" fmla="*/ 1573680 w 1990025"/>
                <a:gd name="connsiteY7" fmla="*/ 2007033 h 3112650"/>
                <a:gd name="connsiteX8" fmla="*/ 494614 w 1990025"/>
                <a:gd name="connsiteY8" fmla="*/ 1442866 h 3112650"/>
                <a:gd name="connsiteX9" fmla="*/ 643862 w 1990025"/>
                <a:gd name="connsiteY9" fmla="*/ 465355 h 3112650"/>
                <a:gd name="connsiteX10" fmla="*/ 302196 w 1990025"/>
                <a:gd name="connsiteY10" fmla="*/ 641465 h 3112650"/>
                <a:gd name="connsiteX11" fmla="*/ 0 w 1990025"/>
                <a:gd name="connsiteY11" fmla="*/ 379287 h 3112650"/>
                <a:gd name="connsiteX12" fmla="*/ 791945 w 1990025"/>
                <a:gd name="connsiteY12" fmla="*/ 0 h 3112650"/>
                <a:gd name="connsiteX0" fmla="*/ 791945 w 1990025"/>
                <a:gd name="connsiteY0" fmla="*/ 2826 h 3115476"/>
                <a:gd name="connsiteX1" fmla="*/ 1341106 w 1990025"/>
                <a:gd name="connsiteY1" fmla="*/ 319755 h 3115476"/>
                <a:gd name="connsiteX2" fmla="*/ 1130185 w 1990025"/>
                <a:gd name="connsiteY2" fmla="*/ 1383265 h 3115476"/>
                <a:gd name="connsiteX3" fmla="*/ 1856897 w 1990025"/>
                <a:gd name="connsiteY3" fmla="*/ 1636326 h 3115476"/>
                <a:gd name="connsiteX4" fmla="*/ 1989562 w 1990025"/>
                <a:gd name="connsiteY4" fmla="*/ 1865338 h 3115476"/>
                <a:gd name="connsiteX5" fmla="*/ 1927339 w 1990025"/>
                <a:gd name="connsiteY5" fmla="*/ 2911789 h 3115476"/>
                <a:gd name="connsiteX6" fmla="*/ 1528659 w 1990025"/>
                <a:gd name="connsiteY6" fmla="*/ 2892739 h 3115476"/>
                <a:gd name="connsiteX7" fmla="*/ 1573680 w 1990025"/>
                <a:gd name="connsiteY7" fmla="*/ 2009859 h 3115476"/>
                <a:gd name="connsiteX8" fmla="*/ 494614 w 1990025"/>
                <a:gd name="connsiteY8" fmla="*/ 1445692 h 3115476"/>
                <a:gd name="connsiteX9" fmla="*/ 643862 w 1990025"/>
                <a:gd name="connsiteY9" fmla="*/ 468181 h 3115476"/>
                <a:gd name="connsiteX10" fmla="*/ 302196 w 1990025"/>
                <a:gd name="connsiteY10" fmla="*/ 644291 h 3115476"/>
                <a:gd name="connsiteX11" fmla="*/ 0 w 1990025"/>
                <a:gd name="connsiteY11" fmla="*/ 382113 h 3115476"/>
                <a:gd name="connsiteX12" fmla="*/ 791945 w 1990025"/>
                <a:gd name="connsiteY12" fmla="*/ 2826 h 3115476"/>
                <a:gd name="connsiteX0" fmla="*/ 791945 w 1990025"/>
                <a:gd name="connsiteY0" fmla="*/ 3363 h 3116013"/>
                <a:gd name="connsiteX1" fmla="*/ 1341106 w 1990025"/>
                <a:gd name="connsiteY1" fmla="*/ 320292 h 3116013"/>
                <a:gd name="connsiteX2" fmla="*/ 1130185 w 1990025"/>
                <a:gd name="connsiteY2" fmla="*/ 1383802 h 3116013"/>
                <a:gd name="connsiteX3" fmla="*/ 1856897 w 1990025"/>
                <a:gd name="connsiteY3" fmla="*/ 1636863 h 3116013"/>
                <a:gd name="connsiteX4" fmla="*/ 1989562 w 1990025"/>
                <a:gd name="connsiteY4" fmla="*/ 1865875 h 3116013"/>
                <a:gd name="connsiteX5" fmla="*/ 1927339 w 1990025"/>
                <a:gd name="connsiteY5" fmla="*/ 2912326 h 3116013"/>
                <a:gd name="connsiteX6" fmla="*/ 1528659 w 1990025"/>
                <a:gd name="connsiteY6" fmla="*/ 2893276 h 3116013"/>
                <a:gd name="connsiteX7" fmla="*/ 1573680 w 1990025"/>
                <a:gd name="connsiteY7" fmla="*/ 2010396 h 3116013"/>
                <a:gd name="connsiteX8" fmla="*/ 494614 w 1990025"/>
                <a:gd name="connsiteY8" fmla="*/ 1446229 h 3116013"/>
                <a:gd name="connsiteX9" fmla="*/ 643862 w 1990025"/>
                <a:gd name="connsiteY9" fmla="*/ 468718 h 3116013"/>
                <a:gd name="connsiteX10" fmla="*/ 302196 w 1990025"/>
                <a:gd name="connsiteY10" fmla="*/ 644828 h 3116013"/>
                <a:gd name="connsiteX11" fmla="*/ 0 w 1990025"/>
                <a:gd name="connsiteY11" fmla="*/ 382650 h 3116013"/>
                <a:gd name="connsiteX12" fmla="*/ 791945 w 1990025"/>
                <a:gd name="connsiteY12" fmla="*/ 3363 h 311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0025" h="3116013">
                  <a:moveTo>
                    <a:pt x="791945" y="3363"/>
                  </a:moveTo>
                  <a:cubicBezTo>
                    <a:pt x="867550" y="-30238"/>
                    <a:pt x="1374043" y="196009"/>
                    <a:pt x="1341106" y="320292"/>
                  </a:cubicBezTo>
                  <a:cubicBezTo>
                    <a:pt x="1270799" y="674795"/>
                    <a:pt x="1223516" y="1035878"/>
                    <a:pt x="1130185" y="1383802"/>
                  </a:cubicBezTo>
                  <a:cubicBezTo>
                    <a:pt x="1402024" y="1473637"/>
                    <a:pt x="1532431" y="1520712"/>
                    <a:pt x="1856897" y="1636863"/>
                  </a:cubicBezTo>
                  <a:cubicBezTo>
                    <a:pt x="1946403" y="1660196"/>
                    <a:pt x="1995365" y="1759101"/>
                    <a:pt x="1989562" y="1865875"/>
                  </a:cubicBezTo>
                  <a:cubicBezTo>
                    <a:pt x="1970603" y="2077904"/>
                    <a:pt x="1953721" y="2549222"/>
                    <a:pt x="1927339" y="2912326"/>
                  </a:cubicBezTo>
                  <a:cubicBezTo>
                    <a:pt x="1910665" y="3216257"/>
                    <a:pt x="1505863" y="3155087"/>
                    <a:pt x="1528659" y="2893276"/>
                  </a:cubicBezTo>
                  <a:cubicBezTo>
                    <a:pt x="1548052" y="2596790"/>
                    <a:pt x="1554287" y="2303592"/>
                    <a:pt x="1573680" y="2010396"/>
                  </a:cubicBezTo>
                  <a:cubicBezTo>
                    <a:pt x="998000" y="1882642"/>
                    <a:pt x="438766" y="1800938"/>
                    <a:pt x="494614" y="1446229"/>
                  </a:cubicBezTo>
                  <a:lnTo>
                    <a:pt x="643862" y="468718"/>
                  </a:lnTo>
                  <a:lnTo>
                    <a:pt x="302196" y="644828"/>
                  </a:lnTo>
                  <a:lnTo>
                    <a:pt x="0" y="382650"/>
                  </a:lnTo>
                  <a:cubicBezTo>
                    <a:pt x="267271" y="243064"/>
                    <a:pt x="498361" y="126503"/>
                    <a:pt x="791945" y="33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xmlns="" id="{EAEC9C73-7B2E-4791-8F89-6EDC0AD2D02C}"/>
                </a:ext>
              </a:extLst>
            </p:cNvPr>
            <p:cNvSpPr/>
            <p:nvPr/>
          </p:nvSpPr>
          <p:spPr>
            <a:xfrm>
              <a:off x="4268226" y="3097227"/>
              <a:ext cx="173691" cy="144150"/>
            </a:xfrm>
            <a:custGeom>
              <a:avLst/>
              <a:gdLst>
                <a:gd name="connsiteX0" fmla="*/ 95250 w 485775"/>
                <a:gd name="connsiteY0" fmla="*/ 0 h 466725"/>
                <a:gd name="connsiteX1" fmla="*/ 95250 w 485775"/>
                <a:gd name="connsiteY1" fmla="*/ 0 h 466725"/>
                <a:gd name="connsiteX2" fmla="*/ 485775 w 485775"/>
                <a:gd name="connsiteY2" fmla="*/ 161925 h 466725"/>
                <a:gd name="connsiteX3" fmla="*/ 371475 w 485775"/>
                <a:gd name="connsiteY3" fmla="*/ 466725 h 466725"/>
                <a:gd name="connsiteX4" fmla="*/ 0 w 485775"/>
                <a:gd name="connsiteY4" fmla="*/ 361950 h 466725"/>
                <a:gd name="connsiteX5" fmla="*/ 95250 w 485775"/>
                <a:gd name="connsiteY5" fmla="*/ 0 h 466725"/>
                <a:gd name="connsiteX0" fmla="*/ 55780 w 485775"/>
                <a:gd name="connsiteY0" fmla="*/ 9593 h 479607"/>
                <a:gd name="connsiteX1" fmla="*/ 95250 w 485775"/>
                <a:gd name="connsiteY1" fmla="*/ 12882 h 479607"/>
                <a:gd name="connsiteX2" fmla="*/ 485775 w 485775"/>
                <a:gd name="connsiteY2" fmla="*/ 174807 h 479607"/>
                <a:gd name="connsiteX3" fmla="*/ 371475 w 485775"/>
                <a:gd name="connsiteY3" fmla="*/ 479607 h 479607"/>
                <a:gd name="connsiteX4" fmla="*/ 0 w 485775"/>
                <a:gd name="connsiteY4" fmla="*/ 374832 h 479607"/>
                <a:gd name="connsiteX5" fmla="*/ 55780 w 485775"/>
                <a:gd name="connsiteY5" fmla="*/ 9593 h 479607"/>
                <a:gd name="connsiteX0" fmla="*/ 55780 w 485775"/>
                <a:gd name="connsiteY0" fmla="*/ 5709 h 475723"/>
                <a:gd name="connsiteX1" fmla="*/ 485775 w 485775"/>
                <a:gd name="connsiteY1" fmla="*/ 170923 h 475723"/>
                <a:gd name="connsiteX2" fmla="*/ 371475 w 485775"/>
                <a:gd name="connsiteY2" fmla="*/ 475723 h 475723"/>
                <a:gd name="connsiteX3" fmla="*/ 0 w 485775"/>
                <a:gd name="connsiteY3" fmla="*/ 370948 h 475723"/>
                <a:gd name="connsiteX4" fmla="*/ 55780 w 485775"/>
                <a:gd name="connsiteY4" fmla="*/ 5709 h 475723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3303"/>
                <a:gd name="connsiteX1" fmla="*/ 485775 w 485775"/>
                <a:gd name="connsiteY1" fmla="*/ 145479 h 473303"/>
                <a:gd name="connsiteX2" fmla="*/ 358319 w 485775"/>
                <a:gd name="connsiteY2" fmla="*/ 473303 h 473303"/>
                <a:gd name="connsiteX3" fmla="*/ 0 w 485775"/>
                <a:gd name="connsiteY3" fmla="*/ 365239 h 473303"/>
                <a:gd name="connsiteX4" fmla="*/ 55780 w 485775"/>
                <a:gd name="connsiteY4" fmla="*/ 0 h 473303"/>
                <a:gd name="connsiteX0" fmla="*/ 55780 w 508364"/>
                <a:gd name="connsiteY0" fmla="*/ 0 h 473303"/>
                <a:gd name="connsiteX1" fmla="*/ 485775 w 508364"/>
                <a:gd name="connsiteY1" fmla="*/ 145479 h 473303"/>
                <a:gd name="connsiteX2" fmla="*/ 358319 w 508364"/>
                <a:gd name="connsiteY2" fmla="*/ 473303 h 473303"/>
                <a:gd name="connsiteX3" fmla="*/ 0 w 508364"/>
                <a:gd name="connsiteY3" fmla="*/ 365239 h 473303"/>
                <a:gd name="connsiteX4" fmla="*/ 55780 w 508364"/>
                <a:gd name="connsiteY4" fmla="*/ 0 h 473303"/>
                <a:gd name="connsiteX0" fmla="*/ 55780 w 547301"/>
                <a:gd name="connsiteY0" fmla="*/ 0 h 473303"/>
                <a:gd name="connsiteX1" fmla="*/ 485775 w 547301"/>
                <a:gd name="connsiteY1" fmla="*/ 145479 h 473303"/>
                <a:gd name="connsiteX2" fmla="*/ 358319 w 547301"/>
                <a:gd name="connsiteY2" fmla="*/ 473303 h 473303"/>
                <a:gd name="connsiteX3" fmla="*/ 0 w 547301"/>
                <a:gd name="connsiteY3" fmla="*/ 365239 h 473303"/>
                <a:gd name="connsiteX4" fmla="*/ 55780 w 547301"/>
                <a:gd name="connsiteY4" fmla="*/ 0 h 473303"/>
                <a:gd name="connsiteX0" fmla="*/ 55780 w 540184"/>
                <a:gd name="connsiteY0" fmla="*/ 0 h 473303"/>
                <a:gd name="connsiteX1" fmla="*/ 472618 w 540184"/>
                <a:gd name="connsiteY1" fmla="*/ 129033 h 473303"/>
                <a:gd name="connsiteX2" fmla="*/ 358319 w 540184"/>
                <a:gd name="connsiteY2" fmla="*/ 473303 h 473303"/>
                <a:gd name="connsiteX3" fmla="*/ 0 w 540184"/>
                <a:gd name="connsiteY3" fmla="*/ 365239 h 473303"/>
                <a:gd name="connsiteX4" fmla="*/ 55780 w 540184"/>
                <a:gd name="connsiteY4" fmla="*/ 0 h 473303"/>
                <a:gd name="connsiteX0" fmla="*/ 55780 w 567919"/>
                <a:gd name="connsiteY0" fmla="*/ 0 h 473303"/>
                <a:gd name="connsiteX1" fmla="*/ 472618 w 567919"/>
                <a:gd name="connsiteY1" fmla="*/ 129033 h 473303"/>
                <a:gd name="connsiteX2" fmla="*/ 358319 w 567919"/>
                <a:gd name="connsiteY2" fmla="*/ 473303 h 473303"/>
                <a:gd name="connsiteX3" fmla="*/ 0 w 567919"/>
                <a:gd name="connsiteY3" fmla="*/ 365239 h 473303"/>
                <a:gd name="connsiteX4" fmla="*/ 55780 w 567919"/>
                <a:gd name="connsiteY4" fmla="*/ 0 h 473303"/>
                <a:gd name="connsiteX0" fmla="*/ 55780 w 542942"/>
                <a:gd name="connsiteY0" fmla="*/ 0 h 475196"/>
                <a:gd name="connsiteX1" fmla="*/ 472618 w 542942"/>
                <a:gd name="connsiteY1" fmla="*/ 129033 h 475196"/>
                <a:gd name="connsiteX2" fmla="*/ 358319 w 542942"/>
                <a:gd name="connsiteY2" fmla="*/ 473303 h 475196"/>
                <a:gd name="connsiteX3" fmla="*/ 0 w 542942"/>
                <a:gd name="connsiteY3" fmla="*/ 365239 h 475196"/>
                <a:gd name="connsiteX4" fmla="*/ 55780 w 542942"/>
                <a:gd name="connsiteY4" fmla="*/ 0 h 475196"/>
                <a:gd name="connsiteX0" fmla="*/ 55780 w 563681"/>
                <a:gd name="connsiteY0" fmla="*/ 0 h 473514"/>
                <a:gd name="connsiteX1" fmla="*/ 472618 w 563681"/>
                <a:gd name="connsiteY1" fmla="*/ 129033 h 473514"/>
                <a:gd name="connsiteX2" fmla="*/ 358319 w 563681"/>
                <a:gd name="connsiteY2" fmla="*/ 473303 h 473514"/>
                <a:gd name="connsiteX3" fmla="*/ 0 w 563681"/>
                <a:gd name="connsiteY3" fmla="*/ 365239 h 473514"/>
                <a:gd name="connsiteX4" fmla="*/ 55780 w 563681"/>
                <a:gd name="connsiteY4" fmla="*/ 0 h 473514"/>
                <a:gd name="connsiteX0" fmla="*/ 55780 w 570594"/>
                <a:gd name="connsiteY0" fmla="*/ 0 h 473549"/>
                <a:gd name="connsiteX1" fmla="*/ 472618 w 570594"/>
                <a:gd name="connsiteY1" fmla="*/ 129033 h 473549"/>
                <a:gd name="connsiteX2" fmla="*/ 358319 w 570594"/>
                <a:gd name="connsiteY2" fmla="*/ 473303 h 473549"/>
                <a:gd name="connsiteX3" fmla="*/ 0 w 570594"/>
                <a:gd name="connsiteY3" fmla="*/ 365239 h 473549"/>
                <a:gd name="connsiteX4" fmla="*/ 55780 w 570594"/>
                <a:gd name="connsiteY4" fmla="*/ 0 h 4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594" h="473549">
                  <a:moveTo>
                    <a:pt x="55780" y="0"/>
                  </a:moveTo>
                  <a:cubicBezTo>
                    <a:pt x="255154" y="55472"/>
                    <a:pt x="321325" y="67144"/>
                    <a:pt x="472618" y="129033"/>
                  </a:cubicBezTo>
                  <a:cubicBezTo>
                    <a:pt x="620907" y="235019"/>
                    <a:pt x="614602" y="482439"/>
                    <a:pt x="358319" y="473303"/>
                  </a:cubicBezTo>
                  <a:lnTo>
                    <a:pt x="0" y="365239"/>
                  </a:lnTo>
                  <a:lnTo>
                    <a:pt x="5578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xmlns="" id="{D16A4B59-1667-40EA-9178-7C42B3C110EC}"/>
                </a:ext>
              </a:extLst>
            </p:cNvPr>
            <p:cNvSpPr/>
            <p:nvPr/>
          </p:nvSpPr>
          <p:spPr>
            <a:xfrm>
              <a:off x="3901602" y="3406743"/>
              <a:ext cx="219543" cy="631956"/>
            </a:xfrm>
            <a:custGeom>
              <a:avLst/>
              <a:gdLst>
                <a:gd name="connsiteX0" fmla="*/ 361950 w 704850"/>
                <a:gd name="connsiteY0" fmla="*/ 0 h 1981200"/>
                <a:gd name="connsiteX1" fmla="*/ 704850 w 704850"/>
                <a:gd name="connsiteY1" fmla="*/ 152400 h 1981200"/>
                <a:gd name="connsiteX2" fmla="*/ 333375 w 704850"/>
                <a:gd name="connsiteY2" fmla="*/ 1981200 h 1981200"/>
                <a:gd name="connsiteX3" fmla="*/ 0 w 704850"/>
                <a:gd name="connsiteY3" fmla="*/ 1895475 h 1981200"/>
                <a:gd name="connsiteX4" fmla="*/ 361950 w 704850"/>
                <a:gd name="connsiteY4" fmla="*/ 0 h 1981200"/>
                <a:gd name="connsiteX0" fmla="*/ 361950 w 704850"/>
                <a:gd name="connsiteY0" fmla="*/ 0 h 1931862"/>
                <a:gd name="connsiteX1" fmla="*/ 704850 w 704850"/>
                <a:gd name="connsiteY1" fmla="*/ 103062 h 1931862"/>
                <a:gd name="connsiteX2" fmla="*/ 333375 w 704850"/>
                <a:gd name="connsiteY2" fmla="*/ 1931862 h 1931862"/>
                <a:gd name="connsiteX3" fmla="*/ 0 w 704850"/>
                <a:gd name="connsiteY3" fmla="*/ 1846137 h 1931862"/>
                <a:gd name="connsiteX4" fmla="*/ 361950 w 704850"/>
                <a:gd name="connsiteY4" fmla="*/ 0 h 1931862"/>
                <a:gd name="connsiteX0" fmla="*/ 352082 w 704850"/>
                <a:gd name="connsiteY0" fmla="*/ 0 h 1961465"/>
                <a:gd name="connsiteX1" fmla="*/ 704850 w 704850"/>
                <a:gd name="connsiteY1" fmla="*/ 132665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704850"/>
                <a:gd name="connsiteY0" fmla="*/ 0 h 1961465"/>
                <a:gd name="connsiteX1" fmla="*/ 704850 w 704850"/>
                <a:gd name="connsiteY1" fmla="*/ 149111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694983"/>
                <a:gd name="connsiteY0" fmla="*/ 0 h 1961465"/>
                <a:gd name="connsiteX1" fmla="*/ 694983 w 694983"/>
                <a:gd name="connsiteY1" fmla="*/ 112929 h 1961465"/>
                <a:gd name="connsiteX2" fmla="*/ 333375 w 694983"/>
                <a:gd name="connsiteY2" fmla="*/ 1961465 h 1961465"/>
                <a:gd name="connsiteX3" fmla="*/ 0 w 694983"/>
                <a:gd name="connsiteY3" fmla="*/ 1875740 h 1961465"/>
                <a:gd name="connsiteX4" fmla="*/ 352082 w 694983"/>
                <a:gd name="connsiteY4" fmla="*/ 0 h 1961465"/>
                <a:gd name="connsiteX0" fmla="*/ 355371 w 698272"/>
                <a:gd name="connsiteY0" fmla="*/ 0 h 1961465"/>
                <a:gd name="connsiteX1" fmla="*/ 698272 w 698272"/>
                <a:gd name="connsiteY1" fmla="*/ 112929 h 1961465"/>
                <a:gd name="connsiteX2" fmla="*/ 336664 w 698272"/>
                <a:gd name="connsiteY2" fmla="*/ 1961465 h 1961465"/>
                <a:gd name="connsiteX3" fmla="*/ 0 w 698272"/>
                <a:gd name="connsiteY3" fmla="*/ 1852715 h 1961465"/>
                <a:gd name="connsiteX4" fmla="*/ 355371 w 698272"/>
                <a:gd name="connsiteY4" fmla="*/ 0 h 1961465"/>
                <a:gd name="connsiteX0" fmla="*/ 358190 w 701091"/>
                <a:gd name="connsiteY0" fmla="*/ 0 h 1961465"/>
                <a:gd name="connsiteX1" fmla="*/ 701091 w 701091"/>
                <a:gd name="connsiteY1" fmla="*/ 112929 h 1961465"/>
                <a:gd name="connsiteX2" fmla="*/ 339483 w 701091"/>
                <a:gd name="connsiteY2" fmla="*/ 1961465 h 1961465"/>
                <a:gd name="connsiteX3" fmla="*/ 2819 w 701091"/>
                <a:gd name="connsiteY3" fmla="*/ 1852715 h 1961465"/>
                <a:gd name="connsiteX4" fmla="*/ 358190 w 701091"/>
                <a:gd name="connsiteY4" fmla="*/ 0 h 1961465"/>
                <a:gd name="connsiteX0" fmla="*/ 357688 w 700589"/>
                <a:gd name="connsiteY0" fmla="*/ 0 h 2026835"/>
                <a:gd name="connsiteX1" fmla="*/ 700589 w 700589"/>
                <a:gd name="connsiteY1" fmla="*/ 112929 h 2026835"/>
                <a:gd name="connsiteX2" fmla="*/ 338981 w 700589"/>
                <a:gd name="connsiteY2" fmla="*/ 1961465 h 2026835"/>
                <a:gd name="connsiteX3" fmla="*/ 2317 w 700589"/>
                <a:gd name="connsiteY3" fmla="*/ 1852715 h 2026835"/>
                <a:gd name="connsiteX4" fmla="*/ 357688 w 700589"/>
                <a:gd name="connsiteY4" fmla="*/ 0 h 2026835"/>
                <a:gd name="connsiteX0" fmla="*/ 358067 w 700968"/>
                <a:gd name="connsiteY0" fmla="*/ 0 h 2054605"/>
                <a:gd name="connsiteX1" fmla="*/ 700968 w 700968"/>
                <a:gd name="connsiteY1" fmla="*/ 112929 h 2054605"/>
                <a:gd name="connsiteX2" fmla="*/ 339360 w 700968"/>
                <a:gd name="connsiteY2" fmla="*/ 1961465 h 2054605"/>
                <a:gd name="connsiteX3" fmla="*/ 2696 w 700968"/>
                <a:gd name="connsiteY3" fmla="*/ 1852715 h 2054605"/>
                <a:gd name="connsiteX4" fmla="*/ 358067 w 700968"/>
                <a:gd name="connsiteY4" fmla="*/ 0 h 2054605"/>
                <a:gd name="connsiteX0" fmla="*/ 359125 w 702026"/>
                <a:gd name="connsiteY0" fmla="*/ 0 h 2071089"/>
                <a:gd name="connsiteX1" fmla="*/ 702026 w 702026"/>
                <a:gd name="connsiteY1" fmla="*/ 112929 h 2071089"/>
                <a:gd name="connsiteX2" fmla="*/ 340418 w 702026"/>
                <a:gd name="connsiteY2" fmla="*/ 1961465 h 2071089"/>
                <a:gd name="connsiteX3" fmla="*/ 3754 w 702026"/>
                <a:gd name="connsiteY3" fmla="*/ 1852715 h 2071089"/>
                <a:gd name="connsiteX4" fmla="*/ 359125 w 702026"/>
                <a:gd name="connsiteY4" fmla="*/ 0 h 2071089"/>
                <a:gd name="connsiteX0" fmla="*/ 359125 w 698737"/>
                <a:gd name="connsiteY0" fmla="*/ 0 h 2071089"/>
                <a:gd name="connsiteX1" fmla="*/ 698737 w 698737"/>
                <a:gd name="connsiteY1" fmla="*/ 139242 h 2071089"/>
                <a:gd name="connsiteX2" fmla="*/ 340418 w 698737"/>
                <a:gd name="connsiteY2" fmla="*/ 1961465 h 2071089"/>
                <a:gd name="connsiteX3" fmla="*/ 3754 w 698737"/>
                <a:gd name="connsiteY3" fmla="*/ 1852715 h 2071089"/>
                <a:gd name="connsiteX4" fmla="*/ 359125 w 698737"/>
                <a:gd name="connsiteY4" fmla="*/ 0 h 2071089"/>
                <a:gd name="connsiteX0" fmla="*/ 359125 w 695448"/>
                <a:gd name="connsiteY0" fmla="*/ 0 h 2071089"/>
                <a:gd name="connsiteX1" fmla="*/ 695448 w 695448"/>
                <a:gd name="connsiteY1" fmla="*/ 152399 h 2071089"/>
                <a:gd name="connsiteX2" fmla="*/ 340418 w 695448"/>
                <a:gd name="connsiteY2" fmla="*/ 1961465 h 2071089"/>
                <a:gd name="connsiteX3" fmla="*/ 3754 w 695448"/>
                <a:gd name="connsiteY3" fmla="*/ 1852715 h 2071089"/>
                <a:gd name="connsiteX4" fmla="*/ 359125 w 695448"/>
                <a:gd name="connsiteY4" fmla="*/ 0 h 2071089"/>
                <a:gd name="connsiteX0" fmla="*/ 359125 w 695448"/>
                <a:gd name="connsiteY0" fmla="*/ 0 h 2084246"/>
                <a:gd name="connsiteX1" fmla="*/ 695448 w 695448"/>
                <a:gd name="connsiteY1" fmla="*/ 165556 h 2084246"/>
                <a:gd name="connsiteX2" fmla="*/ 340418 w 695448"/>
                <a:gd name="connsiteY2" fmla="*/ 1974622 h 2084246"/>
                <a:gd name="connsiteX3" fmla="*/ 3754 w 695448"/>
                <a:gd name="connsiteY3" fmla="*/ 1865872 h 2084246"/>
                <a:gd name="connsiteX4" fmla="*/ 359125 w 695448"/>
                <a:gd name="connsiteY4" fmla="*/ 0 h 2084246"/>
                <a:gd name="connsiteX0" fmla="*/ 335658 w 695448"/>
                <a:gd name="connsiteY0" fmla="*/ 0 h 2115537"/>
                <a:gd name="connsiteX1" fmla="*/ 695448 w 695448"/>
                <a:gd name="connsiteY1" fmla="*/ 196847 h 2115537"/>
                <a:gd name="connsiteX2" fmla="*/ 340418 w 695448"/>
                <a:gd name="connsiteY2" fmla="*/ 2005913 h 2115537"/>
                <a:gd name="connsiteX3" fmla="*/ 3754 w 695448"/>
                <a:gd name="connsiteY3" fmla="*/ 1897163 h 2115537"/>
                <a:gd name="connsiteX4" fmla="*/ 335658 w 695448"/>
                <a:gd name="connsiteY4" fmla="*/ 0 h 2115537"/>
                <a:gd name="connsiteX0" fmla="*/ 382093 w 741883"/>
                <a:gd name="connsiteY0" fmla="*/ 0 h 2110527"/>
                <a:gd name="connsiteX1" fmla="*/ 741883 w 741883"/>
                <a:gd name="connsiteY1" fmla="*/ 196847 h 2110527"/>
                <a:gd name="connsiteX2" fmla="*/ 386853 w 741883"/>
                <a:gd name="connsiteY2" fmla="*/ 2005913 h 2110527"/>
                <a:gd name="connsiteX3" fmla="*/ 3256 w 741883"/>
                <a:gd name="connsiteY3" fmla="*/ 1881516 h 2110527"/>
                <a:gd name="connsiteX4" fmla="*/ 382093 w 741883"/>
                <a:gd name="connsiteY4" fmla="*/ 0 h 2110527"/>
                <a:gd name="connsiteX0" fmla="*/ 381712 w 741502"/>
                <a:gd name="connsiteY0" fmla="*/ 0 h 2065676"/>
                <a:gd name="connsiteX1" fmla="*/ 741502 w 741502"/>
                <a:gd name="connsiteY1" fmla="*/ 196847 h 2065676"/>
                <a:gd name="connsiteX2" fmla="*/ 433406 w 741502"/>
                <a:gd name="connsiteY2" fmla="*/ 1935510 h 2065676"/>
                <a:gd name="connsiteX3" fmla="*/ 2875 w 741502"/>
                <a:gd name="connsiteY3" fmla="*/ 1881516 h 2065676"/>
                <a:gd name="connsiteX4" fmla="*/ 381712 w 741502"/>
                <a:gd name="connsiteY4" fmla="*/ 0 h 2065676"/>
                <a:gd name="connsiteX0" fmla="*/ 381955 w 741745"/>
                <a:gd name="connsiteY0" fmla="*/ 0 h 2065676"/>
                <a:gd name="connsiteX1" fmla="*/ 741745 w 741745"/>
                <a:gd name="connsiteY1" fmla="*/ 196847 h 2065676"/>
                <a:gd name="connsiteX2" fmla="*/ 402358 w 741745"/>
                <a:gd name="connsiteY2" fmla="*/ 1935510 h 2065676"/>
                <a:gd name="connsiteX3" fmla="*/ 3118 w 741745"/>
                <a:gd name="connsiteY3" fmla="*/ 1881516 h 2065676"/>
                <a:gd name="connsiteX4" fmla="*/ 381955 w 741745"/>
                <a:gd name="connsiteY4" fmla="*/ 0 h 2065676"/>
                <a:gd name="connsiteX0" fmla="*/ 381955 w 741745"/>
                <a:gd name="connsiteY0" fmla="*/ 0 h 2085163"/>
                <a:gd name="connsiteX1" fmla="*/ 741745 w 741745"/>
                <a:gd name="connsiteY1" fmla="*/ 196847 h 2085163"/>
                <a:gd name="connsiteX2" fmla="*/ 402358 w 741745"/>
                <a:gd name="connsiteY2" fmla="*/ 1935510 h 2085163"/>
                <a:gd name="connsiteX3" fmla="*/ 3118 w 741745"/>
                <a:gd name="connsiteY3" fmla="*/ 1881516 h 2085163"/>
                <a:gd name="connsiteX4" fmla="*/ 381955 w 741745"/>
                <a:gd name="connsiteY4" fmla="*/ 0 h 2085163"/>
                <a:gd name="connsiteX0" fmla="*/ 358703 w 718493"/>
                <a:gd name="connsiteY0" fmla="*/ 0 h 2063222"/>
                <a:gd name="connsiteX1" fmla="*/ 718493 w 718493"/>
                <a:gd name="connsiteY1" fmla="*/ 196847 h 2063222"/>
                <a:gd name="connsiteX2" fmla="*/ 379106 w 718493"/>
                <a:gd name="connsiteY2" fmla="*/ 1935510 h 2063222"/>
                <a:gd name="connsiteX3" fmla="*/ 3331 w 718493"/>
                <a:gd name="connsiteY3" fmla="*/ 1818935 h 2063222"/>
                <a:gd name="connsiteX4" fmla="*/ 358703 w 718493"/>
                <a:gd name="connsiteY4" fmla="*/ 0 h 2063222"/>
                <a:gd name="connsiteX0" fmla="*/ 361430 w 721220"/>
                <a:gd name="connsiteY0" fmla="*/ 0 h 2076040"/>
                <a:gd name="connsiteX1" fmla="*/ 721220 w 721220"/>
                <a:gd name="connsiteY1" fmla="*/ 196847 h 2076040"/>
                <a:gd name="connsiteX2" fmla="*/ 381833 w 721220"/>
                <a:gd name="connsiteY2" fmla="*/ 1935510 h 2076040"/>
                <a:gd name="connsiteX3" fmla="*/ 6058 w 721220"/>
                <a:gd name="connsiteY3" fmla="*/ 1818935 h 2076040"/>
                <a:gd name="connsiteX4" fmla="*/ 361430 w 721220"/>
                <a:gd name="connsiteY4" fmla="*/ 0 h 207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20" h="2076040">
                  <a:moveTo>
                    <a:pt x="361430" y="0"/>
                  </a:moveTo>
                  <a:lnTo>
                    <a:pt x="721220" y="196847"/>
                  </a:lnTo>
                  <a:lnTo>
                    <a:pt x="381833" y="1935510"/>
                  </a:lnTo>
                  <a:cubicBezTo>
                    <a:pt x="282768" y="2179731"/>
                    <a:pt x="-48668" y="2083028"/>
                    <a:pt x="6058" y="1818935"/>
                  </a:cubicBezTo>
                  <a:lnTo>
                    <a:pt x="3614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Freeform 55">
              <a:extLst>
                <a:ext uri="{FF2B5EF4-FFF2-40B4-BE49-F238E27FC236}">
                  <a16:creationId xmlns:a16="http://schemas.microsoft.com/office/drawing/2014/main" xmlns="" id="{1A621DB9-74F4-49B0-A033-4B4804EC7138}"/>
                </a:ext>
              </a:extLst>
            </p:cNvPr>
            <p:cNvSpPr/>
            <p:nvPr/>
          </p:nvSpPr>
          <p:spPr>
            <a:xfrm>
              <a:off x="3789816" y="3019942"/>
              <a:ext cx="155882" cy="347368"/>
            </a:xfrm>
            <a:custGeom>
              <a:avLst/>
              <a:gdLst>
                <a:gd name="connsiteX0" fmla="*/ 219075 w 485775"/>
                <a:gd name="connsiteY0" fmla="*/ 0 h 1123950"/>
                <a:gd name="connsiteX1" fmla="*/ 485775 w 485775"/>
                <a:gd name="connsiteY1" fmla="*/ 257175 h 1123950"/>
                <a:gd name="connsiteX2" fmla="*/ 314325 w 485775"/>
                <a:gd name="connsiteY2" fmla="*/ 1123950 h 1123950"/>
                <a:gd name="connsiteX3" fmla="*/ 0 w 485775"/>
                <a:gd name="connsiteY3" fmla="*/ 962025 h 1123950"/>
                <a:gd name="connsiteX4" fmla="*/ 219075 w 485775"/>
                <a:gd name="connsiteY4" fmla="*/ 0 h 1123950"/>
                <a:gd name="connsiteX0" fmla="*/ 219075 w 485775"/>
                <a:gd name="connsiteY0" fmla="*/ 0 h 1041719"/>
                <a:gd name="connsiteX1" fmla="*/ 485775 w 485775"/>
                <a:gd name="connsiteY1" fmla="*/ 257175 h 1041719"/>
                <a:gd name="connsiteX2" fmla="*/ 337350 w 485775"/>
                <a:gd name="connsiteY2" fmla="*/ 1041719 h 1041719"/>
                <a:gd name="connsiteX3" fmla="*/ 0 w 485775"/>
                <a:gd name="connsiteY3" fmla="*/ 962025 h 1041719"/>
                <a:gd name="connsiteX4" fmla="*/ 219075 w 485775"/>
                <a:gd name="connsiteY4" fmla="*/ 0 h 1041719"/>
                <a:gd name="connsiteX0" fmla="*/ 219075 w 495643"/>
                <a:gd name="connsiteY0" fmla="*/ 0 h 1041719"/>
                <a:gd name="connsiteX1" fmla="*/ 495643 w 495643"/>
                <a:gd name="connsiteY1" fmla="*/ 283488 h 1041719"/>
                <a:gd name="connsiteX2" fmla="*/ 337350 w 495643"/>
                <a:gd name="connsiteY2" fmla="*/ 1041719 h 1041719"/>
                <a:gd name="connsiteX3" fmla="*/ 0 w 495643"/>
                <a:gd name="connsiteY3" fmla="*/ 962025 h 1041719"/>
                <a:gd name="connsiteX4" fmla="*/ 219075 w 495643"/>
                <a:gd name="connsiteY4" fmla="*/ 0 h 1041719"/>
                <a:gd name="connsiteX0" fmla="*/ 219075 w 495643"/>
                <a:gd name="connsiteY0" fmla="*/ 0 h 1128272"/>
                <a:gd name="connsiteX1" fmla="*/ 495643 w 495643"/>
                <a:gd name="connsiteY1" fmla="*/ 283488 h 1128272"/>
                <a:gd name="connsiteX2" fmla="*/ 337350 w 495643"/>
                <a:gd name="connsiteY2" fmla="*/ 1041719 h 1128272"/>
                <a:gd name="connsiteX3" fmla="*/ 0 w 495643"/>
                <a:gd name="connsiteY3" fmla="*/ 962025 h 1128272"/>
                <a:gd name="connsiteX4" fmla="*/ 219075 w 495643"/>
                <a:gd name="connsiteY4" fmla="*/ 0 h 1128272"/>
                <a:gd name="connsiteX0" fmla="*/ 219075 w 495643"/>
                <a:gd name="connsiteY0" fmla="*/ 0 h 1159854"/>
                <a:gd name="connsiteX1" fmla="*/ 495643 w 495643"/>
                <a:gd name="connsiteY1" fmla="*/ 283488 h 1159854"/>
                <a:gd name="connsiteX2" fmla="*/ 337350 w 495643"/>
                <a:gd name="connsiteY2" fmla="*/ 1041719 h 1159854"/>
                <a:gd name="connsiteX3" fmla="*/ 0 w 495643"/>
                <a:gd name="connsiteY3" fmla="*/ 962025 h 1159854"/>
                <a:gd name="connsiteX4" fmla="*/ 219075 w 495643"/>
                <a:gd name="connsiteY4" fmla="*/ 0 h 1159854"/>
                <a:gd name="connsiteX0" fmla="*/ 219075 w 495643"/>
                <a:gd name="connsiteY0" fmla="*/ 0 h 1145450"/>
                <a:gd name="connsiteX1" fmla="*/ 495643 w 495643"/>
                <a:gd name="connsiteY1" fmla="*/ 283488 h 1145450"/>
                <a:gd name="connsiteX2" fmla="*/ 337350 w 495643"/>
                <a:gd name="connsiteY2" fmla="*/ 1041719 h 1145450"/>
                <a:gd name="connsiteX3" fmla="*/ 0 w 495643"/>
                <a:gd name="connsiteY3" fmla="*/ 962025 h 1145450"/>
                <a:gd name="connsiteX4" fmla="*/ 219075 w 495643"/>
                <a:gd name="connsiteY4" fmla="*/ 0 h 1145450"/>
                <a:gd name="connsiteX0" fmla="*/ 219075 w 495643"/>
                <a:gd name="connsiteY0" fmla="*/ 0 h 1144013"/>
                <a:gd name="connsiteX1" fmla="*/ 495643 w 495643"/>
                <a:gd name="connsiteY1" fmla="*/ 283488 h 1144013"/>
                <a:gd name="connsiteX2" fmla="*/ 337350 w 495643"/>
                <a:gd name="connsiteY2" fmla="*/ 1041719 h 1144013"/>
                <a:gd name="connsiteX3" fmla="*/ 0 w 495643"/>
                <a:gd name="connsiteY3" fmla="*/ 962025 h 1144013"/>
                <a:gd name="connsiteX4" fmla="*/ 219075 w 495643"/>
                <a:gd name="connsiteY4" fmla="*/ 0 h 1144013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505510"/>
                <a:gd name="connsiteY0" fmla="*/ 0 h 1141141"/>
                <a:gd name="connsiteX1" fmla="*/ 505510 w 505510"/>
                <a:gd name="connsiteY1" fmla="*/ 260463 h 1141141"/>
                <a:gd name="connsiteX2" fmla="*/ 337350 w 505510"/>
                <a:gd name="connsiteY2" fmla="*/ 1041719 h 1141141"/>
                <a:gd name="connsiteX3" fmla="*/ 0 w 505510"/>
                <a:gd name="connsiteY3" fmla="*/ 962025 h 1141141"/>
                <a:gd name="connsiteX4" fmla="*/ 219075 w 505510"/>
                <a:gd name="connsiteY4" fmla="*/ 0 h 1141141"/>
                <a:gd name="connsiteX0" fmla="*/ 219075 w 512088"/>
                <a:gd name="connsiteY0" fmla="*/ 0 h 1141141"/>
                <a:gd name="connsiteX1" fmla="*/ 512088 w 512088"/>
                <a:gd name="connsiteY1" fmla="*/ 250595 h 1141141"/>
                <a:gd name="connsiteX2" fmla="*/ 337350 w 512088"/>
                <a:gd name="connsiteY2" fmla="*/ 1041719 h 1141141"/>
                <a:gd name="connsiteX3" fmla="*/ 0 w 512088"/>
                <a:gd name="connsiteY3" fmla="*/ 962025 h 1141141"/>
                <a:gd name="connsiteX4" fmla="*/ 219075 w 512088"/>
                <a:gd name="connsiteY4" fmla="*/ 0 h 114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88" h="1141141">
                  <a:moveTo>
                    <a:pt x="219075" y="0"/>
                  </a:moveTo>
                  <a:lnTo>
                    <a:pt x="512088" y="250595"/>
                  </a:lnTo>
                  <a:lnTo>
                    <a:pt x="337350" y="1041719"/>
                  </a:lnTo>
                  <a:cubicBezTo>
                    <a:pt x="215032" y="1222373"/>
                    <a:pt x="617" y="1133316"/>
                    <a:pt x="0" y="962025"/>
                  </a:cubicBezTo>
                  <a:cubicBezTo>
                    <a:pt x="73025" y="641350"/>
                    <a:pt x="119736" y="320675"/>
                    <a:pt x="2190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06C018FA-0B68-489B-B087-915A2E988B3A}"/>
              </a:ext>
            </a:extLst>
          </p:cNvPr>
          <p:cNvSpPr/>
          <p:nvPr/>
        </p:nvSpPr>
        <p:spPr>
          <a:xfrm rot="2700000">
            <a:off x="670596" y="5065497"/>
            <a:ext cx="191185" cy="25706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2F43DA67-4594-4224-B0E0-E188D09CDE8F}"/>
              </a:ext>
            </a:extLst>
          </p:cNvPr>
          <p:cNvSpPr/>
          <p:nvPr/>
        </p:nvSpPr>
        <p:spPr>
          <a:xfrm>
            <a:off x="678148" y="3939251"/>
            <a:ext cx="177652" cy="22173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944D53B-4F49-4BE2-96AD-C3CBC2373FAF}"/>
              </a:ext>
            </a:extLst>
          </p:cNvPr>
          <p:cNvSpPr/>
          <p:nvPr/>
        </p:nvSpPr>
        <p:spPr>
          <a:xfrm>
            <a:off x="8103275" y="2375572"/>
            <a:ext cx="209955" cy="2340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xmlns="" id="{6269EBB6-9791-482F-B090-AF7CEAC3D9D2}"/>
              </a:ext>
            </a:extLst>
          </p:cNvPr>
          <p:cNvSpPr>
            <a:spLocks noChangeAspect="1"/>
          </p:cNvSpPr>
          <p:nvPr/>
        </p:nvSpPr>
        <p:spPr>
          <a:xfrm>
            <a:off x="8112794" y="3513118"/>
            <a:ext cx="191247" cy="257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0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AFEB2393-DC85-4A83-A66E-FBE9B7A338A9}"/>
              </a:ext>
            </a:extLst>
          </p:cNvPr>
          <p:cNvGrpSpPr/>
          <p:nvPr/>
        </p:nvGrpSpPr>
        <p:grpSpPr>
          <a:xfrm>
            <a:off x="2083857" y="983600"/>
            <a:ext cx="4852402" cy="5036664"/>
            <a:chOff x="2850668" y="983600"/>
            <a:chExt cx="6469869" cy="50366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BDE9DF4-FB5B-43F3-8A17-6C2549D072E8}"/>
                </a:ext>
              </a:extLst>
            </p:cNvPr>
            <p:cNvSpPr/>
            <p:nvPr/>
          </p:nvSpPr>
          <p:spPr>
            <a:xfrm flipH="1">
              <a:off x="3251088" y="1127983"/>
              <a:ext cx="5918025" cy="4892281"/>
            </a:xfrm>
            <a:custGeom>
              <a:avLst/>
              <a:gdLst>
                <a:gd name="connsiteX0" fmla="*/ 5411991 w 6155406"/>
                <a:gd name="connsiteY0" fmla="*/ 104032 h 4892281"/>
                <a:gd name="connsiteX1" fmla="*/ 6065232 w 6155406"/>
                <a:gd name="connsiteY1" fmla="*/ 757273 h 4892281"/>
                <a:gd name="connsiteX2" fmla="*/ 6065232 w 6155406"/>
                <a:gd name="connsiteY2" fmla="*/ 2390328 h 4892281"/>
                <a:gd name="connsiteX3" fmla="*/ 6065232 w 6155406"/>
                <a:gd name="connsiteY3" fmla="*/ 3370156 h 4892281"/>
                <a:gd name="connsiteX4" fmla="*/ 5411991 w 6155406"/>
                <a:gd name="connsiteY4" fmla="*/ 4023397 h 4892281"/>
                <a:gd name="connsiteX5" fmla="*/ 2590341 w 6155406"/>
                <a:gd name="connsiteY5" fmla="*/ 4023397 h 4892281"/>
                <a:gd name="connsiteX6" fmla="*/ 1112202 w 6155406"/>
                <a:gd name="connsiteY6" fmla="*/ 4753418 h 4892281"/>
                <a:gd name="connsiteX7" fmla="*/ 1101102 w 6155406"/>
                <a:gd name="connsiteY7" fmla="*/ 4023397 h 4892281"/>
                <a:gd name="connsiteX8" fmla="*/ 761517 w 6155406"/>
                <a:gd name="connsiteY8" fmla="*/ 4023397 h 4892281"/>
                <a:gd name="connsiteX9" fmla="*/ 108276 w 6155406"/>
                <a:gd name="connsiteY9" fmla="*/ 3370156 h 4892281"/>
                <a:gd name="connsiteX10" fmla="*/ 108276 w 6155406"/>
                <a:gd name="connsiteY10" fmla="*/ 2390328 h 4892281"/>
                <a:gd name="connsiteX11" fmla="*/ 108276 w 6155406"/>
                <a:gd name="connsiteY11" fmla="*/ 757273 h 4892281"/>
                <a:gd name="connsiteX12" fmla="*/ 761517 w 6155406"/>
                <a:gd name="connsiteY12" fmla="*/ 104032 h 4892281"/>
                <a:gd name="connsiteX13" fmla="*/ 1101102 w 6155406"/>
                <a:gd name="connsiteY13" fmla="*/ 104032 h 4892281"/>
                <a:gd name="connsiteX14" fmla="*/ 2590341 w 6155406"/>
                <a:gd name="connsiteY14" fmla="*/ 104032 h 4892281"/>
                <a:gd name="connsiteX15" fmla="*/ 5468039 w 6155406"/>
                <a:gd name="connsiteY15" fmla="*/ 0 h 4892281"/>
                <a:gd name="connsiteX16" fmla="*/ 2564753 w 6155406"/>
                <a:gd name="connsiteY16" fmla="*/ 0 h 4892281"/>
                <a:gd name="connsiteX17" fmla="*/ 1025901 w 6155406"/>
                <a:gd name="connsiteY17" fmla="*/ 0 h 4892281"/>
                <a:gd name="connsiteX18" fmla="*/ 687367 w 6155406"/>
                <a:gd name="connsiteY18" fmla="*/ 0 h 4892281"/>
                <a:gd name="connsiteX19" fmla="*/ 0 w 6155406"/>
                <a:gd name="connsiteY19" fmla="*/ 687367 h 4892281"/>
                <a:gd name="connsiteX20" fmla="*/ 0 w 6155406"/>
                <a:gd name="connsiteY20" fmla="*/ 2405738 h 4892281"/>
                <a:gd name="connsiteX21" fmla="*/ 0 w 6155406"/>
                <a:gd name="connsiteY21" fmla="*/ 3436755 h 4892281"/>
                <a:gd name="connsiteX22" fmla="*/ 687367 w 6155406"/>
                <a:gd name="connsiteY22" fmla="*/ 4124122 h 4892281"/>
                <a:gd name="connsiteX23" fmla="*/ 1025901 w 6155406"/>
                <a:gd name="connsiteY23" fmla="*/ 4124122 h 4892281"/>
                <a:gd name="connsiteX24" fmla="*/ 1037371 w 6155406"/>
                <a:gd name="connsiteY24" fmla="*/ 4892281 h 4892281"/>
                <a:gd name="connsiteX25" fmla="*/ 2564753 w 6155406"/>
                <a:gd name="connsiteY25" fmla="*/ 4124122 h 4892281"/>
                <a:gd name="connsiteX26" fmla="*/ 5468039 w 6155406"/>
                <a:gd name="connsiteY26" fmla="*/ 4124122 h 4892281"/>
                <a:gd name="connsiteX27" fmla="*/ 6155406 w 6155406"/>
                <a:gd name="connsiteY27" fmla="*/ 3436755 h 4892281"/>
                <a:gd name="connsiteX28" fmla="*/ 6155406 w 6155406"/>
                <a:gd name="connsiteY28" fmla="*/ 2405738 h 4892281"/>
                <a:gd name="connsiteX29" fmla="*/ 6155406 w 6155406"/>
                <a:gd name="connsiteY29" fmla="*/ 687367 h 4892281"/>
                <a:gd name="connsiteX30" fmla="*/ 5468039 w 6155406"/>
                <a:gd name="connsiteY30" fmla="*/ 0 h 489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5406" h="4892281">
                  <a:moveTo>
                    <a:pt x="5411991" y="104032"/>
                  </a:moveTo>
                  <a:cubicBezTo>
                    <a:pt x="5772766" y="104032"/>
                    <a:pt x="6065232" y="396498"/>
                    <a:pt x="6065232" y="757273"/>
                  </a:cubicBezTo>
                  <a:lnTo>
                    <a:pt x="6065232" y="2390328"/>
                  </a:lnTo>
                  <a:lnTo>
                    <a:pt x="6065232" y="3370156"/>
                  </a:lnTo>
                  <a:cubicBezTo>
                    <a:pt x="6065232" y="3730931"/>
                    <a:pt x="5772766" y="4023397"/>
                    <a:pt x="5411991" y="4023397"/>
                  </a:cubicBezTo>
                  <a:lnTo>
                    <a:pt x="2590341" y="4023397"/>
                  </a:lnTo>
                  <a:lnTo>
                    <a:pt x="1112202" y="4753418"/>
                  </a:lnTo>
                  <a:lnTo>
                    <a:pt x="1101102" y="4023397"/>
                  </a:lnTo>
                  <a:lnTo>
                    <a:pt x="761517" y="4023397"/>
                  </a:lnTo>
                  <a:cubicBezTo>
                    <a:pt x="400742" y="4023397"/>
                    <a:pt x="108276" y="3730931"/>
                    <a:pt x="108276" y="3370156"/>
                  </a:cubicBezTo>
                  <a:lnTo>
                    <a:pt x="108276" y="2390328"/>
                  </a:lnTo>
                  <a:lnTo>
                    <a:pt x="108276" y="757273"/>
                  </a:lnTo>
                  <a:cubicBezTo>
                    <a:pt x="108276" y="396498"/>
                    <a:pt x="400742" y="104032"/>
                    <a:pt x="761517" y="104032"/>
                  </a:cubicBezTo>
                  <a:lnTo>
                    <a:pt x="1101102" y="104032"/>
                  </a:lnTo>
                  <a:lnTo>
                    <a:pt x="2590341" y="104032"/>
                  </a:lnTo>
                  <a:close/>
                  <a:moveTo>
                    <a:pt x="5468039" y="0"/>
                  </a:moveTo>
                  <a:lnTo>
                    <a:pt x="2564753" y="0"/>
                  </a:lnTo>
                  <a:lnTo>
                    <a:pt x="1025901" y="0"/>
                  </a:lnTo>
                  <a:lnTo>
                    <a:pt x="687367" y="0"/>
                  </a:lnTo>
                  <a:cubicBezTo>
                    <a:pt x="307745" y="0"/>
                    <a:pt x="0" y="307745"/>
                    <a:pt x="0" y="687367"/>
                  </a:cubicBezTo>
                  <a:lnTo>
                    <a:pt x="0" y="2405738"/>
                  </a:lnTo>
                  <a:lnTo>
                    <a:pt x="0" y="3436755"/>
                  </a:lnTo>
                  <a:cubicBezTo>
                    <a:pt x="0" y="3816377"/>
                    <a:pt x="307745" y="4124122"/>
                    <a:pt x="687367" y="4124122"/>
                  </a:cubicBezTo>
                  <a:lnTo>
                    <a:pt x="1025901" y="4124122"/>
                  </a:lnTo>
                  <a:lnTo>
                    <a:pt x="1037371" y="4892281"/>
                  </a:lnTo>
                  <a:lnTo>
                    <a:pt x="2564753" y="4124122"/>
                  </a:lnTo>
                  <a:lnTo>
                    <a:pt x="5468039" y="4124122"/>
                  </a:lnTo>
                  <a:cubicBezTo>
                    <a:pt x="5847661" y="4124122"/>
                    <a:pt x="6155406" y="3816377"/>
                    <a:pt x="6155406" y="3436755"/>
                  </a:cubicBezTo>
                  <a:lnTo>
                    <a:pt x="6155406" y="2405738"/>
                  </a:lnTo>
                  <a:lnTo>
                    <a:pt x="6155406" y="687367"/>
                  </a:lnTo>
                  <a:cubicBezTo>
                    <a:pt x="6155406" y="307745"/>
                    <a:pt x="5847661" y="0"/>
                    <a:pt x="54680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C6B422E-2086-49E7-AD72-582C2AB6DA6B}"/>
                </a:ext>
              </a:extLst>
            </p:cNvPr>
            <p:cNvSpPr/>
            <p:nvPr/>
          </p:nvSpPr>
          <p:spPr>
            <a:xfrm>
              <a:off x="2850668" y="983600"/>
              <a:ext cx="6469869" cy="42608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20C6080-F13F-4E14-84DF-3C2153F75EE0}"/>
                </a:ext>
              </a:extLst>
            </p:cNvPr>
            <p:cNvSpPr/>
            <p:nvPr/>
          </p:nvSpPr>
          <p:spPr>
            <a:xfrm flipH="1">
              <a:off x="3251088" y="1127984"/>
              <a:ext cx="1888958" cy="3438215"/>
            </a:xfrm>
            <a:custGeom>
              <a:avLst/>
              <a:gdLst>
                <a:gd name="connsiteX0" fmla="*/ 1201591 w 1888958"/>
                <a:gd name="connsiteY0" fmla="*/ 0 h 3438215"/>
                <a:gd name="connsiteX1" fmla="*/ 0 w 1888958"/>
                <a:gd name="connsiteY1" fmla="*/ 0 h 3438215"/>
                <a:gd name="connsiteX2" fmla="*/ 0 w 1888958"/>
                <a:gd name="connsiteY2" fmla="*/ 104032 h 3438215"/>
                <a:gd name="connsiteX3" fmla="*/ 1145543 w 1888958"/>
                <a:gd name="connsiteY3" fmla="*/ 104032 h 3438215"/>
                <a:gd name="connsiteX4" fmla="*/ 1798784 w 1888958"/>
                <a:gd name="connsiteY4" fmla="*/ 757273 h 3438215"/>
                <a:gd name="connsiteX5" fmla="*/ 1798784 w 1888958"/>
                <a:gd name="connsiteY5" fmla="*/ 2390328 h 3438215"/>
                <a:gd name="connsiteX6" fmla="*/ 1798784 w 1888958"/>
                <a:gd name="connsiteY6" fmla="*/ 3370156 h 3438215"/>
                <a:gd name="connsiteX7" fmla="*/ 1791923 w 1888958"/>
                <a:gd name="connsiteY7" fmla="*/ 3438215 h 3438215"/>
                <a:gd name="connsiteX8" fmla="*/ 1888811 w 1888958"/>
                <a:gd name="connsiteY8" fmla="*/ 3438215 h 3438215"/>
                <a:gd name="connsiteX9" fmla="*/ 1888958 w 1888958"/>
                <a:gd name="connsiteY9" fmla="*/ 3436755 h 3438215"/>
                <a:gd name="connsiteX10" fmla="*/ 1888958 w 1888958"/>
                <a:gd name="connsiteY10" fmla="*/ 2405738 h 3438215"/>
                <a:gd name="connsiteX11" fmla="*/ 1888958 w 1888958"/>
                <a:gd name="connsiteY11" fmla="*/ 687367 h 3438215"/>
                <a:gd name="connsiteX12" fmla="*/ 1201591 w 1888958"/>
                <a:gd name="connsiteY12" fmla="*/ 0 h 34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958" h="3438215">
                  <a:moveTo>
                    <a:pt x="1201591" y="0"/>
                  </a:moveTo>
                  <a:lnTo>
                    <a:pt x="0" y="0"/>
                  </a:lnTo>
                  <a:lnTo>
                    <a:pt x="0" y="104032"/>
                  </a:lnTo>
                  <a:lnTo>
                    <a:pt x="1145543" y="104032"/>
                  </a:lnTo>
                  <a:cubicBezTo>
                    <a:pt x="1506318" y="104032"/>
                    <a:pt x="1798784" y="396498"/>
                    <a:pt x="1798784" y="757273"/>
                  </a:cubicBezTo>
                  <a:lnTo>
                    <a:pt x="1798784" y="2390328"/>
                  </a:lnTo>
                  <a:lnTo>
                    <a:pt x="1798784" y="3370156"/>
                  </a:lnTo>
                  <a:lnTo>
                    <a:pt x="1791923" y="3438215"/>
                  </a:lnTo>
                  <a:lnTo>
                    <a:pt x="1888811" y="3438215"/>
                  </a:lnTo>
                  <a:lnTo>
                    <a:pt x="1888958" y="3436755"/>
                  </a:lnTo>
                  <a:lnTo>
                    <a:pt x="1888958" y="2405738"/>
                  </a:lnTo>
                  <a:lnTo>
                    <a:pt x="1888958" y="687367"/>
                  </a:lnTo>
                  <a:cubicBezTo>
                    <a:pt x="1888958" y="307745"/>
                    <a:pt x="1581213" y="0"/>
                    <a:pt x="12015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29F7191-CC70-4516-854C-3D22903D957D}"/>
              </a:ext>
            </a:extLst>
          </p:cNvPr>
          <p:cNvSpPr/>
          <p:nvPr/>
        </p:nvSpPr>
        <p:spPr>
          <a:xfrm rot="21006484">
            <a:off x="1750384" y="1267748"/>
            <a:ext cx="305162" cy="474695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D14148B-767C-4440-85FB-049D7196D83C}"/>
              </a:ext>
            </a:extLst>
          </p:cNvPr>
          <p:cNvGrpSpPr/>
          <p:nvPr/>
        </p:nvGrpSpPr>
        <p:grpSpPr>
          <a:xfrm rot="392710">
            <a:off x="2614885" y="4085903"/>
            <a:ext cx="458597" cy="480753"/>
            <a:chOff x="3139062" y="4798549"/>
            <a:chExt cx="686534" cy="5397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15AC316-E38D-4F59-96DF-40121D9F159A}"/>
                </a:ext>
              </a:extLst>
            </p:cNvPr>
            <p:cNvSpPr/>
            <p:nvPr/>
          </p:nvSpPr>
          <p:spPr>
            <a:xfrm>
              <a:off x="3139062" y="4831387"/>
              <a:ext cx="329509" cy="506937"/>
            </a:xfrm>
            <a:custGeom>
              <a:avLst/>
              <a:gdLst>
                <a:gd name="connsiteX0" fmla="*/ 194497 w 329508"/>
                <a:gd name="connsiteY0" fmla="*/ 500115 h 506936"/>
                <a:gd name="connsiteX1" fmla="*/ 217309 w 329508"/>
                <a:gd name="connsiteY1" fmla="*/ 9654 h 506936"/>
                <a:gd name="connsiteX2" fmla="*/ 241388 w 329508"/>
                <a:gd name="connsiteY2" fmla="*/ 57813 h 506936"/>
                <a:gd name="connsiteX3" fmla="*/ 188160 w 329508"/>
                <a:gd name="connsiteY3" fmla="*/ 170606 h 506936"/>
                <a:gd name="connsiteX4" fmla="*/ 213507 w 329508"/>
                <a:gd name="connsiteY4" fmla="*/ 207359 h 506936"/>
                <a:gd name="connsiteX5" fmla="*/ 194497 w 329508"/>
                <a:gd name="connsiteY5" fmla="*/ 50011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508" h="506936">
                  <a:moveTo>
                    <a:pt x="194497" y="500115"/>
                  </a:moveTo>
                  <a:cubicBezTo>
                    <a:pt x="-81784" y="527996"/>
                    <a:pt x="-27288" y="37536"/>
                    <a:pt x="217309" y="9654"/>
                  </a:cubicBezTo>
                  <a:cubicBezTo>
                    <a:pt x="241388" y="7119"/>
                    <a:pt x="255329" y="37536"/>
                    <a:pt x="241388" y="57813"/>
                  </a:cubicBezTo>
                  <a:cubicBezTo>
                    <a:pt x="216041" y="92031"/>
                    <a:pt x="199566" y="130051"/>
                    <a:pt x="188160" y="170606"/>
                  </a:cubicBezTo>
                  <a:cubicBezTo>
                    <a:pt x="184358" y="188349"/>
                    <a:pt x="195764" y="204824"/>
                    <a:pt x="213507" y="207359"/>
                  </a:cubicBezTo>
                  <a:cubicBezTo>
                    <a:pt x="360518" y="226369"/>
                    <a:pt x="365588" y="483639"/>
                    <a:pt x="194497" y="500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336135E-6DFF-403B-A7A7-C97D039BE0D9}"/>
                </a:ext>
              </a:extLst>
            </p:cNvPr>
            <p:cNvSpPr/>
            <p:nvPr/>
          </p:nvSpPr>
          <p:spPr>
            <a:xfrm>
              <a:off x="3508761" y="4798549"/>
              <a:ext cx="316835" cy="506937"/>
            </a:xfrm>
            <a:custGeom>
              <a:avLst/>
              <a:gdLst>
                <a:gd name="connsiteX0" fmla="*/ 184722 w 316835"/>
                <a:gd name="connsiteY0" fmla="*/ 500002 h 506936"/>
                <a:gd name="connsiteX1" fmla="*/ 194861 w 316835"/>
                <a:gd name="connsiteY1" fmla="*/ 9541 h 506936"/>
                <a:gd name="connsiteX2" fmla="*/ 225277 w 316835"/>
                <a:gd name="connsiteY2" fmla="*/ 65303 h 506936"/>
                <a:gd name="connsiteX3" fmla="*/ 179653 w 316835"/>
                <a:gd name="connsiteY3" fmla="*/ 162889 h 506936"/>
                <a:gd name="connsiteX4" fmla="*/ 208802 w 316835"/>
                <a:gd name="connsiteY4" fmla="*/ 208513 h 506936"/>
                <a:gd name="connsiteX5" fmla="*/ 184722 w 316835"/>
                <a:gd name="connsiteY5" fmla="*/ 500002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84722" y="500002"/>
                  </a:moveTo>
                  <a:cubicBezTo>
                    <a:pt x="-59875" y="522814"/>
                    <a:pt x="-40864" y="20947"/>
                    <a:pt x="194861" y="9541"/>
                  </a:cubicBezTo>
                  <a:cubicBezTo>
                    <a:pt x="224010" y="8273"/>
                    <a:pt x="241753" y="41224"/>
                    <a:pt x="225277" y="65303"/>
                  </a:cubicBezTo>
                  <a:cubicBezTo>
                    <a:pt x="205000" y="95720"/>
                    <a:pt x="189792" y="127404"/>
                    <a:pt x="179653" y="162889"/>
                  </a:cubicBezTo>
                  <a:cubicBezTo>
                    <a:pt x="173316" y="183166"/>
                    <a:pt x="187257" y="204711"/>
                    <a:pt x="208802" y="208513"/>
                  </a:cubicBezTo>
                  <a:cubicBezTo>
                    <a:pt x="350744" y="232593"/>
                    <a:pt x="353279" y="484794"/>
                    <a:pt x="184722" y="50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41D01F5-4248-4CF1-934B-0F30BDC377CA}"/>
              </a:ext>
            </a:extLst>
          </p:cNvPr>
          <p:cNvGrpSpPr/>
          <p:nvPr/>
        </p:nvGrpSpPr>
        <p:grpSpPr>
          <a:xfrm rot="21213783">
            <a:off x="6759262" y="5062937"/>
            <a:ext cx="528134" cy="681177"/>
            <a:chOff x="8046445" y="4592230"/>
            <a:chExt cx="513125" cy="4963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B6419BE-DC03-44E2-BCAF-6500D717C733}"/>
                </a:ext>
              </a:extLst>
            </p:cNvPr>
            <p:cNvSpPr/>
            <p:nvPr/>
          </p:nvSpPr>
          <p:spPr>
            <a:xfrm>
              <a:off x="8046445" y="4592230"/>
              <a:ext cx="296397" cy="2963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FF4C6D6-3581-4F3C-9E62-37E1028FDA0F}"/>
                </a:ext>
              </a:extLst>
            </p:cNvPr>
            <p:cNvSpPr/>
            <p:nvPr/>
          </p:nvSpPr>
          <p:spPr>
            <a:xfrm>
              <a:off x="8110773" y="4639798"/>
              <a:ext cx="448797" cy="4487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6B1CCF3-0A93-4393-92E3-43DC3B837CC4}"/>
              </a:ext>
            </a:extLst>
          </p:cNvPr>
          <p:cNvGrpSpPr/>
          <p:nvPr/>
        </p:nvGrpSpPr>
        <p:grpSpPr>
          <a:xfrm>
            <a:off x="6192518" y="1797930"/>
            <a:ext cx="457971" cy="456755"/>
            <a:chOff x="8363922" y="1420976"/>
            <a:chExt cx="677719" cy="5069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2D80A7D-27F5-4976-B4D1-758EF1722827}"/>
                </a:ext>
              </a:extLst>
            </p:cNvPr>
            <p:cNvSpPr/>
            <p:nvPr/>
          </p:nvSpPr>
          <p:spPr>
            <a:xfrm>
              <a:off x="8724806" y="1420976"/>
              <a:ext cx="316835" cy="494263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32F65D7-9318-4196-A064-26F5E414E8F9}"/>
                </a:ext>
              </a:extLst>
            </p:cNvPr>
            <p:cNvSpPr/>
            <p:nvPr/>
          </p:nvSpPr>
          <p:spPr>
            <a:xfrm>
              <a:off x="8363922" y="1420979"/>
              <a:ext cx="316835" cy="506937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0" y="2457320"/>
            <a:ext cx="9144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prstClr val="black">
                  <a:lumMod val="85000"/>
                  <a:lumOff val="1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7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46FD463-0E12-4DED-BE0E-A4CE44E4CAAB}"/>
              </a:ext>
            </a:extLst>
          </p:cNvPr>
          <p:cNvGrpSpPr/>
          <p:nvPr/>
        </p:nvGrpSpPr>
        <p:grpSpPr>
          <a:xfrm>
            <a:off x="2825523" y="341373"/>
            <a:ext cx="5732118" cy="6158071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xmlns="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xmlns="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E068DFA-BF26-4E8D-9A91-5EB5416AABA0}"/>
              </a:ext>
            </a:extLst>
          </p:cNvPr>
          <p:cNvGrpSpPr/>
          <p:nvPr/>
        </p:nvGrpSpPr>
        <p:grpSpPr>
          <a:xfrm rot="10800000">
            <a:off x="2710340" y="5997193"/>
            <a:ext cx="449493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E2B7F9A-9293-4F1C-A092-167CFD226023}"/>
              </a:ext>
            </a:extLst>
          </p:cNvPr>
          <p:cNvGrpSpPr/>
          <p:nvPr/>
        </p:nvGrpSpPr>
        <p:grpSpPr>
          <a:xfrm>
            <a:off x="8006504" y="341373"/>
            <a:ext cx="449493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500682AE-A4A0-4270-AE66-087117F5C51C}"/>
              </a:ext>
            </a:extLst>
          </p:cNvPr>
          <p:cNvSpPr/>
          <p:nvPr/>
        </p:nvSpPr>
        <p:spPr>
          <a:xfrm>
            <a:off x="2524393" y="412507"/>
            <a:ext cx="412638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3477F5EB-1126-4512-8F28-20F7D0E8B564}"/>
              </a:ext>
            </a:extLst>
          </p:cNvPr>
          <p:cNvGrpSpPr/>
          <p:nvPr/>
        </p:nvGrpSpPr>
        <p:grpSpPr>
          <a:xfrm>
            <a:off x="8374913" y="5847941"/>
            <a:ext cx="648696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DE5296-E64B-4666-AAED-79D11153A084}"/>
              </a:ext>
            </a:extLst>
          </p:cNvPr>
          <p:cNvSpPr txBox="1"/>
          <p:nvPr/>
        </p:nvSpPr>
        <p:spPr>
          <a:xfrm>
            <a:off x="3195257" y="2132856"/>
            <a:ext cx="46408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329" lvl="3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About dataset</a:t>
            </a:r>
          </a:p>
          <a:p>
            <a:pPr marL="1714329" lvl="3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Types of visualization done using </a:t>
            </a:r>
            <a:r>
              <a:rPr lang="en-US" sz="2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bokeh</a:t>
            </a:r>
            <a:endParaRPr lang="en-US" sz="2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marL="1714329" lvl="3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Timeline and my learning</a:t>
            </a:r>
            <a:endParaRPr lang="en-US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marL="1885779" lvl="3" indent="-514350">
              <a:lnSpc>
                <a:spcPct val="200000"/>
              </a:lnSpc>
              <a:buFont typeface="+mj-lt"/>
              <a:buAutoNum type="romanUcPeriod"/>
            </a:pPr>
            <a:endParaRPr lang="en-US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Ambit"/>
              </a:rPr>
              <a:t/>
            </a:r>
            <a:br>
              <a:rPr lang="en-US" sz="1200" dirty="0">
                <a:solidFill>
                  <a:prstClr val="black"/>
                </a:solidFill>
                <a:latin typeface="Ambit"/>
              </a:rPr>
            </a:br>
            <a:endParaRPr lang="en-US" altLang="ko-KR" sz="1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101" y="980728"/>
            <a:ext cx="1515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cs typeface="Arial" pitchFamily="34" charset="0"/>
              </a:rPr>
              <a:t>INDEX</a:t>
            </a:r>
            <a:endParaRPr lang="ko-KR" altLang="en-US" sz="4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2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337" y="980728"/>
            <a:ext cx="77676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the dataset containing the information of yellow taxi </a:t>
            </a:r>
            <a:r>
              <a:rPr lang="en-US" dirty="0" err="1" smtClean="0">
                <a:solidFill>
                  <a:schemeClr val="bg1"/>
                </a:solidFill>
              </a:rPr>
              <a:t>betwwen</a:t>
            </a:r>
            <a:r>
              <a:rPr lang="en-US" dirty="0" smtClean="0">
                <a:solidFill>
                  <a:schemeClr val="bg1"/>
                </a:solidFill>
              </a:rPr>
              <a:t> the months </a:t>
            </a:r>
            <a:r>
              <a:rPr lang="en-US" dirty="0" err="1" smtClean="0">
                <a:solidFill>
                  <a:schemeClr val="bg1"/>
                </a:solidFill>
              </a:rPr>
              <a:t>oct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nov</a:t>
            </a:r>
            <a:r>
              <a:rPr lang="en-US" dirty="0" smtClean="0">
                <a:solidFill>
                  <a:schemeClr val="bg1"/>
                </a:solidFill>
              </a:rPr>
              <a:t> .It contains the number of </a:t>
            </a:r>
            <a:r>
              <a:rPr lang="en-US" dirty="0" err="1" smtClean="0">
                <a:solidFill>
                  <a:schemeClr val="bg1"/>
                </a:solidFill>
              </a:rPr>
              <a:t>passengers,total</a:t>
            </a:r>
            <a:r>
              <a:rPr lang="en-US" dirty="0" smtClean="0">
                <a:solidFill>
                  <a:schemeClr val="bg1"/>
                </a:solidFill>
              </a:rPr>
              <a:t> and fare </a:t>
            </a:r>
            <a:r>
              <a:rPr lang="en-US" dirty="0" err="1" smtClean="0">
                <a:solidFill>
                  <a:schemeClr val="bg1"/>
                </a:solidFill>
              </a:rPr>
              <a:t>mount,tips</a:t>
            </a:r>
            <a:r>
              <a:rPr lang="en-US" dirty="0" smtClean="0">
                <a:solidFill>
                  <a:schemeClr val="bg1"/>
                </a:solidFill>
              </a:rPr>
              <a:t> ,extra ,</a:t>
            </a:r>
            <a:r>
              <a:rPr lang="en-US" dirty="0" err="1" smtClean="0">
                <a:solidFill>
                  <a:schemeClr val="bg1"/>
                </a:solidFill>
              </a:rPr>
              <a:t>vendorID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42649" y="116632"/>
            <a:ext cx="8679898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ABOUT DATASET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8" t="51076" r="6753" b="24462"/>
          <a:stretch/>
        </p:blipFill>
        <p:spPr bwMode="auto">
          <a:xfrm>
            <a:off x="0" y="3068960"/>
            <a:ext cx="913234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764704"/>
            <a:ext cx="7767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# Marking the vendor ID and passengers going for yellow </a:t>
            </a:r>
            <a:r>
              <a:rPr lang="en-US" b="1" dirty="0" smtClean="0">
                <a:solidFill>
                  <a:schemeClr val="bg1"/>
                </a:solidFill>
              </a:rPr>
              <a:t>taxi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Link to </a:t>
            </a:r>
            <a:r>
              <a:rPr lang="en-IN" b="1" dirty="0" err="1" smtClean="0">
                <a:solidFill>
                  <a:schemeClr val="bg1"/>
                </a:solidFill>
              </a:rPr>
              <a:t>access:'C</a:t>
            </a:r>
            <a:r>
              <a:rPr lang="en-IN" b="1" dirty="0">
                <a:solidFill>
                  <a:schemeClr val="bg1"/>
                </a:solidFill>
              </a:rPr>
              <a:t>:\\Users\\dell\\Yellow taxi bokeh.html</a:t>
            </a:r>
            <a:r>
              <a:rPr lang="en-IN" dirty="0"/>
              <a:t>'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43986" r="46186" b="21925"/>
          <a:stretch/>
        </p:blipFill>
        <p:spPr bwMode="auto">
          <a:xfrm>
            <a:off x="323528" y="3016576"/>
            <a:ext cx="8280920" cy="35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9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872" y="332656"/>
            <a:ext cx="85597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#</a:t>
            </a:r>
            <a:r>
              <a:rPr lang="en-US" dirty="0" err="1">
                <a:solidFill>
                  <a:prstClr val="white"/>
                </a:solidFill>
              </a:rPr>
              <a:t>gridplot</a:t>
            </a:r>
            <a:r>
              <a:rPr lang="en-US" dirty="0">
                <a:solidFill>
                  <a:prstClr val="white"/>
                </a:solidFill>
              </a:rPr>
              <a:t> for </a:t>
            </a:r>
            <a:r>
              <a:rPr lang="en-US" dirty="0" err="1">
                <a:solidFill>
                  <a:prstClr val="white"/>
                </a:solidFill>
              </a:rPr>
              <a:t>analysing</a:t>
            </a:r>
            <a:r>
              <a:rPr lang="en-US" dirty="0">
                <a:solidFill>
                  <a:prstClr val="white"/>
                </a:solidFill>
              </a:rPr>
              <a:t> the relation between trip </a:t>
            </a:r>
            <a:r>
              <a:rPr lang="en-US" dirty="0" err="1">
                <a:solidFill>
                  <a:prstClr val="white"/>
                </a:solidFill>
              </a:rPr>
              <a:t>distance,total</a:t>
            </a:r>
            <a:r>
              <a:rPr lang="en-US" dirty="0">
                <a:solidFill>
                  <a:prstClr val="white"/>
                </a:solidFill>
              </a:rPr>
              <a:t> amount and  number of passenger </a:t>
            </a:r>
            <a:r>
              <a:rPr lang="en-US" dirty="0" smtClean="0">
                <a:solidFill>
                  <a:prstClr val="white"/>
                </a:solidFill>
              </a:rPr>
              <a:t>travelling</a:t>
            </a:r>
          </a:p>
          <a:p>
            <a:endParaRPr lang="en-US" dirty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Plot 1- passenger count and total amount 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Plot 2- trip distance and passenger count 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Plot 3-trip distance and total amount </a:t>
            </a:r>
          </a:p>
          <a:p>
            <a:endParaRPr lang="en-US" dirty="0" smtClean="0">
              <a:solidFill>
                <a:prstClr val="white"/>
              </a:solidFill>
            </a:endParaRPr>
          </a:p>
          <a:p>
            <a:endParaRPr lang="en-US" dirty="0">
              <a:solidFill>
                <a:prstClr val="white"/>
              </a:solidFill>
            </a:endParaRPr>
          </a:p>
          <a:p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3" b="30446"/>
          <a:stretch/>
        </p:blipFill>
        <p:spPr bwMode="auto">
          <a:xfrm>
            <a:off x="57248" y="2492896"/>
            <a:ext cx="9001000" cy="40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66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52120" y="1905194"/>
            <a:ext cx="2952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#plotting the </a:t>
            </a:r>
            <a:r>
              <a:rPr lang="en-US" b="1" dirty="0" err="1">
                <a:solidFill>
                  <a:schemeClr val="bg1"/>
                </a:solidFill>
              </a:rPr>
              <a:t>lorenz</a:t>
            </a:r>
            <a:r>
              <a:rPr lang="en-US" b="1" dirty="0">
                <a:solidFill>
                  <a:schemeClr val="bg1"/>
                </a:solidFill>
              </a:rPr>
              <a:t> for trying to </a:t>
            </a:r>
            <a:r>
              <a:rPr lang="en-US" b="1" dirty="0" err="1">
                <a:solidFill>
                  <a:schemeClr val="bg1"/>
                </a:solidFill>
              </a:rPr>
              <a:t>analyse</a:t>
            </a:r>
            <a:r>
              <a:rPr lang="en-US" b="1" dirty="0">
                <a:solidFill>
                  <a:schemeClr val="bg1"/>
                </a:solidFill>
              </a:rPr>
              <a:t> the relation between improvement and congestion surcharge along with </a:t>
            </a:r>
            <a:r>
              <a:rPr lang="en-US" b="1" dirty="0" err="1" smtClean="0">
                <a:solidFill>
                  <a:schemeClr val="bg1"/>
                </a:solidFill>
              </a:rPr>
              <a:t>total_amount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Link: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'C:\\Users\\dell\\Yellow taxi bokeh.html'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" t="11150" r="60722" b="19588"/>
          <a:stretch/>
        </p:blipFill>
        <p:spPr bwMode="auto">
          <a:xfrm>
            <a:off x="251520" y="822868"/>
            <a:ext cx="4694548" cy="474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7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732" y="692696"/>
            <a:ext cx="7767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#trying to get the pick up and drop </a:t>
            </a:r>
            <a:r>
              <a:rPr lang="en-US" b="1" dirty="0" err="1">
                <a:solidFill>
                  <a:prstClr val="white"/>
                </a:solidFill>
              </a:rPr>
              <a:t>date&amp;time</a:t>
            </a:r>
            <a:r>
              <a:rPr lang="en-US" b="1" dirty="0">
                <a:solidFill>
                  <a:prstClr val="white"/>
                </a:solidFill>
              </a:rPr>
              <a:t> using two different plots circle and line </a:t>
            </a:r>
            <a:endParaRPr lang="en-IN" b="1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t="14753" r="47469" b="39457"/>
          <a:stretch/>
        </p:blipFill>
        <p:spPr bwMode="auto">
          <a:xfrm>
            <a:off x="1115616" y="2420888"/>
            <a:ext cx="6840760" cy="31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61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2040" y="2204864"/>
            <a:ext cx="4104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Create plot to </a:t>
            </a:r>
            <a:r>
              <a:rPr lang="en-US" dirty="0" err="1">
                <a:solidFill>
                  <a:schemeClr val="bg1"/>
                </a:solidFill>
              </a:rPr>
              <a:t>analyse</a:t>
            </a:r>
            <a:r>
              <a:rPr lang="en-US" dirty="0">
                <a:solidFill>
                  <a:schemeClr val="bg1"/>
                </a:solidFill>
              </a:rPr>
              <a:t> the payment type chosen by the number of passengers in the </a:t>
            </a:r>
            <a:r>
              <a:rPr lang="en-US" dirty="0" smtClean="0">
                <a:solidFill>
                  <a:schemeClr val="bg1"/>
                </a:solidFill>
              </a:rPr>
              <a:t>taxi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Link:</a:t>
            </a:r>
          </a:p>
          <a:p>
            <a:r>
              <a:rPr lang="en-IN" dirty="0">
                <a:solidFill>
                  <a:schemeClr val="bg1"/>
                </a:solidFill>
              </a:rPr>
              <a:t>'C:\\Users\\dell\\Yellow taxi bokeh.html'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 t="10997" r="60335" b="19862"/>
          <a:stretch/>
        </p:blipFill>
        <p:spPr bwMode="auto">
          <a:xfrm>
            <a:off x="65988" y="754144"/>
            <a:ext cx="4769963" cy="474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1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35896" y="2348880"/>
            <a:ext cx="540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 Unicode MS" pitchFamily="34" charset="-128"/>
                <a:cs typeface="Arial" pitchFamily="34" charset="0"/>
              </a:rPr>
              <a:t>‘#plot showing the relation between the fare amount and extra paid by the </a:t>
            </a:r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cs typeface="Arial" pitchFamily="34" charset="0"/>
              </a:rPr>
              <a:t>passengers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bg1"/>
              </a:solidFill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Arial Unicode MS" pitchFamily="34" charset="-128"/>
                <a:cs typeface="Arial" pitchFamily="34" charset="0"/>
              </a:rPr>
              <a:t>Link 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itchFamily="34" charset="-128"/>
                <a:cs typeface="Arial" pitchFamily="34" charset="0"/>
              </a:rPr>
              <a:t>C:\\Users\\dell\\Yellow taxi bokeh.html'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4" r="78273" b="51753"/>
          <a:stretch/>
        </p:blipFill>
        <p:spPr bwMode="auto">
          <a:xfrm>
            <a:off x="189578" y="1412776"/>
            <a:ext cx="3302302" cy="345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8925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E70DE"/>
      </a:accent5>
      <a:accent6>
        <a:srgbClr val="7143D9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274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1_Office Theme</vt:lpstr>
      <vt:lpstr>2_Office Theme</vt:lpstr>
      <vt:lpstr>Contents Slide Master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2023-03-10T15:54:41Z</dcterms:created>
  <dcterms:modified xsi:type="dcterms:W3CDTF">2023-03-12T14:41:59Z</dcterms:modified>
</cp:coreProperties>
</file>