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75" r:id="rId10"/>
    <p:sldId id="274" r:id="rId11"/>
    <p:sldId id="276" r:id="rId12"/>
    <p:sldId id="270" r:id="rId13"/>
    <p:sldId id="271" r:id="rId14"/>
    <p:sldId id="273" r:id="rId15"/>
    <p:sldId id="272" r:id="rId16"/>
    <p:sldId id="268" r:id="rId17"/>
    <p:sldId id="269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C4940-1FC1-4304-8074-1636F0FE9FE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FE545-30CF-405C-927D-5DAE81949B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DAAAD2E-55C0-4E94-8A5A-F182A1A03D91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BB37366-F9D9-402D-AC47-DFB4B69F17D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AAD2E-55C0-4E94-8A5A-F182A1A03D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B37366-F9D9-402D-AC47-DFB4B69F17D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AAD2E-55C0-4E94-8A5A-F182A1A03D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B37366-F9D9-402D-AC47-DFB4B69F17D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AAD2E-55C0-4E94-8A5A-F182A1A03D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B37366-F9D9-402D-AC47-DFB4B69F17D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AAD2E-55C0-4E94-8A5A-F182A1A03D9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B37366-F9D9-402D-AC47-DFB4B69F17D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AAD2E-55C0-4E94-8A5A-F182A1A03D9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B37366-F9D9-402D-AC47-DFB4B69F17D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AAD2E-55C0-4E94-8A5A-F182A1A03D9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B37366-F9D9-402D-AC47-DFB4B69F17D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AAD2E-55C0-4E94-8A5A-F182A1A03D9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B37366-F9D9-402D-AC47-DFB4B69F17D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AAD2E-55C0-4E94-8A5A-F182A1A03D9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B37366-F9D9-402D-AC47-DFB4B69F17D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AAD2E-55C0-4E94-8A5A-F182A1A03D9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B37366-F9D9-402D-AC47-DFB4B69F17D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AAAD2E-55C0-4E94-8A5A-F182A1A03D9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BB37366-F9D9-402D-AC47-DFB4B69F17D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3DAAAD2E-55C0-4E94-8A5A-F182A1A03D91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BB37366-F9D9-402D-AC47-DFB4B69F17D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14375" y="837230"/>
            <a:ext cx="7172348" cy="714380"/>
          </a:xfrm>
        </p:spPr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          WHATSAPP CLONE</a:t>
            </a:r>
            <a:r>
              <a:rPr lang="en-US" sz="3600" dirty="0" smtClean="0"/>
              <a:t> APP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500298" y="1714489"/>
            <a:ext cx="3500462" cy="4286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Session : 2021-22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8992" y="571480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 </a:t>
            </a:r>
            <a:r>
              <a:rPr lang="en-US" dirty="0" smtClean="0"/>
              <a:t>PROJECT-2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3071810"/>
            <a:ext cx="3134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Submitted by: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 smtClean="0"/>
              <a:t>Anushka</a:t>
            </a:r>
            <a:r>
              <a:rPr lang="en-US" dirty="0" smtClean="0"/>
              <a:t> Singh </a:t>
            </a:r>
            <a:r>
              <a:rPr lang="en-US" dirty="0" err="1" smtClean="0"/>
              <a:t>Rathore</a:t>
            </a:r>
            <a:endParaRPr lang="en-US" dirty="0" smtClean="0"/>
          </a:p>
          <a:p>
            <a:pPr marL="342900" indent="-342900"/>
            <a:r>
              <a:rPr lang="en-US" dirty="0" smtClean="0"/>
              <a:t>       (</a:t>
            </a:r>
            <a:r>
              <a:rPr lang="en-US" dirty="0" smtClean="0"/>
              <a:t>191500143)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72132" y="3143248"/>
            <a:ext cx="264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to:</a:t>
            </a:r>
            <a:endParaRPr lang="en-US" dirty="0" smtClean="0"/>
          </a:p>
          <a:p>
            <a:r>
              <a:rPr lang="en-US" dirty="0" smtClean="0"/>
              <a:t>Md. </a:t>
            </a:r>
            <a:r>
              <a:rPr lang="en-US" dirty="0" smtClean="0"/>
              <a:t>Amir Khan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57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596" y="1071546"/>
            <a:ext cx="8383887" cy="4713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500042"/>
            <a:ext cx="6094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Database - Authentication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 descr="Screenshot (363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24" y="1428736"/>
            <a:ext cx="7623774" cy="428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571480"/>
            <a:ext cx="4360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+mj-lt"/>
              </a:rPr>
              <a:t>Firestore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Database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 descr="Screenshot (358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786" y="1357298"/>
            <a:ext cx="7858180" cy="44180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84" y="571480"/>
            <a:ext cx="4360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+mj-lt"/>
              </a:rPr>
              <a:t>Firestore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Database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 descr="Screenshot (359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786" y="1357298"/>
            <a:ext cx="7717437" cy="44291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7422" y="500042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latin typeface="+mj-lt"/>
              </a:rPr>
              <a:t>Firebase Deploy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 descr="Screenshot (360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10" y="1285860"/>
            <a:ext cx="7929618" cy="45720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6050" y="714356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Future Scope</a:t>
            </a:r>
            <a:endParaRPr lang="en-US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76578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Addition of </a:t>
            </a:r>
            <a:r>
              <a:rPr lang="en-US" dirty="0" smtClean="0"/>
              <a:t>online payment option.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Documents and other file sending option.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Voice typing should be there.</a:t>
            </a:r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Different databases can be used for better handling of user data.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8860" y="2500306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+mj-lt"/>
              </a:rPr>
              <a:t>THANK YOU</a:t>
            </a:r>
            <a:endParaRPr lang="en-US" sz="5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285728"/>
            <a:ext cx="458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Working of our App</a:t>
            </a:r>
            <a:endParaRPr lang="en-US" sz="3600" dirty="0">
              <a:latin typeface="+mj-lt"/>
            </a:endParaRPr>
          </a:p>
        </p:txBody>
      </p:sp>
      <p:pic>
        <p:nvPicPr>
          <p:cNvPr id="6" name="Picture 5" descr="sequencediagramWhatsappclon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10" y="884855"/>
            <a:ext cx="7643866" cy="5544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785794"/>
            <a:ext cx="6470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Why </a:t>
            </a:r>
            <a:r>
              <a:rPr lang="en-US" sz="3200" dirty="0" err="1" smtClean="0">
                <a:latin typeface="+mj-lt"/>
              </a:rPr>
              <a:t>WhatsApp</a:t>
            </a:r>
            <a:r>
              <a:rPr lang="en-US" sz="3200" dirty="0" smtClean="0">
                <a:latin typeface="+mj-lt"/>
              </a:rPr>
              <a:t> Clone Web App?</a:t>
            </a:r>
            <a:endParaRPr lang="en-US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643050"/>
            <a:ext cx="814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 </a:t>
            </a:r>
            <a:r>
              <a:rPr lang="en-US" dirty="0" err="1" smtClean="0"/>
              <a:t>Whatsapp</a:t>
            </a:r>
            <a:r>
              <a:rPr lang="en-US" dirty="0" smtClean="0"/>
              <a:t> is a freeware application which can be installed on mobile phones, tablets and other computing devices.</a:t>
            </a: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It works on VOIP (Voice Over Internet Protocol).</a:t>
            </a: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 It can be used to send text messages, images, documents, user location, audio/video and other media files etc.</a:t>
            </a: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 </a:t>
            </a:r>
            <a:r>
              <a:rPr lang="en-US" dirty="0" err="1" smtClean="0"/>
              <a:t>Whatsapp</a:t>
            </a:r>
            <a:r>
              <a:rPr lang="en-US" dirty="0" smtClean="0"/>
              <a:t> can be used to make voice calls and video calls to other phones. Both the phones (e.g. caller and called) require </a:t>
            </a:r>
            <a:r>
              <a:rPr lang="en-US" dirty="0" err="1" smtClean="0"/>
              <a:t>whatsapp</a:t>
            </a:r>
            <a:r>
              <a:rPr lang="en-US" dirty="0" smtClean="0"/>
              <a:t> installation before making calls.</a:t>
            </a: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 </a:t>
            </a:r>
            <a:r>
              <a:rPr lang="en-US" dirty="0" err="1" smtClean="0"/>
              <a:t>Whatsapp</a:t>
            </a:r>
            <a:r>
              <a:rPr lang="en-US" dirty="0" smtClean="0"/>
              <a:t> support variety of operating systems (OSs) such as </a:t>
            </a:r>
            <a:r>
              <a:rPr lang="en-US" dirty="0" err="1" smtClean="0"/>
              <a:t>iOS</a:t>
            </a:r>
            <a:r>
              <a:rPr lang="en-US" dirty="0" smtClean="0"/>
              <a:t>, android, windows, </a:t>
            </a:r>
            <a:r>
              <a:rPr lang="en-US" dirty="0" err="1" smtClean="0"/>
              <a:t>symbian</a:t>
            </a:r>
            <a:r>
              <a:rPr lang="en-US" dirty="0" smtClean="0"/>
              <a:t>, blackberry etc.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857232"/>
            <a:ext cx="4703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Features of this App</a:t>
            </a:r>
            <a:endParaRPr lang="en-US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143116"/>
            <a:ext cx="83006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This app comes </a:t>
            </a:r>
            <a:r>
              <a:rPr lang="en-US" dirty="0" smtClean="0"/>
              <a:t>with Google Authentication </a:t>
            </a:r>
            <a:r>
              <a:rPr lang="en-US" dirty="0" smtClean="0"/>
              <a:t>login </a:t>
            </a:r>
            <a:r>
              <a:rPr lang="en-US" dirty="0" smtClean="0"/>
              <a:t>options.</a:t>
            </a:r>
            <a:endParaRPr lang="en-US" dirty="0" smtClean="0"/>
          </a:p>
          <a:p>
            <a:r>
              <a:rPr lang="en-US" dirty="0" smtClean="0"/>
              <a:t>    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Just by </a:t>
            </a:r>
            <a:r>
              <a:rPr lang="en-US" dirty="0" smtClean="0"/>
              <a:t>login</a:t>
            </a:r>
            <a:r>
              <a:rPr lang="en-US" dirty="0" smtClean="0"/>
              <a:t> </a:t>
            </a:r>
            <a:r>
              <a:rPr lang="en-US" dirty="0" smtClean="0"/>
              <a:t>, user </a:t>
            </a:r>
            <a:r>
              <a:rPr lang="en-US" dirty="0" smtClean="0"/>
              <a:t>can chat with any one he/she wants.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After </a:t>
            </a:r>
            <a:r>
              <a:rPr lang="en-US" dirty="0" smtClean="0"/>
              <a:t>successfully </a:t>
            </a:r>
            <a:r>
              <a:rPr lang="en-US" dirty="0" err="1" smtClean="0"/>
              <a:t>signin</a:t>
            </a:r>
            <a:r>
              <a:rPr lang="en-US" dirty="0" smtClean="0"/>
              <a:t>, user can see his/her Gmail account image in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chat user window 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Add new user or room option is there for more user to chat with one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another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928670"/>
            <a:ext cx="402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Technology Used</a:t>
            </a:r>
            <a:endParaRPr lang="en-US" sz="36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2143116"/>
            <a:ext cx="5072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For Frontend</a:t>
            </a:r>
            <a:endParaRPr lang="en-US" dirty="0" smtClean="0"/>
          </a:p>
          <a:p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Visual Studio Code Editor.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React JSX</a:t>
            </a:r>
            <a:endParaRPr lang="en-IN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HTML and CSS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57224" y="3857628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For Backend</a:t>
            </a:r>
            <a:endParaRPr lang="en-US" dirty="0" smtClean="0"/>
          </a:p>
          <a:p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Firebase (</a:t>
            </a:r>
            <a:r>
              <a:rPr lang="en-US" dirty="0" err="1" smtClean="0"/>
              <a:t>Authenticaton</a:t>
            </a:r>
            <a:r>
              <a:rPr lang="en-US" dirty="0" smtClean="0"/>
              <a:t> &amp; </a:t>
            </a:r>
            <a:r>
              <a:rPr lang="en-US" dirty="0" err="1" smtClean="0"/>
              <a:t>Realtime</a:t>
            </a:r>
            <a:r>
              <a:rPr lang="en-US" dirty="0" smtClean="0"/>
              <a:t> database).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Node Server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785794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Impact of App on User</a:t>
            </a:r>
            <a:endParaRPr lang="en-US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2071678"/>
            <a:ext cx="83582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/>
              <a:t>effect of </a:t>
            </a:r>
            <a:r>
              <a:rPr lang="en-US" dirty="0" err="1" smtClean="0"/>
              <a:t>WhatsApp</a:t>
            </a:r>
            <a:r>
              <a:rPr lang="en-US" dirty="0" smtClean="0"/>
              <a:t> on our lives, culture, and society </a:t>
            </a:r>
            <a:r>
              <a:rPr lang="en-US" b="1" dirty="0" smtClean="0"/>
              <a:t>keeps on increasing</a:t>
            </a:r>
            <a:r>
              <a:rPr lang="en-US" dirty="0" smtClean="0"/>
              <a:t>. It is also becoming popular tool for marketing in businesses and publicity in politics. 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 smtClean="0"/>
              <a:t>growth has also drawn the attention of researchers to understand the implications and effect of </a:t>
            </a:r>
            <a:r>
              <a:rPr lang="en-US" dirty="0" err="1" smtClean="0"/>
              <a:t>WhatsApp</a:t>
            </a:r>
            <a:r>
              <a:rPr lang="en-US" dirty="0" smtClean="0"/>
              <a:t> on its </a:t>
            </a:r>
            <a:r>
              <a:rPr lang="en-US" dirty="0" smtClean="0"/>
              <a:t>user’s </a:t>
            </a:r>
            <a:r>
              <a:rPr lang="en-US" dirty="0" smtClean="0"/>
              <a:t>social and personal life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survey results show that there is a significant impact of </a:t>
            </a:r>
            <a:r>
              <a:rPr lang="en-US" dirty="0" err="1" smtClean="0"/>
              <a:t>WhatsApp</a:t>
            </a:r>
            <a:r>
              <a:rPr lang="en-US" dirty="0" smtClean="0"/>
              <a:t> on its users. </a:t>
            </a:r>
            <a:r>
              <a:rPr lang="en-US" b="1" dirty="0" smtClean="0"/>
              <a:t>Around 66% of </a:t>
            </a:r>
            <a:r>
              <a:rPr lang="en-US" b="1" dirty="0" err="1" smtClean="0"/>
              <a:t>WhatsApp</a:t>
            </a:r>
            <a:r>
              <a:rPr lang="en-US" b="1" dirty="0" smtClean="0"/>
              <a:t> users believe that </a:t>
            </a:r>
            <a:r>
              <a:rPr lang="en-US" b="1" dirty="0" err="1" smtClean="0"/>
              <a:t>WhatsApp</a:t>
            </a:r>
            <a:r>
              <a:rPr lang="en-US" b="1" dirty="0" smtClean="0"/>
              <a:t> has improved their relationship with friends</a:t>
            </a:r>
            <a:r>
              <a:rPr lang="en-US" dirty="0" smtClean="0"/>
              <a:t>. More than 63% of its users think it is not harmful for them.</a:t>
            </a:r>
            <a:endParaRPr lang="en-US" dirty="0" smtClean="0"/>
          </a:p>
          <a:p>
            <a:pPr fontAlgn="base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714356"/>
            <a:ext cx="741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Scalability / Usability of our App</a:t>
            </a:r>
            <a:endParaRPr lang="en-US" sz="3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3" y="2071678"/>
            <a:ext cx="8929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WhatsApp</a:t>
            </a:r>
            <a:r>
              <a:rPr lang="en-US" dirty="0" smtClean="0"/>
              <a:t> has quickly emerged as the go-to messaging app for over 1.6 billion consumers around the globe. It's a fast, simple, and convenient way for family and friends to chat, create group texts, share photos and videos, send and receive documents, and engage in private, secure conversations anytime, day or night.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3" y="3786190"/>
            <a:ext cx="8929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WhatsApp</a:t>
            </a:r>
            <a:r>
              <a:rPr lang="en-US" dirty="0" smtClean="0"/>
              <a:t> Messenger is a cross-platform instant messaging application that allows </a:t>
            </a:r>
            <a:r>
              <a:rPr lang="en-US" b="1" dirty="0" err="1" smtClean="0"/>
              <a:t>iPhone</a:t>
            </a:r>
            <a:r>
              <a:rPr lang="en-US" b="1" dirty="0" smtClean="0"/>
              <a:t>, Blackberry, Android, Windows Phone </a:t>
            </a:r>
            <a:r>
              <a:rPr lang="en-US" dirty="0" smtClean="0"/>
              <a:t>and </a:t>
            </a:r>
            <a:r>
              <a:rPr lang="en-US" b="1" dirty="0" smtClean="0"/>
              <a:t>Nokia </a:t>
            </a:r>
            <a:r>
              <a:rPr lang="en-US" b="1" dirty="0" err="1" smtClean="0"/>
              <a:t>smartphone</a:t>
            </a:r>
            <a:r>
              <a:rPr lang="en-US" b="1" dirty="0" smtClean="0"/>
              <a:t> </a:t>
            </a:r>
            <a:r>
              <a:rPr lang="en-US" dirty="0" smtClean="0"/>
              <a:t>users to exchange text, image, video and audio messages for free. </a:t>
            </a:r>
            <a:r>
              <a:rPr lang="en-US" dirty="0" err="1" smtClean="0"/>
              <a:t>WhatsApp</a:t>
            </a:r>
            <a:r>
              <a:rPr lang="en-US" dirty="0" smtClean="0"/>
              <a:t> is especially popular with end users who do not have unlimited text messaging.</a:t>
            </a:r>
            <a:endParaRPr lang="en-US" dirty="0" smtClean="0"/>
          </a:p>
          <a:p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500042"/>
            <a:ext cx="458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Working of our App</a:t>
            </a:r>
            <a:endParaRPr lang="en-US" sz="3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0430" y="1214422"/>
            <a:ext cx="178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r>
              <a:rPr lang="en-US" dirty="0" smtClean="0"/>
              <a:t> </a:t>
            </a:r>
            <a:r>
              <a:rPr lang="en-US" dirty="0" smtClean="0"/>
              <a:t>Screen</a:t>
            </a:r>
            <a:endParaRPr lang="en-US" dirty="0"/>
          </a:p>
        </p:txBody>
      </p:sp>
      <p:pic>
        <p:nvPicPr>
          <p:cNvPr id="10" name="Picture 9" descr="Screenshot (354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10" y="1643050"/>
            <a:ext cx="7877900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55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34" y="1142984"/>
            <a:ext cx="8383887" cy="4713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0430" y="57148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 Screen</a:t>
            </a:r>
            <a:endParaRPr lang="en-US" dirty="0"/>
          </a:p>
        </p:txBody>
      </p:sp>
      <p:pic>
        <p:nvPicPr>
          <p:cNvPr id="7" name="Picture 6" descr="Screenshot (356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596" y="1071546"/>
            <a:ext cx="8383887" cy="4713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2724</Words>
  <Application>WPS Presentation</Application>
  <PresentationFormat>On-screen Show (4:3)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           WHATSAPP CLONE APP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 MEDICINE DETECTION APP</dc:title>
  <dc:creator>Admin</dc:creator>
  <cp:lastModifiedBy>Admin</cp:lastModifiedBy>
  <cp:revision>24</cp:revision>
  <dcterms:created xsi:type="dcterms:W3CDTF">2021-11-28T21:44:00Z</dcterms:created>
  <dcterms:modified xsi:type="dcterms:W3CDTF">2022-05-29T18:48:07Z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9F0C36CA5F814CCDAFC234EEBAB7DFD4</vt:lpwstr>
  </property>
  <property fmtid="{D5CDD505-2E9C-101B-9397-08002B2CF9AE}" pid="3" name="KSOProductBuildVer">
    <vt:lpwstr>1033-11.2.0.11130</vt:lpwstr>
  </property>
</Properties>
</file>