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0d561190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0d561190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20d561190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20d561190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20d561190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20d561190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20d561190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20d561190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20d561190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20d561190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hronicdata.cdc.gov/500-Cities-Places/500-Cities-Census-Tract-level-Data-GIS-Friendly-Fo/k86t-wghb/about_data" TargetMode="External"/><Relationship Id="rId4" Type="http://schemas.openxmlformats.org/officeDocument/2006/relationships/hyperlink" Target="https://www.ers.usda.gov/data-products/food-environment-atlas/docum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15100" y="1840800"/>
            <a:ext cx="43569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363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Take-Home Data Challenge</a:t>
            </a:r>
            <a:endParaRPr sz="363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68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731775" y="937800"/>
            <a:ext cx="4224900" cy="3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6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1"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Analyze food access disparities across U.S. counties and estimate the impact of intervention programs</a:t>
            </a:r>
            <a:endParaRPr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6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Datasets Used</a:t>
            </a:r>
            <a:r>
              <a:rPr b="1"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54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85"/>
              <a:buFont typeface="Arial"/>
              <a:buChar char="●"/>
            </a:pPr>
            <a:r>
              <a:rPr b="1"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Census Data:</a:t>
            </a:r>
            <a:r>
              <a:rPr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Population demographics, food insecurity, health indicators</a:t>
            </a:r>
            <a:endParaRPr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[Source]</a:t>
            </a:r>
            <a:endParaRPr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54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85"/>
              <a:buFont typeface="Arial"/>
              <a:buChar char="●"/>
            </a:pPr>
            <a:r>
              <a:rPr b="1"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USDA Food Environment Atlas:</a:t>
            </a:r>
            <a:r>
              <a:rPr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Access to grocery stores, participation in SNAP (food stamps), free lunch programs, and poverty rates.</a:t>
            </a:r>
            <a:endParaRPr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38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</a:t>
            </a:r>
            <a:r>
              <a:rPr lang="en" sz="138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38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2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219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Preprocessing &amp; Merging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91900" y="1367300"/>
            <a:ext cx="8664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Steps Taken: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✔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Feature Selection: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Key variables related to food insecurity &amp; access.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✔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FIPS Standardization: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Unified county-level data.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✔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Missing Data Handling: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Imputed missing </a:t>
            </a:r>
            <a:r>
              <a:rPr lang="en" sz="14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PCT_FREE_LUNCH15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values.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✔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Final Merged Dataset: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Unified dataset combining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Census &amp; Food Atlas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metrics.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0" y="2816650"/>
            <a:ext cx="5110754" cy="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50" y="2160325"/>
            <a:ext cx="5531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44425" y="0"/>
            <a:ext cx="83274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We Deploy a Food Access Program?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44975" y="1351950"/>
            <a:ext cx="4824900" cy="2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✔ Identified counties where:</a:t>
            </a:r>
            <a:endParaRPr sz="153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607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b="1"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≥30% population has low food access</a:t>
            </a:r>
            <a:r>
              <a:rPr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(USDA threshold)</a:t>
            </a:r>
            <a:endParaRPr i="1" sz="153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607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b="1"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≥15% food insecurity rate </a:t>
            </a:r>
            <a:r>
              <a:rPr i="1"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(Feeding America threshold)</a:t>
            </a:r>
            <a:endParaRPr i="1" sz="153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✔ </a:t>
            </a:r>
            <a:r>
              <a:rPr lang="en" sz="15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Priority Areas Identified:</a:t>
            </a:r>
            <a:endParaRPr sz="15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607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b="1" lang="en" sz="15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Counties from New York, Alabama, Missouri, Louisiana as top need areas.</a:t>
            </a:r>
            <a:endParaRPr b="1" sz="153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04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00" y="1258550"/>
            <a:ext cx="3524250" cy="284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41000" y="0"/>
            <a:ext cx="87030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</a:rPr>
              <a:t>How many people will be included? How many might be successfully engaged?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8" name="Google Shape;108;p16" title="q2.png"/>
          <p:cNvPicPr preferRelativeResize="0"/>
          <p:nvPr/>
        </p:nvPicPr>
        <p:blipFill rotWithShape="1">
          <a:blip r:embed="rId3">
            <a:alphaModFix/>
          </a:blip>
          <a:srcRect b="0" l="0" r="-6609" t="-4036"/>
          <a:stretch/>
        </p:blipFill>
        <p:spPr>
          <a:xfrm>
            <a:off x="92200" y="586200"/>
            <a:ext cx="6268050" cy="45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008575" y="986400"/>
            <a:ext cx="2811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Increase outreach in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Boone County, MO,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where food insecurity is high but engagement remains low.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Focus intervention efforts on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Jefferson County, AL, Monroe County, NY, and Caddo Parish, LA,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where the largest populations face food insecurity.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Enhance engagement strategies in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St. Charles County, MO, and Wayne County, NY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to close the gap between food insecurity and program participation.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913550" y="0"/>
            <a:ext cx="87951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Benefits the Most? Identifying Subgroups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705275" y="2074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-27150" l="-6010" r="-22971" t="-1831"/>
          <a:stretch/>
        </p:blipFill>
        <p:spPr>
          <a:xfrm>
            <a:off x="0" y="682288"/>
            <a:ext cx="6108849" cy="44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328250" y="1539650"/>
            <a:ext cx="26748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06800" y="1099475"/>
            <a:ext cx="37671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Children in Need:</a:t>
            </a:r>
            <a:r>
              <a:rPr lang="en" sz="1100"/>
              <a:t> </a:t>
            </a:r>
            <a:r>
              <a:rPr b="1" lang="en" sz="1100"/>
              <a:t>13,478 counties</a:t>
            </a:r>
            <a:r>
              <a:rPr lang="en" sz="1100"/>
              <a:t> – Highest priority group. Expanding food programs in schools is crucial.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Low-Income Families:</a:t>
            </a:r>
            <a:r>
              <a:rPr lang="en" sz="1100"/>
              <a:t> </a:t>
            </a:r>
            <a:r>
              <a:rPr b="1" lang="en" sz="1100"/>
              <a:t>13,082 counties</a:t>
            </a:r>
            <a:r>
              <a:rPr lang="en" sz="1100"/>
              <a:t> – Strong need for SNAP and food assistance expansion.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Seniors at Risk:</a:t>
            </a:r>
            <a:r>
              <a:rPr lang="en" sz="1100"/>
              <a:t> </a:t>
            </a:r>
            <a:r>
              <a:rPr b="1" lang="en" sz="1100"/>
              <a:t>5,903 counties</a:t>
            </a:r>
            <a:r>
              <a:rPr lang="en" sz="1100"/>
              <a:t> – Limited SNAP access. Targeted outreach required.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Food Insecurity Gap:</a:t>
            </a:r>
            <a:r>
              <a:rPr lang="en" sz="1100"/>
              <a:t> </a:t>
            </a:r>
            <a:r>
              <a:rPr b="1" lang="en" sz="1100"/>
              <a:t>5,571 counties</a:t>
            </a:r>
            <a:r>
              <a:rPr lang="en" sz="1100"/>
              <a:t> – High food insecurity but low aid coverage. Increase program awareness.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19" name="Google Shape;119;p17"/>
          <p:cNvSpPr txBox="1"/>
          <p:nvPr/>
        </p:nvSpPr>
        <p:spPr>
          <a:xfrm>
            <a:off x="638700" y="4185375"/>
            <a:ext cx="7866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200"/>
              <a:t>Action</a:t>
            </a:r>
            <a:r>
              <a:rPr i="1" lang="en" sz="1200"/>
              <a:t>: Prioritize children and low-income families while bridging gaps for seniors and under-supported areas.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860075" y="0"/>
            <a:ext cx="61797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F1F1F"/>
                </a:solidFill>
              </a:rPr>
              <a:t>What is the projected impact of this program?</a:t>
            </a:r>
            <a:endParaRPr sz="3500"/>
          </a:p>
        </p:txBody>
      </p:sp>
      <p:sp>
        <p:nvSpPr>
          <p:cNvPr id="125" name="Google Shape;125;p18"/>
          <p:cNvSpPr txBox="1"/>
          <p:nvPr/>
        </p:nvSpPr>
        <p:spPr>
          <a:xfrm>
            <a:off x="5973300" y="1381500"/>
            <a:ext cx="3003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Projected Benefits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1.3M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fewer food-insecure people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650K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more SNAP participants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2.5M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additional free lunch participants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690K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fewer children in poverty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5" y="1071250"/>
            <a:ext cx="5668500" cy="31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