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B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C503-85B9-4314-9F78-E6E1177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38CE1-85DA-4C4C-A510-431833190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D4E5C-11BC-46D2-AAA0-3C8097BD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CA59-2B33-4C32-A27A-0353A43B0EA5}" type="datetimeFigureOut">
              <a:rPr lang="en-BB" smtClean="0"/>
              <a:t>08/31/2024</a:t>
            </a:fld>
            <a:endParaRPr lang="en-B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09F14-2CAA-4EDC-80A2-A747D6D9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2B407-C4FE-4DBF-9283-4880C4A6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AE1-CAE8-4990-9359-40CB6C62885A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18429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FCDE-B987-4B8C-A670-5AB3BAF6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03C17-EDBA-42C2-9858-51DD054AE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8DCB-39D8-4C47-BE56-6A3D1D9A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CA59-2B33-4C32-A27A-0353A43B0EA5}" type="datetimeFigureOut">
              <a:rPr lang="en-BB" smtClean="0"/>
              <a:t>08/31/2024</a:t>
            </a:fld>
            <a:endParaRPr lang="en-B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6F52-C47B-400B-B8B7-BB036154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ACADE-9616-42E3-8157-DCB20823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AE1-CAE8-4990-9359-40CB6C62885A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336218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80963-F1B9-480B-9A90-38262322D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89507-3DC2-42FB-972D-5571B5D71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1B0D-9EC1-4814-8151-A2E077BC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CA59-2B33-4C32-A27A-0353A43B0EA5}" type="datetimeFigureOut">
              <a:rPr lang="en-BB" smtClean="0"/>
              <a:t>08/31/2024</a:t>
            </a:fld>
            <a:endParaRPr lang="en-B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B30E-F39B-429E-A49F-4101B9FE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23876-5B6C-4AB0-A341-2160294C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AE1-CAE8-4990-9359-40CB6C62885A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14988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A702-1FB9-4354-B3D7-7EA2FDFB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7A3E-9BDC-46B3-ACC3-1170B9A2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326AA-1DA7-45BC-B70F-1D0E1869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CA59-2B33-4C32-A27A-0353A43B0EA5}" type="datetimeFigureOut">
              <a:rPr lang="en-BB" smtClean="0"/>
              <a:t>08/31/2024</a:t>
            </a:fld>
            <a:endParaRPr lang="en-B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C4012-4C0A-4F11-ACC5-D459E6B9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674D1-961D-4AC6-BCEF-CAA53CB7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AE1-CAE8-4990-9359-40CB6C62885A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48844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01D5-32D3-4C5F-A571-95ABCDAB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A914-0E0A-45C4-8E81-A86921DD1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85FF8-D585-4DFA-A349-9D61536B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CA59-2B33-4C32-A27A-0353A43B0EA5}" type="datetimeFigureOut">
              <a:rPr lang="en-BB" smtClean="0"/>
              <a:t>08/31/2024</a:t>
            </a:fld>
            <a:endParaRPr lang="en-B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C1244-9527-4099-9B46-BC86A8E3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7005E-5D1C-4B13-B363-28F78E9C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AE1-CAE8-4990-9359-40CB6C62885A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20526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FD10-7D1C-4E0E-94E6-324E1633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A246-75A9-40CD-9914-3B8B8828B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675B-B4C2-433A-AA0A-BE7714DFD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83409-0438-4E1B-9155-08B99E6E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CA59-2B33-4C32-A27A-0353A43B0EA5}" type="datetimeFigureOut">
              <a:rPr lang="en-BB" smtClean="0"/>
              <a:t>08/31/2024</a:t>
            </a:fld>
            <a:endParaRPr lang="en-B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20175-4696-4ECF-88F2-CC174B78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3793E-E2F1-4698-BDEA-16D7EB5A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AE1-CAE8-4990-9359-40CB6C62885A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186945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4948-3FDA-4360-97D9-53B2503B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3C55-AB7F-4115-8BB6-3BBFD4C7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4A18C-912A-41EA-A08E-24B09545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14378-03D8-4E56-AFD3-47B225E3A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0CBC6-5BA5-40C0-84CA-419E1C771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CB812-CEE9-4578-93FD-E6063A02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CA59-2B33-4C32-A27A-0353A43B0EA5}" type="datetimeFigureOut">
              <a:rPr lang="en-BB" smtClean="0"/>
              <a:t>08/31/2024</a:t>
            </a:fld>
            <a:endParaRPr lang="en-B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FD19E-DAEB-4770-BACA-AB3CFB24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C46D1-1E04-4C1D-9F5B-00E88C4F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AE1-CAE8-4990-9359-40CB6C62885A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233161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F5D5-3252-4473-BA5D-32AC1573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03E5-BB5B-43CE-9B4D-A9AE5809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CA59-2B33-4C32-A27A-0353A43B0EA5}" type="datetimeFigureOut">
              <a:rPr lang="en-BB" smtClean="0"/>
              <a:t>08/31/2024</a:t>
            </a:fld>
            <a:endParaRPr lang="en-B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E9014-B5A9-4E02-B1DF-174375B6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EF9BE-CD82-49C6-81F0-D615C3E2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AE1-CAE8-4990-9359-40CB6C62885A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378199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7AE7D-6756-4B03-81BD-CAB9240D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CA59-2B33-4C32-A27A-0353A43B0EA5}" type="datetimeFigureOut">
              <a:rPr lang="en-BB" smtClean="0"/>
              <a:t>08/31/2024</a:t>
            </a:fld>
            <a:endParaRPr lang="en-B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DBCDB-CD34-4068-B51E-E73AFF59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762F5-B674-4D96-8441-9D2029E6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AE1-CAE8-4990-9359-40CB6C62885A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22636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C981-8E3F-474E-8A38-DD2D6C06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DF7E-5DC4-47F8-8D3D-1015149DE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DF3B8-DBEA-44B3-B6CB-B47ED2B87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9B16E-08B8-42C2-A78A-923E1907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CA59-2B33-4C32-A27A-0353A43B0EA5}" type="datetimeFigureOut">
              <a:rPr lang="en-BB" smtClean="0"/>
              <a:t>08/31/2024</a:t>
            </a:fld>
            <a:endParaRPr lang="en-B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28C3-97A2-467F-B540-D6CA3465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2CBE5-DB4E-4E56-ACEE-2ED84ED2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AE1-CAE8-4990-9359-40CB6C62885A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339979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8403-2361-4DC8-922E-3B45D7CB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05E46-5908-4F82-8104-D8C431334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1048F-FA25-432D-8019-404053E3A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F98C6-AD4D-4E02-A21F-EB1D4DC8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CA59-2B33-4C32-A27A-0353A43B0EA5}" type="datetimeFigureOut">
              <a:rPr lang="en-BB" smtClean="0"/>
              <a:t>08/31/2024</a:t>
            </a:fld>
            <a:endParaRPr lang="en-B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AE7CE-FC05-4AAA-8198-1A194E8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BD50F-092C-4161-9B54-19F3C626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AE1-CAE8-4990-9359-40CB6C62885A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160855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5A919-47D2-4262-BAFF-56DEA6E5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1F8FE-136C-493E-A689-E020BB662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74D1-D120-473D-A15A-C56410850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1CA59-2B33-4C32-A27A-0353A43B0EA5}" type="datetimeFigureOut">
              <a:rPr lang="en-BB" smtClean="0"/>
              <a:t>08/31/2024</a:t>
            </a:fld>
            <a:endParaRPr lang="en-B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3598F-0A73-4C5D-9D70-FA45D2FB2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2EC34-0C3C-449E-B6CB-87B30EA77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3AE1-CAE8-4990-9359-40CB6C62885A}" type="slidenum">
              <a:rPr lang="en-BB" smtClean="0"/>
              <a:t>‹#›</a:t>
            </a:fld>
            <a:endParaRPr lang="en-BB"/>
          </a:p>
        </p:txBody>
      </p:sp>
    </p:spTree>
    <p:extLst>
      <p:ext uri="{BB962C8B-B14F-4D97-AF65-F5344CB8AC3E}">
        <p14:creationId xmlns:p14="http://schemas.microsoft.com/office/powerpoint/2010/main" val="286300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C5FBE4-02E5-4F4B-9A6A-0E0229B87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0381"/>
            <a:ext cx="7878739" cy="44944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EBB2B6-81AF-4E1A-A150-C10795193C7D}"/>
              </a:ext>
            </a:extLst>
          </p:cNvPr>
          <p:cNvSpPr txBox="1"/>
          <p:nvPr/>
        </p:nvSpPr>
        <p:spPr>
          <a:xfrm>
            <a:off x="7999628" y="280079"/>
            <a:ext cx="38189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UI/</a:t>
            </a:r>
            <a:r>
              <a:rPr lang="en-US" dirty="0" err="1"/>
              <a:t>Ux</a:t>
            </a:r>
            <a:r>
              <a:rPr lang="en-US" dirty="0"/>
              <a:t> -- harsh, </a:t>
            </a:r>
            <a:r>
              <a:rPr lang="en-US" dirty="0" err="1"/>
              <a:t>sid</a:t>
            </a:r>
            <a:r>
              <a:rPr lang="en-US" dirty="0"/>
              <a:t>, Soumya</a:t>
            </a:r>
          </a:p>
          <a:p>
            <a:r>
              <a:rPr lang="en-US" dirty="0"/>
              <a:t>Webpages – harsh, </a:t>
            </a:r>
            <a:r>
              <a:rPr lang="en-US" dirty="0" err="1"/>
              <a:t>sid</a:t>
            </a:r>
            <a:r>
              <a:rPr lang="en-US" dirty="0"/>
              <a:t>, Soumya</a:t>
            </a:r>
          </a:p>
          <a:p>
            <a:endParaRPr lang="en-US" dirty="0"/>
          </a:p>
          <a:p>
            <a:r>
              <a:rPr lang="en-US" dirty="0"/>
              <a:t>Basic needs – signup page </a:t>
            </a:r>
          </a:p>
          <a:p>
            <a:r>
              <a:rPr lang="en-US" dirty="0"/>
              <a:t>2. Page for </a:t>
            </a:r>
            <a:r>
              <a:rPr lang="en-US" dirty="0" err="1"/>
              <a:t>ekyc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Presonal</a:t>
            </a:r>
            <a:r>
              <a:rPr lang="en-US" dirty="0"/>
              <a:t> dashboard for the user </a:t>
            </a:r>
          </a:p>
          <a:p>
            <a:r>
              <a:rPr lang="en-US" dirty="0"/>
              <a:t>4. </a:t>
            </a:r>
            <a:r>
              <a:rPr lang="en-US" dirty="0" err="1"/>
              <a:t>Sos</a:t>
            </a:r>
            <a:r>
              <a:rPr lang="en-US" dirty="0"/>
              <a:t> alarm and notifications</a:t>
            </a:r>
          </a:p>
          <a:p>
            <a:r>
              <a:rPr lang="en-US" dirty="0"/>
              <a:t>5. Basic form to survey the condition the user is in</a:t>
            </a:r>
            <a:endParaRPr lang="en-B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FF5F4-9657-4A1B-B972-62EDB4B12C53}"/>
              </a:ext>
            </a:extLst>
          </p:cNvPr>
          <p:cNvSpPr txBox="1"/>
          <p:nvPr/>
        </p:nvSpPr>
        <p:spPr>
          <a:xfrm>
            <a:off x="7996518" y="2967318"/>
            <a:ext cx="374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routing – Anirud</a:t>
            </a:r>
          </a:p>
          <a:p>
            <a:r>
              <a:rPr lang="en-US" dirty="0"/>
              <a:t>1. make login and signup pages working linking it with database</a:t>
            </a:r>
            <a:endParaRPr lang="en-B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0F0B5-FA1D-453E-875C-6A18FF0622EA}"/>
              </a:ext>
            </a:extLst>
          </p:cNvPr>
          <p:cNvSpPr txBox="1"/>
          <p:nvPr/>
        </p:nvSpPr>
        <p:spPr>
          <a:xfrm>
            <a:off x="7996518" y="4094480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services will be handed by us </a:t>
            </a:r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268767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F7EFA1-4F18-40C8-B508-9461BB46D578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Project Structure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Data Collection Module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Collect video feeds from CCTV cameras, surveillance footage, or other data sources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Preprocess video data for object detection and analysis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Object Detection Module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Apply object detection algorithms (e.g., YOLO, SSD) to identify individuals in the video feed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Extract bounding box coordinates and other relevant features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Gender Classification Module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Use machine learning models (e.g., CNN, SVM) to classify detected individuals as male or female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Train models on a labeled dataset of images or video frames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Anomaly Detection Module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Implement algorithms (e.g., One-class SVM, Local Outlier Factor) to identify unusual patterns, such as a lone woman at night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Analyze video data and detect anomalies in real-time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Alert Generation Module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Develop a system to generate alerts and notifications to law enforcement or emergency services when anomalies are detected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Integrate with emergency services, such as police dispatch systems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Data Analysis Module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Utilize data visualization and statistical analysis to identify trends, hotspots, and areas of concern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Provide insights for strategic planning and city safety initiatives</a:t>
            </a:r>
          </a:p>
          <a:p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408609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164CBE-C29F-4119-8D13-800622A270A8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System Architecture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Frontend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User interface for system administrators and law enforcement to monitor and respond to alerts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Real-time video feed display with bounding boxes and alerts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Backend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Data collection and processing module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Object detection and gender classification module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Anomaly detection and alert generation module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Data analysis and visualization module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Database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Store video data, object detection results, and alert information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Utilize a database management system (e.g., MySQL, MongoDB)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Technical Requirements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Programming Languages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Python for data analysis, machine learning, and backend development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JavaScript for frontend development.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Libraries and Frameworks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OpenCV for computer vision tasks.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TensorFlow or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__Inter_36bd41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 for machine learning tasks.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scikit-learn for data analysis and visualization.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Flask or Django for backend development.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React or Angular for frontend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429438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993A11-4E6E-4CA7-BFB5-6DBDFAF8FEE0}"/>
              </a:ext>
            </a:extLst>
          </p:cNvPr>
          <p:cNvSpPr txBox="1"/>
          <p:nvPr/>
        </p:nvSpPr>
        <p:spPr>
          <a:xfrm>
            <a:off x="0" y="95746"/>
            <a:ext cx="121107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Implementation Strategy: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Collection and Preprocessing: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Gather a dataset containing images and videos of public spaces with labeled genders, gestures, and safety scenarios.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Preprocess the data to train detection and classification models.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Development: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Train deep learning models for person detection, gender classification, and gesture recognition.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an anomaly detection model to identify unusual patterns and potential threats.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System Integration: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Integrate models into a real-time surveillance system, ensuring low latency and high accuracy.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dashboards for real-time monitoring and data analytics.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Testing and Validation: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Test the system in various public spaces, validate the accuracy of detection, and refine models based on feedback.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the system minimizes false positives and negatives to avoid unnecessary alarms.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1BCB9-610C-451E-8D9D-35B0A5D25650}"/>
              </a:ext>
            </a:extLst>
          </p:cNvPr>
          <p:cNvSpPr txBox="1"/>
          <p:nvPr/>
        </p:nvSpPr>
        <p:spPr>
          <a:xfrm>
            <a:off x="4241800" y="3789065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Linking with frontend and backend</a:t>
            </a:r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325205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535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__Inter_36bd41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 s</dc:creator>
  <cp:lastModifiedBy>Anushka Rai</cp:lastModifiedBy>
  <cp:revision>3</cp:revision>
  <dcterms:created xsi:type="dcterms:W3CDTF">2024-08-30T18:10:31Z</dcterms:created>
  <dcterms:modified xsi:type="dcterms:W3CDTF">2024-08-30T20:23:42Z</dcterms:modified>
</cp:coreProperties>
</file>