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341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Cloud-Based Video Editing With </a:t>
            </a:r>
            <a:r>
              <a:rPr dirty="0"/>
              <a:t>AWS Elemental </a:t>
            </a:r>
            <a:r>
              <a:rPr dirty="0" err="1"/>
              <a:t>MediaConvert</a:t>
            </a:r>
            <a:r>
              <a:rPr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00728"/>
            <a:ext cx="7211568" cy="175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ROLL NO: 2210030416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STUDENT NAME: B.ANUSHKA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GUIDE NAME: MS.</a:t>
            </a:r>
            <a:r>
              <a:rPr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. SREE LAXMI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55392"/>
            <a:ext cx="8229600" cy="337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800" dirty="0"/>
              <a:t>             THANK YOU</a:t>
            </a:r>
            <a:endParaRPr sz="5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This project develops a scalable, cost-effective cloud video editing solution. </a:t>
            </a:r>
          </a:p>
          <a:p>
            <a:pPr marL="0" marR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It leverages AWS Elemental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MediaConvert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, S3, Lambda, and Step Functions. The goal is enabling users to upload, transcode, and deliver high-quality video content.</a:t>
            </a:r>
          </a:p>
          <a:p>
            <a:pPr marL="0" marR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The platform enables users to upload raw video files, which are transcoded into various formats, resolutions, and bitrates for smooth playback on devices</a:t>
            </a:r>
            <a:r>
              <a:rPr lang="en-US" sz="1700" kern="2400" dirty="0">
                <a:ea typeface="SimSun" panose="02010600030101010101" pitchFamily="2" charset="-122"/>
              </a:rPr>
              <a:t>.</a:t>
            </a:r>
          </a:p>
          <a:p>
            <a:pPr marL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With the use of AWS, this solution does away with on-premises hardware needs, lowers processing time, and has guaranteed high availability. </a:t>
            </a:r>
          </a:p>
          <a:p>
            <a:pPr marL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The project is geared towards applications such as content development, live streaming, and business video production.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0" marR="0" indent="0" algn="just">
              <a:lnSpc>
                <a:spcPct val="150000"/>
              </a:lnSpc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AWS Elemental </a:t>
            </a:r>
            <a:r>
              <a:rPr lang="en-US" sz="1800" b="1" dirty="0" err="1"/>
              <a:t>MediaConvert</a:t>
            </a:r>
            <a:r>
              <a:rPr lang="en-US" sz="1800" b="1" dirty="0"/>
              <a:t> </a:t>
            </a:r>
            <a:r>
              <a:rPr lang="en-US" sz="1800" dirty="0"/>
              <a:t>– Converts raw videos into different formats, resolutions, and bitrates.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Amazon S3 </a:t>
            </a:r>
            <a:r>
              <a:rPr lang="en-US" sz="1800" dirty="0"/>
              <a:t>– Stores the raw input videos and processed output files securely.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AWS Lambda </a:t>
            </a:r>
            <a:r>
              <a:rPr lang="en-US" sz="1800" dirty="0"/>
              <a:t>– Automates the workflow by triggering </a:t>
            </a:r>
            <a:r>
              <a:rPr lang="en-US" sz="1800" dirty="0" err="1"/>
              <a:t>MediaConvert</a:t>
            </a:r>
            <a:r>
              <a:rPr lang="en-US" sz="1800" dirty="0"/>
              <a:t> when a new file is uploaded.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Step Functions </a:t>
            </a:r>
            <a:r>
              <a:rPr lang="en-US" sz="1800" dirty="0"/>
              <a:t>– Orchestrates the entire workflow, ensuring smooth 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CloudFront</a:t>
            </a:r>
            <a:r>
              <a:rPr lang="en-US" sz="1800" dirty="0"/>
              <a:t> – Delivers processed videos with low latency and high availability.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These services provide a fully managed, serverless, and scalable infrastructure for video editing, eliminating the need for costly hardware and manual intervention.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0551"/>
          </a:xfrm>
        </p:spPr>
        <p:txBody>
          <a:bodyPr/>
          <a:lstStyle/>
          <a:p>
            <a:r>
              <a:rPr dirty="0"/>
              <a:t>Architecture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514"/>
            <a:ext cx="8229600" cy="4787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1. User uploads video to S3</a:t>
            </a:r>
          </a:p>
          <a:p>
            <a:pPr marL="0" indent="0">
              <a:buNone/>
            </a:pPr>
            <a:r>
              <a:rPr sz="1800" dirty="0"/>
              <a:t>2. S3 triggers AWS Lambda</a:t>
            </a:r>
          </a:p>
          <a:p>
            <a:pPr marL="0" indent="0">
              <a:buNone/>
            </a:pPr>
            <a:r>
              <a:rPr sz="1800" dirty="0"/>
              <a:t>3. Lambda starts Step Functions workflow</a:t>
            </a:r>
          </a:p>
          <a:p>
            <a:pPr marL="0" indent="0">
              <a:buNone/>
            </a:pPr>
            <a:r>
              <a:rPr sz="1800" dirty="0"/>
              <a:t>4. </a:t>
            </a:r>
            <a:r>
              <a:rPr sz="1800" dirty="0" err="1"/>
              <a:t>MediaConvert</a:t>
            </a:r>
            <a:r>
              <a:rPr sz="1800" dirty="0"/>
              <a:t> processes video (format conversion, scaling, noise reduction)</a:t>
            </a:r>
          </a:p>
          <a:p>
            <a:pPr marL="0" indent="0">
              <a:buNone/>
            </a:pPr>
            <a:r>
              <a:rPr sz="1800" dirty="0"/>
              <a:t>5. Processed video stored in S3</a:t>
            </a:r>
          </a:p>
          <a:p>
            <a:pPr marL="0" indent="0">
              <a:buNone/>
            </a:pPr>
            <a:r>
              <a:rPr sz="1800" dirty="0"/>
              <a:t>6. CloudFront delivers video globally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4" name="Picture 2" descr="Video On Demand Processing with AWS ...">
            <a:extLst>
              <a:ext uri="{FF2B5EF4-FFF2-40B4-BE49-F238E27FC236}">
                <a16:creationId xmlns:a16="http://schemas.microsoft.com/office/drawing/2014/main" id="{AE5F5A76-4819-BE95-0396-B1227D17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29000"/>
            <a:ext cx="5742431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525"/>
            <a:ext cx="8229600" cy="452596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Amazon S3 is the central storage for source and processed videos. Videos uploaded to an S3 bucket initialize the processing chain.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Lambda controls workflow activation through automatic extraction of metadata (video format, video resolution) and initiating AWS Step Functions to manage execution.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Step Functions automate video processing through the coordination of multiple AWS services without human involvement to ensure seamless operation.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Elemental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MediaConvert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 transcoding does video transcoding, bitrate modification, format change, resolution scaling, noise reduction, and subtitle embedding for optimal playback on devices.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Amazon CloudFront is a global content delivery network (CDN) that delivers processed videos at low latencies with increased security.</a:t>
            </a:r>
            <a:endParaRPr lang="en-US" sz="1700" dirty="0">
              <a:effectLst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To set up the cloud-based video editing platform: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Amazon S3 - Create an S3 Bucket to store input and output videos.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Lambda – Configure Lambda functions to trigger workflows when a new video is uploaded to S3. Lambda extracts metadata and initiates processing.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Step Functions - Configure Step Functions to manage workflow execution and seamless video processing automation.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Elemental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MediaConvert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 - Set up AWS Elemental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MediaConvert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 to configure job settings (video format, resolution, bitrate).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5.  Amazon CloudFront – Deploy a Content Delivery Network (CDN) to efficiently distribute processed videos with low latency and high security. </a:t>
            </a:r>
            <a:endParaRPr lang="en-US" sz="1700" dirty="0">
              <a:effectLst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Security &amp;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kern="2400" dirty="0">
                <a:effectLst/>
                <a:ea typeface="SimSun" panose="02010600030101010101" pitchFamily="2" charset="-122"/>
              </a:rPr>
              <a:t>IAM Roles and Policies</a:t>
            </a:r>
            <a:endParaRPr lang="en-US" sz="1800" dirty="0">
              <a:effectLst/>
              <a:ea typeface="SimSun" panose="02010600030101010101" pitchFamily="2" charset="-122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Create 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MediaConvert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IAM role to allow the service to access Amazon S3 for input/output video files.</a:t>
            </a:r>
            <a:endParaRPr lang="en-US" sz="1800" dirty="0">
              <a:effectLst/>
              <a:ea typeface="SimSun" panose="02010600030101010101" pitchFamily="2" charset="-122"/>
            </a:endParaRPr>
          </a:p>
          <a:p>
            <a:pPr lvl="1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Restrict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MediaConvert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role permissions to prevent unauthorized modifications to video processing workflows.</a:t>
            </a:r>
            <a:endParaRPr lang="en-US" sz="1800" dirty="0">
              <a:effectLst/>
              <a:ea typeface="SimSun" panose="02010600030101010101" pitchFamily="2" charset="-122"/>
            </a:endParaRPr>
          </a:p>
          <a:p>
            <a:pPr marL="0" marR="0" lvl="0" indent="0" algn="just">
              <a:lnSpc>
                <a:spcPct val="150000"/>
              </a:lnSpc>
              <a:buNone/>
            </a:pPr>
            <a:r>
              <a:rPr lang="en-US" sz="1800" kern="2400" dirty="0">
                <a:ea typeface="SimSun" panose="02010600030101010101" pitchFamily="2" charset="-122"/>
              </a:rPr>
              <a:t>2</a:t>
            </a:r>
            <a:r>
              <a:rPr lang="en-US" sz="1800" kern="2400" dirty="0">
                <a:effectLst/>
                <a:ea typeface="SimSun" panose="02010600030101010101" pitchFamily="2" charset="-122"/>
              </a:rPr>
              <a:t>.   Data Encryption</a:t>
            </a:r>
            <a:endParaRPr lang="en-US" sz="1800" dirty="0">
              <a:effectLst/>
              <a:ea typeface="SimSun" panose="02010600030101010101" pitchFamily="2" charset="-122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2400" dirty="0">
                <a:effectLst/>
                <a:ea typeface="SimSun" panose="02010600030101010101" pitchFamily="2" charset="-122"/>
              </a:rPr>
              <a:t>Use AWS Key Management Service (KMS) to encrypt </a:t>
            </a:r>
            <a:r>
              <a:rPr lang="en-US" sz="1800" kern="2400" dirty="0" err="1">
                <a:effectLst/>
                <a:ea typeface="SimSun" panose="02010600030101010101" pitchFamily="2" charset="-122"/>
              </a:rPr>
              <a:t>MediaConvert</a:t>
            </a:r>
            <a:r>
              <a:rPr lang="en-US" sz="1800" kern="2400" dirty="0">
                <a:effectLst/>
                <a:ea typeface="SimSun" panose="02010600030101010101" pitchFamily="2" charset="-122"/>
              </a:rPr>
              <a:t> job configurations and metadata.</a:t>
            </a:r>
            <a:endParaRPr lang="en-US" sz="1800" dirty="0">
              <a:effectLst/>
              <a:ea typeface="SimSun" panose="02010600030101010101" pitchFamily="2" charset="-122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2400" dirty="0">
                <a:effectLst/>
                <a:ea typeface="SimSun" panose="02010600030101010101" pitchFamily="2" charset="-122"/>
              </a:rPr>
              <a:t>Enforce HTTPS (TLS encryption) for all video file transfers to prevent data interception.</a:t>
            </a:r>
            <a:endParaRPr lang="en-US" sz="1800" dirty="0">
              <a:effectLst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To automate deployment and updates: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CodePipeline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 – Automates infrastructure updates.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</a:t>
            </a:r>
            <a:r>
              <a:rPr lang="en-US" sz="1700" kern="2400" dirty="0" err="1">
                <a:effectLst/>
                <a:ea typeface="SimSun" panose="02010600030101010101" pitchFamily="2" charset="-122"/>
              </a:rPr>
              <a:t>CodeBuild</a:t>
            </a:r>
            <a:r>
              <a:rPr lang="en-US" sz="1700" kern="2400" dirty="0">
                <a:effectLst/>
                <a:ea typeface="SimSun" panose="02010600030101010101" pitchFamily="2" charset="-122"/>
              </a:rPr>
              <a:t> – Compiles and tests changes before deployment.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AWS Lambda Triggers – Automates video processing workflows.</a:t>
            </a:r>
            <a:endParaRPr lang="en-US" sz="1700" dirty="0">
              <a:effectLst/>
              <a:ea typeface="SimSun" panose="02010600030101010101" pitchFamily="2" charset="-122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700" kern="2400" dirty="0">
                <a:effectLst/>
                <a:ea typeface="SimSun" panose="02010600030101010101" pitchFamily="2" charset="-122"/>
              </a:rPr>
              <a:t>This setup ensures continuous integration, automated deployment, and minimal downtime.</a:t>
            </a:r>
            <a:endParaRPr lang="en-US" sz="1700" dirty="0">
              <a:effectLst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Benefits of Cloud-Based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700" dirty="0"/>
              <a:t>Fully automated &amp; serverless video processing</a:t>
            </a:r>
          </a:p>
          <a:p>
            <a:r>
              <a:rPr sz="1700" dirty="0"/>
              <a:t>Scalable &amp; cost-effective solution</a:t>
            </a:r>
          </a:p>
          <a:p>
            <a:r>
              <a:rPr sz="1700" dirty="0"/>
              <a:t>Secure &amp; encrypted video storage &amp; delivery</a:t>
            </a:r>
          </a:p>
          <a:p>
            <a:r>
              <a:rPr sz="1700" dirty="0"/>
              <a:t>High-quality adaptive streaming across platforms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685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Symbol</vt:lpstr>
      <vt:lpstr>Times New Roman</vt:lpstr>
      <vt:lpstr>Office Theme</vt:lpstr>
      <vt:lpstr>Cloud-Based Video Editing With AWS Elemental MediaConvert </vt:lpstr>
      <vt:lpstr>Introduction </vt:lpstr>
      <vt:lpstr>AWS Services Used</vt:lpstr>
      <vt:lpstr>Architecture &amp; Workflow</vt:lpstr>
      <vt:lpstr>AWS Service Interactions</vt:lpstr>
      <vt:lpstr>Implementation Steps</vt:lpstr>
      <vt:lpstr>Security &amp; Access Controls</vt:lpstr>
      <vt:lpstr>Automation &amp; CI/CD Pipeline</vt:lpstr>
      <vt:lpstr>Benefits of Cloud-Based Video Processing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Anushka Basuthkar</dc:creator>
  <cp:keywords/>
  <dc:description>generated using python-pptx</dc:description>
  <cp:lastModifiedBy>Anushka Basuthkar</cp:lastModifiedBy>
  <cp:revision>2</cp:revision>
  <dcterms:created xsi:type="dcterms:W3CDTF">2013-01-27T09:14:16Z</dcterms:created>
  <dcterms:modified xsi:type="dcterms:W3CDTF">2025-03-22T17:04:39Z</dcterms:modified>
  <cp:category/>
</cp:coreProperties>
</file>