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Catamaran" panose="020B0604020202020204" charset="0"/>
      <p:regular r:id="rId14"/>
      <p:bold r:id="rId15"/>
    </p:embeddedFont>
    <p:embeddedFont>
      <p:font typeface="Catamaran Light" panose="020B0604020202020204" charset="0"/>
      <p:regular r:id="rId16"/>
      <p:bold r:id="rId17"/>
    </p:embeddedFont>
    <p:embeddedFont>
      <p:font typeface="Fira Sans Extra Condensed Medium" panose="020B0604020202020204" charset="0"/>
      <p:regular r:id="rId18"/>
      <p:bold r:id="rId19"/>
      <p:italic r:id="rId20"/>
      <p:boldItalic r:id="rId21"/>
    </p:embeddedFont>
    <p:embeddedFont>
      <p:font typeface="High Tower Text" panose="02040502050506030303" pitchFamily="18" charset="0"/>
      <p:regular r:id="rId22"/>
      <p:italic r:id="rId23"/>
    </p:embeddedFont>
    <p:embeddedFont>
      <p:font typeface="Livvic" pitchFamily="2" charset="0"/>
      <p:regular r:id="rId24"/>
      <p:bold r:id="rId25"/>
      <p:italic r:id="rId26"/>
      <p:boldItalic r:id="rId27"/>
    </p:embeddedFont>
    <p:embeddedFont>
      <p:font typeface="Roboto" panose="02000000000000000000" pitchFamily="2" charset="0"/>
      <p:regular r:id="rId28"/>
      <p:bold r:id="rId29"/>
      <p:italic r:id="rId30"/>
      <p:boldItalic r:id="rId31"/>
    </p:embeddedFont>
    <p:embeddedFont>
      <p:font typeface="Segoe Script" panose="030B0504020000000003" pitchFamily="66" charset="0"/>
      <p:regular r:id="rId32"/>
      <p:bold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21" Type="http://schemas.openxmlformats.org/officeDocument/2006/relationships/font" Target="fonts/font8.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font" Target="fonts/font20.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font" Target="fonts/font19.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123befebaca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123befebaca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050">
              <a:solidFill>
                <a:srgbClr val="3C4043"/>
              </a:solidFill>
              <a:highlight>
                <a:srgbClr val="FFFFFF"/>
              </a:highlight>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3e13d9a7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3e13d9a7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3C4043"/>
              </a:solidFill>
              <a:highlight>
                <a:srgbClr val="FFFFFF"/>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5522eb7919_1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5522eb791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23befebaca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23befebaca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050">
              <a:solidFill>
                <a:srgbClr val="3C4043"/>
              </a:solidFill>
              <a:highlight>
                <a:srgbClr val="FFFFFF"/>
              </a:highlight>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1d85fdece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1d85fdece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050">
              <a:solidFill>
                <a:srgbClr val="3C4043"/>
              </a:solidFill>
              <a:highlight>
                <a:srgbClr val="FFFFFF"/>
              </a:highlight>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1d85fdece7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1d85fdece7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050">
              <a:solidFill>
                <a:srgbClr val="3C4043"/>
              </a:solidFill>
              <a:highlight>
                <a:srgbClr val="FFFFFF"/>
              </a:highlight>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5465e7bc0b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5465e7bc0b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050">
              <a:solidFill>
                <a:srgbClr val="3C4043"/>
              </a:solidFill>
              <a:highlight>
                <a:srgbClr val="FFFFFF"/>
              </a:highlight>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23befebaca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23befebaca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050">
              <a:solidFill>
                <a:srgbClr val="3C4043"/>
              </a:solidFill>
              <a:highlight>
                <a:srgbClr val="FFFFFF"/>
              </a:highlight>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23befebaca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23befebaca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050">
              <a:solidFill>
                <a:srgbClr val="3C4043"/>
              </a:solidFill>
              <a:highlight>
                <a:srgbClr val="FFFFFF"/>
              </a:highlight>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slide">
  <p:cSld name="CUSTOM_7">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39575" y="1701225"/>
            <a:ext cx="4592400" cy="17823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0" name="Google Shape;10;p2"/>
          <p:cNvSpPr txBox="1">
            <a:spLocks noGrp="1"/>
          </p:cNvSpPr>
          <p:nvPr>
            <p:ph type="subTitle" idx="1"/>
          </p:nvPr>
        </p:nvSpPr>
        <p:spPr>
          <a:xfrm>
            <a:off x="1039575" y="3206400"/>
            <a:ext cx="2402100" cy="717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rgbClr val="000000"/>
              </a:buClr>
              <a:buSzPts val="1200"/>
              <a:buNone/>
              <a:defRPr>
                <a:solidFill>
                  <a:srgbClr val="000000"/>
                </a:solidFill>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title">
  <p:cSld name="CUSTOM_35">
    <p:spTree>
      <p:nvGrpSpPr>
        <p:cNvPr id="1" name="Shape 61"/>
        <p:cNvGrpSpPr/>
        <p:nvPr/>
      </p:nvGrpSpPr>
      <p:grpSpPr>
        <a:xfrm>
          <a:off x="0" y="0"/>
          <a:ext cx="0" cy="0"/>
          <a:chOff x="0" y="0"/>
          <a:chExt cx="0" cy="0"/>
        </a:xfrm>
      </p:grpSpPr>
      <p:sp>
        <p:nvSpPr>
          <p:cNvPr id="62" name="Google Shape;62;p11"/>
          <p:cNvSpPr txBox="1">
            <a:spLocks noGrp="1"/>
          </p:cNvSpPr>
          <p:nvPr>
            <p:ph type="title"/>
          </p:nvPr>
        </p:nvSpPr>
        <p:spPr>
          <a:xfrm>
            <a:off x="3200250" y="1742750"/>
            <a:ext cx="27432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3600"/>
            </a:lvl1pPr>
            <a:lvl2pPr lvl="1" algn="ctr">
              <a:spcBef>
                <a:spcPts val="0"/>
              </a:spcBef>
              <a:spcAft>
                <a:spcPts val="0"/>
              </a:spcAft>
              <a:buNone/>
              <a:defRPr sz="3600">
                <a:latin typeface="Catamaran Light"/>
                <a:ea typeface="Catamaran Light"/>
                <a:cs typeface="Catamaran Light"/>
                <a:sym typeface="Catamaran Light"/>
              </a:defRPr>
            </a:lvl2pPr>
            <a:lvl3pPr lvl="2" algn="ctr">
              <a:spcBef>
                <a:spcPts val="0"/>
              </a:spcBef>
              <a:spcAft>
                <a:spcPts val="0"/>
              </a:spcAft>
              <a:buNone/>
              <a:defRPr sz="3600">
                <a:latin typeface="Catamaran Light"/>
                <a:ea typeface="Catamaran Light"/>
                <a:cs typeface="Catamaran Light"/>
                <a:sym typeface="Catamaran Light"/>
              </a:defRPr>
            </a:lvl3pPr>
            <a:lvl4pPr lvl="3" algn="ctr">
              <a:spcBef>
                <a:spcPts val="0"/>
              </a:spcBef>
              <a:spcAft>
                <a:spcPts val="0"/>
              </a:spcAft>
              <a:buNone/>
              <a:defRPr sz="3600">
                <a:latin typeface="Catamaran Light"/>
                <a:ea typeface="Catamaran Light"/>
                <a:cs typeface="Catamaran Light"/>
                <a:sym typeface="Catamaran Light"/>
              </a:defRPr>
            </a:lvl4pPr>
            <a:lvl5pPr lvl="4" algn="ctr">
              <a:spcBef>
                <a:spcPts val="0"/>
              </a:spcBef>
              <a:spcAft>
                <a:spcPts val="0"/>
              </a:spcAft>
              <a:buNone/>
              <a:defRPr sz="3600">
                <a:latin typeface="Catamaran Light"/>
                <a:ea typeface="Catamaran Light"/>
                <a:cs typeface="Catamaran Light"/>
                <a:sym typeface="Catamaran Light"/>
              </a:defRPr>
            </a:lvl5pPr>
            <a:lvl6pPr lvl="5" algn="ctr">
              <a:spcBef>
                <a:spcPts val="0"/>
              </a:spcBef>
              <a:spcAft>
                <a:spcPts val="0"/>
              </a:spcAft>
              <a:buNone/>
              <a:defRPr sz="3600">
                <a:latin typeface="Catamaran Light"/>
                <a:ea typeface="Catamaran Light"/>
                <a:cs typeface="Catamaran Light"/>
                <a:sym typeface="Catamaran Light"/>
              </a:defRPr>
            </a:lvl6pPr>
            <a:lvl7pPr lvl="6" algn="ctr">
              <a:spcBef>
                <a:spcPts val="0"/>
              </a:spcBef>
              <a:spcAft>
                <a:spcPts val="0"/>
              </a:spcAft>
              <a:buNone/>
              <a:defRPr sz="3600">
                <a:latin typeface="Catamaran Light"/>
                <a:ea typeface="Catamaran Light"/>
                <a:cs typeface="Catamaran Light"/>
                <a:sym typeface="Catamaran Light"/>
              </a:defRPr>
            </a:lvl7pPr>
            <a:lvl8pPr lvl="7" algn="ctr">
              <a:spcBef>
                <a:spcPts val="0"/>
              </a:spcBef>
              <a:spcAft>
                <a:spcPts val="0"/>
              </a:spcAft>
              <a:buNone/>
              <a:defRPr sz="3600">
                <a:latin typeface="Catamaran Light"/>
                <a:ea typeface="Catamaran Light"/>
                <a:cs typeface="Catamaran Light"/>
                <a:sym typeface="Catamaran Light"/>
              </a:defRPr>
            </a:lvl8pPr>
            <a:lvl9pPr lvl="8" algn="ctr">
              <a:spcBef>
                <a:spcPts val="0"/>
              </a:spcBef>
              <a:spcAft>
                <a:spcPts val="0"/>
              </a:spcAft>
              <a:buNone/>
              <a:defRPr sz="3600">
                <a:latin typeface="Catamaran Light"/>
                <a:ea typeface="Catamaran Light"/>
                <a:cs typeface="Catamaran Light"/>
                <a:sym typeface="Catamaran Light"/>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title">
  <p:cSld name="CUSTOM_38">
    <p:spTree>
      <p:nvGrpSpPr>
        <p:cNvPr id="1" name="Shape 63"/>
        <p:cNvGrpSpPr/>
        <p:nvPr/>
      </p:nvGrpSpPr>
      <p:grpSpPr>
        <a:xfrm>
          <a:off x="0" y="0"/>
          <a:ext cx="0" cy="0"/>
          <a:chOff x="0" y="0"/>
          <a:chExt cx="0" cy="0"/>
        </a:xfrm>
      </p:grpSpPr>
      <p:sp>
        <p:nvSpPr>
          <p:cNvPr id="64" name="Google Shape;64;p12"/>
          <p:cNvSpPr txBox="1">
            <a:spLocks noGrp="1"/>
          </p:cNvSpPr>
          <p:nvPr>
            <p:ph type="ctrTitle"/>
          </p:nvPr>
        </p:nvSpPr>
        <p:spPr>
          <a:xfrm>
            <a:off x="769725" y="1310050"/>
            <a:ext cx="34302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65" name="Google Shape;65;p12"/>
          <p:cNvSpPr txBox="1">
            <a:spLocks noGrp="1"/>
          </p:cNvSpPr>
          <p:nvPr>
            <p:ph type="title" idx="2" hasCustomPrompt="1"/>
          </p:nvPr>
        </p:nvSpPr>
        <p:spPr>
          <a:xfrm rot="5400000">
            <a:off x="7142178" y="3570226"/>
            <a:ext cx="17388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6000"/>
            </a:lvl1pPr>
            <a:lvl2pPr lvl="1"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ix columns">
  <p:cSld name="CUSTOM_30">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656422" y="1394416"/>
            <a:ext cx="18813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68" name="Google Shape;68;p13"/>
          <p:cNvSpPr txBox="1">
            <a:spLocks noGrp="1"/>
          </p:cNvSpPr>
          <p:nvPr>
            <p:ph type="subTitle" idx="1"/>
          </p:nvPr>
        </p:nvSpPr>
        <p:spPr>
          <a:xfrm>
            <a:off x="656425" y="1886725"/>
            <a:ext cx="15639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69" name="Google Shape;69;p13"/>
          <p:cNvSpPr txBox="1">
            <a:spLocks noGrp="1"/>
          </p:cNvSpPr>
          <p:nvPr>
            <p:ph type="ctrTitle" idx="2"/>
          </p:nvPr>
        </p:nvSpPr>
        <p:spPr>
          <a:xfrm>
            <a:off x="2650710" y="139441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70" name="Google Shape;70;p13"/>
          <p:cNvSpPr txBox="1">
            <a:spLocks noGrp="1"/>
          </p:cNvSpPr>
          <p:nvPr>
            <p:ph type="subTitle" idx="3"/>
          </p:nvPr>
        </p:nvSpPr>
        <p:spPr>
          <a:xfrm>
            <a:off x="2610700" y="1886725"/>
            <a:ext cx="19614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71" name="Google Shape;71;p13"/>
          <p:cNvSpPr txBox="1">
            <a:spLocks noGrp="1"/>
          </p:cNvSpPr>
          <p:nvPr>
            <p:ph type="ctrTitle" idx="4"/>
          </p:nvPr>
        </p:nvSpPr>
        <p:spPr>
          <a:xfrm>
            <a:off x="4638106" y="1394416"/>
            <a:ext cx="1881300" cy="6447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1800"/>
              <a:buNone/>
              <a:defRPr sz="1800"/>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endParaRPr/>
          </a:p>
        </p:txBody>
      </p:sp>
      <p:sp>
        <p:nvSpPr>
          <p:cNvPr id="72" name="Google Shape;72;p13"/>
          <p:cNvSpPr txBox="1">
            <a:spLocks noGrp="1"/>
          </p:cNvSpPr>
          <p:nvPr>
            <p:ph type="subTitle" idx="5"/>
          </p:nvPr>
        </p:nvSpPr>
        <p:spPr>
          <a:xfrm>
            <a:off x="4878076" y="1886725"/>
            <a:ext cx="16482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000"/>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a:endParaRPr/>
          </a:p>
        </p:txBody>
      </p:sp>
      <p:sp>
        <p:nvSpPr>
          <p:cNvPr id="73" name="Google Shape;73;p13"/>
          <p:cNvSpPr txBox="1">
            <a:spLocks noGrp="1"/>
          </p:cNvSpPr>
          <p:nvPr>
            <p:ph type="ctrTitle" idx="6"/>
          </p:nvPr>
        </p:nvSpPr>
        <p:spPr>
          <a:xfrm rot="5400000">
            <a:off x="6865575" y="1466125"/>
            <a:ext cx="2553000" cy="4875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74" name="Google Shape;74;p13"/>
          <p:cNvSpPr txBox="1">
            <a:spLocks noGrp="1"/>
          </p:cNvSpPr>
          <p:nvPr>
            <p:ph type="ctrTitle" idx="7"/>
          </p:nvPr>
        </p:nvSpPr>
        <p:spPr>
          <a:xfrm>
            <a:off x="656422" y="3367816"/>
            <a:ext cx="18813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75" name="Google Shape;75;p13"/>
          <p:cNvSpPr txBox="1">
            <a:spLocks noGrp="1"/>
          </p:cNvSpPr>
          <p:nvPr>
            <p:ph type="subTitle" idx="8"/>
          </p:nvPr>
        </p:nvSpPr>
        <p:spPr>
          <a:xfrm>
            <a:off x="656425" y="3860125"/>
            <a:ext cx="15639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76" name="Google Shape;76;p13"/>
          <p:cNvSpPr txBox="1">
            <a:spLocks noGrp="1"/>
          </p:cNvSpPr>
          <p:nvPr>
            <p:ph type="ctrTitle" idx="9"/>
          </p:nvPr>
        </p:nvSpPr>
        <p:spPr>
          <a:xfrm>
            <a:off x="2650710" y="336781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77" name="Google Shape;77;p13"/>
          <p:cNvSpPr txBox="1">
            <a:spLocks noGrp="1"/>
          </p:cNvSpPr>
          <p:nvPr>
            <p:ph type="subTitle" idx="13"/>
          </p:nvPr>
        </p:nvSpPr>
        <p:spPr>
          <a:xfrm>
            <a:off x="2610700" y="3860125"/>
            <a:ext cx="19614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78" name="Google Shape;78;p13"/>
          <p:cNvSpPr txBox="1">
            <a:spLocks noGrp="1"/>
          </p:cNvSpPr>
          <p:nvPr>
            <p:ph type="ctrTitle" idx="14"/>
          </p:nvPr>
        </p:nvSpPr>
        <p:spPr>
          <a:xfrm>
            <a:off x="4638106" y="3367816"/>
            <a:ext cx="1881300" cy="6447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1800"/>
              <a:buNone/>
              <a:defRPr sz="1800"/>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endParaRPr/>
          </a:p>
        </p:txBody>
      </p:sp>
      <p:sp>
        <p:nvSpPr>
          <p:cNvPr id="79" name="Google Shape;79;p13"/>
          <p:cNvSpPr txBox="1">
            <a:spLocks noGrp="1"/>
          </p:cNvSpPr>
          <p:nvPr>
            <p:ph type="subTitle" idx="15"/>
          </p:nvPr>
        </p:nvSpPr>
        <p:spPr>
          <a:xfrm>
            <a:off x="4878076" y="3860125"/>
            <a:ext cx="16482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000"/>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design">
  <p:cSld name="CUSTOM_31">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rot="5400000">
            <a:off x="6603595" y="1930225"/>
            <a:ext cx="3481200" cy="4875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 columns 1">
  <p:cSld name="CUSTOM_21">
    <p:spTree>
      <p:nvGrpSpPr>
        <p:cNvPr id="1" name="Shape 82"/>
        <p:cNvGrpSpPr/>
        <p:nvPr/>
      </p:nvGrpSpPr>
      <p:grpSpPr>
        <a:xfrm>
          <a:off x="0" y="0"/>
          <a:ext cx="0" cy="0"/>
          <a:chOff x="0" y="0"/>
          <a:chExt cx="0" cy="0"/>
        </a:xfrm>
      </p:grpSpPr>
      <p:sp>
        <p:nvSpPr>
          <p:cNvPr id="83" name="Google Shape;83;p15"/>
          <p:cNvSpPr txBox="1">
            <a:spLocks noGrp="1"/>
          </p:cNvSpPr>
          <p:nvPr>
            <p:ph type="subTitle" idx="1"/>
          </p:nvPr>
        </p:nvSpPr>
        <p:spPr>
          <a:xfrm>
            <a:off x="4633950" y="1847896"/>
            <a:ext cx="18180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84" name="Google Shape;84;p15"/>
          <p:cNvSpPr txBox="1">
            <a:spLocks noGrp="1"/>
          </p:cNvSpPr>
          <p:nvPr>
            <p:ph type="subTitle" idx="2"/>
          </p:nvPr>
        </p:nvSpPr>
        <p:spPr>
          <a:xfrm>
            <a:off x="4633950" y="3827870"/>
            <a:ext cx="18180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85" name="Google Shape;85;p15"/>
          <p:cNvSpPr txBox="1">
            <a:spLocks noGrp="1"/>
          </p:cNvSpPr>
          <p:nvPr>
            <p:ph type="ctrTitle"/>
          </p:nvPr>
        </p:nvSpPr>
        <p:spPr>
          <a:xfrm>
            <a:off x="4633950" y="1539296"/>
            <a:ext cx="2619300" cy="3849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86" name="Google Shape;86;p15"/>
          <p:cNvSpPr txBox="1">
            <a:spLocks noGrp="1"/>
          </p:cNvSpPr>
          <p:nvPr>
            <p:ph type="ctrTitle" idx="3"/>
          </p:nvPr>
        </p:nvSpPr>
        <p:spPr>
          <a:xfrm>
            <a:off x="4633950" y="3519270"/>
            <a:ext cx="2619300" cy="3849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87" name="Google Shape;87;p15"/>
          <p:cNvSpPr txBox="1">
            <a:spLocks noGrp="1"/>
          </p:cNvSpPr>
          <p:nvPr>
            <p:ph type="ctrTitle" idx="4"/>
          </p:nvPr>
        </p:nvSpPr>
        <p:spPr>
          <a:xfrm rot="5400000">
            <a:off x="6917175" y="1414524"/>
            <a:ext cx="2449800" cy="4875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Tree>
  </p:cSld>
  <p:clrMapOvr>
    <a:masterClrMapping/>
  </p:clrMapOvr>
  <p:extLst>
    <p:ext uri="{DCECCB84-F9BA-43D5-87BE-67443E8EF086}">
      <p15:sldGuideLst xmlns:p15="http://schemas.microsoft.com/office/powerpoint/2012/main">
        <p15:guide id="1" orient="horz" pos="510">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text 5">
  <p:cSld name="CUSTOM_32">
    <p:spTree>
      <p:nvGrpSpPr>
        <p:cNvPr id="1" name="Shape 88"/>
        <p:cNvGrpSpPr/>
        <p:nvPr/>
      </p:nvGrpSpPr>
      <p:grpSpPr>
        <a:xfrm>
          <a:off x="0" y="0"/>
          <a:ext cx="0" cy="0"/>
          <a:chOff x="0" y="0"/>
          <a:chExt cx="0" cy="0"/>
        </a:xfrm>
      </p:grpSpPr>
      <p:sp>
        <p:nvSpPr>
          <p:cNvPr id="89" name="Google Shape;89;p16"/>
          <p:cNvSpPr txBox="1">
            <a:spLocks noGrp="1"/>
          </p:cNvSpPr>
          <p:nvPr>
            <p:ph type="subTitle" idx="1"/>
          </p:nvPr>
        </p:nvSpPr>
        <p:spPr>
          <a:xfrm>
            <a:off x="2258125" y="3106325"/>
            <a:ext cx="3029100" cy="1009500"/>
          </a:xfrm>
          <a:prstGeom prst="rect">
            <a:avLst/>
          </a:prstGeom>
        </p:spPr>
        <p:txBody>
          <a:bodyPr spcFirstLastPara="1" wrap="square" lIns="91425" tIns="91425" rIns="91425" bIns="91425" anchor="t" anchorCtr="0">
            <a:noAutofit/>
          </a:bodyPr>
          <a:lstStyle>
            <a:lvl1pPr lvl="0">
              <a:spcBef>
                <a:spcPts val="0"/>
              </a:spcBef>
              <a:spcAft>
                <a:spcPts val="0"/>
              </a:spcAft>
              <a:buNone/>
              <a:defRPr sz="1100"/>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a:endParaRPr/>
          </a:p>
        </p:txBody>
      </p:sp>
      <p:sp>
        <p:nvSpPr>
          <p:cNvPr id="90" name="Google Shape;90;p16"/>
          <p:cNvSpPr txBox="1">
            <a:spLocks noGrp="1"/>
          </p:cNvSpPr>
          <p:nvPr>
            <p:ph type="ctrTitle"/>
          </p:nvPr>
        </p:nvSpPr>
        <p:spPr>
          <a:xfrm rot="5400000">
            <a:off x="7241489" y="1041025"/>
            <a:ext cx="1702800" cy="4875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hree columns 4">
  <p:cSld name="CUSTOM_33">
    <p:spTree>
      <p:nvGrpSpPr>
        <p:cNvPr id="1" name="Shape 91"/>
        <p:cNvGrpSpPr/>
        <p:nvPr/>
      </p:nvGrpSpPr>
      <p:grpSpPr>
        <a:xfrm>
          <a:off x="0" y="0"/>
          <a:ext cx="0" cy="0"/>
          <a:chOff x="0" y="0"/>
          <a:chExt cx="0" cy="0"/>
        </a:xfrm>
      </p:grpSpPr>
      <p:sp>
        <p:nvSpPr>
          <p:cNvPr id="92" name="Google Shape;92;p17"/>
          <p:cNvSpPr txBox="1">
            <a:spLocks noGrp="1"/>
          </p:cNvSpPr>
          <p:nvPr>
            <p:ph type="subTitle" idx="1"/>
          </p:nvPr>
        </p:nvSpPr>
        <p:spPr>
          <a:xfrm flipH="1">
            <a:off x="840600" y="2432150"/>
            <a:ext cx="1650300" cy="753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000">
                <a:solidFill>
                  <a:srgbClr val="000000"/>
                </a:solidFill>
              </a:defRPr>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93" name="Google Shape;93;p17"/>
          <p:cNvSpPr txBox="1">
            <a:spLocks noGrp="1"/>
          </p:cNvSpPr>
          <p:nvPr>
            <p:ph type="subTitle" idx="2"/>
          </p:nvPr>
        </p:nvSpPr>
        <p:spPr>
          <a:xfrm>
            <a:off x="4702174" y="1049093"/>
            <a:ext cx="19602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000">
                <a:solidFill>
                  <a:srgbClr val="000000"/>
                </a:solidFill>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94" name="Google Shape;94;p17"/>
          <p:cNvSpPr txBox="1">
            <a:spLocks noGrp="1"/>
          </p:cNvSpPr>
          <p:nvPr>
            <p:ph type="ctrTitle"/>
          </p:nvPr>
        </p:nvSpPr>
        <p:spPr>
          <a:xfrm>
            <a:off x="-533400" y="2047350"/>
            <a:ext cx="3024300" cy="3849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95" name="Google Shape;95;p17"/>
          <p:cNvSpPr txBox="1">
            <a:spLocks noGrp="1"/>
          </p:cNvSpPr>
          <p:nvPr>
            <p:ph type="ctrTitle" idx="3"/>
          </p:nvPr>
        </p:nvSpPr>
        <p:spPr>
          <a:xfrm>
            <a:off x="4702174" y="664293"/>
            <a:ext cx="2619300" cy="3849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96" name="Google Shape;96;p17"/>
          <p:cNvSpPr txBox="1">
            <a:spLocks noGrp="1"/>
          </p:cNvSpPr>
          <p:nvPr>
            <p:ph type="subTitle" idx="4"/>
          </p:nvPr>
        </p:nvSpPr>
        <p:spPr>
          <a:xfrm>
            <a:off x="4702174" y="3788925"/>
            <a:ext cx="22149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000">
                <a:solidFill>
                  <a:srgbClr val="000000"/>
                </a:solidFill>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97" name="Google Shape;97;p17"/>
          <p:cNvSpPr txBox="1">
            <a:spLocks noGrp="1"/>
          </p:cNvSpPr>
          <p:nvPr>
            <p:ph type="ctrTitle" idx="5"/>
          </p:nvPr>
        </p:nvSpPr>
        <p:spPr>
          <a:xfrm>
            <a:off x="4702174" y="3389725"/>
            <a:ext cx="2475600" cy="3849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98" name="Google Shape;98;p17"/>
          <p:cNvSpPr txBox="1">
            <a:spLocks noGrp="1"/>
          </p:cNvSpPr>
          <p:nvPr>
            <p:ph type="ctrTitle" idx="6"/>
          </p:nvPr>
        </p:nvSpPr>
        <p:spPr>
          <a:xfrm rot="5400000">
            <a:off x="6860962" y="1407498"/>
            <a:ext cx="2449800" cy="4875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Tree>
  </p:cSld>
  <p:clrMapOvr>
    <a:masterClrMapping/>
  </p:clrMapOvr>
  <p:extLst>
    <p:ext uri="{DCECCB84-F9BA-43D5-87BE-67443E8EF086}">
      <p15:sldGuideLst xmlns:p15="http://schemas.microsoft.com/office/powerpoint/2012/main">
        <p15:guide id="1" orient="horz" pos="510">
          <p15:clr>
            <a:srgbClr val="FA7B17"/>
          </p15:clr>
        </p15:guide>
        <p15:guide id="2" pos="454">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wo columns 2">
  <p:cSld name="CUSTOM_34">
    <p:spTree>
      <p:nvGrpSpPr>
        <p:cNvPr id="1" name="Shape 99"/>
        <p:cNvGrpSpPr/>
        <p:nvPr/>
      </p:nvGrpSpPr>
      <p:grpSpPr>
        <a:xfrm>
          <a:off x="0" y="0"/>
          <a:ext cx="0" cy="0"/>
          <a:chOff x="0" y="0"/>
          <a:chExt cx="0" cy="0"/>
        </a:xfrm>
      </p:grpSpPr>
      <p:sp>
        <p:nvSpPr>
          <p:cNvPr id="100" name="Google Shape;100;p18"/>
          <p:cNvSpPr txBox="1">
            <a:spLocks noGrp="1"/>
          </p:cNvSpPr>
          <p:nvPr>
            <p:ph type="ctrTitle"/>
          </p:nvPr>
        </p:nvSpPr>
        <p:spPr>
          <a:xfrm rot="5400000">
            <a:off x="6860962" y="1407498"/>
            <a:ext cx="2449800" cy="4875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01" name="Google Shape;101;p18"/>
          <p:cNvSpPr txBox="1">
            <a:spLocks noGrp="1"/>
          </p:cNvSpPr>
          <p:nvPr>
            <p:ph type="subTitle" idx="1"/>
          </p:nvPr>
        </p:nvSpPr>
        <p:spPr>
          <a:xfrm>
            <a:off x="1579064" y="2147200"/>
            <a:ext cx="16266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0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102" name="Google Shape;102;p18"/>
          <p:cNvSpPr txBox="1">
            <a:spLocks noGrp="1"/>
          </p:cNvSpPr>
          <p:nvPr>
            <p:ph type="ctrTitle" idx="2"/>
          </p:nvPr>
        </p:nvSpPr>
        <p:spPr>
          <a:xfrm>
            <a:off x="1579064" y="1762400"/>
            <a:ext cx="2619300" cy="3849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03" name="Google Shape;103;p18"/>
          <p:cNvSpPr txBox="1">
            <a:spLocks noGrp="1"/>
          </p:cNvSpPr>
          <p:nvPr>
            <p:ph type="subTitle" idx="3"/>
          </p:nvPr>
        </p:nvSpPr>
        <p:spPr>
          <a:xfrm>
            <a:off x="4068269" y="2147200"/>
            <a:ext cx="16266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000">
                <a:solidFill>
                  <a:srgbClr val="000000"/>
                </a:solidFill>
              </a:defRPr>
            </a:lvl1pPr>
            <a:lvl2pPr lvl="1" algn="r" rtl="0">
              <a:lnSpc>
                <a:spcPct val="100000"/>
              </a:lnSpc>
              <a:spcBef>
                <a:spcPts val="0"/>
              </a:spcBef>
              <a:spcAft>
                <a:spcPts val="0"/>
              </a:spcAft>
              <a:buClr>
                <a:srgbClr val="000000"/>
              </a:buClr>
              <a:buSzPts val="1000"/>
              <a:buNone/>
              <a:defRPr sz="1000">
                <a:solidFill>
                  <a:srgbClr val="000000"/>
                </a:solidFill>
              </a:defRPr>
            </a:lvl2pPr>
            <a:lvl3pPr lvl="2" algn="r" rtl="0">
              <a:lnSpc>
                <a:spcPct val="100000"/>
              </a:lnSpc>
              <a:spcBef>
                <a:spcPts val="0"/>
              </a:spcBef>
              <a:spcAft>
                <a:spcPts val="0"/>
              </a:spcAft>
              <a:buClr>
                <a:srgbClr val="000000"/>
              </a:buClr>
              <a:buSzPts val="1000"/>
              <a:buNone/>
              <a:defRPr sz="1000">
                <a:solidFill>
                  <a:srgbClr val="000000"/>
                </a:solidFill>
              </a:defRPr>
            </a:lvl3pPr>
            <a:lvl4pPr lvl="3" algn="r" rtl="0">
              <a:lnSpc>
                <a:spcPct val="100000"/>
              </a:lnSpc>
              <a:spcBef>
                <a:spcPts val="0"/>
              </a:spcBef>
              <a:spcAft>
                <a:spcPts val="0"/>
              </a:spcAft>
              <a:buClr>
                <a:srgbClr val="000000"/>
              </a:buClr>
              <a:buSzPts val="1000"/>
              <a:buNone/>
              <a:defRPr sz="1000">
                <a:solidFill>
                  <a:srgbClr val="000000"/>
                </a:solidFill>
              </a:defRPr>
            </a:lvl4pPr>
            <a:lvl5pPr lvl="4" algn="r" rtl="0">
              <a:lnSpc>
                <a:spcPct val="100000"/>
              </a:lnSpc>
              <a:spcBef>
                <a:spcPts val="0"/>
              </a:spcBef>
              <a:spcAft>
                <a:spcPts val="0"/>
              </a:spcAft>
              <a:buClr>
                <a:srgbClr val="000000"/>
              </a:buClr>
              <a:buSzPts val="1000"/>
              <a:buNone/>
              <a:defRPr sz="1000">
                <a:solidFill>
                  <a:srgbClr val="000000"/>
                </a:solidFill>
              </a:defRPr>
            </a:lvl5pPr>
            <a:lvl6pPr lvl="5" algn="r" rtl="0">
              <a:lnSpc>
                <a:spcPct val="100000"/>
              </a:lnSpc>
              <a:spcBef>
                <a:spcPts val="0"/>
              </a:spcBef>
              <a:spcAft>
                <a:spcPts val="0"/>
              </a:spcAft>
              <a:buClr>
                <a:srgbClr val="000000"/>
              </a:buClr>
              <a:buSzPts val="1000"/>
              <a:buNone/>
              <a:defRPr sz="1000">
                <a:solidFill>
                  <a:srgbClr val="000000"/>
                </a:solidFill>
              </a:defRPr>
            </a:lvl6pPr>
            <a:lvl7pPr lvl="6" algn="r" rtl="0">
              <a:lnSpc>
                <a:spcPct val="100000"/>
              </a:lnSpc>
              <a:spcBef>
                <a:spcPts val="0"/>
              </a:spcBef>
              <a:spcAft>
                <a:spcPts val="0"/>
              </a:spcAft>
              <a:buClr>
                <a:srgbClr val="000000"/>
              </a:buClr>
              <a:buSzPts val="1000"/>
              <a:buNone/>
              <a:defRPr sz="1000">
                <a:solidFill>
                  <a:srgbClr val="000000"/>
                </a:solidFill>
              </a:defRPr>
            </a:lvl7pPr>
            <a:lvl8pPr lvl="7" algn="r" rtl="0">
              <a:lnSpc>
                <a:spcPct val="100000"/>
              </a:lnSpc>
              <a:spcBef>
                <a:spcPts val="0"/>
              </a:spcBef>
              <a:spcAft>
                <a:spcPts val="0"/>
              </a:spcAft>
              <a:buClr>
                <a:srgbClr val="000000"/>
              </a:buClr>
              <a:buSzPts val="1000"/>
              <a:buNone/>
              <a:defRPr sz="1000">
                <a:solidFill>
                  <a:srgbClr val="000000"/>
                </a:solidFill>
              </a:defRPr>
            </a:lvl8pPr>
            <a:lvl9pPr lvl="8" algn="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104" name="Google Shape;104;p18"/>
          <p:cNvSpPr txBox="1">
            <a:spLocks noGrp="1"/>
          </p:cNvSpPr>
          <p:nvPr>
            <p:ph type="ctrTitle" idx="4"/>
          </p:nvPr>
        </p:nvSpPr>
        <p:spPr>
          <a:xfrm>
            <a:off x="3075567" y="1762400"/>
            <a:ext cx="2619300" cy="3849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1800"/>
              <a:buNone/>
              <a:defRPr sz="1800"/>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text 6">
  <p:cSld name="CUSTOM_11_1_2_1">
    <p:spTree>
      <p:nvGrpSpPr>
        <p:cNvPr id="1" name="Shape 105"/>
        <p:cNvGrpSpPr/>
        <p:nvPr/>
      </p:nvGrpSpPr>
      <p:grpSpPr>
        <a:xfrm>
          <a:off x="0" y="0"/>
          <a:ext cx="0" cy="0"/>
          <a:chOff x="0" y="0"/>
          <a:chExt cx="0" cy="0"/>
        </a:xfrm>
      </p:grpSpPr>
      <p:sp>
        <p:nvSpPr>
          <p:cNvPr id="106" name="Google Shape;106;p19"/>
          <p:cNvSpPr txBox="1">
            <a:spLocks noGrp="1"/>
          </p:cNvSpPr>
          <p:nvPr>
            <p:ph type="ctrTitle"/>
          </p:nvPr>
        </p:nvSpPr>
        <p:spPr>
          <a:xfrm>
            <a:off x="831200" y="376498"/>
            <a:ext cx="3867300" cy="20541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a:lvl1pPr>
            <a:lvl2pPr lvl="1" rtl="0">
              <a:spcBef>
                <a:spcPts val="0"/>
              </a:spcBef>
              <a:spcAft>
                <a:spcPts val="0"/>
              </a:spcAft>
              <a:buClr>
                <a:schemeClr val="lt1"/>
              </a:buClr>
              <a:buSzPts val="1600"/>
              <a:buNone/>
              <a:defRPr sz="1600">
                <a:solidFill>
                  <a:schemeClr val="lt1"/>
                </a:solidFill>
              </a:defRPr>
            </a:lvl2pPr>
            <a:lvl3pPr lvl="2" rtl="0">
              <a:spcBef>
                <a:spcPts val="0"/>
              </a:spcBef>
              <a:spcAft>
                <a:spcPts val="0"/>
              </a:spcAft>
              <a:buClr>
                <a:schemeClr val="lt1"/>
              </a:buClr>
              <a:buSzPts val="1600"/>
              <a:buNone/>
              <a:defRPr sz="1600">
                <a:solidFill>
                  <a:schemeClr val="lt1"/>
                </a:solidFill>
              </a:defRPr>
            </a:lvl3pPr>
            <a:lvl4pPr lvl="3" rtl="0">
              <a:spcBef>
                <a:spcPts val="0"/>
              </a:spcBef>
              <a:spcAft>
                <a:spcPts val="0"/>
              </a:spcAft>
              <a:buClr>
                <a:schemeClr val="lt1"/>
              </a:buClr>
              <a:buSzPts val="1600"/>
              <a:buNone/>
              <a:defRPr sz="1600">
                <a:solidFill>
                  <a:schemeClr val="lt1"/>
                </a:solidFill>
              </a:defRPr>
            </a:lvl4pPr>
            <a:lvl5pPr lvl="4" rtl="0">
              <a:spcBef>
                <a:spcPts val="0"/>
              </a:spcBef>
              <a:spcAft>
                <a:spcPts val="0"/>
              </a:spcAft>
              <a:buClr>
                <a:schemeClr val="lt1"/>
              </a:buClr>
              <a:buSzPts val="1600"/>
              <a:buNone/>
              <a:defRPr sz="1600">
                <a:solidFill>
                  <a:schemeClr val="lt1"/>
                </a:solidFill>
              </a:defRPr>
            </a:lvl5pPr>
            <a:lvl6pPr lvl="5" rtl="0">
              <a:spcBef>
                <a:spcPts val="0"/>
              </a:spcBef>
              <a:spcAft>
                <a:spcPts val="0"/>
              </a:spcAft>
              <a:buClr>
                <a:schemeClr val="lt1"/>
              </a:buClr>
              <a:buSzPts val="1600"/>
              <a:buNone/>
              <a:defRPr sz="1600">
                <a:solidFill>
                  <a:schemeClr val="lt1"/>
                </a:solidFill>
              </a:defRPr>
            </a:lvl6pPr>
            <a:lvl7pPr lvl="6" rtl="0">
              <a:spcBef>
                <a:spcPts val="0"/>
              </a:spcBef>
              <a:spcAft>
                <a:spcPts val="0"/>
              </a:spcAft>
              <a:buClr>
                <a:schemeClr val="lt1"/>
              </a:buClr>
              <a:buSzPts val="1600"/>
              <a:buNone/>
              <a:defRPr sz="1600">
                <a:solidFill>
                  <a:schemeClr val="lt1"/>
                </a:solidFill>
              </a:defRPr>
            </a:lvl7pPr>
            <a:lvl8pPr lvl="7" rtl="0">
              <a:spcBef>
                <a:spcPts val="0"/>
              </a:spcBef>
              <a:spcAft>
                <a:spcPts val="0"/>
              </a:spcAft>
              <a:buClr>
                <a:schemeClr val="lt1"/>
              </a:buClr>
              <a:buSzPts val="1600"/>
              <a:buNone/>
              <a:defRPr sz="1600">
                <a:solidFill>
                  <a:schemeClr val="lt1"/>
                </a:solidFill>
              </a:defRPr>
            </a:lvl8pPr>
            <a:lvl9pPr lvl="8" rtl="0">
              <a:spcBef>
                <a:spcPts val="0"/>
              </a:spcBef>
              <a:spcAft>
                <a:spcPts val="0"/>
              </a:spcAft>
              <a:buClr>
                <a:schemeClr val="lt1"/>
              </a:buClr>
              <a:buSzPts val="1600"/>
              <a:buNone/>
              <a:defRPr sz="1600">
                <a:solidFill>
                  <a:schemeClr val="lt1"/>
                </a:solidFill>
              </a:defRPr>
            </a:lvl9pPr>
          </a:lstStyle>
          <a:p>
            <a:endParaRPr/>
          </a:p>
        </p:txBody>
      </p:sp>
      <p:sp>
        <p:nvSpPr>
          <p:cNvPr id="107" name="Google Shape;107;p19"/>
          <p:cNvSpPr txBox="1">
            <a:spLocks noGrp="1"/>
          </p:cNvSpPr>
          <p:nvPr>
            <p:ph type="subTitle" idx="1"/>
          </p:nvPr>
        </p:nvSpPr>
        <p:spPr>
          <a:xfrm>
            <a:off x="831200" y="2314225"/>
            <a:ext cx="3081600" cy="178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Clr>
                <a:schemeClr val="lt1"/>
              </a:buClr>
              <a:buSzPts val="1200"/>
              <a:buNone/>
              <a:defRPr>
                <a:solidFill>
                  <a:schemeClr val="lt1"/>
                </a:solidFill>
              </a:defRPr>
            </a:lvl2pPr>
            <a:lvl3pPr lvl="2" rtl="0">
              <a:lnSpc>
                <a:spcPct val="100000"/>
              </a:lnSpc>
              <a:spcBef>
                <a:spcPts val="0"/>
              </a:spcBef>
              <a:spcAft>
                <a:spcPts val="0"/>
              </a:spcAft>
              <a:buClr>
                <a:schemeClr val="lt1"/>
              </a:buClr>
              <a:buSzPts val="1200"/>
              <a:buNone/>
              <a:defRPr>
                <a:solidFill>
                  <a:schemeClr val="lt1"/>
                </a:solidFill>
              </a:defRPr>
            </a:lvl3pPr>
            <a:lvl4pPr lvl="3" rtl="0">
              <a:lnSpc>
                <a:spcPct val="100000"/>
              </a:lnSpc>
              <a:spcBef>
                <a:spcPts val="0"/>
              </a:spcBef>
              <a:spcAft>
                <a:spcPts val="0"/>
              </a:spcAft>
              <a:buClr>
                <a:schemeClr val="lt1"/>
              </a:buClr>
              <a:buSzPts val="1200"/>
              <a:buNone/>
              <a:defRPr>
                <a:solidFill>
                  <a:schemeClr val="lt1"/>
                </a:solidFill>
              </a:defRPr>
            </a:lvl4pPr>
            <a:lvl5pPr lvl="4" rtl="0">
              <a:lnSpc>
                <a:spcPct val="100000"/>
              </a:lnSpc>
              <a:spcBef>
                <a:spcPts val="0"/>
              </a:spcBef>
              <a:spcAft>
                <a:spcPts val="0"/>
              </a:spcAft>
              <a:buClr>
                <a:schemeClr val="lt1"/>
              </a:buClr>
              <a:buSzPts val="1200"/>
              <a:buNone/>
              <a:defRPr>
                <a:solidFill>
                  <a:schemeClr val="lt1"/>
                </a:solidFill>
              </a:defRPr>
            </a:lvl5pPr>
            <a:lvl6pPr lvl="5" rtl="0">
              <a:lnSpc>
                <a:spcPct val="100000"/>
              </a:lnSpc>
              <a:spcBef>
                <a:spcPts val="0"/>
              </a:spcBef>
              <a:spcAft>
                <a:spcPts val="0"/>
              </a:spcAft>
              <a:buClr>
                <a:schemeClr val="lt1"/>
              </a:buClr>
              <a:buSzPts val="1200"/>
              <a:buNone/>
              <a:defRPr>
                <a:solidFill>
                  <a:schemeClr val="lt1"/>
                </a:solidFill>
              </a:defRPr>
            </a:lvl6pPr>
            <a:lvl7pPr lvl="6" rtl="0">
              <a:lnSpc>
                <a:spcPct val="100000"/>
              </a:lnSpc>
              <a:spcBef>
                <a:spcPts val="0"/>
              </a:spcBef>
              <a:spcAft>
                <a:spcPts val="0"/>
              </a:spcAft>
              <a:buClr>
                <a:schemeClr val="lt1"/>
              </a:buClr>
              <a:buSzPts val="1200"/>
              <a:buNone/>
              <a:defRPr>
                <a:solidFill>
                  <a:schemeClr val="lt1"/>
                </a:solidFill>
              </a:defRPr>
            </a:lvl7pPr>
            <a:lvl8pPr lvl="7" rtl="0">
              <a:lnSpc>
                <a:spcPct val="100000"/>
              </a:lnSpc>
              <a:spcBef>
                <a:spcPts val="0"/>
              </a:spcBef>
              <a:spcAft>
                <a:spcPts val="0"/>
              </a:spcAft>
              <a:buClr>
                <a:schemeClr val="lt1"/>
              </a:buClr>
              <a:buSzPts val="1200"/>
              <a:buNone/>
              <a:defRPr>
                <a:solidFill>
                  <a:schemeClr val="lt1"/>
                </a:solidFill>
              </a:defRPr>
            </a:lvl8pPr>
            <a:lvl9pPr lvl="8" rtl="0">
              <a:lnSpc>
                <a:spcPct val="100000"/>
              </a:lnSpc>
              <a:spcBef>
                <a:spcPts val="0"/>
              </a:spcBef>
              <a:spcAft>
                <a:spcPts val="0"/>
              </a:spcAft>
              <a:buClr>
                <a:schemeClr val="lt1"/>
              </a:buClr>
              <a:buSzPts val="1200"/>
              <a:buNone/>
              <a:defRPr>
                <a:solidFill>
                  <a:schemeClr val="lt1"/>
                </a:solidFil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redits">
  <p:cSld name="CUSTOM_25">
    <p:spTree>
      <p:nvGrpSpPr>
        <p:cNvPr id="1" name="Shape 108"/>
        <p:cNvGrpSpPr/>
        <p:nvPr/>
      </p:nvGrpSpPr>
      <p:grpSpPr>
        <a:xfrm>
          <a:off x="0" y="0"/>
          <a:ext cx="0" cy="0"/>
          <a:chOff x="0" y="0"/>
          <a:chExt cx="0" cy="0"/>
        </a:xfrm>
      </p:grpSpPr>
      <p:sp>
        <p:nvSpPr>
          <p:cNvPr id="109" name="Google Shape;109;p20"/>
          <p:cNvSpPr txBox="1">
            <a:spLocks noGrp="1"/>
          </p:cNvSpPr>
          <p:nvPr>
            <p:ph type="body" idx="1"/>
          </p:nvPr>
        </p:nvSpPr>
        <p:spPr>
          <a:xfrm>
            <a:off x="642050" y="2134800"/>
            <a:ext cx="5308200" cy="14760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000000"/>
              </a:buClr>
              <a:buSzPts val="1200"/>
              <a:buChar char="●"/>
              <a:defRPr>
                <a:solidFill>
                  <a:srgbClr val="000000"/>
                </a:solidFill>
              </a:defRPr>
            </a:lvl1pPr>
            <a:lvl2pPr marL="914400" lvl="1" indent="-304800" rtl="0">
              <a:spcBef>
                <a:spcPts val="1600"/>
              </a:spcBef>
              <a:spcAft>
                <a:spcPts val="0"/>
              </a:spcAft>
              <a:buClr>
                <a:srgbClr val="000000"/>
              </a:buClr>
              <a:buSzPts val="1200"/>
              <a:buChar char="○"/>
              <a:defRPr>
                <a:solidFill>
                  <a:srgbClr val="000000"/>
                </a:solidFill>
              </a:defRPr>
            </a:lvl2pPr>
            <a:lvl3pPr marL="1371600" lvl="2" indent="-304800" rtl="0">
              <a:spcBef>
                <a:spcPts val="1600"/>
              </a:spcBef>
              <a:spcAft>
                <a:spcPts val="0"/>
              </a:spcAft>
              <a:buClr>
                <a:srgbClr val="000000"/>
              </a:buClr>
              <a:buSzPts val="1200"/>
              <a:buChar char="■"/>
              <a:defRPr>
                <a:solidFill>
                  <a:srgbClr val="000000"/>
                </a:solidFill>
              </a:defRPr>
            </a:lvl3pPr>
            <a:lvl4pPr marL="1828800" lvl="3" indent="-304800" rtl="0">
              <a:spcBef>
                <a:spcPts val="1600"/>
              </a:spcBef>
              <a:spcAft>
                <a:spcPts val="0"/>
              </a:spcAft>
              <a:buClr>
                <a:srgbClr val="000000"/>
              </a:buClr>
              <a:buSzPts val="1200"/>
              <a:buChar char="●"/>
              <a:defRPr>
                <a:solidFill>
                  <a:srgbClr val="000000"/>
                </a:solidFill>
              </a:defRPr>
            </a:lvl4pPr>
            <a:lvl5pPr marL="2286000" lvl="4" indent="-304800" rtl="0">
              <a:spcBef>
                <a:spcPts val="1600"/>
              </a:spcBef>
              <a:spcAft>
                <a:spcPts val="0"/>
              </a:spcAft>
              <a:buClr>
                <a:srgbClr val="000000"/>
              </a:buClr>
              <a:buSzPts val="1200"/>
              <a:buChar char="○"/>
              <a:defRPr>
                <a:solidFill>
                  <a:srgbClr val="000000"/>
                </a:solidFill>
              </a:defRPr>
            </a:lvl5pPr>
            <a:lvl6pPr marL="2743200" lvl="5" indent="-304800" rtl="0">
              <a:spcBef>
                <a:spcPts val="1600"/>
              </a:spcBef>
              <a:spcAft>
                <a:spcPts val="0"/>
              </a:spcAft>
              <a:buClr>
                <a:srgbClr val="000000"/>
              </a:buClr>
              <a:buSzPts val="1200"/>
              <a:buChar char="■"/>
              <a:defRPr>
                <a:solidFill>
                  <a:srgbClr val="000000"/>
                </a:solidFill>
              </a:defRPr>
            </a:lvl6pPr>
            <a:lvl7pPr marL="3200400" lvl="6" indent="-304800" rtl="0">
              <a:spcBef>
                <a:spcPts val="1600"/>
              </a:spcBef>
              <a:spcAft>
                <a:spcPts val="0"/>
              </a:spcAft>
              <a:buClr>
                <a:srgbClr val="000000"/>
              </a:buClr>
              <a:buSzPts val="1200"/>
              <a:buChar char="●"/>
              <a:defRPr>
                <a:solidFill>
                  <a:srgbClr val="000000"/>
                </a:solidFill>
              </a:defRPr>
            </a:lvl7pPr>
            <a:lvl8pPr marL="3657600" lvl="7" indent="-304800" rtl="0">
              <a:spcBef>
                <a:spcPts val="1600"/>
              </a:spcBef>
              <a:spcAft>
                <a:spcPts val="0"/>
              </a:spcAft>
              <a:buClr>
                <a:srgbClr val="000000"/>
              </a:buClr>
              <a:buSzPts val="1200"/>
              <a:buChar char="○"/>
              <a:defRPr>
                <a:solidFill>
                  <a:srgbClr val="000000"/>
                </a:solidFill>
              </a:defRPr>
            </a:lvl8pPr>
            <a:lvl9pPr marL="4114800" lvl="8" indent="-304800" rtl="0">
              <a:spcBef>
                <a:spcPts val="1600"/>
              </a:spcBef>
              <a:spcAft>
                <a:spcPts val="1600"/>
              </a:spcAft>
              <a:buClr>
                <a:srgbClr val="000000"/>
              </a:buClr>
              <a:buSzPts val="1200"/>
              <a:buChar char="■"/>
              <a:defRPr>
                <a:solidFill>
                  <a:srgbClr val="000000"/>
                </a:solidFill>
              </a:defRPr>
            </a:lvl9pPr>
          </a:lstStyle>
          <a:p>
            <a:endParaRPr/>
          </a:p>
        </p:txBody>
      </p:sp>
      <p:sp>
        <p:nvSpPr>
          <p:cNvPr id="110" name="Google Shape;110;p20"/>
          <p:cNvSpPr txBox="1">
            <a:spLocks noGrp="1"/>
          </p:cNvSpPr>
          <p:nvPr>
            <p:ph type="ctrTitle"/>
          </p:nvPr>
        </p:nvSpPr>
        <p:spPr>
          <a:xfrm rot="5400000">
            <a:off x="6923109" y="1407498"/>
            <a:ext cx="2449800" cy="4875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_12">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423902" y="387473"/>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13" name="Google Shape;13;p3"/>
          <p:cNvSpPr txBox="1">
            <a:spLocks noGrp="1"/>
          </p:cNvSpPr>
          <p:nvPr>
            <p:ph type="subTitle" idx="1"/>
          </p:nvPr>
        </p:nvSpPr>
        <p:spPr>
          <a:xfrm>
            <a:off x="3423900" y="802521"/>
            <a:ext cx="19065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14" name="Google Shape;14;p3"/>
          <p:cNvSpPr txBox="1">
            <a:spLocks noGrp="1"/>
          </p:cNvSpPr>
          <p:nvPr>
            <p:ph type="title" idx="2" hasCustomPrompt="1"/>
          </p:nvPr>
        </p:nvSpPr>
        <p:spPr>
          <a:xfrm>
            <a:off x="2023007" y="654113"/>
            <a:ext cx="17391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5" name="Google Shape;15;p3"/>
          <p:cNvSpPr txBox="1">
            <a:spLocks noGrp="1"/>
          </p:cNvSpPr>
          <p:nvPr>
            <p:ph type="ctrTitle" idx="3"/>
          </p:nvPr>
        </p:nvSpPr>
        <p:spPr>
          <a:xfrm>
            <a:off x="3425264" y="1224286"/>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16" name="Google Shape;16;p3"/>
          <p:cNvSpPr txBox="1">
            <a:spLocks noGrp="1"/>
          </p:cNvSpPr>
          <p:nvPr>
            <p:ph type="subTitle" idx="4"/>
          </p:nvPr>
        </p:nvSpPr>
        <p:spPr>
          <a:xfrm>
            <a:off x="3425259" y="1638859"/>
            <a:ext cx="19767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17" name="Google Shape;17;p3"/>
          <p:cNvSpPr txBox="1">
            <a:spLocks noGrp="1"/>
          </p:cNvSpPr>
          <p:nvPr>
            <p:ph type="title" idx="5" hasCustomPrompt="1"/>
          </p:nvPr>
        </p:nvSpPr>
        <p:spPr>
          <a:xfrm>
            <a:off x="2023007" y="1488788"/>
            <a:ext cx="16152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8" name="Google Shape;18;p3"/>
          <p:cNvSpPr txBox="1">
            <a:spLocks noGrp="1"/>
          </p:cNvSpPr>
          <p:nvPr>
            <p:ph type="ctrTitle" idx="6"/>
          </p:nvPr>
        </p:nvSpPr>
        <p:spPr>
          <a:xfrm>
            <a:off x="3427999" y="206109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19" name="Google Shape;19;p3"/>
          <p:cNvSpPr txBox="1">
            <a:spLocks noGrp="1"/>
          </p:cNvSpPr>
          <p:nvPr>
            <p:ph type="subTitle" idx="7"/>
          </p:nvPr>
        </p:nvSpPr>
        <p:spPr>
          <a:xfrm>
            <a:off x="3427997" y="2475197"/>
            <a:ext cx="19065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20" name="Google Shape;20;p3"/>
          <p:cNvSpPr txBox="1">
            <a:spLocks noGrp="1"/>
          </p:cNvSpPr>
          <p:nvPr>
            <p:ph type="title" idx="8" hasCustomPrompt="1"/>
          </p:nvPr>
        </p:nvSpPr>
        <p:spPr>
          <a:xfrm>
            <a:off x="2023007" y="2323463"/>
            <a:ext cx="15735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21" name="Google Shape;21;p3"/>
          <p:cNvSpPr txBox="1">
            <a:spLocks noGrp="1"/>
          </p:cNvSpPr>
          <p:nvPr>
            <p:ph type="ctrTitle" idx="9"/>
          </p:nvPr>
        </p:nvSpPr>
        <p:spPr>
          <a:xfrm rot="5400000">
            <a:off x="6601629" y="1646270"/>
            <a:ext cx="2913300" cy="487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22" name="Google Shape;22;p3"/>
          <p:cNvSpPr txBox="1">
            <a:spLocks noGrp="1"/>
          </p:cNvSpPr>
          <p:nvPr>
            <p:ph type="ctrTitle" idx="13"/>
          </p:nvPr>
        </p:nvSpPr>
        <p:spPr>
          <a:xfrm>
            <a:off x="3427999" y="2897911"/>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23" name="Google Shape;23;p3"/>
          <p:cNvSpPr txBox="1">
            <a:spLocks noGrp="1"/>
          </p:cNvSpPr>
          <p:nvPr>
            <p:ph type="subTitle" idx="14"/>
          </p:nvPr>
        </p:nvSpPr>
        <p:spPr>
          <a:xfrm>
            <a:off x="3427997" y="3311534"/>
            <a:ext cx="19065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24" name="Google Shape;24;p3"/>
          <p:cNvSpPr txBox="1">
            <a:spLocks noGrp="1"/>
          </p:cNvSpPr>
          <p:nvPr>
            <p:ph type="title" idx="15" hasCustomPrompt="1"/>
          </p:nvPr>
        </p:nvSpPr>
        <p:spPr>
          <a:xfrm>
            <a:off x="2023007" y="3158138"/>
            <a:ext cx="15735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25" name="Google Shape;25;p3"/>
          <p:cNvSpPr txBox="1">
            <a:spLocks noGrp="1"/>
          </p:cNvSpPr>
          <p:nvPr>
            <p:ph type="ctrTitle" idx="16"/>
          </p:nvPr>
        </p:nvSpPr>
        <p:spPr>
          <a:xfrm>
            <a:off x="3427999" y="3734723"/>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26" name="Google Shape;26;p3"/>
          <p:cNvSpPr txBox="1">
            <a:spLocks noGrp="1"/>
          </p:cNvSpPr>
          <p:nvPr>
            <p:ph type="subTitle" idx="17"/>
          </p:nvPr>
        </p:nvSpPr>
        <p:spPr>
          <a:xfrm>
            <a:off x="3427997" y="4147872"/>
            <a:ext cx="19065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27" name="Google Shape;27;p3"/>
          <p:cNvSpPr txBox="1">
            <a:spLocks noGrp="1"/>
          </p:cNvSpPr>
          <p:nvPr>
            <p:ph type="title" idx="18" hasCustomPrompt="1"/>
          </p:nvPr>
        </p:nvSpPr>
        <p:spPr>
          <a:xfrm>
            <a:off x="2023007" y="3992813"/>
            <a:ext cx="15735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Resources">
  <p:cSld name="CUSTOM_25_1">
    <p:spTree>
      <p:nvGrpSpPr>
        <p:cNvPr id="1" name="Shape 111"/>
        <p:cNvGrpSpPr/>
        <p:nvPr/>
      </p:nvGrpSpPr>
      <p:grpSpPr>
        <a:xfrm>
          <a:off x="0" y="0"/>
          <a:ext cx="0" cy="0"/>
          <a:chOff x="0" y="0"/>
          <a:chExt cx="0" cy="0"/>
        </a:xfrm>
      </p:grpSpPr>
      <p:sp>
        <p:nvSpPr>
          <p:cNvPr id="112" name="Google Shape;112;p21"/>
          <p:cNvSpPr txBox="1">
            <a:spLocks noGrp="1"/>
          </p:cNvSpPr>
          <p:nvPr>
            <p:ph type="body" idx="1"/>
          </p:nvPr>
        </p:nvSpPr>
        <p:spPr>
          <a:xfrm>
            <a:off x="642050" y="1277550"/>
            <a:ext cx="5308200" cy="14760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000000"/>
              </a:buClr>
              <a:buSzPts val="1200"/>
              <a:buChar char="●"/>
              <a:defRPr>
                <a:solidFill>
                  <a:srgbClr val="000000"/>
                </a:solidFill>
              </a:defRPr>
            </a:lvl1pPr>
            <a:lvl2pPr marL="914400" lvl="1" indent="-304800" rtl="0">
              <a:spcBef>
                <a:spcPts val="1600"/>
              </a:spcBef>
              <a:spcAft>
                <a:spcPts val="0"/>
              </a:spcAft>
              <a:buClr>
                <a:srgbClr val="000000"/>
              </a:buClr>
              <a:buSzPts val="1200"/>
              <a:buChar char="○"/>
              <a:defRPr>
                <a:solidFill>
                  <a:srgbClr val="000000"/>
                </a:solidFill>
              </a:defRPr>
            </a:lvl2pPr>
            <a:lvl3pPr marL="1371600" lvl="2" indent="-304800" rtl="0">
              <a:spcBef>
                <a:spcPts val="1600"/>
              </a:spcBef>
              <a:spcAft>
                <a:spcPts val="0"/>
              </a:spcAft>
              <a:buClr>
                <a:srgbClr val="000000"/>
              </a:buClr>
              <a:buSzPts val="1200"/>
              <a:buChar char="■"/>
              <a:defRPr>
                <a:solidFill>
                  <a:srgbClr val="000000"/>
                </a:solidFill>
              </a:defRPr>
            </a:lvl3pPr>
            <a:lvl4pPr marL="1828800" lvl="3" indent="-304800" rtl="0">
              <a:spcBef>
                <a:spcPts val="1600"/>
              </a:spcBef>
              <a:spcAft>
                <a:spcPts val="0"/>
              </a:spcAft>
              <a:buClr>
                <a:srgbClr val="000000"/>
              </a:buClr>
              <a:buSzPts val="1200"/>
              <a:buChar char="●"/>
              <a:defRPr>
                <a:solidFill>
                  <a:srgbClr val="000000"/>
                </a:solidFill>
              </a:defRPr>
            </a:lvl4pPr>
            <a:lvl5pPr marL="2286000" lvl="4" indent="-304800" rtl="0">
              <a:spcBef>
                <a:spcPts val="1600"/>
              </a:spcBef>
              <a:spcAft>
                <a:spcPts val="0"/>
              </a:spcAft>
              <a:buClr>
                <a:srgbClr val="000000"/>
              </a:buClr>
              <a:buSzPts val="1200"/>
              <a:buChar char="○"/>
              <a:defRPr>
                <a:solidFill>
                  <a:srgbClr val="000000"/>
                </a:solidFill>
              </a:defRPr>
            </a:lvl5pPr>
            <a:lvl6pPr marL="2743200" lvl="5" indent="-304800" rtl="0">
              <a:spcBef>
                <a:spcPts val="1600"/>
              </a:spcBef>
              <a:spcAft>
                <a:spcPts val="0"/>
              </a:spcAft>
              <a:buClr>
                <a:srgbClr val="000000"/>
              </a:buClr>
              <a:buSzPts val="1200"/>
              <a:buChar char="■"/>
              <a:defRPr>
                <a:solidFill>
                  <a:srgbClr val="000000"/>
                </a:solidFill>
              </a:defRPr>
            </a:lvl6pPr>
            <a:lvl7pPr marL="3200400" lvl="6" indent="-304800" rtl="0">
              <a:spcBef>
                <a:spcPts val="1600"/>
              </a:spcBef>
              <a:spcAft>
                <a:spcPts val="0"/>
              </a:spcAft>
              <a:buClr>
                <a:srgbClr val="000000"/>
              </a:buClr>
              <a:buSzPts val="1200"/>
              <a:buChar char="●"/>
              <a:defRPr>
                <a:solidFill>
                  <a:srgbClr val="000000"/>
                </a:solidFill>
              </a:defRPr>
            </a:lvl7pPr>
            <a:lvl8pPr marL="3657600" lvl="7" indent="-304800" rtl="0">
              <a:spcBef>
                <a:spcPts val="1600"/>
              </a:spcBef>
              <a:spcAft>
                <a:spcPts val="0"/>
              </a:spcAft>
              <a:buClr>
                <a:srgbClr val="000000"/>
              </a:buClr>
              <a:buSzPts val="1200"/>
              <a:buChar char="○"/>
              <a:defRPr>
                <a:solidFill>
                  <a:srgbClr val="000000"/>
                </a:solidFill>
              </a:defRPr>
            </a:lvl8pPr>
            <a:lvl9pPr marL="4114800" lvl="8" indent="-304800" rtl="0">
              <a:spcBef>
                <a:spcPts val="1600"/>
              </a:spcBef>
              <a:spcAft>
                <a:spcPts val="1600"/>
              </a:spcAft>
              <a:buClr>
                <a:srgbClr val="000000"/>
              </a:buClr>
              <a:buSzPts val="1200"/>
              <a:buChar char="■"/>
              <a:defRPr>
                <a:solidFill>
                  <a:srgbClr val="000000"/>
                </a:solidFill>
              </a:defRPr>
            </a:lvl9pPr>
          </a:lstStyle>
          <a:p>
            <a:endParaRPr/>
          </a:p>
        </p:txBody>
      </p:sp>
      <p:sp>
        <p:nvSpPr>
          <p:cNvPr id="113" name="Google Shape;113;p21"/>
          <p:cNvSpPr txBox="1">
            <a:spLocks noGrp="1"/>
          </p:cNvSpPr>
          <p:nvPr>
            <p:ph type="ctrTitle"/>
          </p:nvPr>
        </p:nvSpPr>
        <p:spPr>
          <a:xfrm rot="5400000">
            <a:off x="6923109" y="1407498"/>
            <a:ext cx="2449800" cy="4875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14" name="Google Shape;114;p21"/>
          <p:cNvSpPr txBox="1">
            <a:spLocks noGrp="1"/>
          </p:cNvSpPr>
          <p:nvPr>
            <p:ph type="subTitle" idx="2"/>
          </p:nvPr>
        </p:nvSpPr>
        <p:spPr>
          <a:xfrm>
            <a:off x="642050" y="540000"/>
            <a:ext cx="4655400" cy="96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Clr>
                <a:schemeClr val="lt1"/>
              </a:buClr>
              <a:buSzPts val="1200"/>
              <a:buNone/>
              <a:defRPr>
                <a:solidFill>
                  <a:schemeClr val="lt1"/>
                </a:solidFill>
              </a:defRPr>
            </a:lvl2pPr>
            <a:lvl3pPr lvl="2" rtl="0">
              <a:lnSpc>
                <a:spcPct val="100000"/>
              </a:lnSpc>
              <a:spcBef>
                <a:spcPts val="0"/>
              </a:spcBef>
              <a:spcAft>
                <a:spcPts val="0"/>
              </a:spcAft>
              <a:buClr>
                <a:schemeClr val="lt1"/>
              </a:buClr>
              <a:buSzPts val="1200"/>
              <a:buNone/>
              <a:defRPr>
                <a:solidFill>
                  <a:schemeClr val="lt1"/>
                </a:solidFill>
              </a:defRPr>
            </a:lvl3pPr>
            <a:lvl4pPr lvl="3" rtl="0">
              <a:lnSpc>
                <a:spcPct val="100000"/>
              </a:lnSpc>
              <a:spcBef>
                <a:spcPts val="0"/>
              </a:spcBef>
              <a:spcAft>
                <a:spcPts val="0"/>
              </a:spcAft>
              <a:buClr>
                <a:schemeClr val="lt1"/>
              </a:buClr>
              <a:buSzPts val="1200"/>
              <a:buNone/>
              <a:defRPr>
                <a:solidFill>
                  <a:schemeClr val="lt1"/>
                </a:solidFill>
              </a:defRPr>
            </a:lvl4pPr>
            <a:lvl5pPr lvl="4" rtl="0">
              <a:lnSpc>
                <a:spcPct val="100000"/>
              </a:lnSpc>
              <a:spcBef>
                <a:spcPts val="0"/>
              </a:spcBef>
              <a:spcAft>
                <a:spcPts val="0"/>
              </a:spcAft>
              <a:buClr>
                <a:schemeClr val="lt1"/>
              </a:buClr>
              <a:buSzPts val="1200"/>
              <a:buNone/>
              <a:defRPr>
                <a:solidFill>
                  <a:schemeClr val="lt1"/>
                </a:solidFill>
              </a:defRPr>
            </a:lvl5pPr>
            <a:lvl6pPr lvl="5" rtl="0">
              <a:lnSpc>
                <a:spcPct val="100000"/>
              </a:lnSpc>
              <a:spcBef>
                <a:spcPts val="0"/>
              </a:spcBef>
              <a:spcAft>
                <a:spcPts val="0"/>
              </a:spcAft>
              <a:buClr>
                <a:schemeClr val="lt1"/>
              </a:buClr>
              <a:buSzPts val="1200"/>
              <a:buNone/>
              <a:defRPr>
                <a:solidFill>
                  <a:schemeClr val="lt1"/>
                </a:solidFill>
              </a:defRPr>
            </a:lvl6pPr>
            <a:lvl7pPr lvl="6" rtl="0">
              <a:lnSpc>
                <a:spcPct val="100000"/>
              </a:lnSpc>
              <a:spcBef>
                <a:spcPts val="0"/>
              </a:spcBef>
              <a:spcAft>
                <a:spcPts val="0"/>
              </a:spcAft>
              <a:buClr>
                <a:schemeClr val="lt1"/>
              </a:buClr>
              <a:buSzPts val="1200"/>
              <a:buNone/>
              <a:defRPr>
                <a:solidFill>
                  <a:schemeClr val="lt1"/>
                </a:solidFill>
              </a:defRPr>
            </a:lvl7pPr>
            <a:lvl8pPr lvl="7" rtl="0">
              <a:lnSpc>
                <a:spcPct val="100000"/>
              </a:lnSpc>
              <a:spcBef>
                <a:spcPts val="0"/>
              </a:spcBef>
              <a:spcAft>
                <a:spcPts val="0"/>
              </a:spcAft>
              <a:buClr>
                <a:schemeClr val="lt1"/>
              </a:buClr>
              <a:buSzPts val="1200"/>
              <a:buNone/>
              <a:defRPr>
                <a:solidFill>
                  <a:schemeClr val="lt1"/>
                </a:solidFill>
              </a:defRPr>
            </a:lvl8pPr>
            <a:lvl9pPr lvl="8" rtl="0">
              <a:lnSpc>
                <a:spcPct val="100000"/>
              </a:lnSpc>
              <a:spcBef>
                <a:spcPts val="0"/>
              </a:spcBef>
              <a:spcAft>
                <a:spcPts val="0"/>
              </a:spcAft>
              <a:buClr>
                <a:schemeClr val="lt1"/>
              </a:buClr>
              <a:buSzPts val="1200"/>
              <a:buNone/>
              <a:defRPr>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1">
  <p:cSld name="CUSTOM_13">
    <p:spTree>
      <p:nvGrpSpPr>
        <p:cNvPr id="1" name="Shape 28"/>
        <p:cNvGrpSpPr/>
        <p:nvPr/>
      </p:nvGrpSpPr>
      <p:grpSpPr>
        <a:xfrm>
          <a:off x="0" y="0"/>
          <a:ext cx="0" cy="0"/>
          <a:chOff x="0" y="0"/>
          <a:chExt cx="0" cy="0"/>
        </a:xfrm>
      </p:grpSpPr>
      <p:sp>
        <p:nvSpPr>
          <p:cNvPr id="29" name="Google Shape;29;p4"/>
          <p:cNvSpPr txBox="1">
            <a:spLocks noGrp="1"/>
          </p:cNvSpPr>
          <p:nvPr>
            <p:ph type="title"/>
          </p:nvPr>
        </p:nvSpPr>
        <p:spPr>
          <a:xfrm>
            <a:off x="672375" y="1432475"/>
            <a:ext cx="3498000" cy="8967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2800"/>
              <a:buNone/>
              <a:defRPr/>
            </a:lvl1pPr>
            <a:lvl2pPr lvl="1" rtl="0">
              <a:spcBef>
                <a:spcPts val="0"/>
              </a:spcBef>
              <a:spcAft>
                <a:spcPts val="0"/>
              </a:spcAft>
              <a:buClr>
                <a:srgbClr val="000000"/>
              </a:buClr>
              <a:buSzPts val="2800"/>
              <a:buNone/>
              <a:defRPr>
                <a:solidFill>
                  <a:srgbClr val="000000"/>
                </a:solidFill>
              </a:defRPr>
            </a:lvl2pPr>
            <a:lvl3pPr lvl="2" rtl="0">
              <a:spcBef>
                <a:spcPts val="0"/>
              </a:spcBef>
              <a:spcAft>
                <a:spcPts val="0"/>
              </a:spcAft>
              <a:buClr>
                <a:srgbClr val="000000"/>
              </a:buClr>
              <a:buSzPts val="2800"/>
              <a:buNone/>
              <a:defRPr>
                <a:solidFill>
                  <a:srgbClr val="000000"/>
                </a:solidFill>
              </a:defRPr>
            </a:lvl3pPr>
            <a:lvl4pPr lvl="3" rtl="0">
              <a:spcBef>
                <a:spcPts val="0"/>
              </a:spcBef>
              <a:spcAft>
                <a:spcPts val="0"/>
              </a:spcAft>
              <a:buClr>
                <a:srgbClr val="000000"/>
              </a:buClr>
              <a:buSzPts val="2800"/>
              <a:buNone/>
              <a:defRPr>
                <a:solidFill>
                  <a:srgbClr val="000000"/>
                </a:solidFill>
              </a:defRPr>
            </a:lvl4pPr>
            <a:lvl5pPr lvl="4" rtl="0">
              <a:spcBef>
                <a:spcPts val="0"/>
              </a:spcBef>
              <a:spcAft>
                <a:spcPts val="0"/>
              </a:spcAft>
              <a:buClr>
                <a:srgbClr val="000000"/>
              </a:buClr>
              <a:buSzPts val="2800"/>
              <a:buNone/>
              <a:defRPr>
                <a:solidFill>
                  <a:srgbClr val="000000"/>
                </a:solidFill>
              </a:defRPr>
            </a:lvl5pPr>
            <a:lvl6pPr lvl="5" rtl="0">
              <a:spcBef>
                <a:spcPts val="0"/>
              </a:spcBef>
              <a:spcAft>
                <a:spcPts val="0"/>
              </a:spcAft>
              <a:buClr>
                <a:srgbClr val="000000"/>
              </a:buClr>
              <a:buSzPts val="2800"/>
              <a:buNone/>
              <a:defRPr>
                <a:solidFill>
                  <a:srgbClr val="000000"/>
                </a:solidFill>
              </a:defRPr>
            </a:lvl6pPr>
            <a:lvl7pPr lvl="6" rtl="0">
              <a:spcBef>
                <a:spcPts val="0"/>
              </a:spcBef>
              <a:spcAft>
                <a:spcPts val="0"/>
              </a:spcAft>
              <a:buClr>
                <a:srgbClr val="000000"/>
              </a:buClr>
              <a:buSzPts val="2800"/>
              <a:buNone/>
              <a:defRPr>
                <a:solidFill>
                  <a:srgbClr val="000000"/>
                </a:solidFill>
              </a:defRPr>
            </a:lvl7pPr>
            <a:lvl8pPr lvl="7" rtl="0">
              <a:spcBef>
                <a:spcPts val="0"/>
              </a:spcBef>
              <a:spcAft>
                <a:spcPts val="0"/>
              </a:spcAft>
              <a:buClr>
                <a:srgbClr val="000000"/>
              </a:buClr>
              <a:buSzPts val="2800"/>
              <a:buNone/>
              <a:defRPr>
                <a:solidFill>
                  <a:srgbClr val="000000"/>
                </a:solidFill>
              </a:defRPr>
            </a:lvl8pPr>
            <a:lvl9pPr lvl="8" rtl="0">
              <a:spcBef>
                <a:spcPts val="0"/>
              </a:spcBef>
              <a:spcAft>
                <a:spcPts val="0"/>
              </a:spcAft>
              <a:buClr>
                <a:srgbClr val="000000"/>
              </a:buClr>
              <a:buSzPts val="2800"/>
              <a:buNone/>
              <a:defRPr>
                <a:solidFill>
                  <a:srgbClr val="000000"/>
                </a:solidFill>
              </a:defRPr>
            </a:lvl9pPr>
          </a:lstStyle>
          <a:p>
            <a:endParaRPr/>
          </a:p>
        </p:txBody>
      </p:sp>
      <p:sp>
        <p:nvSpPr>
          <p:cNvPr id="30" name="Google Shape;30;p4"/>
          <p:cNvSpPr txBox="1">
            <a:spLocks noGrp="1"/>
          </p:cNvSpPr>
          <p:nvPr>
            <p:ph type="subTitle" idx="1"/>
          </p:nvPr>
        </p:nvSpPr>
        <p:spPr>
          <a:xfrm flipH="1">
            <a:off x="1667175" y="2154225"/>
            <a:ext cx="2503200" cy="1170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a:lvl1pPr>
            <a:lvl2pPr lvl="1" rtl="0">
              <a:lnSpc>
                <a:spcPct val="100000"/>
              </a:lnSpc>
              <a:spcBef>
                <a:spcPts val="0"/>
              </a:spcBef>
              <a:spcAft>
                <a:spcPts val="0"/>
              </a:spcAft>
              <a:buClr>
                <a:srgbClr val="000000"/>
              </a:buClr>
              <a:buSzPts val="2800"/>
              <a:buNone/>
              <a:defRPr sz="2800">
                <a:solidFill>
                  <a:srgbClr val="000000"/>
                </a:solidFill>
              </a:defRPr>
            </a:lvl2pPr>
            <a:lvl3pPr lvl="2" rtl="0">
              <a:lnSpc>
                <a:spcPct val="100000"/>
              </a:lnSpc>
              <a:spcBef>
                <a:spcPts val="0"/>
              </a:spcBef>
              <a:spcAft>
                <a:spcPts val="0"/>
              </a:spcAft>
              <a:buClr>
                <a:srgbClr val="000000"/>
              </a:buClr>
              <a:buSzPts val="2800"/>
              <a:buNone/>
              <a:defRPr sz="2800">
                <a:solidFill>
                  <a:srgbClr val="000000"/>
                </a:solidFill>
              </a:defRPr>
            </a:lvl3pPr>
            <a:lvl4pPr lvl="3" rtl="0">
              <a:lnSpc>
                <a:spcPct val="100000"/>
              </a:lnSpc>
              <a:spcBef>
                <a:spcPts val="0"/>
              </a:spcBef>
              <a:spcAft>
                <a:spcPts val="0"/>
              </a:spcAft>
              <a:buClr>
                <a:srgbClr val="000000"/>
              </a:buClr>
              <a:buSzPts val="2800"/>
              <a:buNone/>
              <a:defRPr sz="2800">
                <a:solidFill>
                  <a:srgbClr val="000000"/>
                </a:solidFill>
              </a:defRPr>
            </a:lvl4pPr>
            <a:lvl5pPr lvl="4" rtl="0">
              <a:lnSpc>
                <a:spcPct val="100000"/>
              </a:lnSpc>
              <a:spcBef>
                <a:spcPts val="0"/>
              </a:spcBef>
              <a:spcAft>
                <a:spcPts val="0"/>
              </a:spcAft>
              <a:buClr>
                <a:srgbClr val="000000"/>
              </a:buClr>
              <a:buSzPts val="2800"/>
              <a:buNone/>
              <a:defRPr sz="2800">
                <a:solidFill>
                  <a:srgbClr val="000000"/>
                </a:solidFill>
              </a:defRPr>
            </a:lvl5pPr>
            <a:lvl6pPr lvl="5" rtl="0">
              <a:lnSpc>
                <a:spcPct val="100000"/>
              </a:lnSpc>
              <a:spcBef>
                <a:spcPts val="0"/>
              </a:spcBef>
              <a:spcAft>
                <a:spcPts val="0"/>
              </a:spcAft>
              <a:buClr>
                <a:srgbClr val="000000"/>
              </a:buClr>
              <a:buSzPts val="2800"/>
              <a:buNone/>
              <a:defRPr sz="2800">
                <a:solidFill>
                  <a:srgbClr val="000000"/>
                </a:solidFill>
              </a:defRPr>
            </a:lvl6pPr>
            <a:lvl7pPr lvl="6" rtl="0">
              <a:lnSpc>
                <a:spcPct val="100000"/>
              </a:lnSpc>
              <a:spcBef>
                <a:spcPts val="0"/>
              </a:spcBef>
              <a:spcAft>
                <a:spcPts val="0"/>
              </a:spcAft>
              <a:buClr>
                <a:srgbClr val="000000"/>
              </a:buClr>
              <a:buSzPts val="2800"/>
              <a:buNone/>
              <a:defRPr sz="2800">
                <a:solidFill>
                  <a:srgbClr val="000000"/>
                </a:solidFill>
              </a:defRPr>
            </a:lvl7pPr>
            <a:lvl8pPr lvl="7" rtl="0">
              <a:lnSpc>
                <a:spcPct val="100000"/>
              </a:lnSpc>
              <a:spcBef>
                <a:spcPts val="0"/>
              </a:spcBef>
              <a:spcAft>
                <a:spcPts val="0"/>
              </a:spcAft>
              <a:buClr>
                <a:srgbClr val="000000"/>
              </a:buClr>
              <a:buSzPts val="2800"/>
              <a:buNone/>
              <a:defRPr sz="2800">
                <a:solidFill>
                  <a:srgbClr val="000000"/>
                </a:solidFill>
              </a:defRPr>
            </a:lvl8pPr>
            <a:lvl9pPr lvl="8" rtl="0">
              <a:lnSpc>
                <a:spcPct val="100000"/>
              </a:lnSpc>
              <a:spcBef>
                <a:spcPts val="0"/>
              </a:spcBef>
              <a:spcAft>
                <a:spcPts val="0"/>
              </a:spcAft>
              <a:buClr>
                <a:srgbClr val="000000"/>
              </a:buClr>
              <a:buSzPts val="2800"/>
              <a:buNone/>
              <a:defRPr sz="2800">
                <a:solidFill>
                  <a:srgbClr val="000000"/>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our columns 1">
  <p:cSld name="CUSTOM_27_1_1">
    <p:spTree>
      <p:nvGrpSpPr>
        <p:cNvPr id="1" name="Shape 31"/>
        <p:cNvGrpSpPr/>
        <p:nvPr/>
      </p:nvGrpSpPr>
      <p:grpSpPr>
        <a:xfrm>
          <a:off x="0" y="0"/>
          <a:ext cx="0" cy="0"/>
          <a:chOff x="0" y="0"/>
          <a:chExt cx="0" cy="0"/>
        </a:xfrm>
      </p:grpSpPr>
      <p:sp>
        <p:nvSpPr>
          <p:cNvPr id="32" name="Google Shape;32;p5"/>
          <p:cNvSpPr txBox="1">
            <a:spLocks noGrp="1"/>
          </p:cNvSpPr>
          <p:nvPr>
            <p:ph type="ctrTitle"/>
          </p:nvPr>
        </p:nvSpPr>
        <p:spPr>
          <a:xfrm>
            <a:off x="631875" y="842025"/>
            <a:ext cx="28713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33" name="Google Shape;33;p5"/>
          <p:cNvSpPr txBox="1">
            <a:spLocks noGrp="1"/>
          </p:cNvSpPr>
          <p:nvPr>
            <p:ph type="subTitle" idx="1"/>
          </p:nvPr>
        </p:nvSpPr>
        <p:spPr>
          <a:xfrm>
            <a:off x="631884" y="1410841"/>
            <a:ext cx="2480700" cy="53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34" name="Google Shape;34;p5"/>
          <p:cNvSpPr txBox="1">
            <a:spLocks noGrp="1"/>
          </p:cNvSpPr>
          <p:nvPr>
            <p:ph type="ctrTitle" idx="2"/>
          </p:nvPr>
        </p:nvSpPr>
        <p:spPr>
          <a:xfrm>
            <a:off x="4213664" y="842025"/>
            <a:ext cx="26979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35" name="Google Shape;35;p5"/>
          <p:cNvSpPr txBox="1">
            <a:spLocks noGrp="1"/>
          </p:cNvSpPr>
          <p:nvPr>
            <p:ph type="subTitle" idx="3"/>
          </p:nvPr>
        </p:nvSpPr>
        <p:spPr>
          <a:xfrm>
            <a:off x="4213664" y="1410841"/>
            <a:ext cx="2586000" cy="74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36" name="Google Shape;36;p5"/>
          <p:cNvSpPr txBox="1">
            <a:spLocks noGrp="1"/>
          </p:cNvSpPr>
          <p:nvPr>
            <p:ph type="ctrTitle" idx="4"/>
          </p:nvPr>
        </p:nvSpPr>
        <p:spPr>
          <a:xfrm>
            <a:off x="631883" y="3331927"/>
            <a:ext cx="28713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37" name="Google Shape;37;p5"/>
          <p:cNvSpPr txBox="1">
            <a:spLocks noGrp="1"/>
          </p:cNvSpPr>
          <p:nvPr>
            <p:ph type="subTitle" idx="5"/>
          </p:nvPr>
        </p:nvSpPr>
        <p:spPr>
          <a:xfrm>
            <a:off x="631884" y="3914208"/>
            <a:ext cx="2480700" cy="946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38" name="Google Shape;38;p5"/>
          <p:cNvSpPr txBox="1">
            <a:spLocks noGrp="1"/>
          </p:cNvSpPr>
          <p:nvPr>
            <p:ph type="ctrTitle" idx="6"/>
          </p:nvPr>
        </p:nvSpPr>
        <p:spPr>
          <a:xfrm rot="5400000">
            <a:off x="6685437" y="1646270"/>
            <a:ext cx="2913300" cy="4875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39" name="Google Shape;39;p5"/>
          <p:cNvSpPr txBox="1">
            <a:spLocks noGrp="1"/>
          </p:cNvSpPr>
          <p:nvPr>
            <p:ph type="ctrTitle" idx="7"/>
          </p:nvPr>
        </p:nvSpPr>
        <p:spPr>
          <a:xfrm>
            <a:off x="4213664" y="3331934"/>
            <a:ext cx="25860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40" name="Google Shape;40;p5"/>
          <p:cNvSpPr txBox="1">
            <a:spLocks noGrp="1"/>
          </p:cNvSpPr>
          <p:nvPr>
            <p:ph type="subTitle" idx="8"/>
          </p:nvPr>
        </p:nvSpPr>
        <p:spPr>
          <a:xfrm>
            <a:off x="4213664" y="3914208"/>
            <a:ext cx="2586000" cy="74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ree columns 1">
  <p:cSld name="CUSTOM_27">
    <p:spTree>
      <p:nvGrpSpPr>
        <p:cNvPr id="1" name="Shape 41"/>
        <p:cNvGrpSpPr/>
        <p:nvPr/>
      </p:nvGrpSpPr>
      <p:grpSpPr>
        <a:xfrm>
          <a:off x="0" y="0"/>
          <a:ext cx="0" cy="0"/>
          <a:chOff x="0" y="0"/>
          <a:chExt cx="0" cy="0"/>
        </a:xfrm>
      </p:grpSpPr>
      <p:sp>
        <p:nvSpPr>
          <p:cNvPr id="42" name="Google Shape;42;p6"/>
          <p:cNvSpPr txBox="1">
            <a:spLocks noGrp="1"/>
          </p:cNvSpPr>
          <p:nvPr>
            <p:ph type="ctrTitle"/>
          </p:nvPr>
        </p:nvSpPr>
        <p:spPr>
          <a:xfrm>
            <a:off x="4921575" y="2993035"/>
            <a:ext cx="18282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a:endParaRPr/>
          </a:p>
        </p:txBody>
      </p:sp>
      <p:sp>
        <p:nvSpPr>
          <p:cNvPr id="43" name="Google Shape;43;p6"/>
          <p:cNvSpPr txBox="1">
            <a:spLocks noGrp="1"/>
          </p:cNvSpPr>
          <p:nvPr>
            <p:ph type="subTitle" idx="1"/>
          </p:nvPr>
        </p:nvSpPr>
        <p:spPr>
          <a:xfrm>
            <a:off x="4921575" y="3553810"/>
            <a:ext cx="1522200" cy="946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solidFill>
                  <a:srgbClr val="000000"/>
                </a:solidFill>
              </a:defRPr>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44" name="Google Shape;44;p6"/>
          <p:cNvSpPr txBox="1">
            <a:spLocks noGrp="1"/>
          </p:cNvSpPr>
          <p:nvPr>
            <p:ph type="ctrTitle" idx="2"/>
          </p:nvPr>
        </p:nvSpPr>
        <p:spPr>
          <a:xfrm>
            <a:off x="906139" y="2993035"/>
            <a:ext cx="18282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a:endParaRPr/>
          </a:p>
        </p:txBody>
      </p:sp>
      <p:sp>
        <p:nvSpPr>
          <p:cNvPr id="45" name="Google Shape;45;p6"/>
          <p:cNvSpPr txBox="1">
            <a:spLocks noGrp="1"/>
          </p:cNvSpPr>
          <p:nvPr>
            <p:ph type="subTitle" idx="3"/>
          </p:nvPr>
        </p:nvSpPr>
        <p:spPr>
          <a:xfrm>
            <a:off x="906139" y="3553810"/>
            <a:ext cx="1522200" cy="946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solidFill>
                  <a:srgbClr val="000000"/>
                </a:solidFill>
              </a:defRPr>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46" name="Google Shape;46;p6"/>
          <p:cNvSpPr txBox="1">
            <a:spLocks noGrp="1"/>
          </p:cNvSpPr>
          <p:nvPr>
            <p:ph type="ctrTitle" idx="4"/>
          </p:nvPr>
        </p:nvSpPr>
        <p:spPr>
          <a:xfrm rot="5400000">
            <a:off x="6685437" y="1646270"/>
            <a:ext cx="2913300" cy="4875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47" name="Google Shape;47;p6"/>
          <p:cNvSpPr txBox="1">
            <a:spLocks noGrp="1"/>
          </p:cNvSpPr>
          <p:nvPr>
            <p:ph type="ctrTitle" idx="5"/>
          </p:nvPr>
        </p:nvSpPr>
        <p:spPr>
          <a:xfrm>
            <a:off x="2928557" y="2993035"/>
            <a:ext cx="17988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a:endParaRPr/>
          </a:p>
        </p:txBody>
      </p:sp>
      <p:sp>
        <p:nvSpPr>
          <p:cNvPr id="48" name="Google Shape;48;p6"/>
          <p:cNvSpPr txBox="1">
            <a:spLocks noGrp="1"/>
          </p:cNvSpPr>
          <p:nvPr>
            <p:ph type="subTitle" idx="6"/>
          </p:nvPr>
        </p:nvSpPr>
        <p:spPr>
          <a:xfrm>
            <a:off x="2928550" y="3553810"/>
            <a:ext cx="1476300" cy="946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solidFill>
                  <a:srgbClr val="000000"/>
                </a:solidFill>
              </a:defRPr>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text 2">
  <p:cSld name="CUSTOM_14">
    <p:spTree>
      <p:nvGrpSpPr>
        <p:cNvPr id="1" name="Shape 49"/>
        <p:cNvGrpSpPr/>
        <p:nvPr/>
      </p:nvGrpSpPr>
      <p:grpSpPr>
        <a:xfrm>
          <a:off x="0" y="0"/>
          <a:ext cx="0" cy="0"/>
          <a:chOff x="0" y="0"/>
          <a:chExt cx="0" cy="0"/>
        </a:xfrm>
      </p:grpSpPr>
      <p:sp>
        <p:nvSpPr>
          <p:cNvPr id="50" name="Google Shape;50;p7"/>
          <p:cNvSpPr txBox="1">
            <a:spLocks noGrp="1"/>
          </p:cNvSpPr>
          <p:nvPr>
            <p:ph type="ctrTitle"/>
          </p:nvPr>
        </p:nvSpPr>
        <p:spPr>
          <a:xfrm>
            <a:off x="5432000" y="710675"/>
            <a:ext cx="2888100" cy="20541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800"/>
              <a:buNone/>
              <a:defRPr/>
            </a:lvl1pPr>
            <a:lvl2pPr lvl="1" algn="r" rtl="0">
              <a:spcBef>
                <a:spcPts val="0"/>
              </a:spcBef>
              <a:spcAft>
                <a:spcPts val="0"/>
              </a:spcAft>
              <a:buClr>
                <a:srgbClr val="000000"/>
              </a:buClr>
              <a:buSzPts val="1600"/>
              <a:buNone/>
              <a:defRPr sz="1600">
                <a:solidFill>
                  <a:srgbClr val="000000"/>
                </a:solidFill>
              </a:defRPr>
            </a:lvl2pPr>
            <a:lvl3pPr lvl="2" algn="r" rtl="0">
              <a:spcBef>
                <a:spcPts val="0"/>
              </a:spcBef>
              <a:spcAft>
                <a:spcPts val="0"/>
              </a:spcAft>
              <a:buClr>
                <a:srgbClr val="000000"/>
              </a:buClr>
              <a:buSzPts val="1600"/>
              <a:buNone/>
              <a:defRPr sz="1600">
                <a:solidFill>
                  <a:srgbClr val="000000"/>
                </a:solidFill>
              </a:defRPr>
            </a:lvl3pPr>
            <a:lvl4pPr lvl="3" algn="r" rtl="0">
              <a:spcBef>
                <a:spcPts val="0"/>
              </a:spcBef>
              <a:spcAft>
                <a:spcPts val="0"/>
              </a:spcAft>
              <a:buClr>
                <a:srgbClr val="000000"/>
              </a:buClr>
              <a:buSzPts val="1600"/>
              <a:buNone/>
              <a:defRPr sz="1600">
                <a:solidFill>
                  <a:srgbClr val="000000"/>
                </a:solidFill>
              </a:defRPr>
            </a:lvl4pPr>
            <a:lvl5pPr lvl="4" algn="r" rtl="0">
              <a:spcBef>
                <a:spcPts val="0"/>
              </a:spcBef>
              <a:spcAft>
                <a:spcPts val="0"/>
              </a:spcAft>
              <a:buClr>
                <a:srgbClr val="000000"/>
              </a:buClr>
              <a:buSzPts val="1600"/>
              <a:buNone/>
              <a:defRPr sz="1600">
                <a:solidFill>
                  <a:srgbClr val="000000"/>
                </a:solidFill>
              </a:defRPr>
            </a:lvl5pPr>
            <a:lvl6pPr lvl="5" algn="r" rtl="0">
              <a:spcBef>
                <a:spcPts val="0"/>
              </a:spcBef>
              <a:spcAft>
                <a:spcPts val="0"/>
              </a:spcAft>
              <a:buClr>
                <a:srgbClr val="000000"/>
              </a:buClr>
              <a:buSzPts val="1600"/>
              <a:buNone/>
              <a:defRPr sz="1600">
                <a:solidFill>
                  <a:srgbClr val="000000"/>
                </a:solidFill>
              </a:defRPr>
            </a:lvl6pPr>
            <a:lvl7pPr lvl="6" algn="r" rtl="0">
              <a:spcBef>
                <a:spcPts val="0"/>
              </a:spcBef>
              <a:spcAft>
                <a:spcPts val="0"/>
              </a:spcAft>
              <a:buClr>
                <a:srgbClr val="000000"/>
              </a:buClr>
              <a:buSzPts val="1600"/>
              <a:buNone/>
              <a:defRPr sz="1600">
                <a:solidFill>
                  <a:srgbClr val="000000"/>
                </a:solidFill>
              </a:defRPr>
            </a:lvl7pPr>
            <a:lvl8pPr lvl="7" algn="r" rtl="0">
              <a:spcBef>
                <a:spcPts val="0"/>
              </a:spcBef>
              <a:spcAft>
                <a:spcPts val="0"/>
              </a:spcAft>
              <a:buClr>
                <a:srgbClr val="000000"/>
              </a:buClr>
              <a:buSzPts val="1600"/>
              <a:buNone/>
              <a:defRPr sz="1600">
                <a:solidFill>
                  <a:srgbClr val="000000"/>
                </a:solidFill>
              </a:defRPr>
            </a:lvl8pPr>
            <a:lvl9pPr lvl="8" algn="r" rtl="0">
              <a:spcBef>
                <a:spcPts val="0"/>
              </a:spcBef>
              <a:spcAft>
                <a:spcPts val="0"/>
              </a:spcAft>
              <a:buClr>
                <a:srgbClr val="000000"/>
              </a:buClr>
              <a:buSzPts val="1600"/>
              <a:buNone/>
              <a:defRPr sz="1600">
                <a:solidFill>
                  <a:srgbClr val="000000"/>
                </a:solidFill>
              </a:defRPr>
            </a:lvl9pPr>
          </a:lstStyle>
          <a:p>
            <a:endParaRPr/>
          </a:p>
        </p:txBody>
      </p:sp>
      <p:sp>
        <p:nvSpPr>
          <p:cNvPr id="51" name="Google Shape;51;p7"/>
          <p:cNvSpPr txBox="1">
            <a:spLocks noGrp="1"/>
          </p:cNvSpPr>
          <p:nvPr>
            <p:ph type="subTitle" idx="1"/>
          </p:nvPr>
        </p:nvSpPr>
        <p:spPr>
          <a:xfrm>
            <a:off x="5363550" y="2724625"/>
            <a:ext cx="2956500" cy="1784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a:lvl1pPr>
            <a:lvl2pPr lvl="1" algn="r" rtl="0">
              <a:lnSpc>
                <a:spcPct val="100000"/>
              </a:lnSpc>
              <a:spcBef>
                <a:spcPts val="0"/>
              </a:spcBef>
              <a:spcAft>
                <a:spcPts val="0"/>
              </a:spcAft>
              <a:buSzPts val="1200"/>
              <a:buNone/>
              <a:defRPr/>
            </a:lvl2pPr>
            <a:lvl3pPr lvl="2" algn="r" rtl="0">
              <a:lnSpc>
                <a:spcPct val="100000"/>
              </a:lnSpc>
              <a:spcBef>
                <a:spcPts val="0"/>
              </a:spcBef>
              <a:spcAft>
                <a:spcPts val="0"/>
              </a:spcAft>
              <a:buSzPts val="1200"/>
              <a:buNone/>
              <a:defRPr/>
            </a:lvl3pPr>
            <a:lvl4pPr lvl="3" algn="r" rtl="0">
              <a:lnSpc>
                <a:spcPct val="100000"/>
              </a:lnSpc>
              <a:spcBef>
                <a:spcPts val="0"/>
              </a:spcBef>
              <a:spcAft>
                <a:spcPts val="0"/>
              </a:spcAft>
              <a:buSzPts val="1200"/>
              <a:buNone/>
              <a:defRPr/>
            </a:lvl4pPr>
            <a:lvl5pPr lvl="4" algn="r" rtl="0">
              <a:lnSpc>
                <a:spcPct val="100000"/>
              </a:lnSpc>
              <a:spcBef>
                <a:spcPts val="0"/>
              </a:spcBef>
              <a:spcAft>
                <a:spcPts val="0"/>
              </a:spcAft>
              <a:buSzPts val="1200"/>
              <a:buNone/>
              <a:defRPr/>
            </a:lvl5pPr>
            <a:lvl6pPr lvl="5" algn="r" rtl="0">
              <a:lnSpc>
                <a:spcPct val="100000"/>
              </a:lnSpc>
              <a:spcBef>
                <a:spcPts val="0"/>
              </a:spcBef>
              <a:spcAft>
                <a:spcPts val="0"/>
              </a:spcAft>
              <a:buSzPts val="1200"/>
              <a:buNone/>
              <a:defRPr/>
            </a:lvl6pPr>
            <a:lvl7pPr lvl="6" algn="r" rtl="0">
              <a:lnSpc>
                <a:spcPct val="100000"/>
              </a:lnSpc>
              <a:spcBef>
                <a:spcPts val="0"/>
              </a:spcBef>
              <a:spcAft>
                <a:spcPts val="0"/>
              </a:spcAft>
              <a:buSzPts val="1200"/>
              <a:buNone/>
              <a:defRPr/>
            </a:lvl7pPr>
            <a:lvl8pPr lvl="7" algn="r" rtl="0">
              <a:lnSpc>
                <a:spcPct val="100000"/>
              </a:lnSpc>
              <a:spcBef>
                <a:spcPts val="0"/>
              </a:spcBef>
              <a:spcAft>
                <a:spcPts val="0"/>
              </a:spcAft>
              <a:buSzPts val="1200"/>
              <a:buNone/>
              <a:defRPr/>
            </a:lvl8pPr>
            <a:lvl9pPr lvl="8" algn="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CUSTOM_28">
    <p:spTree>
      <p:nvGrpSpPr>
        <p:cNvPr id="1" name="Shape 52"/>
        <p:cNvGrpSpPr/>
        <p:nvPr/>
      </p:nvGrpSpPr>
      <p:grpSpPr>
        <a:xfrm>
          <a:off x="0" y="0"/>
          <a:ext cx="0" cy="0"/>
          <a:chOff x="0" y="0"/>
          <a:chExt cx="0" cy="0"/>
        </a:xfrm>
      </p:grpSpPr>
      <p:sp>
        <p:nvSpPr>
          <p:cNvPr id="53" name="Google Shape;53;p8"/>
          <p:cNvSpPr txBox="1">
            <a:spLocks noGrp="1"/>
          </p:cNvSpPr>
          <p:nvPr>
            <p:ph type="subTitle" idx="1"/>
          </p:nvPr>
        </p:nvSpPr>
        <p:spPr>
          <a:xfrm>
            <a:off x="915175" y="3380775"/>
            <a:ext cx="3960600" cy="6318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54" name="Google Shape;54;p8"/>
          <p:cNvSpPr txBox="1">
            <a:spLocks noGrp="1"/>
          </p:cNvSpPr>
          <p:nvPr>
            <p:ph type="subTitle" idx="2"/>
          </p:nvPr>
        </p:nvSpPr>
        <p:spPr>
          <a:xfrm>
            <a:off x="915175" y="4004575"/>
            <a:ext cx="1821000" cy="2130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latin typeface="Livvic"/>
                <a:ea typeface="Livvic"/>
                <a:cs typeface="Livvic"/>
                <a:sym typeface="Livvic"/>
              </a:defRPr>
            </a:lvl1pPr>
            <a:lvl2pPr lvl="1" rtl="0">
              <a:spcBef>
                <a:spcPts val="1600"/>
              </a:spcBef>
              <a:spcAft>
                <a:spcPts val="0"/>
              </a:spcAft>
              <a:buNone/>
              <a:defRPr b="1">
                <a:latin typeface="Livvic"/>
                <a:ea typeface="Livvic"/>
                <a:cs typeface="Livvic"/>
                <a:sym typeface="Livvic"/>
              </a:defRPr>
            </a:lvl2pPr>
            <a:lvl3pPr lvl="2" rtl="0">
              <a:spcBef>
                <a:spcPts val="1600"/>
              </a:spcBef>
              <a:spcAft>
                <a:spcPts val="0"/>
              </a:spcAft>
              <a:buNone/>
              <a:defRPr b="1">
                <a:latin typeface="Livvic"/>
                <a:ea typeface="Livvic"/>
                <a:cs typeface="Livvic"/>
                <a:sym typeface="Livvic"/>
              </a:defRPr>
            </a:lvl3pPr>
            <a:lvl4pPr lvl="3" rtl="0">
              <a:spcBef>
                <a:spcPts val="1600"/>
              </a:spcBef>
              <a:spcAft>
                <a:spcPts val="0"/>
              </a:spcAft>
              <a:buNone/>
              <a:defRPr b="1">
                <a:latin typeface="Livvic"/>
                <a:ea typeface="Livvic"/>
                <a:cs typeface="Livvic"/>
                <a:sym typeface="Livvic"/>
              </a:defRPr>
            </a:lvl4pPr>
            <a:lvl5pPr lvl="4" rtl="0">
              <a:spcBef>
                <a:spcPts val="1600"/>
              </a:spcBef>
              <a:spcAft>
                <a:spcPts val="0"/>
              </a:spcAft>
              <a:buNone/>
              <a:defRPr b="1">
                <a:latin typeface="Livvic"/>
                <a:ea typeface="Livvic"/>
                <a:cs typeface="Livvic"/>
                <a:sym typeface="Livvic"/>
              </a:defRPr>
            </a:lvl5pPr>
            <a:lvl6pPr lvl="5" rtl="0">
              <a:spcBef>
                <a:spcPts val="1600"/>
              </a:spcBef>
              <a:spcAft>
                <a:spcPts val="0"/>
              </a:spcAft>
              <a:buNone/>
              <a:defRPr b="1">
                <a:latin typeface="Livvic"/>
                <a:ea typeface="Livvic"/>
                <a:cs typeface="Livvic"/>
                <a:sym typeface="Livvic"/>
              </a:defRPr>
            </a:lvl6pPr>
            <a:lvl7pPr lvl="6" rtl="0">
              <a:spcBef>
                <a:spcPts val="1600"/>
              </a:spcBef>
              <a:spcAft>
                <a:spcPts val="0"/>
              </a:spcAft>
              <a:buNone/>
              <a:defRPr b="1">
                <a:latin typeface="Livvic"/>
                <a:ea typeface="Livvic"/>
                <a:cs typeface="Livvic"/>
                <a:sym typeface="Livvic"/>
              </a:defRPr>
            </a:lvl7pPr>
            <a:lvl8pPr lvl="7" rtl="0">
              <a:spcBef>
                <a:spcPts val="1600"/>
              </a:spcBef>
              <a:spcAft>
                <a:spcPts val="0"/>
              </a:spcAft>
              <a:buNone/>
              <a:defRPr b="1">
                <a:latin typeface="Livvic"/>
                <a:ea typeface="Livvic"/>
                <a:cs typeface="Livvic"/>
                <a:sym typeface="Livvic"/>
              </a:defRPr>
            </a:lvl8pPr>
            <a:lvl9pPr lvl="8" rtl="0">
              <a:spcBef>
                <a:spcPts val="1600"/>
              </a:spcBef>
              <a:spcAft>
                <a:spcPts val="1600"/>
              </a:spcAft>
              <a:buNone/>
              <a:defRPr b="1">
                <a:latin typeface="Livvic"/>
                <a:ea typeface="Livvic"/>
                <a:cs typeface="Livvic"/>
                <a:sym typeface="Livvic"/>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text 3">
  <p:cSld name="CUSTOM_16">
    <p:spTree>
      <p:nvGrpSpPr>
        <p:cNvPr id="1" name="Shape 55"/>
        <p:cNvGrpSpPr/>
        <p:nvPr/>
      </p:nvGrpSpPr>
      <p:grpSpPr>
        <a:xfrm>
          <a:off x="0" y="0"/>
          <a:ext cx="0" cy="0"/>
          <a:chOff x="0" y="0"/>
          <a:chExt cx="0" cy="0"/>
        </a:xfrm>
      </p:grpSpPr>
      <p:sp>
        <p:nvSpPr>
          <p:cNvPr id="56" name="Google Shape;56;p9"/>
          <p:cNvSpPr txBox="1">
            <a:spLocks noGrp="1"/>
          </p:cNvSpPr>
          <p:nvPr>
            <p:ph type="subTitle" idx="1"/>
          </p:nvPr>
        </p:nvSpPr>
        <p:spPr>
          <a:xfrm>
            <a:off x="2117847" y="3380460"/>
            <a:ext cx="2951400" cy="295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0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57" name="Google Shape;57;p9"/>
          <p:cNvSpPr txBox="1">
            <a:spLocks noGrp="1"/>
          </p:cNvSpPr>
          <p:nvPr>
            <p:ph type="ctrTitle"/>
          </p:nvPr>
        </p:nvSpPr>
        <p:spPr>
          <a:xfrm rot="-5400000">
            <a:off x="-343101" y="1759150"/>
            <a:ext cx="2888100" cy="8979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800"/>
              <a:buNone/>
              <a:defRPr/>
            </a:lvl1pPr>
            <a:lvl2pPr lvl="1" algn="r" rtl="0">
              <a:spcBef>
                <a:spcPts val="0"/>
              </a:spcBef>
              <a:spcAft>
                <a:spcPts val="0"/>
              </a:spcAft>
              <a:buClr>
                <a:srgbClr val="000000"/>
              </a:buClr>
              <a:buSzPts val="1600"/>
              <a:buNone/>
              <a:defRPr sz="1600">
                <a:solidFill>
                  <a:srgbClr val="000000"/>
                </a:solidFill>
              </a:defRPr>
            </a:lvl2pPr>
            <a:lvl3pPr lvl="2" algn="r" rtl="0">
              <a:spcBef>
                <a:spcPts val="0"/>
              </a:spcBef>
              <a:spcAft>
                <a:spcPts val="0"/>
              </a:spcAft>
              <a:buClr>
                <a:srgbClr val="000000"/>
              </a:buClr>
              <a:buSzPts val="1600"/>
              <a:buNone/>
              <a:defRPr sz="1600">
                <a:solidFill>
                  <a:srgbClr val="000000"/>
                </a:solidFill>
              </a:defRPr>
            </a:lvl3pPr>
            <a:lvl4pPr lvl="3" algn="r" rtl="0">
              <a:spcBef>
                <a:spcPts val="0"/>
              </a:spcBef>
              <a:spcAft>
                <a:spcPts val="0"/>
              </a:spcAft>
              <a:buClr>
                <a:srgbClr val="000000"/>
              </a:buClr>
              <a:buSzPts val="1600"/>
              <a:buNone/>
              <a:defRPr sz="1600">
                <a:solidFill>
                  <a:srgbClr val="000000"/>
                </a:solidFill>
              </a:defRPr>
            </a:lvl4pPr>
            <a:lvl5pPr lvl="4" algn="r" rtl="0">
              <a:spcBef>
                <a:spcPts val="0"/>
              </a:spcBef>
              <a:spcAft>
                <a:spcPts val="0"/>
              </a:spcAft>
              <a:buClr>
                <a:srgbClr val="000000"/>
              </a:buClr>
              <a:buSzPts val="1600"/>
              <a:buNone/>
              <a:defRPr sz="1600">
                <a:solidFill>
                  <a:srgbClr val="000000"/>
                </a:solidFill>
              </a:defRPr>
            </a:lvl5pPr>
            <a:lvl6pPr lvl="5" algn="r" rtl="0">
              <a:spcBef>
                <a:spcPts val="0"/>
              </a:spcBef>
              <a:spcAft>
                <a:spcPts val="0"/>
              </a:spcAft>
              <a:buClr>
                <a:srgbClr val="000000"/>
              </a:buClr>
              <a:buSzPts val="1600"/>
              <a:buNone/>
              <a:defRPr sz="1600">
                <a:solidFill>
                  <a:srgbClr val="000000"/>
                </a:solidFill>
              </a:defRPr>
            </a:lvl6pPr>
            <a:lvl7pPr lvl="6" algn="r" rtl="0">
              <a:spcBef>
                <a:spcPts val="0"/>
              </a:spcBef>
              <a:spcAft>
                <a:spcPts val="0"/>
              </a:spcAft>
              <a:buClr>
                <a:srgbClr val="000000"/>
              </a:buClr>
              <a:buSzPts val="1600"/>
              <a:buNone/>
              <a:defRPr sz="1600">
                <a:solidFill>
                  <a:srgbClr val="000000"/>
                </a:solidFill>
              </a:defRPr>
            </a:lvl7pPr>
            <a:lvl8pPr lvl="7" algn="r" rtl="0">
              <a:spcBef>
                <a:spcPts val="0"/>
              </a:spcBef>
              <a:spcAft>
                <a:spcPts val="0"/>
              </a:spcAft>
              <a:buClr>
                <a:srgbClr val="000000"/>
              </a:buClr>
              <a:buSzPts val="1600"/>
              <a:buNone/>
              <a:defRPr sz="1600">
                <a:solidFill>
                  <a:srgbClr val="000000"/>
                </a:solidFill>
              </a:defRPr>
            </a:lvl8pPr>
            <a:lvl9pPr lvl="8" algn="r" rtl="0">
              <a:spcBef>
                <a:spcPts val="0"/>
              </a:spcBef>
              <a:spcAft>
                <a:spcPts val="0"/>
              </a:spcAft>
              <a:buClr>
                <a:srgbClr val="000000"/>
              </a:buClr>
              <a:buSzPts val="1600"/>
              <a:buNone/>
              <a:defRPr sz="1600">
                <a:solidFill>
                  <a:srgbClr val="000000"/>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text 4">
  <p:cSld name="CUSTOM_16_1">
    <p:spTree>
      <p:nvGrpSpPr>
        <p:cNvPr id="1" name="Shape 58"/>
        <p:cNvGrpSpPr/>
        <p:nvPr/>
      </p:nvGrpSpPr>
      <p:grpSpPr>
        <a:xfrm>
          <a:off x="0" y="0"/>
          <a:ext cx="0" cy="0"/>
          <a:chOff x="0" y="0"/>
          <a:chExt cx="0" cy="0"/>
        </a:xfrm>
      </p:grpSpPr>
      <p:sp>
        <p:nvSpPr>
          <p:cNvPr id="59" name="Google Shape;59;p10"/>
          <p:cNvSpPr txBox="1">
            <a:spLocks noGrp="1"/>
          </p:cNvSpPr>
          <p:nvPr>
            <p:ph type="subTitle" idx="1"/>
          </p:nvPr>
        </p:nvSpPr>
        <p:spPr>
          <a:xfrm flipH="1">
            <a:off x="4189625" y="3380460"/>
            <a:ext cx="2951400" cy="295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0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60" name="Google Shape;60;p10"/>
          <p:cNvSpPr txBox="1">
            <a:spLocks noGrp="1"/>
          </p:cNvSpPr>
          <p:nvPr>
            <p:ph type="ctrTitle"/>
          </p:nvPr>
        </p:nvSpPr>
        <p:spPr>
          <a:xfrm rot="5400000">
            <a:off x="6612409" y="1752564"/>
            <a:ext cx="2888100" cy="8979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a:lvl1pPr>
            <a:lvl2pPr lvl="1" rtl="0">
              <a:spcBef>
                <a:spcPts val="0"/>
              </a:spcBef>
              <a:spcAft>
                <a:spcPts val="0"/>
              </a:spcAft>
              <a:buClr>
                <a:srgbClr val="000000"/>
              </a:buClr>
              <a:buSzPts val="1600"/>
              <a:buNone/>
              <a:defRPr sz="1600">
                <a:solidFill>
                  <a:srgbClr val="000000"/>
                </a:solidFill>
              </a:defRPr>
            </a:lvl2pPr>
            <a:lvl3pPr lvl="2" rtl="0">
              <a:spcBef>
                <a:spcPts val="0"/>
              </a:spcBef>
              <a:spcAft>
                <a:spcPts val="0"/>
              </a:spcAft>
              <a:buClr>
                <a:srgbClr val="000000"/>
              </a:buClr>
              <a:buSzPts val="1600"/>
              <a:buNone/>
              <a:defRPr sz="1600">
                <a:solidFill>
                  <a:srgbClr val="000000"/>
                </a:solidFill>
              </a:defRPr>
            </a:lvl3pPr>
            <a:lvl4pPr lvl="3" rtl="0">
              <a:spcBef>
                <a:spcPts val="0"/>
              </a:spcBef>
              <a:spcAft>
                <a:spcPts val="0"/>
              </a:spcAft>
              <a:buClr>
                <a:srgbClr val="000000"/>
              </a:buClr>
              <a:buSzPts val="1600"/>
              <a:buNone/>
              <a:defRPr sz="1600">
                <a:solidFill>
                  <a:srgbClr val="000000"/>
                </a:solidFill>
              </a:defRPr>
            </a:lvl4pPr>
            <a:lvl5pPr lvl="4" rtl="0">
              <a:spcBef>
                <a:spcPts val="0"/>
              </a:spcBef>
              <a:spcAft>
                <a:spcPts val="0"/>
              </a:spcAft>
              <a:buClr>
                <a:srgbClr val="000000"/>
              </a:buClr>
              <a:buSzPts val="1600"/>
              <a:buNone/>
              <a:defRPr sz="1600">
                <a:solidFill>
                  <a:srgbClr val="000000"/>
                </a:solidFill>
              </a:defRPr>
            </a:lvl5pPr>
            <a:lvl6pPr lvl="5" rtl="0">
              <a:spcBef>
                <a:spcPts val="0"/>
              </a:spcBef>
              <a:spcAft>
                <a:spcPts val="0"/>
              </a:spcAft>
              <a:buClr>
                <a:srgbClr val="000000"/>
              </a:buClr>
              <a:buSzPts val="1600"/>
              <a:buNone/>
              <a:defRPr sz="1600">
                <a:solidFill>
                  <a:srgbClr val="000000"/>
                </a:solidFill>
              </a:defRPr>
            </a:lvl6pPr>
            <a:lvl7pPr lvl="6" rtl="0">
              <a:spcBef>
                <a:spcPts val="0"/>
              </a:spcBef>
              <a:spcAft>
                <a:spcPts val="0"/>
              </a:spcAft>
              <a:buClr>
                <a:srgbClr val="000000"/>
              </a:buClr>
              <a:buSzPts val="1600"/>
              <a:buNone/>
              <a:defRPr sz="1600">
                <a:solidFill>
                  <a:srgbClr val="000000"/>
                </a:solidFill>
              </a:defRPr>
            </a:lvl7pPr>
            <a:lvl8pPr lvl="7" rtl="0">
              <a:spcBef>
                <a:spcPts val="0"/>
              </a:spcBef>
              <a:spcAft>
                <a:spcPts val="0"/>
              </a:spcAft>
              <a:buClr>
                <a:srgbClr val="000000"/>
              </a:buClr>
              <a:buSzPts val="1600"/>
              <a:buNone/>
              <a:defRPr sz="1600">
                <a:solidFill>
                  <a:srgbClr val="000000"/>
                </a:solidFill>
              </a:defRPr>
            </a:lvl8pPr>
            <a:lvl9pPr lvl="8" rtl="0">
              <a:spcBef>
                <a:spcPts val="0"/>
              </a:spcBef>
              <a:spcAft>
                <a:spcPts val="0"/>
              </a:spcAft>
              <a:buClr>
                <a:srgbClr val="000000"/>
              </a:buClr>
              <a:buSzPts val="1600"/>
              <a:buNone/>
              <a:defRPr sz="1600">
                <a:solidFill>
                  <a:srgbClr val="000000"/>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Livvic"/>
              <a:buNone/>
              <a:defRPr sz="2800" b="1">
                <a:solidFill>
                  <a:schemeClr val="dk1"/>
                </a:solidFill>
                <a:latin typeface="Livvic"/>
                <a:ea typeface="Livvic"/>
                <a:cs typeface="Livvic"/>
                <a:sym typeface="Livvic"/>
              </a:defRPr>
            </a:lvl1pPr>
            <a:lvl2pPr lvl="1" rtl="0">
              <a:spcBef>
                <a:spcPts val="0"/>
              </a:spcBef>
              <a:spcAft>
                <a:spcPts val="0"/>
              </a:spcAft>
              <a:buClr>
                <a:schemeClr val="dk1"/>
              </a:buClr>
              <a:buSzPts val="2800"/>
              <a:buFont typeface="Livvic"/>
              <a:buNone/>
              <a:defRPr sz="2800" b="1">
                <a:solidFill>
                  <a:schemeClr val="dk1"/>
                </a:solidFill>
                <a:latin typeface="Livvic"/>
                <a:ea typeface="Livvic"/>
                <a:cs typeface="Livvic"/>
                <a:sym typeface="Livvic"/>
              </a:defRPr>
            </a:lvl2pPr>
            <a:lvl3pPr lvl="2" rtl="0">
              <a:spcBef>
                <a:spcPts val="0"/>
              </a:spcBef>
              <a:spcAft>
                <a:spcPts val="0"/>
              </a:spcAft>
              <a:buClr>
                <a:schemeClr val="dk1"/>
              </a:buClr>
              <a:buSzPts val="2800"/>
              <a:buFont typeface="Livvic"/>
              <a:buNone/>
              <a:defRPr sz="2800" b="1">
                <a:solidFill>
                  <a:schemeClr val="dk1"/>
                </a:solidFill>
                <a:latin typeface="Livvic"/>
                <a:ea typeface="Livvic"/>
                <a:cs typeface="Livvic"/>
                <a:sym typeface="Livvic"/>
              </a:defRPr>
            </a:lvl3pPr>
            <a:lvl4pPr lvl="3" rtl="0">
              <a:spcBef>
                <a:spcPts val="0"/>
              </a:spcBef>
              <a:spcAft>
                <a:spcPts val="0"/>
              </a:spcAft>
              <a:buClr>
                <a:schemeClr val="dk1"/>
              </a:buClr>
              <a:buSzPts val="2800"/>
              <a:buFont typeface="Livvic"/>
              <a:buNone/>
              <a:defRPr sz="2800" b="1">
                <a:solidFill>
                  <a:schemeClr val="dk1"/>
                </a:solidFill>
                <a:latin typeface="Livvic"/>
                <a:ea typeface="Livvic"/>
                <a:cs typeface="Livvic"/>
                <a:sym typeface="Livvic"/>
              </a:defRPr>
            </a:lvl4pPr>
            <a:lvl5pPr lvl="4" rtl="0">
              <a:spcBef>
                <a:spcPts val="0"/>
              </a:spcBef>
              <a:spcAft>
                <a:spcPts val="0"/>
              </a:spcAft>
              <a:buClr>
                <a:schemeClr val="dk1"/>
              </a:buClr>
              <a:buSzPts val="2800"/>
              <a:buFont typeface="Livvic"/>
              <a:buNone/>
              <a:defRPr sz="2800" b="1">
                <a:solidFill>
                  <a:schemeClr val="dk1"/>
                </a:solidFill>
                <a:latin typeface="Livvic"/>
                <a:ea typeface="Livvic"/>
                <a:cs typeface="Livvic"/>
                <a:sym typeface="Livvic"/>
              </a:defRPr>
            </a:lvl5pPr>
            <a:lvl6pPr lvl="5" rtl="0">
              <a:spcBef>
                <a:spcPts val="0"/>
              </a:spcBef>
              <a:spcAft>
                <a:spcPts val="0"/>
              </a:spcAft>
              <a:buClr>
                <a:schemeClr val="dk1"/>
              </a:buClr>
              <a:buSzPts val="2800"/>
              <a:buFont typeface="Livvic"/>
              <a:buNone/>
              <a:defRPr sz="2800" b="1">
                <a:solidFill>
                  <a:schemeClr val="dk1"/>
                </a:solidFill>
                <a:latin typeface="Livvic"/>
                <a:ea typeface="Livvic"/>
                <a:cs typeface="Livvic"/>
                <a:sym typeface="Livvic"/>
              </a:defRPr>
            </a:lvl6pPr>
            <a:lvl7pPr lvl="6" rtl="0">
              <a:spcBef>
                <a:spcPts val="0"/>
              </a:spcBef>
              <a:spcAft>
                <a:spcPts val="0"/>
              </a:spcAft>
              <a:buClr>
                <a:schemeClr val="dk1"/>
              </a:buClr>
              <a:buSzPts val="2800"/>
              <a:buFont typeface="Livvic"/>
              <a:buNone/>
              <a:defRPr sz="2800" b="1">
                <a:solidFill>
                  <a:schemeClr val="dk1"/>
                </a:solidFill>
                <a:latin typeface="Livvic"/>
                <a:ea typeface="Livvic"/>
                <a:cs typeface="Livvic"/>
                <a:sym typeface="Livvic"/>
              </a:defRPr>
            </a:lvl7pPr>
            <a:lvl8pPr lvl="7" rtl="0">
              <a:spcBef>
                <a:spcPts val="0"/>
              </a:spcBef>
              <a:spcAft>
                <a:spcPts val="0"/>
              </a:spcAft>
              <a:buClr>
                <a:schemeClr val="dk1"/>
              </a:buClr>
              <a:buSzPts val="2800"/>
              <a:buFont typeface="Livvic"/>
              <a:buNone/>
              <a:defRPr sz="2800" b="1">
                <a:solidFill>
                  <a:schemeClr val="dk1"/>
                </a:solidFill>
                <a:latin typeface="Livvic"/>
                <a:ea typeface="Livvic"/>
                <a:cs typeface="Livvic"/>
                <a:sym typeface="Livvic"/>
              </a:defRPr>
            </a:lvl8pPr>
            <a:lvl9pPr lvl="8" rtl="0">
              <a:spcBef>
                <a:spcPts val="0"/>
              </a:spcBef>
              <a:spcAft>
                <a:spcPts val="0"/>
              </a:spcAft>
              <a:buClr>
                <a:schemeClr val="dk1"/>
              </a:buClr>
              <a:buSzPts val="2800"/>
              <a:buFont typeface="Livvic"/>
              <a:buNone/>
              <a:defRPr sz="2800" b="1">
                <a:solidFill>
                  <a:schemeClr val="dk1"/>
                </a:solidFill>
                <a:latin typeface="Livvic"/>
                <a:ea typeface="Livvic"/>
                <a:cs typeface="Livvic"/>
                <a:sym typeface="Livvic"/>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1pPr>
            <a:lvl2pPr marL="914400" lvl="1" indent="-304800" rtl="0">
              <a:lnSpc>
                <a:spcPct val="115000"/>
              </a:lnSpc>
              <a:spcBef>
                <a:spcPts val="160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2pPr>
            <a:lvl3pPr marL="1371600" lvl="2" indent="-304800" rtl="0">
              <a:lnSpc>
                <a:spcPct val="115000"/>
              </a:lnSpc>
              <a:spcBef>
                <a:spcPts val="160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3pPr>
            <a:lvl4pPr marL="1828800" lvl="3" indent="-304800" rtl="0">
              <a:lnSpc>
                <a:spcPct val="115000"/>
              </a:lnSpc>
              <a:spcBef>
                <a:spcPts val="160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4pPr>
            <a:lvl5pPr marL="2286000" lvl="4" indent="-304800" rtl="0">
              <a:lnSpc>
                <a:spcPct val="115000"/>
              </a:lnSpc>
              <a:spcBef>
                <a:spcPts val="160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5pPr>
            <a:lvl6pPr marL="2743200" lvl="5" indent="-304800" rtl="0">
              <a:lnSpc>
                <a:spcPct val="115000"/>
              </a:lnSpc>
              <a:spcBef>
                <a:spcPts val="160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6pPr>
            <a:lvl7pPr marL="3200400" lvl="6" indent="-304800" rtl="0">
              <a:lnSpc>
                <a:spcPct val="115000"/>
              </a:lnSpc>
              <a:spcBef>
                <a:spcPts val="160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7pPr>
            <a:lvl8pPr marL="3657600" lvl="7" indent="-304800" rtl="0">
              <a:lnSpc>
                <a:spcPct val="115000"/>
              </a:lnSpc>
              <a:spcBef>
                <a:spcPts val="160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8pPr>
            <a:lvl9pPr marL="4114800" lvl="8" indent="-304800" rtl="0">
              <a:lnSpc>
                <a:spcPct val="115000"/>
              </a:lnSpc>
              <a:spcBef>
                <a:spcPts val="1600"/>
              </a:spcBef>
              <a:spcAft>
                <a:spcPts val="160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9.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8"/>
        <p:cNvGrpSpPr/>
        <p:nvPr/>
      </p:nvGrpSpPr>
      <p:grpSpPr>
        <a:xfrm>
          <a:off x="0" y="0"/>
          <a:ext cx="0" cy="0"/>
          <a:chOff x="0" y="0"/>
          <a:chExt cx="0" cy="0"/>
        </a:xfrm>
      </p:grpSpPr>
      <p:sp>
        <p:nvSpPr>
          <p:cNvPr id="119" name="Google Shape;119;p22"/>
          <p:cNvSpPr/>
          <p:nvPr/>
        </p:nvSpPr>
        <p:spPr>
          <a:xfrm rot="5400000">
            <a:off x="2623042" y="-1180318"/>
            <a:ext cx="3358800" cy="7414835"/>
          </a:xfrm>
          <a:prstGeom prst="rect">
            <a:avLst/>
          </a:prstGeom>
          <a:solidFill>
            <a:schemeClr val="accent1">
              <a:alpha val="86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2"/>
          <p:cNvSpPr txBox="1">
            <a:spLocks noGrp="1"/>
          </p:cNvSpPr>
          <p:nvPr>
            <p:ph type="ctrTitle"/>
          </p:nvPr>
        </p:nvSpPr>
        <p:spPr>
          <a:xfrm>
            <a:off x="812075" y="847699"/>
            <a:ext cx="7063106" cy="200847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br>
              <a:rPr lang="es" sz="6000" dirty="0">
                <a:solidFill>
                  <a:schemeClr val="lt1"/>
                </a:solidFill>
              </a:rPr>
            </a:br>
            <a:br>
              <a:rPr lang="es" sz="6000" dirty="0">
                <a:solidFill>
                  <a:schemeClr val="lt1"/>
                </a:solidFill>
              </a:rPr>
            </a:br>
            <a:r>
              <a:rPr lang="es" sz="6000" dirty="0">
                <a:solidFill>
                  <a:schemeClr val="bg1"/>
                </a:solidFill>
                <a:latin typeface="High Tower Text" panose="02040502050506030303" pitchFamily="18" charset="0"/>
              </a:rPr>
              <a:t>Order Forecast in Oasis Store</a:t>
            </a:r>
            <a:endParaRPr sz="6000" dirty="0">
              <a:solidFill>
                <a:schemeClr val="bg1"/>
              </a:solidFill>
              <a:latin typeface="High Tower Text" panose="02040502050506030303" pitchFamily="18" charset="0"/>
              <a:sym typeface="Livvic"/>
            </a:endParaRPr>
          </a:p>
        </p:txBody>
      </p:sp>
      <p:sp>
        <p:nvSpPr>
          <p:cNvPr id="122" name="Google Shape;122;p22"/>
          <p:cNvSpPr txBox="1"/>
          <p:nvPr/>
        </p:nvSpPr>
        <p:spPr>
          <a:xfrm>
            <a:off x="983674" y="2856175"/>
            <a:ext cx="4311339" cy="6309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2900" dirty="0">
                <a:solidFill>
                  <a:schemeClr val="lt1"/>
                </a:solidFill>
                <a:latin typeface="Catamaran Light"/>
                <a:ea typeface="Catamaran Light"/>
                <a:cs typeface="Catamaran Light"/>
                <a:sym typeface="Catamaran Light"/>
              </a:rPr>
              <a:t>Team - Error by Night</a:t>
            </a:r>
            <a:endParaRPr sz="2900" dirty="0">
              <a:solidFill>
                <a:schemeClr val="lt1"/>
              </a:solidFill>
              <a:latin typeface="Catamaran Light"/>
              <a:ea typeface="Catamaran Light"/>
              <a:cs typeface="Catamaran Light"/>
              <a:sym typeface="Catamaran Light"/>
            </a:endParaRPr>
          </a:p>
        </p:txBody>
      </p:sp>
      <p:sp>
        <p:nvSpPr>
          <p:cNvPr id="123" name="Google Shape;123;p22"/>
          <p:cNvSpPr txBox="1"/>
          <p:nvPr/>
        </p:nvSpPr>
        <p:spPr>
          <a:xfrm>
            <a:off x="5846725" y="924225"/>
            <a:ext cx="2852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tamaran Light"/>
              <a:ea typeface="Catamaran Light"/>
              <a:cs typeface="Catamaran Light"/>
              <a:sym typeface="Catamaran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18"/>
        <p:cNvGrpSpPr/>
        <p:nvPr/>
      </p:nvGrpSpPr>
      <p:grpSpPr>
        <a:xfrm>
          <a:off x="0" y="0"/>
          <a:ext cx="0" cy="0"/>
          <a:chOff x="0" y="0"/>
          <a:chExt cx="0" cy="0"/>
        </a:xfrm>
      </p:grpSpPr>
      <p:sp>
        <p:nvSpPr>
          <p:cNvPr id="219" name="Google Shape;219;p31"/>
          <p:cNvSpPr/>
          <p:nvPr/>
        </p:nvSpPr>
        <p:spPr>
          <a:xfrm rot="-5400000">
            <a:off x="1216799" y="-560226"/>
            <a:ext cx="935100" cy="2711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1"/>
          <p:cNvSpPr txBox="1">
            <a:spLocks noGrp="1"/>
          </p:cNvSpPr>
          <p:nvPr>
            <p:ph type="ctrTitle"/>
          </p:nvPr>
        </p:nvSpPr>
        <p:spPr>
          <a:xfrm>
            <a:off x="694948" y="0"/>
            <a:ext cx="2799619" cy="1188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3800" dirty="0">
                <a:solidFill>
                  <a:schemeClr val="lt1"/>
                </a:solidFill>
              </a:rPr>
              <a:t>DEMO</a:t>
            </a:r>
            <a:endParaRPr sz="3800" dirty="0">
              <a:solidFill>
                <a:schemeClr val="lt1"/>
              </a:solidFill>
            </a:endParaRPr>
          </a:p>
        </p:txBody>
      </p:sp>
      <p:sp>
        <p:nvSpPr>
          <p:cNvPr id="221" name="Google Shape;221;p31"/>
          <p:cNvSpPr/>
          <p:nvPr/>
        </p:nvSpPr>
        <p:spPr>
          <a:xfrm rot="-5400000">
            <a:off x="8079900" y="1788116"/>
            <a:ext cx="1057500" cy="1070700"/>
          </a:xfrm>
          <a:prstGeom prst="rect">
            <a:avLst/>
          </a:prstGeom>
          <a:gradFill>
            <a:gsLst>
              <a:gs pos="0">
                <a:srgbClr val="9ECFCB">
                  <a:alpha val="29019"/>
                </a:srgbClr>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1"/>
          <p:cNvSpPr txBox="1"/>
          <p:nvPr/>
        </p:nvSpPr>
        <p:spPr>
          <a:xfrm>
            <a:off x="1368913" y="48467"/>
            <a:ext cx="5305200" cy="4155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r>
              <a:rPr lang="es" sz="1500">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F49C3390-3644-4846-9229-DF095C922BC7}"/>
              </a:ext>
            </a:extLst>
          </p:cNvPr>
          <p:cNvPicPr>
            <a:picLocks noChangeAspect="1"/>
          </p:cNvPicPr>
          <p:nvPr/>
        </p:nvPicPr>
        <p:blipFill>
          <a:blip r:embed="rId3"/>
          <a:stretch>
            <a:fillRect/>
          </a:stretch>
        </p:blipFill>
        <p:spPr>
          <a:xfrm>
            <a:off x="328799" y="1689077"/>
            <a:ext cx="3510363" cy="2358383"/>
          </a:xfrm>
          <a:prstGeom prst="rect">
            <a:avLst/>
          </a:prstGeom>
        </p:spPr>
      </p:pic>
      <p:pic>
        <p:nvPicPr>
          <p:cNvPr id="5" name="Picture 4">
            <a:extLst>
              <a:ext uri="{FF2B5EF4-FFF2-40B4-BE49-F238E27FC236}">
                <a16:creationId xmlns:a16="http://schemas.microsoft.com/office/drawing/2014/main" id="{AD363F42-A3E5-4FBA-9E57-C49E04AFA6A6}"/>
              </a:ext>
            </a:extLst>
          </p:cNvPr>
          <p:cNvPicPr>
            <a:picLocks noChangeAspect="1"/>
          </p:cNvPicPr>
          <p:nvPr/>
        </p:nvPicPr>
        <p:blipFill>
          <a:blip r:embed="rId4"/>
          <a:stretch>
            <a:fillRect/>
          </a:stretch>
        </p:blipFill>
        <p:spPr>
          <a:xfrm>
            <a:off x="4644571" y="1695331"/>
            <a:ext cx="3136172" cy="2352129"/>
          </a:xfrm>
          <a:prstGeom prst="rect">
            <a:avLst/>
          </a:prstGeom>
        </p:spPr>
      </p:pic>
      <p:sp>
        <p:nvSpPr>
          <p:cNvPr id="6" name="TextBox 5">
            <a:extLst>
              <a:ext uri="{FF2B5EF4-FFF2-40B4-BE49-F238E27FC236}">
                <a16:creationId xmlns:a16="http://schemas.microsoft.com/office/drawing/2014/main" id="{D1E5412E-4F08-43FB-A6EA-264D9580EC42}"/>
              </a:ext>
            </a:extLst>
          </p:cNvPr>
          <p:cNvSpPr txBox="1"/>
          <p:nvPr/>
        </p:nvSpPr>
        <p:spPr>
          <a:xfrm>
            <a:off x="3359600" y="302601"/>
            <a:ext cx="4649616" cy="707886"/>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BOTH THE MODELS SHOW HIGH CORRELATION…</a:t>
            </a:r>
          </a:p>
        </p:txBody>
      </p:sp>
      <p:sp>
        <p:nvSpPr>
          <p:cNvPr id="7" name="TextBox 6">
            <a:extLst>
              <a:ext uri="{FF2B5EF4-FFF2-40B4-BE49-F238E27FC236}">
                <a16:creationId xmlns:a16="http://schemas.microsoft.com/office/drawing/2014/main" id="{00F703C3-B3B4-445C-BFAF-3F9B00D79E84}"/>
              </a:ext>
            </a:extLst>
          </p:cNvPr>
          <p:cNvSpPr txBox="1"/>
          <p:nvPr/>
        </p:nvSpPr>
        <p:spPr>
          <a:xfrm>
            <a:off x="673395" y="4338084"/>
            <a:ext cx="2821172" cy="307777"/>
          </a:xfrm>
          <a:prstGeom prst="rect">
            <a:avLst/>
          </a:prstGeom>
          <a:noFill/>
        </p:spPr>
        <p:txBody>
          <a:bodyPr wrap="square" rtlCol="0">
            <a:spAutoFit/>
          </a:bodyPr>
          <a:lstStyle/>
          <a:p>
            <a:r>
              <a:rPr lang="en-IN" dirty="0"/>
              <a:t>Output for </a:t>
            </a:r>
            <a:r>
              <a:rPr lang="en-IN" dirty="0" err="1"/>
              <a:t>XGBooster</a:t>
            </a:r>
            <a:r>
              <a:rPr lang="en-IN" dirty="0"/>
              <a:t> Regressor</a:t>
            </a:r>
          </a:p>
        </p:txBody>
      </p:sp>
      <p:sp>
        <p:nvSpPr>
          <p:cNvPr id="12" name="TextBox 11">
            <a:extLst>
              <a:ext uri="{FF2B5EF4-FFF2-40B4-BE49-F238E27FC236}">
                <a16:creationId xmlns:a16="http://schemas.microsoft.com/office/drawing/2014/main" id="{22AC39EA-ED3D-4635-A777-B8FA6909EF50}"/>
              </a:ext>
            </a:extLst>
          </p:cNvPr>
          <p:cNvSpPr txBox="1"/>
          <p:nvPr/>
        </p:nvSpPr>
        <p:spPr>
          <a:xfrm>
            <a:off x="4725655" y="4338084"/>
            <a:ext cx="3055088" cy="307777"/>
          </a:xfrm>
          <a:prstGeom prst="rect">
            <a:avLst/>
          </a:prstGeom>
          <a:noFill/>
        </p:spPr>
        <p:txBody>
          <a:bodyPr wrap="square" rtlCol="0">
            <a:spAutoFit/>
          </a:bodyPr>
          <a:lstStyle/>
          <a:p>
            <a:r>
              <a:rPr lang="en-IN" dirty="0"/>
              <a:t>Output for Linear Regression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C7ABA-9A08-407E-9F4E-17CD20507DD0}"/>
              </a:ext>
            </a:extLst>
          </p:cNvPr>
          <p:cNvSpPr>
            <a:spLocks noGrp="1"/>
          </p:cNvSpPr>
          <p:nvPr>
            <p:ph type="ctrTitle"/>
          </p:nvPr>
        </p:nvSpPr>
        <p:spPr>
          <a:xfrm>
            <a:off x="442686" y="1760103"/>
            <a:ext cx="8563428" cy="2732067"/>
          </a:xfrm>
        </p:spPr>
        <p:txBody>
          <a:bodyPr/>
          <a:lstStyle/>
          <a:p>
            <a:r>
              <a:rPr lang="en-IN" sz="9600" dirty="0">
                <a:latin typeface="Segoe Script" panose="030B0504020000000003" pitchFamily="66" charset="0"/>
              </a:rPr>
              <a:t>Thank you…</a:t>
            </a:r>
          </a:p>
        </p:txBody>
      </p:sp>
    </p:spTree>
    <p:extLst>
      <p:ext uri="{BB962C8B-B14F-4D97-AF65-F5344CB8AC3E}">
        <p14:creationId xmlns:p14="http://schemas.microsoft.com/office/powerpoint/2010/main" val="3499435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27"/>
        <p:cNvGrpSpPr/>
        <p:nvPr/>
      </p:nvGrpSpPr>
      <p:grpSpPr>
        <a:xfrm>
          <a:off x="0" y="0"/>
          <a:ext cx="0" cy="0"/>
          <a:chOff x="0" y="0"/>
          <a:chExt cx="0" cy="0"/>
        </a:xfrm>
      </p:grpSpPr>
      <p:sp>
        <p:nvSpPr>
          <p:cNvPr id="128" name="Google Shape;128;p23"/>
          <p:cNvSpPr txBox="1">
            <a:spLocks noGrp="1"/>
          </p:cNvSpPr>
          <p:nvPr>
            <p:ph type="ctrTitle" idx="9"/>
          </p:nvPr>
        </p:nvSpPr>
        <p:spPr>
          <a:xfrm rot="5400000">
            <a:off x="5999225" y="2429750"/>
            <a:ext cx="4067400" cy="68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sz="2400"/>
              <a:t>TABLE OF CONTENTS</a:t>
            </a:r>
            <a:endParaRPr sz="2400"/>
          </a:p>
        </p:txBody>
      </p:sp>
      <p:sp>
        <p:nvSpPr>
          <p:cNvPr id="129" name="Google Shape;129;p23"/>
          <p:cNvSpPr/>
          <p:nvPr/>
        </p:nvSpPr>
        <p:spPr>
          <a:xfrm rot="-5400000" flipH="1">
            <a:off x="-957900" y="959250"/>
            <a:ext cx="5140800" cy="3225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3"/>
          <p:cNvSpPr txBox="1">
            <a:spLocks noGrp="1"/>
          </p:cNvSpPr>
          <p:nvPr>
            <p:ph type="ctrTitle" idx="6"/>
          </p:nvPr>
        </p:nvSpPr>
        <p:spPr>
          <a:xfrm>
            <a:off x="3446099" y="1218423"/>
            <a:ext cx="22518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1400"/>
              <a:t>IDEA OVERVIEW</a:t>
            </a:r>
            <a:endParaRPr sz="1400"/>
          </a:p>
        </p:txBody>
      </p:sp>
      <p:sp>
        <p:nvSpPr>
          <p:cNvPr id="131" name="Google Shape;131;p23"/>
          <p:cNvSpPr txBox="1">
            <a:spLocks noGrp="1"/>
          </p:cNvSpPr>
          <p:nvPr>
            <p:ph type="title" idx="8"/>
          </p:nvPr>
        </p:nvSpPr>
        <p:spPr>
          <a:xfrm>
            <a:off x="2023007" y="1334838"/>
            <a:ext cx="15735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sz="3400" dirty="0">
                <a:solidFill>
                  <a:schemeClr val="lt1"/>
                </a:solidFill>
              </a:rPr>
              <a:t>03</a:t>
            </a:r>
            <a:endParaRPr sz="3400" dirty="0">
              <a:solidFill>
                <a:schemeClr val="lt1"/>
              </a:solidFill>
            </a:endParaRPr>
          </a:p>
        </p:txBody>
      </p:sp>
      <p:sp>
        <p:nvSpPr>
          <p:cNvPr id="132" name="Google Shape;132;p23"/>
          <p:cNvSpPr txBox="1">
            <a:spLocks noGrp="1"/>
          </p:cNvSpPr>
          <p:nvPr>
            <p:ph type="ctrTitle"/>
          </p:nvPr>
        </p:nvSpPr>
        <p:spPr>
          <a:xfrm>
            <a:off x="3425275" y="114874"/>
            <a:ext cx="2114700" cy="4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None/>
            </a:pPr>
            <a:r>
              <a:rPr lang="es" sz="1400" dirty="0"/>
              <a:t>PROJECT TITLE AND INFORMATION</a:t>
            </a:r>
            <a:endParaRPr sz="1400" dirty="0"/>
          </a:p>
        </p:txBody>
      </p:sp>
      <p:sp>
        <p:nvSpPr>
          <p:cNvPr id="133" name="Google Shape;133;p23"/>
          <p:cNvSpPr txBox="1">
            <a:spLocks noGrp="1"/>
          </p:cNvSpPr>
          <p:nvPr>
            <p:ph type="title" idx="2"/>
          </p:nvPr>
        </p:nvSpPr>
        <p:spPr>
          <a:xfrm>
            <a:off x="2023000" y="149450"/>
            <a:ext cx="1092900" cy="353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sz="3400" dirty="0">
                <a:solidFill>
                  <a:schemeClr val="lt1"/>
                </a:solidFill>
              </a:rPr>
              <a:t>01</a:t>
            </a:r>
            <a:endParaRPr sz="3400" dirty="0">
              <a:solidFill>
                <a:schemeClr val="lt1"/>
              </a:solidFill>
            </a:endParaRPr>
          </a:p>
        </p:txBody>
      </p:sp>
      <p:sp>
        <p:nvSpPr>
          <p:cNvPr id="134" name="Google Shape;134;p23"/>
          <p:cNvSpPr txBox="1">
            <a:spLocks noGrp="1"/>
          </p:cNvSpPr>
          <p:nvPr>
            <p:ph type="ctrTitle" idx="3"/>
          </p:nvPr>
        </p:nvSpPr>
        <p:spPr>
          <a:xfrm>
            <a:off x="3446089" y="606461"/>
            <a:ext cx="22518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1400"/>
              <a:t>PROBLEM STATEMENT</a:t>
            </a:r>
            <a:endParaRPr sz="1400"/>
          </a:p>
        </p:txBody>
      </p:sp>
      <p:sp>
        <p:nvSpPr>
          <p:cNvPr id="135" name="Google Shape;135;p23"/>
          <p:cNvSpPr txBox="1">
            <a:spLocks noGrp="1"/>
          </p:cNvSpPr>
          <p:nvPr>
            <p:ph type="title" idx="5"/>
          </p:nvPr>
        </p:nvSpPr>
        <p:spPr>
          <a:xfrm>
            <a:off x="2023000" y="871225"/>
            <a:ext cx="1001700" cy="23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sz="3400" dirty="0">
                <a:solidFill>
                  <a:schemeClr val="lt1"/>
                </a:solidFill>
              </a:rPr>
              <a:t>02</a:t>
            </a:r>
            <a:endParaRPr sz="3400" dirty="0">
              <a:solidFill>
                <a:schemeClr val="lt1"/>
              </a:solidFill>
            </a:endParaRPr>
          </a:p>
        </p:txBody>
      </p:sp>
      <p:sp>
        <p:nvSpPr>
          <p:cNvPr id="136" name="Google Shape;136;p23"/>
          <p:cNvSpPr txBox="1">
            <a:spLocks noGrp="1"/>
          </p:cNvSpPr>
          <p:nvPr>
            <p:ph type="ctrTitle" idx="13"/>
          </p:nvPr>
        </p:nvSpPr>
        <p:spPr>
          <a:xfrm>
            <a:off x="3446099" y="1864623"/>
            <a:ext cx="22518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1400"/>
              <a:t>SOLUTION FLOW</a:t>
            </a:r>
            <a:endParaRPr sz="1400"/>
          </a:p>
        </p:txBody>
      </p:sp>
      <p:sp>
        <p:nvSpPr>
          <p:cNvPr id="137" name="Google Shape;137;p23"/>
          <p:cNvSpPr txBox="1">
            <a:spLocks noGrp="1"/>
          </p:cNvSpPr>
          <p:nvPr>
            <p:ph type="title" idx="15"/>
          </p:nvPr>
        </p:nvSpPr>
        <p:spPr>
          <a:xfrm>
            <a:off x="2023007" y="1943075"/>
            <a:ext cx="15735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sz="3400" dirty="0">
                <a:solidFill>
                  <a:schemeClr val="lt1"/>
                </a:solidFill>
              </a:rPr>
              <a:t>04</a:t>
            </a:r>
            <a:endParaRPr sz="3400" dirty="0">
              <a:solidFill>
                <a:schemeClr val="lt1"/>
              </a:solidFill>
            </a:endParaRPr>
          </a:p>
        </p:txBody>
      </p:sp>
      <p:sp>
        <p:nvSpPr>
          <p:cNvPr id="138" name="Google Shape;138;p23"/>
          <p:cNvSpPr txBox="1">
            <a:spLocks noGrp="1"/>
          </p:cNvSpPr>
          <p:nvPr>
            <p:ph type="ctrTitle" idx="16"/>
          </p:nvPr>
        </p:nvSpPr>
        <p:spPr>
          <a:xfrm>
            <a:off x="3446099" y="2551298"/>
            <a:ext cx="22518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1400"/>
              <a:t>TECHNOLOGY STACK</a:t>
            </a:r>
            <a:endParaRPr sz="1400"/>
          </a:p>
        </p:txBody>
      </p:sp>
      <p:sp>
        <p:nvSpPr>
          <p:cNvPr id="139" name="Google Shape;139;p23"/>
          <p:cNvSpPr txBox="1">
            <a:spLocks noGrp="1"/>
          </p:cNvSpPr>
          <p:nvPr>
            <p:ph type="title" idx="18"/>
          </p:nvPr>
        </p:nvSpPr>
        <p:spPr>
          <a:xfrm>
            <a:off x="2023007" y="2585750"/>
            <a:ext cx="15735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sz="3400" dirty="0">
                <a:solidFill>
                  <a:schemeClr val="lt1"/>
                </a:solidFill>
              </a:rPr>
              <a:t>05</a:t>
            </a:r>
            <a:endParaRPr sz="3400" dirty="0">
              <a:solidFill>
                <a:schemeClr val="lt1"/>
              </a:solidFill>
            </a:endParaRPr>
          </a:p>
        </p:txBody>
      </p:sp>
      <p:sp>
        <p:nvSpPr>
          <p:cNvPr id="140" name="Google Shape;140;p23"/>
          <p:cNvSpPr txBox="1"/>
          <p:nvPr/>
        </p:nvSpPr>
        <p:spPr>
          <a:xfrm>
            <a:off x="2023000" y="3154513"/>
            <a:ext cx="3000000" cy="70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3400" b="1" dirty="0">
                <a:solidFill>
                  <a:schemeClr val="lt1"/>
                </a:solidFill>
                <a:latin typeface="Livvic" pitchFamily="2" charset="0"/>
              </a:rPr>
              <a:t>06</a:t>
            </a:r>
            <a:endParaRPr sz="3400" b="1" dirty="0">
              <a:solidFill>
                <a:schemeClr val="lt1"/>
              </a:solidFill>
              <a:latin typeface="Livvic" pitchFamily="2" charset="0"/>
            </a:endParaRPr>
          </a:p>
        </p:txBody>
      </p:sp>
      <p:sp>
        <p:nvSpPr>
          <p:cNvPr id="141" name="Google Shape;141;p23"/>
          <p:cNvSpPr txBox="1"/>
          <p:nvPr/>
        </p:nvSpPr>
        <p:spPr>
          <a:xfrm>
            <a:off x="2023000" y="3798463"/>
            <a:ext cx="3000000" cy="70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3400" b="1" dirty="0">
                <a:solidFill>
                  <a:schemeClr val="lt1"/>
                </a:solidFill>
                <a:latin typeface="Livvic" pitchFamily="2" charset="0"/>
              </a:rPr>
              <a:t>07</a:t>
            </a:r>
            <a:endParaRPr sz="3400" b="1" dirty="0">
              <a:solidFill>
                <a:schemeClr val="lt1"/>
              </a:solidFill>
              <a:latin typeface="Livvic" pitchFamily="2" charset="0"/>
            </a:endParaRPr>
          </a:p>
        </p:txBody>
      </p:sp>
      <p:sp>
        <p:nvSpPr>
          <p:cNvPr id="142" name="Google Shape;142;p23"/>
          <p:cNvSpPr txBox="1"/>
          <p:nvPr/>
        </p:nvSpPr>
        <p:spPr>
          <a:xfrm>
            <a:off x="2023000" y="4353088"/>
            <a:ext cx="3000000" cy="70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3400" b="1" dirty="0">
                <a:solidFill>
                  <a:schemeClr val="lt1"/>
                </a:solidFill>
                <a:latin typeface="Livvic" pitchFamily="2" charset="0"/>
              </a:rPr>
              <a:t>08</a:t>
            </a:r>
            <a:endParaRPr sz="3400" b="1" dirty="0">
              <a:solidFill>
                <a:schemeClr val="lt1"/>
              </a:solidFill>
              <a:latin typeface="Livvic" pitchFamily="2" charset="0"/>
            </a:endParaRPr>
          </a:p>
        </p:txBody>
      </p:sp>
      <p:sp>
        <p:nvSpPr>
          <p:cNvPr id="143" name="Google Shape;143;p23"/>
          <p:cNvSpPr txBox="1"/>
          <p:nvPr/>
        </p:nvSpPr>
        <p:spPr>
          <a:xfrm>
            <a:off x="3446100" y="3364738"/>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b="1"/>
              <a:t>ACCURACY DETAILS</a:t>
            </a:r>
            <a:endParaRPr b="1"/>
          </a:p>
        </p:txBody>
      </p:sp>
      <p:sp>
        <p:nvSpPr>
          <p:cNvPr id="144" name="Google Shape;144;p23"/>
          <p:cNvSpPr txBox="1"/>
          <p:nvPr/>
        </p:nvSpPr>
        <p:spPr>
          <a:xfrm>
            <a:off x="3425275" y="3983113"/>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b="1"/>
              <a:t>SOURCES RELIED</a:t>
            </a:r>
            <a:endParaRPr b="1"/>
          </a:p>
        </p:txBody>
      </p:sp>
      <p:sp>
        <p:nvSpPr>
          <p:cNvPr id="145" name="Google Shape;145;p23"/>
          <p:cNvSpPr txBox="1"/>
          <p:nvPr/>
        </p:nvSpPr>
        <p:spPr>
          <a:xfrm>
            <a:off x="3446100" y="449615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b="1"/>
              <a:t>DEMO</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9"/>
        <p:cNvGrpSpPr/>
        <p:nvPr/>
      </p:nvGrpSpPr>
      <p:grpSpPr>
        <a:xfrm>
          <a:off x="0" y="0"/>
          <a:ext cx="0" cy="0"/>
          <a:chOff x="0" y="0"/>
          <a:chExt cx="0" cy="0"/>
        </a:xfrm>
      </p:grpSpPr>
      <p:pic>
        <p:nvPicPr>
          <p:cNvPr id="150" name="Google Shape;150;p24"/>
          <p:cNvPicPr preferRelativeResize="0"/>
          <p:nvPr/>
        </p:nvPicPr>
        <p:blipFill rotWithShape="1">
          <a:blip r:embed="rId3">
            <a:alphaModFix/>
          </a:blip>
          <a:srcRect l="25608" r="25613"/>
          <a:stretch/>
        </p:blipFill>
        <p:spPr>
          <a:xfrm>
            <a:off x="5381625" y="0"/>
            <a:ext cx="3762374" cy="5143500"/>
          </a:xfrm>
          <a:prstGeom prst="rect">
            <a:avLst/>
          </a:prstGeom>
          <a:noFill/>
          <a:ln>
            <a:noFill/>
          </a:ln>
        </p:spPr>
      </p:pic>
      <p:sp>
        <p:nvSpPr>
          <p:cNvPr id="151" name="Google Shape;151;p24"/>
          <p:cNvSpPr/>
          <p:nvPr/>
        </p:nvSpPr>
        <p:spPr>
          <a:xfrm>
            <a:off x="4819650" y="1577400"/>
            <a:ext cx="2991000" cy="1988700"/>
          </a:xfrm>
          <a:prstGeom prst="rect">
            <a:avLst/>
          </a:prstGeom>
          <a:solidFill>
            <a:schemeClr val="accent3">
              <a:alpha val="584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4"/>
          <p:cNvSpPr txBox="1">
            <a:spLocks noGrp="1"/>
          </p:cNvSpPr>
          <p:nvPr>
            <p:ph type="subTitle" idx="1"/>
          </p:nvPr>
        </p:nvSpPr>
        <p:spPr>
          <a:xfrm flipH="1">
            <a:off x="426675" y="1497125"/>
            <a:ext cx="4109400" cy="28353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s" sz="1500" b="1">
                <a:latin typeface="Catamaran"/>
                <a:ea typeface="Catamaran"/>
                <a:cs typeface="Catamaran"/>
                <a:sym typeface="Catamaran"/>
              </a:rPr>
              <a:t>TEAM MEMBERS:</a:t>
            </a:r>
            <a:endParaRPr sz="1500" b="1">
              <a:latin typeface="Catamaran"/>
              <a:ea typeface="Catamaran"/>
              <a:cs typeface="Catamaran"/>
              <a:sym typeface="Catamaran"/>
            </a:endParaRPr>
          </a:p>
          <a:p>
            <a:pPr marL="0" lvl="0" indent="0" algn="l" rtl="0">
              <a:lnSpc>
                <a:spcPct val="150000"/>
              </a:lnSpc>
              <a:spcBef>
                <a:spcPts val="0"/>
              </a:spcBef>
              <a:spcAft>
                <a:spcPts val="0"/>
              </a:spcAft>
              <a:buNone/>
            </a:pPr>
            <a:r>
              <a:rPr lang="es" sz="1500" b="1">
                <a:latin typeface="Catamaran"/>
                <a:ea typeface="Catamaran"/>
                <a:cs typeface="Catamaran"/>
                <a:sym typeface="Catamaran"/>
              </a:rPr>
              <a:t>1. Anushka Tiwari</a:t>
            </a:r>
            <a:endParaRPr sz="1500" b="1">
              <a:latin typeface="Catamaran"/>
              <a:ea typeface="Catamaran"/>
              <a:cs typeface="Catamaran"/>
              <a:sym typeface="Catamaran"/>
            </a:endParaRPr>
          </a:p>
          <a:p>
            <a:pPr marL="0" lvl="0" indent="0" algn="l" rtl="0">
              <a:lnSpc>
                <a:spcPct val="150000"/>
              </a:lnSpc>
              <a:spcBef>
                <a:spcPts val="0"/>
              </a:spcBef>
              <a:spcAft>
                <a:spcPts val="0"/>
              </a:spcAft>
              <a:buNone/>
            </a:pPr>
            <a:r>
              <a:rPr lang="es" sz="1500" b="1">
                <a:latin typeface="Catamaran"/>
                <a:ea typeface="Catamaran"/>
                <a:cs typeface="Catamaran"/>
                <a:sym typeface="Catamaran"/>
              </a:rPr>
              <a:t>2. Antara Chakrabarti</a:t>
            </a:r>
            <a:endParaRPr sz="1500" b="1">
              <a:latin typeface="Catamaran"/>
              <a:ea typeface="Catamaran"/>
              <a:cs typeface="Catamaran"/>
              <a:sym typeface="Catamaran"/>
            </a:endParaRPr>
          </a:p>
          <a:p>
            <a:pPr marL="0" lvl="0" indent="0" algn="l" rtl="0">
              <a:lnSpc>
                <a:spcPct val="150000"/>
              </a:lnSpc>
              <a:spcBef>
                <a:spcPts val="0"/>
              </a:spcBef>
              <a:spcAft>
                <a:spcPts val="0"/>
              </a:spcAft>
              <a:buNone/>
            </a:pPr>
            <a:r>
              <a:rPr lang="es" sz="1500" b="1">
                <a:latin typeface="Catamaran"/>
                <a:ea typeface="Catamaran"/>
                <a:cs typeface="Catamaran"/>
                <a:sym typeface="Catamaran"/>
              </a:rPr>
              <a:t>3. Priya Mittal</a:t>
            </a:r>
            <a:endParaRPr sz="1500" b="1">
              <a:latin typeface="Catamaran"/>
              <a:ea typeface="Catamaran"/>
              <a:cs typeface="Catamaran"/>
              <a:sym typeface="Catamaran"/>
            </a:endParaRPr>
          </a:p>
          <a:p>
            <a:pPr marL="0" lvl="0" indent="0" algn="l" rtl="0">
              <a:lnSpc>
                <a:spcPct val="150000"/>
              </a:lnSpc>
              <a:spcBef>
                <a:spcPts val="0"/>
              </a:spcBef>
              <a:spcAft>
                <a:spcPts val="0"/>
              </a:spcAft>
              <a:buNone/>
            </a:pPr>
            <a:r>
              <a:rPr lang="es" sz="1500" b="1">
                <a:latin typeface="Catamaran"/>
                <a:ea typeface="Catamaran"/>
                <a:cs typeface="Catamaran"/>
                <a:sym typeface="Catamaran"/>
              </a:rPr>
              <a:t>4. Taneesha Mathur</a:t>
            </a:r>
            <a:endParaRPr sz="1500" b="1">
              <a:latin typeface="Catamaran"/>
              <a:ea typeface="Catamaran"/>
              <a:cs typeface="Catamaran"/>
              <a:sym typeface="Catamaran"/>
            </a:endParaRPr>
          </a:p>
          <a:p>
            <a:pPr marL="0" lvl="0" indent="0" algn="l" rtl="0">
              <a:lnSpc>
                <a:spcPct val="150000"/>
              </a:lnSpc>
              <a:spcBef>
                <a:spcPts val="0"/>
              </a:spcBef>
              <a:spcAft>
                <a:spcPts val="0"/>
              </a:spcAft>
              <a:buNone/>
            </a:pPr>
            <a:endParaRPr sz="1500" b="1">
              <a:latin typeface="Catamaran"/>
              <a:ea typeface="Catamaran"/>
              <a:cs typeface="Catamaran"/>
              <a:sym typeface="Catamaran"/>
            </a:endParaRPr>
          </a:p>
          <a:p>
            <a:pPr marL="0" lvl="0" indent="0" algn="l" rtl="0">
              <a:lnSpc>
                <a:spcPct val="150000"/>
              </a:lnSpc>
              <a:spcBef>
                <a:spcPts val="0"/>
              </a:spcBef>
              <a:spcAft>
                <a:spcPts val="0"/>
              </a:spcAft>
              <a:buNone/>
            </a:pPr>
            <a:endParaRPr sz="1500" b="1">
              <a:latin typeface="Catamaran"/>
              <a:ea typeface="Catamaran"/>
              <a:cs typeface="Catamaran"/>
              <a:sym typeface="Catamaran"/>
            </a:endParaRPr>
          </a:p>
        </p:txBody>
      </p:sp>
      <p:sp>
        <p:nvSpPr>
          <p:cNvPr id="153" name="Google Shape;153;p24"/>
          <p:cNvSpPr txBox="1">
            <a:spLocks noGrp="1"/>
          </p:cNvSpPr>
          <p:nvPr>
            <p:ph type="title"/>
          </p:nvPr>
        </p:nvSpPr>
        <p:spPr>
          <a:xfrm>
            <a:off x="426675" y="478050"/>
            <a:ext cx="4109400" cy="89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a:t>ORDER FORECASTING IN OASIS STORE</a:t>
            </a:r>
            <a:endParaRPr/>
          </a:p>
        </p:txBody>
      </p:sp>
      <p:sp>
        <p:nvSpPr>
          <p:cNvPr id="154" name="Google Shape;154;p24"/>
          <p:cNvSpPr/>
          <p:nvPr/>
        </p:nvSpPr>
        <p:spPr>
          <a:xfrm>
            <a:off x="0" y="1577400"/>
            <a:ext cx="362100" cy="1988700"/>
          </a:xfrm>
          <a:prstGeom prst="rect">
            <a:avLst/>
          </a:prstGeom>
          <a:solidFill>
            <a:schemeClr val="accent3">
              <a:alpha val="584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5" name="Google Shape;155;p24"/>
          <p:cNvPicPr preferRelativeResize="0"/>
          <p:nvPr/>
        </p:nvPicPr>
        <p:blipFill>
          <a:blip r:embed="rId4">
            <a:alphaModFix/>
          </a:blip>
          <a:stretch>
            <a:fillRect/>
          </a:stretch>
        </p:blipFill>
        <p:spPr>
          <a:xfrm>
            <a:off x="1009750" y="3334975"/>
            <a:ext cx="2991000" cy="1552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59"/>
        <p:cNvGrpSpPr/>
        <p:nvPr/>
      </p:nvGrpSpPr>
      <p:grpSpPr>
        <a:xfrm>
          <a:off x="0" y="0"/>
          <a:ext cx="0" cy="0"/>
          <a:chOff x="0" y="0"/>
          <a:chExt cx="0" cy="0"/>
        </a:xfrm>
      </p:grpSpPr>
      <p:sp>
        <p:nvSpPr>
          <p:cNvPr id="160" name="Google Shape;160;p25"/>
          <p:cNvSpPr/>
          <p:nvPr/>
        </p:nvSpPr>
        <p:spPr>
          <a:xfrm rot="-5400000">
            <a:off x="5505050" y="1168375"/>
            <a:ext cx="4254600" cy="2818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5"/>
          <p:cNvSpPr txBox="1">
            <a:spLocks noGrp="1"/>
          </p:cNvSpPr>
          <p:nvPr>
            <p:ph type="ctrTitle"/>
          </p:nvPr>
        </p:nvSpPr>
        <p:spPr>
          <a:xfrm>
            <a:off x="5979325" y="1864525"/>
            <a:ext cx="2818200" cy="1392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chemeClr val="lt1"/>
                </a:solidFill>
              </a:rPr>
              <a:t>      PROBLEM</a:t>
            </a:r>
            <a:endParaRPr dirty="0">
              <a:solidFill>
                <a:schemeClr val="lt1"/>
              </a:solidFill>
            </a:endParaRPr>
          </a:p>
          <a:p>
            <a:pPr marL="0" lvl="0" indent="0" algn="l" rtl="0">
              <a:spcBef>
                <a:spcPts val="0"/>
              </a:spcBef>
              <a:spcAft>
                <a:spcPts val="0"/>
              </a:spcAft>
              <a:buNone/>
            </a:pPr>
            <a:r>
              <a:rPr lang="es" dirty="0">
                <a:solidFill>
                  <a:schemeClr val="lt1"/>
                </a:solidFill>
              </a:rPr>
              <a:t>    STATEMENT</a:t>
            </a:r>
            <a:endParaRPr dirty="0">
              <a:solidFill>
                <a:schemeClr val="lt1"/>
              </a:solidFill>
            </a:endParaRPr>
          </a:p>
        </p:txBody>
      </p:sp>
      <p:sp>
        <p:nvSpPr>
          <p:cNvPr id="162" name="Google Shape;162;p25"/>
          <p:cNvSpPr/>
          <p:nvPr/>
        </p:nvSpPr>
        <p:spPr>
          <a:xfrm rot="-5400000">
            <a:off x="-50400" y="2039000"/>
            <a:ext cx="1033200" cy="932400"/>
          </a:xfrm>
          <a:prstGeom prst="rect">
            <a:avLst/>
          </a:prstGeom>
          <a:gradFill>
            <a:gsLst>
              <a:gs pos="0">
                <a:srgbClr val="9ECFCB">
                  <a:alpha val="29019"/>
                </a:srgbClr>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5"/>
          <p:cNvSpPr txBox="1"/>
          <p:nvPr/>
        </p:nvSpPr>
        <p:spPr>
          <a:xfrm>
            <a:off x="932400" y="1066359"/>
            <a:ext cx="5168888" cy="326240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2500" dirty="0">
                <a:latin typeface="Times New Roman"/>
                <a:ea typeface="Times New Roman"/>
                <a:cs typeface="Times New Roman"/>
                <a:sym typeface="Times New Roman"/>
              </a:rPr>
              <a:t>The problem is to analyze the ordering pattern of IT Assets placed by VMware colleagues at the internal e-commerce site in VMware by training and testing the AI/ML models with the help of given KPIs and then forecasting the orders with the greater accuracy.</a:t>
            </a:r>
            <a:endParaRPr sz="2500" dirty="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Shape 167"/>
        <p:cNvGrpSpPr/>
        <p:nvPr/>
      </p:nvGrpSpPr>
      <p:grpSpPr>
        <a:xfrm>
          <a:off x="0" y="0"/>
          <a:ext cx="0" cy="0"/>
          <a:chOff x="0" y="0"/>
          <a:chExt cx="0" cy="0"/>
        </a:xfrm>
      </p:grpSpPr>
      <p:sp>
        <p:nvSpPr>
          <p:cNvPr id="4" name="Google Shape;195;p28">
            <a:extLst>
              <a:ext uri="{FF2B5EF4-FFF2-40B4-BE49-F238E27FC236}">
                <a16:creationId xmlns:a16="http://schemas.microsoft.com/office/drawing/2014/main" id="{5D08D29F-5C50-49B0-8AC4-42DE7A4AD89C}"/>
              </a:ext>
            </a:extLst>
          </p:cNvPr>
          <p:cNvSpPr/>
          <p:nvPr/>
        </p:nvSpPr>
        <p:spPr>
          <a:xfrm>
            <a:off x="7159028" y="554950"/>
            <a:ext cx="935100" cy="335665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6"/>
          <p:cNvSpPr txBox="1">
            <a:spLocks noGrp="1"/>
          </p:cNvSpPr>
          <p:nvPr>
            <p:ph type="body" idx="1"/>
          </p:nvPr>
        </p:nvSpPr>
        <p:spPr>
          <a:xfrm>
            <a:off x="779075" y="554950"/>
            <a:ext cx="5243100" cy="41601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1600"/>
              </a:spcAft>
              <a:buNone/>
            </a:pPr>
            <a:r>
              <a:rPr lang="es" sz="1900" dirty="0"/>
              <a:t>Analysing KPIs provided  : Location, IT Asset type , IT Asset OEM , Order Date , Cost and then filter data using different built-in libraries. Further data preprocessing and training is carried upon using ML models and then the evaluation and testing of the split data. We are then going to present the analyzed data on a browser with the help of flask.</a:t>
            </a:r>
            <a:endParaRPr sz="1900" dirty="0"/>
          </a:p>
        </p:txBody>
      </p:sp>
      <p:sp>
        <p:nvSpPr>
          <p:cNvPr id="169" name="Google Shape;169;p26"/>
          <p:cNvSpPr txBox="1">
            <a:spLocks noGrp="1"/>
          </p:cNvSpPr>
          <p:nvPr>
            <p:ph type="ctrTitle"/>
          </p:nvPr>
        </p:nvSpPr>
        <p:spPr>
          <a:xfrm rot="5400000">
            <a:off x="5720078" y="2328000"/>
            <a:ext cx="3813000" cy="48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sz="3000" dirty="0">
                <a:solidFill>
                  <a:schemeClr val="bg1"/>
                </a:solidFill>
              </a:rPr>
              <a:t>IDEA OVERVIEW</a:t>
            </a:r>
            <a:endParaRPr sz="3000"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Shape 173"/>
        <p:cNvGrpSpPr/>
        <p:nvPr/>
      </p:nvGrpSpPr>
      <p:grpSpPr>
        <a:xfrm>
          <a:off x="0" y="0"/>
          <a:ext cx="0" cy="0"/>
          <a:chOff x="0" y="0"/>
          <a:chExt cx="0" cy="0"/>
        </a:xfrm>
      </p:grpSpPr>
      <p:sp>
        <p:nvSpPr>
          <p:cNvPr id="174" name="Google Shape;174;p27"/>
          <p:cNvSpPr txBox="1">
            <a:spLocks noGrp="1"/>
          </p:cNvSpPr>
          <p:nvPr>
            <p:ph type="ctrTitle"/>
          </p:nvPr>
        </p:nvSpPr>
        <p:spPr>
          <a:xfrm rot="5400000">
            <a:off x="6570475" y="2562700"/>
            <a:ext cx="4094400" cy="48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sz="3000" dirty="0"/>
              <a:t>SOLUTION FLOW</a:t>
            </a:r>
            <a:endParaRPr sz="3000" dirty="0"/>
          </a:p>
        </p:txBody>
      </p:sp>
      <p:pic>
        <p:nvPicPr>
          <p:cNvPr id="175" name="Google Shape;175;p27"/>
          <p:cNvPicPr preferRelativeResize="0"/>
          <p:nvPr/>
        </p:nvPicPr>
        <p:blipFill rotWithShape="1">
          <a:blip r:embed="rId3">
            <a:alphaModFix/>
          </a:blip>
          <a:srcRect l="15325"/>
          <a:stretch/>
        </p:blipFill>
        <p:spPr>
          <a:xfrm>
            <a:off x="1428500" y="641875"/>
            <a:ext cx="4808075" cy="3335025"/>
          </a:xfrm>
          <a:prstGeom prst="rect">
            <a:avLst/>
          </a:prstGeom>
          <a:noFill/>
          <a:ln>
            <a:noFill/>
          </a:ln>
        </p:spPr>
      </p:pic>
      <p:sp>
        <p:nvSpPr>
          <p:cNvPr id="176" name="Google Shape;176;p27"/>
          <p:cNvSpPr txBox="1"/>
          <p:nvPr/>
        </p:nvSpPr>
        <p:spPr>
          <a:xfrm>
            <a:off x="1604700" y="802350"/>
            <a:ext cx="785400" cy="338700"/>
          </a:xfrm>
          <a:prstGeom prst="rect">
            <a:avLst/>
          </a:prstGeom>
          <a:solidFill>
            <a:srgbClr val="EA9999"/>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000">
                <a:solidFill>
                  <a:srgbClr val="202124"/>
                </a:solidFill>
                <a:latin typeface="Roboto"/>
                <a:ea typeface="Roboto"/>
                <a:cs typeface="Roboto"/>
                <a:sym typeface="Roboto"/>
              </a:rPr>
              <a:t>Location</a:t>
            </a:r>
            <a:endParaRPr>
              <a:latin typeface="Catamaran Light"/>
              <a:ea typeface="Catamaran Light"/>
              <a:cs typeface="Catamaran Light"/>
              <a:sym typeface="Catamaran Light"/>
            </a:endParaRPr>
          </a:p>
        </p:txBody>
      </p:sp>
      <p:sp>
        <p:nvSpPr>
          <p:cNvPr id="177" name="Google Shape;177;p27"/>
          <p:cNvSpPr txBox="1"/>
          <p:nvPr/>
        </p:nvSpPr>
        <p:spPr>
          <a:xfrm>
            <a:off x="1678800" y="272575"/>
            <a:ext cx="57864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200" b="1">
                <a:latin typeface="Catamaran"/>
                <a:ea typeface="Catamaran"/>
                <a:cs typeface="Catamaran"/>
                <a:sym typeface="Catamaran"/>
              </a:rPr>
              <a:t>KPI’s</a:t>
            </a:r>
            <a:endParaRPr sz="1200" b="1">
              <a:latin typeface="Catamaran"/>
              <a:ea typeface="Catamaran"/>
              <a:cs typeface="Catamaran"/>
              <a:sym typeface="Catamaran"/>
            </a:endParaRPr>
          </a:p>
        </p:txBody>
      </p:sp>
      <p:sp>
        <p:nvSpPr>
          <p:cNvPr id="178" name="Google Shape;178;p27"/>
          <p:cNvSpPr txBox="1"/>
          <p:nvPr/>
        </p:nvSpPr>
        <p:spPr>
          <a:xfrm>
            <a:off x="1604700" y="1478025"/>
            <a:ext cx="945900" cy="338700"/>
          </a:xfrm>
          <a:prstGeom prst="rect">
            <a:avLst/>
          </a:prstGeom>
          <a:solidFill>
            <a:srgbClr val="B6D7A8"/>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000">
                <a:solidFill>
                  <a:srgbClr val="202124"/>
                </a:solidFill>
                <a:latin typeface="Roboto"/>
                <a:ea typeface="Roboto"/>
                <a:cs typeface="Roboto"/>
                <a:sym typeface="Roboto"/>
              </a:rPr>
              <a:t>IT Asset type</a:t>
            </a:r>
            <a:endParaRPr>
              <a:latin typeface="Catamaran Light"/>
              <a:ea typeface="Catamaran Light"/>
              <a:cs typeface="Catamaran Light"/>
              <a:sym typeface="Catamaran Light"/>
            </a:endParaRPr>
          </a:p>
        </p:txBody>
      </p:sp>
      <p:sp>
        <p:nvSpPr>
          <p:cNvPr id="179" name="Google Shape;179;p27"/>
          <p:cNvSpPr txBox="1"/>
          <p:nvPr/>
        </p:nvSpPr>
        <p:spPr>
          <a:xfrm>
            <a:off x="1545600" y="2140038"/>
            <a:ext cx="1005000" cy="338700"/>
          </a:xfrm>
          <a:prstGeom prst="rect">
            <a:avLst/>
          </a:prstGeom>
          <a:solidFill>
            <a:srgbClr val="EA9999"/>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000">
                <a:solidFill>
                  <a:srgbClr val="202124"/>
                </a:solidFill>
                <a:latin typeface="Roboto"/>
                <a:ea typeface="Roboto"/>
                <a:cs typeface="Roboto"/>
                <a:sym typeface="Roboto"/>
              </a:rPr>
              <a:t>IT Asset OEM</a:t>
            </a:r>
            <a:endParaRPr>
              <a:latin typeface="Catamaran Light"/>
              <a:ea typeface="Catamaran Light"/>
              <a:cs typeface="Catamaran Light"/>
              <a:sym typeface="Catamaran Light"/>
            </a:endParaRPr>
          </a:p>
        </p:txBody>
      </p:sp>
      <p:sp>
        <p:nvSpPr>
          <p:cNvPr id="180" name="Google Shape;180;p27"/>
          <p:cNvSpPr txBox="1"/>
          <p:nvPr/>
        </p:nvSpPr>
        <p:spPr>
          <a:xfrm>
            <a:off x="1579375" y="2795575"/>
            <a:ext cx="945900" cy="338700"/>
          </a:xfrm>
          <a:prstGeom prst="rect">
            <a:avLst/>
          </a:prstGeom>
          <a:solidFill>
            <a:srgbClr val="B6D7A8"/>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000">
                <a:solidFill>
                  <a:srgbClr val="202124"/>
                </a:solidFill>
                <a:latin typeface="Roboto"/>
                <a:ea typeface="Roboto"/>
                <a:cs typeface="Roboto"/>
                <a:sym typeface="Roboto"/>
              </a:rPr>
              <a:t>Order Date</a:t>
            </a:r>
            <a:endParaRPr>
              <a:latin typeface="Catamaran Light"/>
              <a:ea typeface="Catamaran Light"/>
              <a:cs typeface="Catamaran Light"/>
              <a:sym typeface="Catamaran Light"/>
            </a:endParaRPr>
          </a:p>
        </p:txBody>
      </p:sp>
      <p:sp>
        <p:nvSpPr>
          <p:cNvPr id="181" name="Google Shape;181;p27"/>
          <p:cNvSpPr txBox="1"/>
          <p:nvPr/>
        </p:nvSpPr>
        <p:spPr>
          <a:xfrm>
            <a:off x="3315175" y="2644900"/>
            <a:ext cx="11049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900" b="1">
                <a:latin typeface="Catamaran"/>
                <a:ea typeface="Catamaran"/>
                <a:cs typeface="Catamaran"/>
                <a:sym typeface="Catamaran"/>
              </a:rPr>
              <a:t>Data Visualisation</a:t>
            </a:r>
            <a:endParaRPr sz="700" b="1">
              <a:latin typeface="Catamaran"/>
              <a:ea typeface="Catamaran"/>
              <a:cs typeface="Catamaran"/>
              <a:sym typeface="Catamaran"/>
            </a:endParaRPr>
          </a:p>
        </p:txBody>
      </p:sp>
      <p:sp>
        <p:nvSpPr>
          <p:cNvPr id="182" name="Google Shape;182;p27"/>
          <p:cNvSpPr txBox="1"/>
          <p:nvPr/>
        </p:nvSpPr>
        <p:spPr>
          <a:xfrm>
            <a:off x="1604700" y="3454325"/>
            <a:ext cx="675600" cy="338700"/>
          </a:xfrm>
          <a:prstGeom prst="rect">
            <a:avLst/>
          </a:prstGeom>
          <a:solidFill>
            <a:srgbClr val="A2C4C9"/>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000">
                <a:solidFill>
                  <a:srgbClr val="202124"/>
                </a:solidFill>
                <a:latin typeface="Roboto"/>
                <a:ea typeface="Roboto"/>
                <a:cs typeface="Roboto"/>
                <a:sym typeface="Roboto"/>
              </a:rPr>
              <a:t>Cost</a:t>
            </a:r>
            <a:endParaRPr>
              <a:latin typeface="Catamaran Light"/>
              <a:ea typeface="Catamaran Light"/>
              <a:cs typeface="Catamaran Light"/>
              <a:sym typeface="Catamaran Light"/>
            </a:endParaRPr>
          </a:p>
        </p:txBody>
      </p:sp>
      <p:sp>
        <p:nvSpPr>
          <p:cNvPr id="183" name="Google Shape;183;p27"/>
          <p:cNvSpPr txBox="1"/>
          <p:nvPr/>
        </p:nvSpPr>
        <p:spPr>
          <a:xfrm>
            <a:off x="6954325" y="912913"/>
            <a:ext cx="8868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000" b="1">
                <a:latin typeface="Roboto"/>
                <a:ea typeface="Roboto"/>
                <a:cs typeface="Roboto"/>
                <a:sym typeface="Roboto"/>
              </a:rPr>
              <a:t>Business Intelligence</a:t>
            </a:r>
            <a:endParaRPr sz="1000" b="1">
              <a:latin typeface="Roboto"/>
              <a:ea typeface="Roboto"/>
              <a:cs typeface="Roboto"/>
              <a:sym typeface="Roboto"/>
            </a:endParaRPr>
          </a:p>
        </p:txBody>
      </p:sp>
      <p:cxnSp>
        <p:nvCxnSpPr>
          <p:cNvPr id="184" name="Google Shape;184;p27"/>
          <p:cNvCxnSpPr/>
          <p:nvPr/>
        </p:nvCxnSpPr>
        <p:spPr>
          <a:xfrm>
            <a:off x="6836125" y="3491600"/>
            <a:ext cx="1123200" cy="8400"/>
          </a:xfrm>
          <a:prstGeom prst="straightConnector1">
            <a:avLst/>
          </a:prstGeom>
          <a:noFill/>
          <a:ln w="19050" cap="flat" cmpd="sng">
            <a:solidFill>
              <a:schemeClr val="dk1"/>
            </a:solidFill>
            <a:prstDash val="solid"/>
            <a:round/>
            <a:headEnd type="none" w="med" len="med"/>
            <a:tailEnd type="none" w="med" len="med"/>
          </a:ln>
        </p:spPr>
      </p:cxnSp>
      <p:cxnSp>
        <p:nvCxnSpPr>
          <p:cNvPr id="185" name="Google Shape;185;p27"/>
          <p:cNvCxnSpPr/>
          <p:nvPr/>
        </p:nvCxnSpPr>
        <p:spPr>
          <a:xfrm>
            <a:off x="6777025" y="3357200"/>
            <a:ext cx="59100" cy="177300"/>
          </a:xfrm>
          <a:prstGeom prst="straightConnector1">
            <a:avLst/>
          </a:prstGeom>
          <a:noFill/>
          <a:ln w="9525" cap="flat" cmpd="sng">
            <a:solidFill>
              <a:schemeClr val="dk2"/>
            </a:solidFill>
            <a:prstDash val="solid"/>
            <a:round/>
            <a:headEnd type="none" w="med" len="med"/>
            <a:tailEnd type="none" w="med" len="med"/>
          </a:ln>
        </p:spPr>
      </p:cxnSp>
      <p:cxnSp>
        <p:nvCxnSpPr>
          <p:cNvPr id="186" name="Google Shape;186;p27"/>
          <p:cNvCxnSpPr/>
          <p:nvPr/>
        </p:nvCxnSpPr>
        <p:spPr>
          <a:xfrm rot="10800000" flipH="1">
            <a:off x="7917025" y="3347900"/>
            <a:ext cx="42300" cy="152100"/>
          </a:xfrm>
          <a:prstGeom prst="straightConnector1">
            <a:avLst/>
          </a:prstGeom>
          <a:noFill/>
          <a:ln w="9525" cap="flat" cmpd="sng">
            <a:solidFill>
              <a:schemeClr val="dk2"/>
            </a:solidFill>
            <a:prstDash val="solid"/>
            <a:round/>
            <a:headEnd type="none" w="med" len="med"/>
            <a:tailEnd type="none" w="med" len="med"/>
          </a:ln>
        </p:spPr>
      </p:cxnSp>
      <p:sp>
        <p:nvSpPr>
          <p:cNvPr id="187" name="Google Shape;187;p27"/>
          <p:cNvSpPr txBox="1"/>
          <p:nvPr/>
        </p:nvSpPr>
        <p:spPr>
          <a:xfrm>
            <a:off x="6832675" y="3733050"/>
            <a:ext cx="1223400" cy="861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100" b="1">
                <a:latin typeface="Roboto"/>
                <a:ea typeface="Roboto"/>
                <a:cs typeface="Roboto"/>
                <a:sym typeface="Roboto"/>
              </a:rPr>
              <a:t>Decision to respond to the data and patterns</a:t>
            </a:r>
            <a:endParaRPr sz="1100" b="1">
              <a:latin typeface="Roboto"/>
              <a:ea typeface="Roboto"/>
              <a:cs typeface="Roboto"/>
              <a:sym typeface="Roboto"/>
            </a:endParaRPr>
          </a:p>
        </p:txBody>
      </p:sp>
      <p:pic>
        <p:nvPicPr>
          <p:cNvPr id="188" name="Google Shape;188;p27"/>
          <p:cNvPicPr preferRelativeResize="0"/>
          <p:nvPr/>
        </p:nvPicPr>
        <p:blipFill>
          <a:blip r:embed="rId4">
            <a:alphaModFix/>
          </a:blip>
          <a:stretch>
            <a:fillRect/>
          </a:stretch>
        </p:blipFill>
        <p:spPr>
          <a:xfrm>
            <a:off x="6416000" y="1397837"/>
            <a:ext cx="1640075" cy="1860711"/>
          </a:xfrm>
          <a:prstGeom prst="rect">
            <a:avLst/>
          </a:prstGeom>
          <a:noFill/>
          <a:ln>
            <a:noFill/>
          </a:ln>
        </p:spPr>
      </p:pic>
      <p:sp>
        <p:nvSpPr>
          <p:cNvPr id="189" name="Google Shape;189;p27"/>
          <p:cNvSpPr txBox="1"/>
          <p:nvPr/>
        </p:nvSpPr>
        <p:spPr>
          <a:xfrm>
            <a:off x="5430650" y="2922250"/>
            <a:ext cx="675600" cy="4002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tamaran Light"/>
              <a:ea typeface="Catamaran Light"/>
              <a:cs typeface="Catamaran Light"/>
              <a:sym typeface="Catamaran Light"/>
            </a:endParaRPr>
          </a:p>
        </p:txBody>
      </p:sp>
      <p:sp>
        <p:nvSpPr>
          <p:cNvPr id="190" name="Google Shape;190;p27"/>
          <p:cNvSpPr txBox="1"/>
          <p:nvPr/>
        </p:nvSpPr>
        <p:spPr>
          <a:xfrm>
            <a:off x="4298950" y="3234750"/>
            <a:ext cx="1005000" cy="461700"/>
          </a:xfrm>
          <a:prstGeom prst="rect">
            <a:avLst/>
          </a:prstGeom>
          <a:solidFill>
            <a:srgbClr val="EFD67E"/>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900" b="1">
                <a:latin typeface="Catamaran"/>
                <a:ea typeface="Catamaran"/>
                <a:cs typeface="Catamaran"/>
                <a:sym typeface="Catamaran"/>
              </a:rPr>
              <a:t>Information      Directory</a:t>
            </a:r>
            <a:endParaRPr sz="900" b="1">
              <a:latin typeface="Catamaran"/>
              <a:ea typeface="Catamaran"/>
              <a:cs typeface="Catamaran"/>
              <a:sym typeface="Catamar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94"/>
        <p:cNvGrpSpPr/>
        <p:nvPr/>
      </p:nvGrpSpPr>
      <p:grpSpPr>
        <a:xfrm>
          <a:off x="0" y="0"/>
          <a:ext cx="0" cy="0"/>
          <a:chOff x="0" y="0"/>
          <a:chExt cx="0" cy="0"/>
        </a:xfrm>
      </p:grpSpPr>
      <p:sp>
        <p:nvSpPr>
          <p:cNvPr id="195" name="Google Shape;195;p28"/>
          <p:cNvSpPr/>
          <p:nvPr/>
        </p:nvSpPr>
        <p:spPr>
          <a:xfrm rot="-5400000">
            <a:off x="7237000" y="730975"/>
            <a:ext cx="935100" cy="2807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8"/>
          <p:cNvSpPr txBox="1">
            <a:spLocks noGrp="1"/>
          </p:cNvSpPr>
          <p:nvPr>
            <p:ph type="ctrTitle"/>
          </p:nvPr>
        </p:nvSpPr>
        <p:spPr>
          <a:xfrm>
            <a:off x="6300850" y="642425"/>
            <a:ext cx="2743200" cy="2013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lt1"/>
                </a:solidFill>
              </a:rPr>
              <a:t>Technology     Stack</a:t>
            </a:r>
            <a:endParaRPr>
              <a:solidFill>
                <a:schemeClr val="lt1"/>
              </a:solidFill>
            </a:endParaRPr>
          </a:p>
        </p:txBody>
      </p:sp>
      <p:sp>
        <p:nvSpPr>
          <p:cNvPr id="197" name="Google Shape;197;p28"/>
          <p:cNvSpPr/>
          <p:nvPr/>
        </p:nvSpPr>
        <p:spPr>
          <a:xfrm rot="-5400000">
            <a:off x="6600" y="1660525"/>
            <a:ext cx="1057500" cy="1070700"/>
          </a:xfrm>
          <a:prstGeom prst="rect">
            <a:avLst/>
          </a:prstGeom>
          <a:gradFill>
            <a:gsLst>
              <a:gs pos="0">
                <a:srgbClr val="9ECFCB">
                  <a:alpha val="29019"/>
                </a:srgbClr>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8"/>
          <p:cNvSpPr txBox="1"/>
          <p:nvPr/>
        </p:nvSpPr>
        <p:spPr>
          <a:xfrm>
            <a:off x="1070700" y="139300"/>
            <a:ext cx="5305200" cy="5216782"/>
          </a:xfrm>
          <a:prstGeom prst="rect">
            <a:avLst/>
          </a:prstGeom>
          <a:noFill/>
          <a:ln>
            <a:noFill/>
          </a:ln>
        </p:spPr>
        <p:txBody>
          <a:bodyPr spcFirstLastPara="1" wrap="square" lIns="91425" tIns="91425" rIns="91425" bIns="91425" anchor="t" anchorCtr="0">
            <a:spAutoFit/>
          </a:bodyPr>
          <a:lstStyle/>
          <a:p>
            <a:pPr marL="457200" lvl="0" indent="-323850" algn="l" rtl="0">
              <a:spcBef>
                <a:spcPts val="0"/>
              </a:spcBef>
              <a:spcAft>
                <a:spcPts val="0"/>
              </a:spcAft>
              <a:buSzPts val="1500"/>
              <a:buFont typeface="Wingdings" panose="05000000000000000000" pitchFamily="2" charset="2"/>
              <a:buChar char="q"/>
            </a:pPr>
            <a:r>
              <a:rPr lang="es" sz="1500" b="1" dirty="0">
                <a:latin typeface="Times New Roman"/>
                <a:ea typeface="Times New Roman"/>
                <a:cs typeface="Times New Roman"/>
                <a:sym typeface="Times New Roman"/>
              </a:rPr>
              <a:t>Pyth</a:t>
            </a:r>
            <a:r>
              <a:rPr lang="es" sz="1500" b="1" dirty="0">
                <a:solidFill>
                  <a:schemeClr val="dk1"/>
                </a:solidFill>
                <a:latin typeface="Times New Roman"/>
                <a:ea typeface="Times New Roman"/>
                <a:cs typeface="Times New Roman"/>
                <a:sym typeface="Times New Roman"/>
              </a:rPr>
              <a:t>on</a:t>
            </a:r>
            <a:endParaRPr sz="1500" b="1" dirty="0">
              <a:solidFill>
                <a:schemeClr val="dk1"/>
              </a:solidFill>
              <a:latin typeface="Times New Roman"/>
              <a:ea typeface="Times New Roman"/>
              <a:cs typeface="Times New Roman"/>
              <a:sym typeface="Times New Roman"/>
            </a:endParaRPr>
          </a:p>
          <a:p>
            <a:pPr marL="457200" lvl="0" algn="l" rtl="0">
              <a:spcBef>
                <a:spcPts val="0"/>
              </a:spcBef>
              <a:spcAft>
                <a:spcPts val="0"/>
              </a:spcAft>
            </a:pPr>
            <a:r>
              <a:rPr lang="es" dirty="0">
                <a:solidFill>
                  <a:schemeClr val="dk1"/>
                </a:solidFill>
                <a:highlight>
                  <a:srgbClr val="FFFFFF"/>
                </a:highlight>
                <a:latin typeface="Times New Roman"/>
                <a:ea typeface="Times New Roman"/>
                <a:cs typeface="Times New Roman"/>
                <a:sym typeface="Times New Roman"/>
              </a:rPr>
              <a:t>Python is a popular programming language. It can be used on a server to create web applications.</a:t>
            </a:r>
          </a:p>
          <a:p>
            <a:pPr marL="742950" lvl="0" indent="-285750" algn="l" rtl="0">
              <a:spcBef>
                <a:spcPts val="0"/>
              </a:spcBef>
              <a:spcAft>
                <a:spcPts val="0"/>
              </a:spcAft>
              <a:buFont typeface="Wingdings" panose="05000000000000000000" pitchFamily="2" charset="2"/>
              <a:buChar char="q"/>
            </a:pPr>
            <a:endParaRPr dirty="0">
              <a:solidFill>
                <a:schemeClr val="dk1"/>
              </a:solidFill>
              <a:highlight>
                <a:srgbClr val="FFFFFF"/>
              </a:highlight>
              <a:latin typeface="Times New Roman"/>
              <a:ea typeface="Times New Roman"/>
              <a:cs typeface="Times New Roman"/>
              <a:sym typeface="Times New Roman"/>
            </a:endParaRPr>
          </a:p>
          <a:p>
            <a:pPr marL="457200" lvl="0" indent="-323850" algn="l" rtl="0">
              <a:spcBef>
                <a:spcPts val="0"/>
              </a:spcBef>
              <a:spcAft>
                <a:spcPts val="0"/>
              </a:spcAft>
              <a:buClr>
                <a:schemeClr val="dk1"/>
              </a:buClr>
              <a:buSzPts val="1500"/>
              <a:buFont typeface="Wingdings" panose="05000000000000000000" pitchFamily="2" charset="2"/>
              <a:buChar char="q"/>
            </a:pPr>
            <a:r>
              <a:rPr lang="es" sz="1500" b="1" dirty="0">
                <a:solidFill>
                  <a:schemeClr val="dk1"/>
                </a:solidFill>
                <a:latin typeface="Times New Roman"/>
                <a:ea typeface="Times New Roman"/>
                <a:cs typeface="Times New Roman"/>
                <a:sym typeface="Times New Roman"/>
              </a:rPr>
              <a:t>Machine Learning</a:t>
            </a:r>
            <a:endParaRPr sz="1500" b="1" dirty="0">
              <a:solidFill>
                <a:schemeClr val="dk1"/>
              </a:solidFill>
              <a:latin typeface="Times New Roman"/>
              <a:ea typeface="Times New Roman"/>
              <a:cs typeface="Times New Roman"/>
              <a:sym typeface="Times New Roman"/>
            </a:endParaRPr>
          </a:p>
          <a:p>
            <a:pPr marL="457200" lvl="0" algn="l" rtl="0">
              <a:spcBef>
                <a:spcPts val="0"/>
              </a:spcBef>
              <a:spcAft>
                <a:spcPts val="0"/>
              </a:spcAft>
            </a:pPr>
            <a:r>
              <a:rPr lang="es" dirty="0">
                <a:solidFill>
                  <a:schemeClr val="dk1"/>
                </a:solidFill>
                <a:highlight>
                  <a:srgbClr val="FFFFFF"/>
                </a:highlight>
                <a:latin typeface="Times New Roman"/>
                <a:ea typeface="Times New Roman"/>
                <a:cs typeface="Times New Roman"/>
                <a:sym typeface="Times New Roman"/>
              </a:rPr>
              <a:t>Machine learning is the study of computer algorithms that can improve automatically through experience and by the use of data.</a:t>
            </a:r>
            <a:endParaRPr dirty="0">
              <a:solidFill>
                <a:schemeClr val="dk1"/>
              </a:solidFill>
              <a:highlight>
                <a:srgbClr val="FFFFFF"/>
              </a:highlight>
              <a:latin typeface="Times New Roman"/>
              <a:ea typeface="Times New Roman"/>
              <a:cs typeface="Times New Roman"/>
              <a:sym typeface="Times New Roman"/>
            </a:endParaRPr>
          </a:p>
          <a:p>
            <a:pPr marL="742950" lvl="0" indent="-285750" algn="l" rtl="0">
              <a:spcBef>
                <a:spcPts val="0"/>
              </a:spcBef>
              <a:spcAft>
                <a:spcPts val="0"/>
              </a:spcAft>
              <a:buFont typeface="Wingdings" panose="05000000000000000000" pitchFamily="2" charset="2"/>
              <a:buChar char="q"/>
            </a:pPr>
            <a:endParaRPr dirty="0">
              <a:solidFill>
                <a:schemeClr val="dk1"/>
              </a:solidFill>
              <a:highlight>
                <a:srgbClr val="FFFFFF"/>
              </a:highlight>
              <a:latin typeface="Times New Roman"/>
              <a:ea typeface="Times New Roman"/>
              <a:cs typeface="Times New Roman"/>
              <a:sym typeface="Times New Roman"/>
            </a:endParaRPr>
          </a:p>
          <a:p>
            <a:pPr marL="457200" lvl="0" indent="-323850" algn="l" rtl="0">
              <a:spcBef>
                <a:spcPts val="0"/>
              </a:spcBef>
              <a:spcAft>
                <a:spcPts val="0"/>
              </a:spcAft>
              <a:buClr>
                <a:schemeClr val="dk1"/>
              </a:buClr>
              <a:buSzPts val="1500"/>
              <a:buFont typeface="Wingdings" panose="05000000000000000000" pitchFamily="2" charset="2"/>
              <a:buChar char="q"/>
            </a:pPr>
            <a:r>
              <a:rPr lang="es" sz="1500" b="1" dirty="0">
                <a:solidFill>
                  <a:schemeClr val="dk1"/>
                </a:solidFill>
                <a:latin typeface="Times New Roman"/>
                <a:ea typeface="Times New Roman"/>
                <a:cs typeface="Times New Roman"/>
                <a:sym typeface="Times New Roman"/>
              </a:rPr>
              <a:t>Artificial Intelligence</a:t>
            </a:r>
            <a:endParaRPr sz="1500" b="1" dirty="0">
              <a:solidFill>
                <a:schemeClr val="dk1"/>
              </a:solidFill>
              <a:latin typeface="Times New Roman"/>
              <a:ea typeface="Times New Roman"/>
              <a:cs typeface="Times New Roman"/>
              <a:sym typeface="Times New Roman"/>
            </a:endParaRPr>
          </a:p>
          <a:p>
            <a:pPr marL="457200" lvl="0" algn="l" rtl="0">
              <a:spcBef>
                <a:spcPts val="0"/>
              </a:spcBef>
              <a:spcAft>
                <a:spcPts val="0"/>
              </a:spcAft>
            </a:pPr>
            <a:r>
              <a:rPr lang="es" dirty="0">
                <a:solidFill>
                  <a:schemeClr val="dk1"/>
                </a:solidFill>
                <a:highlight>
                  <a:srgbClr val="FFFFFF"/>
                </a:highlight>
                <a:latin typeface="Times New Roman"/>
                <a:ea typeface="Times New Roman"/>
                <a:cs typeface="Times New Roman"/>
                <a:sym typeface="Times New Roman"/>
              </a:rPr>
              <a:t>Artificial is the ability of a computer or a robot controlled by a computer to do tasks that are usually done by humans because they require human intelligence and discernment.</a:t>
            </a:r>
            <a:endParaRPr dirty="0">
              <a:solidFill>
                <a:schemeClr val="dk1"/>
              </a:solidFill>
              <a:highlight>
                <a:srgbClr val="FFFFFF"/>
              </a:highlight>
              <a:latin typeface="Times New Roman"/>
              <a:ea typeface="Times New Roman"/>
              <a:cs typeface="Times New Roman"/>
              <a:sym typeface="Times New Roman"/>
            </a:endParaRPr>
          </a:p>
          <a:p>
            <a:pPr marL="742950" lvl="0" indent="-285750" algn="l" rtl="0">
              <a:spcBef>
                <a:spcPts val="0"/>
              </a:spcBef>
              <a:spcAft>
                <a:spcPts val="0"/>
              </a:spcAft>
              <a:buFont typeface="Wingdings" panose="05000000000000000000" pitchFamily="2" charset="2"/>
              <a:buChar char="q"/>
            </a:pPr>
            <a:endParaRPr dirty="0">
              <a:solidFill>
                <a:schemeClr val="dk1"/>
              </a:solidFill>
              <a:highlight>
                <a:srgbClr val="FFFFFF"/>
              </a:highlight>
              <a:latin typeface="Times New Roman"/>
              <a:ea typeface="Times New Roman"/>
              <a:cs typeface="Times New Roman"/>
              <a:sym typeface="Times New Roman"/>
            </a:endParaRPr>
          </a:p>
          <a:p>
            <a:pPr marL="457200" lvl="0" indent="-323850" algn="l" rtl="0">
              <a:spcBef>
                <a:spcPts val="0"/>
              </a:spcBef>
              <a:spcAft>
                <a:spcPts val="0"/>
              </a:spcAft>
              <a:buClr>
                <a:schemeClr val="dk1"/>
              </a:buClr>
              <a:buSzPts val="1500"/>
              <a:buFont typeface="Wingdings" panose="05000000000000000000" pitchFamily="2" charset="2"/>
              <a:buChar char="q"/>
            </a:pPr>
            <a:r>
              <a:rPr lang="es" sz="1500" b="1" dirty="0">
                <a:solidFill>
                  <a:schemeClr val="dk1"/>
                </a:solidFill>
                <a:latin typeface="Times New Roman"/>
                <a:ea typeface="Times New Roman"/>
                <a:cs typeface="Times New Roman"/>
                <a:sym typeface="Times New Roman"/>
              </a:rPr>
              <a:t>Google Colab/Pycharm</a:t>
            </a:r>
            <a:endParaRPr sz="1500" b="1" dirty="0">
              <a:solidFill>
                <a:schemeClr val="dk1"/>
              </a:solidFill>
              <a:latin typeface="Times New Roman"/>
              <a:ea typeface="Times New Roman"/>
              <a:cs typeface="Times New Roman"/>
              <a:sym typeface="Times New Roman"/>
            </a:endParaRPr>
          </a:p>
          <a:p>
            <a:pPr marL="457200" lvl="0" algn="l" rtl="0">
              <a:spcBef>
                <a:spcPts val="0"/>
              </a:spcBef>
              <a:spcAft>
                <a:spcPts val="0"/>
              </a:spcAft>
            </a:pPr>
            <a:r>
              <a:rPr lang="es" dirty="0">
                <a:solidFill>
                  <a:schemeClr val="dk1"/>
                </a:solidFill>
                <a:highlight>
                  <a:srgbClr val="FFFFFF"/>
                </a:highlight>
                <a:latin typeface="Times New Roman"/>
                <a:ea typeface="Times New Roman"/>
                <a:cs typeface="Times New Roman"/>
                <a:sym typeface="Times New Roman"/>
              </a:rPr>
              <a:t>Colab notebooks allow you to combine executable code and rich text in a single document, along with images, HTML, LaTeX and more.</a:t>
            </a:r>
            <a:endParaRPr dirty="0">
              <a:solidFill>
                <a:schemeClr val="dk1"/>
              </a:solidFill>
              <a:highlight>
                <a:srgbClr val="FFFFFF"/>
              </a:highlight>
              <a:latin typeface="Times New Roman"/>
              <a:ea typeface="Times New Roman"/>
              <a:cs typeface="Times New Roman"/>
              <a:sym typeface="Times New Roman"/>
            </a:endParaRPr>
          </a:p>
          <a:p>
            <a:pPr marL="285750" lvl="0" indent="-285750" algn="l" rtl="0">
              <a:spcBef>
                <a:spcPts val="0"/>
              </a:spcBef>
              <a:spcAft>
                <a:spcPts val="0"/>
              </a:spcAft>
              <a:buFont typeface="Wingdings" panose="05000000000000000000" pitchFamily="2" charset="2"/>
              <a:buChar char="q"/>
            </a:pPr>
            <a:endParaRPr dirty="0">
              <a:solidFill>
                <a:schemeClr val="dk1"/>
              </a:solidFill>
              <a:latin typeface="Times New Roman"/>
              <a:ea typeface="Times New Roman"/>
              <a:cs typeface="Times New Roman"/>
              <a:sym typeface="Times New Roman"/>
            </a:endParaRPr>
          </a:p>
          <a:p>
            <a:pPr marL="457200" lvl="0" indent="-323850" algn="l" rtl="0">
              <a:spcBef>
                <a:spcPts val="0"/>
              </a:spcBef>
              <a:spcAft>
                <a:spcPts val="0"/>
              </a:spcAft>
              <a:buClr>
                <a:schemeClr val="dk1"/>
              </a:buClr>
              <a:buSzPts val="1500"/>
              <a:buFont typeface="Wingdings" panose="05000000000000000000" pitchFamily="2" charset="2"/>
              <a:buChar char="q"/>
            </a:pPr>
            <a:r>
              <a:rPr lang="es" sz="1500" b="1" dirty="0">
                <a:solidFill>
                  <a:schemeClr val="dk1"/>
                </a:solidFill>
                <a:latin typeface="Times New Roman"/>
                <a:ea typeface="Times New Roman"/>
                <a:cs typeface="Times New Roman"/>
                <a:sym typeface="Times New Roman"/>
              </a:rPr>
              <a:t>Flask</a:t>
            </a:r>
            <a:endParaRPr sz="1500" b="1" dirty="0">
              <a:solidFill>
                <a:schemeClr val="dk1"/>
              </a:solidFill>
              <a:latin typeface="Times New Roman"/>
              <a:ea typeface="Times New Roman"/>
              <a:cs typeface="Times New Roman"/>
              <a:sym typeface="Times New Roman"/>
            </a:endParaRPr>
          </a:p>
          <a:p>
            <a:pPr marL="457200" lvl="0" algn="l" rtl="0">
              <a:spcBef>
                <a:spcPts val="0"/>
              </a:spcBef>
              <a:spcAft>
                <a:spcPts val="0"/>
              </a:spcAft>
            </a:pPr>
            <a:r>
              <a:rPr lang="es" dirty="0">
                <a:solidFill>
                  <a:schemeClr val="dk1"/>
                </a:solidFill>
                <a:highlight>
                  <a:schemeClr val="lt1"/>
                </a:highlight>
                <a:latin typeface="Times New Roman"/>
                <a:ea typeface="Times New Roman"/>
                <a:cs typeface="Times New Roman"/>
                <a:sym typeface="Times New Roman"/>
              </a:rPr>
              <a:t>Flask is a small and lightweight Python web framework that provides useful tools and features that make creating web applications in Python easier.</a:t>
            </a:r>
            <a:endParaRPr dirty="0">
              <a:solidFill>
                <a:schemeClr val="dk1"/>
              </a:solidFill>
              <a:highlight>
                <a:schemeClr val="lt1"/>
              </a:highlight>
              <a:latin typeface="Times New Roman"/>
              <a:ea typeface="Times New Roman"/>
              <a:cs typeface="Times New Roman"/>
              <a:sym typeface="Times New Roman"/>
            </a:endParaRPr>
          </a:p>
          <a:p>
            <a:pPr marL="457200" lvl="0" indent="0" algn="l" rtl="0">
              <a:spcBef>
                <a:spcPts val="0"/>
              </a:spcBef>
              <a:spcAft>
                <a:spcPts val="0"/>
              </a:spcAft>
              <a:buNone/>
            </a:pPr>
            <a:endParaRPr dirty="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02"/>
        <p:cNvGrpSpPr/>
        <p:nvPr/>
      </p:nvGrpSpPr>
      <p:grpSpPr>
        <a:xfrm>
          <a:off x="0" y="0"/>
          <a:ext cx="0" cy="0"/>
          <a:chOff x="0" y="0"/>
          <a:chExt cx="0" cy="0"/>
        </a:xfrm>
      </p:grpSpPr>
      <p:sp>
        <p:nvSpPr>
          <p:cNvPr id="203" name="Google Shape;203;p29"/>
          <p:cNvSpPr/>
          <p:nvPr/>
        </p:nvSpPr>
        <p:spPr>
          <a:xfrm rot="-5400000">
            <a:off x="5506375" y="1169575"/>
            <a:ext cx="4254600" cy="2815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9"/>
          <p:cNvSpPr txBox="1">
            <a:spLocks noGrp="1"/>
          </p:cNvSpPr>
          <p:nvPr>
            <p:ph type="ctrTitle"/>
          </p:nvPr>
        </p:nvSpPr>
        <p:spPr>
          <a:xfrm>
            <a:off x="6579400" y="1864525"/>
            <a:ext cx="2218200" cy="1392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lt1"/>
                </a:solidFill>
              </a:rPr>
              <a:t>ACCURACY   DETAILS</a:t>
            </a:r>
            <a:endParaRPr>
              <a:solidFill>
                <a:schemeClr val="lt1"/>
              </a:solidFill>
            </a:endParaRPr>
          </a:p>
        </p:txBody>
      </p:sp>
      <p:sp>
        <p:nvSpPr>
          <p:cNvPr id="205" name="Google Shape;205;p29"/>
          <p:cNvSpPr/>
          <p:nvPr/>
        </p:nvSpPr>
        <p:spPr>
          <a:xfrm rot="-5400000">
            <a:off x="-50400" y="2039000"/>
            <a:ext cx="1033200" cy="932400"/>
          </a:xfrm>
          <a:prstGeom prst="rect">
            <a:avLst/>
          </a:prstGeom>
          <a:gradFill>
            <a:gsLst>
              <a:gs pos="0">
                <a:srgbClr val="9ECFCB">
                  <a:alpha val="29019"/>
                </a:srgbClr>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9"/>
          <p:cNvSpPr txBox="1"/>
          <p:nvPr/>
        </p:nvSpPr>
        <p:spPr>
          <a:xfrm>
            <a:off x="1012738" y="565700"/>
            <a:ext cx="5132700" cy="350092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2000" dirty="0">
                <a:latin typeface="Times New Roman"/>
                <a:ea typeface="Times New Roman"/>
                <a:cs typeface="Times New Roman"/>
                <a:sym typeface="Times New Roman"/>
              </a:rPr>
              <a:t>As it is a regression problem we have to do prediction on the basis of given data.</a:t>
            </a:r>
            <a:endParaRPr sz="2000" dirty="0">
              <a:latin typeface="Times New Roman"/>
              <a:ea typeface="Times New Roman"/>
              <a:cs typeface="Times New Roman"/>
              <a:sym typeface="Times New Roman"/>
            </a:endParaRPr>
          </a:p>
          <a:p>
            <a:pPr marL="0" lvl="0" indent="0" algn="l" rtl="0">
              <a:spcBef>
                <a:spcPts val="0"/>
              </a:spcBef>
              <a:spcAft>
                <a:spcPts val="0"/>
              </a:spcAft>
              <a:buNone/>
            </a:pPr>
            <a:r>
              <a:rPr lang="es" sz="2000" dirty="0">
                <a:latin typeface="Times New Roman"/>
                <a:ea typeface="Times New Roman"/>
                <a:cs typeface="Times New Roman"/>
                <a:sym typeface="Times New Roman"/>
              </a:rPr>
              <a:t>After analysing data it is found that values are not discrete so we applied two algorithms:-</a:t>
            </a:r>
            <a:endParaRPr sz="2000" dirty="0">
              <a:latin typeface="Times New Roman"/>
              <a:ea typeface="Times New Roman"/>
              <a:cs typeface="Times New Roman"/>
              <a:sym typeface="Times New Roman"/>
            </a:endParaRPr>
          </a:p>
          <a:p>
            <a:pPr marL="457200" lvl="0" indent="-355600" algn="l" rtl="0">
              <a:spcBef>
                <a:spcPts val="0"/>
              </a:spcBef>
              <a:spcAft>
                <a:spcPts val="0"/>
              </a:spcAft>
              <a:buSzPts val="2000"/>
              <a:buFont typeface="Times New Roman"/>
              <a:buAutoNum type="arabicPeriod"/>
            </a:pPr>
            <a:r>
              <a:rPr lang="es" sz="2000" dirty="0">
                <a:latin typeface="Times New Roman"/>
                <a:ea typeface="Times New Roman"/>
                <a:cs typeface="Times New Roman"/>
                <a:sym typeface="Times New Roman"/>
              </a:rPr>
              <a:t>XGBoost Regressor</a:t>
            </a:r>
            <a:endParaRPr sz="2000" dirty="0">
              <a:latin typeface="Times New Roman"/>
              <a:ea typeface="Times New Roman"/>
              <a:cs typeface="Times New Roman"/>
              <a:sym typeface="Times New Roman"/>
            </a:endParaRPr>
          </a:p>
          <a:p>
            <a:pPr marL="457200" lvl="0" indent="-355600" algn="l" rtl="0">
              <a:spcBef>
                <a:spcPts val="0"/>
              </a:spcBef>
              <a:spcAft>
                <a:spcPts val="0"/>
              </a:spcAft>
              <a:buSzPts val="2000"/>
              <a:buFont typeface="Times New Roman"/>
              <a:buAutoNum type="arabicPeriod"/>
            </a:pPr>
            <a:r>
              <a:rPr lang="es" sz="2000" dirty="0">
                <a:latin typeface="Times New Roman"/>
                <a:ea typeface="Times New Roman"/>
                <a:cs typeface="Times New Roman"/>
                <a:sym typeface="Times New Roman"/>
              </a:rPr>
              <a:t>Linear Regression</a:t>
            </a:r>
            <a:endParaRPr sz="2000" dirty="0">
              <a:latin typeface="Times New Roman"/>
              <a:ea typeface="Times New Roman"/>
              <a:cs typeface="Times New Roman"/>
              <a:sym typeface="Times New Roman"/>
            </a:endParaRPr>
          </a:p>
          <a:p>
            <a:pPr marL="0" lvl="0" indent="0" algn="l" rtl="0">
              <a:spcBef>
                <a:spcPts val="0"/>
              </a:spcBef>
              <a:spcAft>
                <a:spcPts val="0"/>
              </a:spcAft>
              <a:buNone/>
            </a:pPr>
            <a:endParaRPr sz="2000" dirty="0">
              <a:latin typeface="Times New Roman"/>
              <a:ea typeface="Times New Roman"/>
              <a:cs typeface="Times New Roman"/>
              <a:sym typeface="Times New Roman"/>
            </a:endParaRPr>
          </a:p>
          <a:p>
            <a:pPr marL="0" lvl="0" indent="0" algn="l" rtl="0">
              <a:spcBef>
                <a:spcPts val="0"/>
              </a:spcBef>
              <a:spcAft>
                <a:spcPts val="0"/>
              </a:spcAft>
              <a:buNone/>
            </a:pPr>
            <a:r>
              <a:rPr lang="es" sz="2000" dirty="0">
                <a:latin typeface="Times New Roman"/>
                <a:ea typeface="Times New Roman"/>
                <a:cs typeface="Times New Roman"/>
                <a:sym typeface="Times New Roman"/>
              </a:rPr>
              <a:t>R-squared value with 1st model on testing data:</a:t>
            </a:r>
            <a:r>
              <a:rPr lang="es" sz="2000" dirty="0">
                <a:solidFill>
                  <a:schemeClr val="dk1"/>
                </a:solidFill>
                <a:highlight>
                  <a:schemeClr val="lt1"/>
                </a:highlight>
                <a:latin typeface="Times New Roman"/>
                <a:ea typeface="Times New Roman"/>
                <a:cs typeface="Times New Roman"/>
                <a:sym typeface="Times New Roman"/>
              </a:rPr>
              <a:t>-</a:t>
            </a:r>
            <a:r>
              <a:rPr lang="es" sz="1550" b="1" dirty="0">
                <a:solidFill>
                  <a:schemeClr val="dk1"/>
                </a:solidFill>
                <a:highlight>
                  <a:schemeClr val="lt1"/>
                </a:highlight>
                <a:latin typeface="Courier New"/>
                <a:ea typeface="Courier New"/>
                <a:cs typeface="Courier New"/>
                <a:sym typeface="Courier New"/>
              </a:rPr>
              <a:t>99.99964345664892%</a:t>
            </a:r>
            <a:endParaRPr sz="1550" b="1" dirty="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s" sz="2000" dirty="0">
                <a:latin typeface="Times New Roman"/>
                <a:ea typeface="Times New Roman"/>
                <a:cs typeface="Times New Roman"/>
                <a:sym typeface="Times New Roman"/>
              </a:rPr>
              <a:t>R-squared value with 2nd model on testing data:</a:t>
            </a:r>
            <a:r>
              <a:rPr lang="es" sz="2000" dirty="0">
                <a:solidFill>
                  <a:schemeClr val="dk1"/>
                </a:solidFill>
                <a:highlight>
                  <a:schemeClr val="lt1"/>
                </a:highlight>
                <a:latin typeface="Times New Roman"/>
                <a:ea typeface="Times New Roman"/>
                <a:cs typeface="Times New Roman"/>
                <a:sym typeface="Times New Roman"/>
              </a:rPr>
              <a:t>-</a:t>
            </a:r>
            <a:r>
              <a:rPr lang="es" sz="1450" b="1" dirty="0">
                <a:solidFill>
                  <a:schemeClr val="dk1"/>
                </a:solidFill>
                <a:highlight>
                  <a:schemeClr val="lt1"/>
                </a:highlight>
                <a:latin typeface="Courier New"/>
                <a:ea typeface="Courier New"/>
                <a:cs typeface="Courier New"/>
                <a:sym typeface="Courier New"/>
              </a:rPr>
              <a:t>99.9951250891881%</a:t>
            </a:r>
            <a:endParaRPr sz="1850" b="1" dirty="0">
              <a:solidFill>
                <a:schemeClr val="dk1"/>
              </a:solidFill>
              <a:highlight>
                <a:schemeClr val="lt1"/>
              </a:highlight>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alpha val="60000"/>
          </a:schemeClr>
        </a:solidFill>
        <a:effectLst/>
      </p:bgPr>
    </p:bg>
    <p:spTree>
      <p:nvGrpSpPr>
        <p:cNvPr id="1" name="Shape 210"/>
        <p:cNvGrpSpPr/>
        <p:nvPr/>
      </p:nvGrpSpPr>
      <p:grpSpPr>
        <a:xfrm>
          <a:off x="0" y="0"/>
          <a:ext cx="0" cy="0"/>
          <a:chOff x="0" y="0"/>
          <a:chExt cx="0" cy="0"/>
        </a:xfrm>
      </p:grpSpPr>
      <p:sp>
        <p:nvSpPr>
          <p:cNvPr id="211" name="Google Shape;211;p30"/>
          <p:cNvSpPr/>
          <p:nvPr/>
        </p:nvSpPr>
        <p:spPr>
          <a:xfrm rot="-5400000">
            <a:off x="7204900" y="730975"/>
            <a:ext cx="935100" cy="2807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0"/>
          <p:cNvSpPr txBox="1">
            <a:spLocks noGrp="1"/>
          </p:cNvSpPr>
          <p:nvPr>
            <p:ph type="ctrTitle"/>
          </p:nvPr>
        </p:nvSpPr>
        <p:spPr>
          <a:xfrm>
            <a:off x="6300850" y="642425"/>
            <a:ext cx="2743200" cy="2013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lt1"/>
                </a:solidFill>
              </a:rPr>
              <a:t>SOURCES</a:t>
            </a:r>
            <a:endParaRPr>
              <a:solidFill>
                <a:schemeClr val="lt1"/>
              </a:solidFill>
            </a:endParaRPr>
          </a:p>
          <a:p>
            <a:pPr marL="0" lvl="0" indent="0" algn="l" rtl="0">
              <a:spcBef>
                <a:spcPts val="0"/>
              </a:spcBef>
              <a:spcAft>
                <a:spcPts val="0"/>
              </a:spcAft>
              <a:buNone/>
            </a:pPr>
            <a:r>
              <a:rPr lang="es">
                <a:solidFill>
                  <a:schemeClr val="lt1"/>
                </a:solidFill>
              </a:rPr>
              <a:t>RELIED</a:t>
            </a:r>
            <a:endParaRPr>
              <a:solidFill>
                <a:schemeClr val="lt1"/>
              </a:solidFill>
            </a:endParaRPr>
          </a:p>
        </p:txBody>
      </p:sp>
      <p:sp>
        <p:nvSpPr>
          <p:cNvPr id="213" name="Google Shape;213;p30"/>
          <p:cNvSpPr/>
          <p:nvPr/>
        </p:nvSpPr>
        <p:spPr>
          <a:xfrm rot="-5400000">
            <a:off x="6600" y="1660525"/>
            <a:ext cx="1057500" cy="1070700"/>
          </a:xfrm>
          <a:prstGeom prst="rect">
            <a:avLst/>
          </a:prstGeom>
          <a:gradFill>
            <a:gsLst>
              <a:gs pos="0">
                <a:srgbClr val="9ECFCB">
                  <a:alpha val="29019"/>
                </a:srgbClr>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0"/>
          <p:cNvSpPr txBox="1"/>
          <p:nvPr/>
        </p:nvSpPr>
        <p:spPr>
          <a:xfrm>
            <a:off x="1070700" y="139300"/>
            <a:ext cx="5305200" cy="4155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r>
              <a:rPr lang="es" sz="1500">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sp>
        <p:nvSpPr>
          <p:cNvPr id="2" name="TextBox 1">
            <a:extLst>
              <a:ext uri="{FF2B5EF4-FFF2-40B4-BE49-F238E27FC236}">
                <a16:creationId xmlns:a16="http://schemas.microsoft.com/office/drawing/2014/main" id="{5C2F05A5-D4BE-4BE4-9239-75F48974914A}"/>
              </a:ext>
            </a:extLst>
          </p:cNvPr>
          <p:cNvSpPr txBox="1"/>
          <p:nvPr/>
        </p:nvSpPr>
        <p:spPr>
          <a:xfrm>
            <a:off x="1696025" y="1369414"/>
            <a:ext cx="4158970" cy="1754326"/>
          </a:xfrm>
          <a:prstGeom prst="rect">
            <a:avLst/>
          </a:prstGeom>
          <a:noFill/>
        </p:spPr>
        <p:txBody>
          <a:bodyPr wrap="square" rtlCol="0">
            <a:spAutoFit/>
          </a:bodyPr>
          <a:lstStyle/>
          <a:p>
            <a:pPr marL="342900" indent="-342900">
              <a:buAutoNum type="arabicPeriod"/>
            </a:pPr>
            <a:r>
              <a:rPr lang="en-IN" sz="3600" dirty="0">
                <a:latin typeface="Times New Roman" panose="02020603050405020304" pitchFamily="18" charset="0"/>
                <a:cs typeface="Times New Roman" panose="02020603050405020304" pitchFamily="18" charset="0"/>
              </a:rPr>
              <a:t>Published Journals</a:t>
            </a:r>
          </a:p>
          <a:p>
            <a:pPr marL="342900" indent="-342900">
              <a:buAutoNum type="arabicPeriod"/>
            </a:pPr>
            <a:r>
              <a:rPr lang="en-IN" sz="3600" dirty="0">
                <a:latin typeface="Times New Roman" panose="02020603050405020304" pitchFamily="18" charset="0"/>
                <a:cs typeface="Times New Roman" panose="02020603050405020304" pitchFamily="18" charset="0"/>
              </a:rPr>
              <a:t>Popular Websites</a:t>
            </a:r>
          </a:p>
          <a:p>
            <a:pPr marL="342900" indent="-342900">
              <a:buAutoNum type="arabicPeriod"/>
            </a:pPr>
            <a:r>
              <a:rPr lang="en-IN" sz="3600" dirty="0">
                <a:latin typeface="Times New Roman" panose="02020603050405020304" pitchFamily="18" charset="0"/>
                <a:cs typeface="Times New Roman" panose="02020603050405020304" pitchFamily="18" charset="0"/>
              </a:rPr>
              <a:t>Research Papers</a:t>
            </a:r>
          </a:p>
        </p:txBody>
      </p:sp>
    </p:spTree>
  </p:cSld>
  <p:clrMapOvr>
    <a:masterClrMapping/>
  </p:clrMapOvr>
</p:sld>
</file>

<file path=ppt/theme/theme1.xml><?xml version="1.0" encoding="utf-8"?>
<a:theme xmlns:a="http://schemas.openxmlformats.org/drawingml/2006/main" name="Engineering Project Proposal by Slidesgo">
  <a:themeElements>
    <a:clrScheme name="Simple Light">
      <a:dk1>
        <a:srgbClr val="434343"/>
      </a:dk1>
      <a:lt1>
        <a:srgbClr val="FFFFFF"/>
      </a:lt1>
      <a:dk2>
        <a:srgbClr val="595959"/>
      </a:dk2>
      <a:lt2>
        <a:srgbClr val="EEEEEE"/>
      </a:lt2>
      <a:accent1>
        <a:srgbClr val="387771"/>
      </a:accent1>
      <a:accent2>
        <a:srgbClr val="212121"/>
      </a:accent2>
      <a:accent3>
        <a:srgbClr val="9ECFCB"/>
      </a:accent3>
      <a:accent4>
        <a:srgbClr val="289C91"/>
      </a:accent4>
      <a:accent5>
        <a:srgbClr val="619792"/>
      </a:accent5>
      <a:accent6>
        <a:srgbClr val="384C4B"/>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436</Words>
  <Application>Microsoft Office PowerPoint</Application>
  <PresentationFormat>On-screen Show (16:9)</PresentationFormat>
  <Paragraphs>77</Paragraphs>
  <Slides>11</Slides>
  <Notes>10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11</vt:i4>
      </vt:variant>
    </vt:vector>
  </HeadingPairs>
  <TitlesOfParts>
    <vt:vector size="23" baseType="lpstr">
      <vt:lpstr>Catamaran</vt:lpstr>
      <vt:lpstr>Segoe Script</vt:lpstr>
      <vt:lpstr>Times New Roman</vt:lpstr>
      <vt:lpstr>Arial</vt:lpstr>
      <vt:lpstr>Livvic</vt:lpstr>
      <vt:lpstr>High Tower Text</vt:lpstr>
      <vt:lpstr>Fira Sans Extra Condensed Medium</vt:lpstr>
      <vt:lpstr>Courier New</vt:lpstr>
      <vt:lpstr>Wingdings</vt:lpstr>
      <vt:lpstr>Catamaran Light</vt:lpstr>
      <vt:lpstr>Roboto</vt:lpstr>
      <vt:lpstr>Engineering Project Proposal by Slidesgo</vt:lpstr>
      <vt:lpstr>  Order Forecast in Oasis Store</vt:lpstr>
      <vt:lpstr>TABLE OF CONTENTS</vt:lpstr>
      <vt:lpstr>ORDER FORECASTING IN OASIS STORE</vt:lpstr>
      <vt:lpstr>      PROBLEM     STATEMENT</vt:lpstr>
      <vt:lpstr>IDEA OVERVIEW</vt:lpstr>
      <vt:lpstr>SOLUTION FLOW</vt:lpstr>
      <vt:lpstr>Technology     Stack</vt:lpstr>
      <vt:lpstr>ACCURACY   DETAILS</vt:lpstr>
      <vt:lpstr>SOURCES RELIED</vt:lpstr>
      <vt:lpstr>DEMO</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Order Forecast in Oasis Store</dc:title>
  <cp:lastModifiedBy>Priya Mittal</cp:lastModifiedBy>
  <cp:revision>5</cp:revision>
  <dcterms:modified xsi:type="dcterms:W3CDTF">2022-04-10T21:18:04Z</dcterms:modified>
</cp:coreProperties>
</file>