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ANUSHKA PS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312214459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992AD1136C3DEC9AF4249836A2419D77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601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58</cp:revision>
  <dcterms:created xsi:type="dcterms:W3CDTF">2024-03-29T15:07:22Z</dcterms:created>
  <dcterms:modified xsi:type="dcterms:W3CDTF">2024-08-30T10:44:04Z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