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56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C04-2F97-40CE-BD3B-EAFFAEB2BC73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15BF-58D7-4B1D-9F14-BEC0C5502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21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C04-2F97-40CE-BD3B-EAFFAEB2BC73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15BF-58D7-4B1D-9F14-BEC0C5502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28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C04-2F97-40CE-BD3B-EAFFAEB2BC73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15BF-58D7-4B1D-9F14-BEC0C5502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351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C04-2F97-40CE-BD3B-EAFFAEB2BC73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15BF-58D7-4B1D-9F14-BEC0C5502A9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483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C04-2F97-40CE-BD3B-EAFFAEB2BC73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15BF-58D7-4B1D-9F14-BEC0C5502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646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C04-2F97-40CE-BD3B-EAFFAEB2BC73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15BF-58D7-4B1D-9F14-BEC0C5502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620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C04-2F97-40CE-BD3B-EAFFAEB2BC73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15BF-58D7-4B1D-9F14-BEC0C5502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752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C04-2F97-40CE-BD3B-EAFFAEB2BC73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15BF-58D7-4B1D-9F14-BEC0C5502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715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C04-2F97-40CE-BD3B-EAFFAEB2BC73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15BF-58D7-4B1D-9F14-BEC0C5502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68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C04-2F97-40CE-BD3B-EAFFAEB2BC73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15BF-58D7-4B1D-9F14-BEC0C5502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87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C04-2F97-40CE-BD3B-EAFFAEB2BC73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15BF-58D7-4B1D-9F14-BEC0C5502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66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C04-2F97-40CE-BD3B-EAFFAEB2BC73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15BF-58D7-4B1D-9F14-BEC0C5502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9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C04-2F97-40CE-BD3B-EAFFAEB2BC73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15BF-58D7-4B1D-9F14-BEC0C5502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84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C04-2F97-40CE-BD3B-EAFFAEB2BC73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15BF-58D7-4B1D-9F14-BEC0C5502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24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C04-2F97-40CE-BD3B-EAFFAEB2BC73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15BF-58D7-4B1D-9F14-BEC0C5502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42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C04-2F97-40CE-BD3B-EAFFAEB2BC73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15BF-58D7-4B1D-9F14-BEC0C5502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26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C04-2F97-40CE-BD3B-EAFFAEB2BC73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15BF-58D7-4B1D-9F14-BEC0C5502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04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98C04-2F97-40CE-BD3B-EAFFAEB2BC73}" type="datetimeFigureOut">
              <a:rPr lang="en-IN" smtClean="0"/>
              <a:t>03-10-2020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A15BF-58D7-4B1D-9F14-BEC0C5502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7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CE0B-B100-47D3-ABBB-73B628E1F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838" y="793889"/>
            <a:ext cx="5737686" cy="806311"/>
          </a:xfrm>
        </p:spPr>
        <p:txBody>
          <a:bodyPr/>
          <a:lstStyle/>
          <a:p>
            <a:r>
              <a:rPr lang="en-US" dirty="0"/>
              <a:t>Agenda :-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41532-6E48-4415-882B-0E99FD4EF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3693" y="1926454"/>
            <a:ext cx="9123038" cy="3331346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Problem Statement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Objective and methodology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Solutions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Business Impact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91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E2BC-307B-4092-83F8-A5A848DA2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45784" y="594511"/>
            <a:ext cx="9210675" cy="782637"/>
          </a:xfrm>
        </p:spPr>
        <p:txBody>
          <a:bodyPr>
            <a:normAutofit/>
          </a:bodyPr>
          <a:lstStyle/>
          <a:p>
            <a:r>
              <a:rPr lang="en-US" sz="3200" dirty="0"/>
              <a:t>Problem statement:-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130BC-E1B0-40F8-94CB-DA8D0CBB7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52625"/>
            <a:ext cx="9144000" cy="3305175"/>
          </a:xfrm>
        </p:spPr>
        <p:txBody>
          <a:bodyPr>
            <a:noAutofit/>
          </a:bodyPr>
          <a:lstStyle/>
          <a:p>
            <a:r>
              <a:rPr lang="en-US" sz="1800" b="0" i="0" dirty="0">
                <a:effectLst/>
                <a:latin typeface="Arial" panose="020B0604020202020204" pitchFamily="34" charset="0"/>
              </a:rPr>
              <a:t>A man has took a shop in Rent near BTM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Layout,Bangalore,not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in the main road but as a local shop. The rent of the shop is 14000 per month. The man took the shop to sell fast food like -Biryani, Maggie, Egg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Bhujia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Omlets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, Chicken Kabab etc.</a:t>
            </a:r>
          </a:p>
          <a:p>
            <a:r>
              <a:rPr lang="en-US" sz="1800" b="0" i="0" dirty="0" err="1">
                <a:effectLst/>
                <a:latin typeface="Arial" panose="020B0604020202020204" pitchFamily="34" charset="0"/>
              </a:rPr>
              <a:t>a.In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the first 3 months he make a profit of around 100000, with a sales of around 300000.</a:t>
            </a:r>
          </a:p>
          <a:p>
            <a:r>
              <a:rPr lang="en-US" sz="1800" b="0" i="0" dirty="0" err="1">
                <a:effectLst/>
                <a:latin typeface="Arial" panose="020B0604020202020204" pitchFamily="34" charset="0"/>
              </a:rPr>
              <a:t>b.In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the 1stmonth he was selling veg food also, but he stopped after the 2ndmonth as it stock was not getting out.</a:t>
            </a:r>
          </a:p>
          <a:p>
            <a:r>
              <a:rPr lang="en-US" sz="1800" b="0" i="0" dirty="0" err="1">
                <a:effectLst/>
                <a:latin typeface="Arial" panose="020B0604020202020204" pitchFamily="34" charset="0"/>
              </a:rPr>
              <a:t>c.After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4 –5 months down the line the man is making a huge loss in his investment. He has a due of 2 months to pay the rent.</a:t>
            </a:r>
          </a:p>
          <a:p>
            <a:r>
              <a:rPr lang="en-US" sz="1800" b="0" i="0" dirty="0" err="1">
                <a:effectLst/>
                <a:latin typeface="Arial" panose="020B0604020202020204" pitchFamily="34" charset="0"/>
              </a:rPr>
              <a:t>d.The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sale has drastically gone down and he is thinking to close the shop.</a:t>
            </a:r>
          </a:p>
          <a:p>
            <a:r>
              <a:rPr lang="en-US" sz="1800" b="0" i="0" dirty="0" err="1">
                <a:effectLst/>
                <a:latin typeface="Arial" panose="020B0604020202020204" pitchFamily="34" charset="0"/>
              </a:rPr>
              <a:t>e.The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Man is very lazy in working hard and also very poor in any other investment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5241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CE17-B39E-40FF-BF44-A9C015898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228" y="763480"/>
            <a:ext cx="10173811" cy="1090720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 and </a:t>
            </a:r>
            <a:r>
              <a:rPr lang="en-US" dirty="0" err="1"/>
              <a:t>methodlogy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47D45-2C58-4251-8041-108F8574B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876365"/>
            <a:ext cx="9001462" cy="238143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/>
              <a:t>Advetize</a:t>
            </a:r>
            <a:r>
              <a:rPr lang="en-US" dirty="0"/>
              <a:t> a shop in </a:t>
            </a:r>
            <a:r>
              <a:rPr lang="en-US" dirty="0" err="1"/>
              <a:t>Banglore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Recognize what exactly should be done on particular areas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72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3B3285E-36BB-4222-8773-02BAA79DB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6204" y="307909"/>
            <a:ext cx="8637302" cy="1059024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Total sales and expanses &amp; their graphical representation</a:t>
            </a:r>
            <a:r>
              <a:rPr lang="en-US" dirty="0"/>
              <a:t>:-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07E45-20DB-4C43-8B8B-A83C0E1FF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6" y="1959429"/>
            <a:ext cx="11607927" cy="428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5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81F5-7ECA-4141-8EE5-62704F43B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126" y="1113485"/>
            <a:ext cx="5640280" cy="63541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Solution : </a:t>
            </a:r>
            <a:r>
              <a:rPr lang="en-US" dirty="0"/>
              <a:t>-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CB107-B380-4D7F-B310-CB897F68B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060" y="2050742"/>
            <a:ext cx="9220940" cy="3207058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Online delivery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Investment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Place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Price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Food items ( especially veg food)</a:t>
            </a:r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17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B2D4-DB55-40DB-AA7B-67D20F7F4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69615" y="763479"/>
            <a:ext cx="9144000" cy="1033093"/>
          </a:xfrm>
        </p:spPr>
        <p:txBody>
          <a:bodyPr>
            <a:normAutofit/>
          </a:bodyPr>
          <a:lstStyle/>
          <a:p>
            <a:r>
              <a:rPr lang="en-US" sz="3600" dirty="0"/>
              <a:t>Business Impact:-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9CA54-7160-40F2-8221-BE9225FEE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75029"/>
            <a:ext cx="9144000" cy="3082771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dirty="0"/>
              <a:t>These solutions would help the man from getting out of the stock.</a:t>
            </a:r>
          </a:p>
          <a:p>
            <a:pPr marL="457200" indent="-457200" algn="l">
              <a:buAutoNum type="arabicPeriod"/>
            </a:pPr>
            <a:r>
              <a:rPr lang="en-US" dirty="0"/>
              <a:t>It will eventually help him to grow his business.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9594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1627</TotalTime>
  <Words>255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Rockwell</vt:lpstr>
      <vt:lpstr>Wingdings</vt:lpstr>
      <vt:lpstr>Damask</vt:lpstr>
      <vt:lpstr>Agenda :-</vt:lpstr>
      <vt:lpstr>Problem statement:-</vt:lpstr>
      <vt:lpstr>Objective and methodlogy</vt:lpstr>
      <vt:lpstr>PowerPoint Presentation</vt:lpstr>
      <vt:lpstr>Solution : -</vt:lpstr>
      <vt:lpstr>Business Impact:-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Anushka Mulay</dc:creator>
  <cp:lastModifiedBy>Anushka Mulay</cp:lastModifiedBy>
  <cp:revision>10</cp:revision>
  <dcterms:created xsi:type="dcterms:W3CDTF">2020-09-25T10:00:12Z</dcterms:created>
  <dcterms:modified xsi:type="dcterms:W3CDTF">2020-10-03T03:09:01Z</dcterms:modified>
</cp:coreProperties>
</file>