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7025-9D1C-4241-84E5-C826B57AD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50240-C5CB-4A91-81B1-407F4BF4D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9320-821B-45C5-8789-A68B595E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EA0C-686A-44AF-BA2B-B70B639F9696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05697-CBB6-46D8-B8C7-2301044B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14EBC-0524-46B8-86FB-18FBAE22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546A-78BA-49C7-97E4-8D735F97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65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F41A-82B2-405A-A673-3F15E437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7F23F-9F82-4917-BFE9-268E3D96B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BBF47-1F9E-412F-94C6-15E68610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EA0C-686A-44AF-BA2B-B70B639F9696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5B878-685B-4485-9161-08359BE7C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FA532-784D-443D-BB84-FCDAAC2F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546A-78BA-49C7-97E4-8D735F97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25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2D847-FF11-4FF2-A742-CE4212626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3A6C6-67C8-49EB-BEE0-B880B7CA7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4AC1D-307F-4718-8AD7-7A1CBECA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EA0C-686A-44AF-BA2B-B70B639F9696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56B10-0C7E-4581-8392-4FD99588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3ADD0-1B47-41C0-A881-757BC160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546A-78BA-49C7-97E4-8D735F97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77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3FA9-BC60-4AC9-BAFE-34BFEFBA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19194-90D4-4A81-8FA6-5347F79A5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00211-52F0-4DD4-A357-11CD8E23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EA0C-686A-44AF-BA2B-B70B639F9696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09687-6E67-4A0A-B087-18EDF7E0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CA678-D511-48D4-AF60-44BABB8B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546A-78BA-49C7-97E4-8D735F97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83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CFAA-6EC4-4C73-B5C3-9D587140D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1778D-3FA5-49A2-8480-6299139D7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47526-2EA2-42A3-BD6F-152948C6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EA0C-686A-44AF-BA2B-B70B639F9696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95014-3BF6-405E-8EC1-D335E99D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CC5CE-5165-452D-B142-B8DE3E9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546A-78BA-49C7-97E4-8D735F97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66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C375-B151-4466-A363-9443E2A9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CDD3E-1C52-427E-B593-9794911B0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AE4AC-2415-4567-9153-1E79A23F2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8991B-7EE3-4D46-BE92-C1293B48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EA0C-686A-44AF-BA2B-B70B639F9696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9D306-93D9-4AAD-BD04-434B769C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DCE5E-B39C-4BC3-8B73-32737847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546A-78BA-49C7-97E4-8D735F97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78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378B-2179-4125-B988-2A1E382E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059A9-B10B-4CF8-A739-F73B23ED8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4BBE9-0898-4F6F-A0FC-D4AC166BE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B75A5-6056-4821-8D1E-F61B0F6EB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58655-25DB-4361-B36A-385F13B6E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1B07E-7E50-4B74-A36A-60C86898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EA0C-686A-44AF-BA2B-B70B639F9696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39E42-E0E3-41FB-B173-9254EFBC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63A87-F160-4643-8E15-D9034CC5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546A-78BA-49C7-97E4-8D735F97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42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BD55-5844-4F09-A07C-848376A1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D138B-120D-4742-B36C-93469AF2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EA0C-686A-44AF-BA2B-B70B639F9696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96B9C-9592-4348-A8B0-4E7B1884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891D6-12A6-4C14-BC37-2E235F10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546A-78BA-49C7-97E4-8D735F97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32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B5A9B-6FD8-4B25-9BA3-7D8BBB6F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EA0C-686A-44AF-BA2B-B70B639F9696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A0125-D07E-41DD-8305-4960F06A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194C6-C18E-4132-ADBD-D0D44104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546A-78BA-49C7-97E4-8D735F97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06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60DA-3BDA-4418-8EF4-8C1D5109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DBE2B-F0EF-4F36-861C-EA8B9EF0C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6235F-2861-4C0E-B442-809F803E6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AB9A0-C56D-47FE-A5B0-10EF4655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EA0C-686A-44AF-BA2B-B70B639F9696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76332-295B-4553-857D-ABD470FA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9AF71-D0AD-45E4-8028-4DDE9DD0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546A-78BA-49C7-97E4-8D735F97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83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EE60-1748-4BA7-9B53-D228E2BE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11A68-8266-41F6-AFC3-29817B205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716C9-839B-4B54-BD80-F9A3993A4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0DCAB-A0E3-4EC4-941F-C20B0F8B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EA0C-686A-44AF-BA2B-B70B639F9696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8C077-5052-417E-9C6D-EBF1A11E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3EABB-F96E-42BF-9281-45AAB4A0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546A-78BA-49C7-97E4-8D735F97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40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2577E-E209-4C17-A020-4A4E4B40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412BE-E54F-4A1E-9785-68EF12F9B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ACBD-A2D5-49BD-92FB-08AC005A3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7EA0C-686A-44AF-BA2B-B70B639F9696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D54D3-D21C-4158-A351-240800AFC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E00EB-A7C1-4C5A-98E7-ADB1D2364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F546A-78BA-49C7-97E4-8D735F97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87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421E39-9536-4BD7-804E-EDC2FDB6E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802" y="315158"/>
            <a:ext cx="9783763" cy="904876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statement:-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236FC-78E2-4FDF-A6A7-74910647B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246667"/>
            <a:ext cx="10537163" cy="4802819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2060"/>
                </a:solidFill>
                <a:effectLst/>
                <a:latin typeface="Bahnschrift" panose="020B0502040204020203" pitchFamily="34" charset="0"/>
              </a:rPr>
              <a:t>A man wants to open a Wada Pav Shop near Shivaji Nagar Pune. He has </a:t>
            </a:r>
            <a:r>
              <a:rPr lang="en-US" sz="2400" b="0" i="0">
                <a:solidFill>
                  <a:srgbClr val="002060"/>
                </a:solidFill>
                <a:effectLst/>
                <a:latin typeface="Bahnschrift" panose="020B0502040204020203" pitchFamily="34" charset="0"/>
              </a:rPr>
              <a:t>got a location 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Bahnschrift" panose="020B0502040204020203" pitchFamily="34" charset="0"/>
              </a:rPr>
              <a:t>where there are other 4 more </a:t>
            </a:r>
            <a:r>
              <a:rPr lang="en-US" sz="2400" b="0" i="0" dirty="0" err="1">
                <a:solidFill>
                  <a:srgbClr val="002060"/>
                </a:solidFill>
                <a:effectLst/>
                <a:latin typeface="Bahnschrift" panose="020B0502040204020203" pitchFamily="34" charset="0"/>
              </a:rPr>
              <a:t>wada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Bahnschrift" panose="020B0502040204020203" pitchFamily="34" charset="0"/>
              </a:rPr>
              <a:t> pav shops. He is not able to understand what will be the strategy to take over his clients.</a:t>
            </a:r>
          </a:p>
          <a:p>
            <a:r>
              <a:rPr lang="en-US" sz="2400" b="0" i="0" dirty="0" err="1">
                <a:solidFill>
                  <a:srgbClr val="002060"/>
                </a:solidFill>
                <a:effectLst/>
                <a:latin typeface="Bahnschrift" panose="020B0502040204020203" pitchFamily="34" charset="0"/>
              </a:rPr>
              <a:t>a.What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Bahnschrift" panose="020B0502040204020203" pitchFamily="34" charset="0"/>
              </a:rPr>
              <a:t> will be the price of each Wada Pav? </a:t>
            </a:r>
          </a:p>
          <a:p>
            <a:r>
              <a:rPr lang="en-US" sz="2400" b="0" i="0" dirty="0" err="1">
                <a:solidFill>
                  <a:srgbClr val="002060"/>
                </a:solidFill>
                <a:effectLst/>
                <a:latin typeface="Bahnschrift" panose="020B0502040204020203" pitchFamily="34" charset="0"/>
              </a:rPr>
              <a:t>b.How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Bahnschrift" panose="020B0502040204020203" pitchFamily="34" charset="0"/>
              </a:rPr>
              <a:t> will he differentiate from the other competitors?</a:t>
            </a:r>
          </a:p>
          <a:p>
            <a:r>
              <a:rPr lang="en-US" sz="2400" b="0" i="0" dirty="0" err="1">
                <a:solidFill>
                  <a:srgbClr val="002060"/>
                </a:solidFill>
                <a:effectLst/>
                <a:latin typeface="Bahnschrift" panose="020B0502040204020203" pitchFamily="34" charset="0"/>
              </a:rPr>
              <a:t>c.How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Bahnschrift" panose="020B0502040204020203" pitchFamily="34" charset="0"/>
              </a:rPr>
              <a:t> will you bring insights when he has no data of his shop?</a:t>
            </a:r>
          </a:p>
          <a:p>
            <a:r>
              <a:rPr lang="en-US" sz="2400" b="0" i="0" dirty="0" err="1">
                <a:solidFill>
                  <a:srgbClr val="002060"/>
                </a:solidFill>
                <a:effectLst/>
                <a:latin typeface="Bahnschrift" panose="020B0502040204020203" pitchFamily="34" charset="0"/>
              </a:rPr>
              <a:t>d.Why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Bahnschrift" panose="020B0502040204020203" pitchFamily="34" charset="0"/>
              </a:rPr>
              <a:t> will be the Customer comes to your shop? (What will be the positioning)</a:t>
            </a:r>
          </a:p>
        </p:txBody>
      </p:sp>
    </p:spTree>
    <p:extLst>
      <p:ext uri="{BB962C8B-B14F-4D97-AF65-F5344CB8AC3E}">
        <p14:creationId xmlns:p14="http://schemas.microsoft.com/office/powerpoint/2010/main" val="298789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3709-58B9-4D6D-897A-C79358983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88776"/>
            <a:ext cx="10207187" cy="1170971"/>
          </a:xfrm>
        </p:spPr>
        <p:txBody>
          <a:bodyPr/>
          <a:lstStyle/>
          <a:p>
            <a:pPr algn="ctr"/>
            <a:r>
              <a:rPr lang="en-US" sz="3200" dirty="0"/>
              <a:t>How will he come to solution which will make him entrepreneur and will help to grow??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07FA7-E0D6-46E9-86DE-A5066CF4A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092" y="1411550"/>
            <a:ext cx="10502284" cy="4083728"/>
          </a:xfrm>
        </p:spPr>
        <p:txBody>
          <a:bodyPr>
            <a:normAutofit/>
          </a:bodyPr>
          <a:lstStyle/>
          <a:p>
            <a:r>
              <a:rPr lang="en-US" sz="2400" dirty="0"/>
              <a:t> 	</a:t>
            </a:r>
            <a:r>
              <a:rPr lang="en-US" sz="2800" dirty="0">
                <a:solidFill>
                  <a:srgbClr val="000066"/>
                </a:solidFill>
              </a:rPr>
              <a:t>1) Buy 1 get 1 free scheme for 1</a:t>
            </a:r>
            <a:r>
              <a:rPr lang="en-US" sz="2800" baseline="30000" dirty="0">
                <a:solidFill>
                  <a:srgbClr val="000066"/>
                </a:solidFill>
              </a:rPr>
              <a:t>st</a:t>
            </a:r>
            <a:r>
              <a:rPr lang="en-US" sz="2800" dirty="0">
                <a:solidFill>
                  <a:srgbClr val="000066"/>
                </a:solidFill>
              </a:rPr>
              <a:t> 15 days.</a:t>
            </a:r>
          </a:p>
          <a:p>
            <a:r>
              <a:rPr lang="en-US" sz="2800" dirty="0">
                <a:solidFill>
                  <a:srgbClr val="000066"/>
                </a:solidFill>
              </a:rPr>
              <a:t>	2) Location must be at FC road or JM road or </a:t>
            </a:r>
            <a:r>
              <a:rPr lang="en-US" sz="2800" dirty="0" err="1">
                <a:solidFill>
                  <a:srgbClr val="000066"/>
                </a:solidFill>
              </a:rPr>
              <a:t>ghole</a:t>
            </a:r>
            <a:r>
              <a:rPr lang="en-US" sz="2800" dirty="0">
                <a:solidFill>
                  <a:srgbClr val="000066"/>
                </a:solidFill>
              </a:rPr>
              <a:t> road</a:t>
            </a:r>
          </a:p>
          <a:p>
            <a:r>
              <a:rPr lang="en-US" sz="2800" dirty="0">
                <a:solidFill>
                  <a:srgbClr val="000066"/>
                </a:solidFill>
              </a:rPr>
              <a:t>	3) </a:t>
            </a:r>
            <a:r>
              <a:rPr lang="en-IN" sz="2800" dirty="0">
                <a:solidFill>
                  <a:srgbClr val="000066"/>
                </a:solidFill>
              </a:rPr>
              <a:t>Charges should not be more than Rs.20</a:t>
            </a:r>
            <a:endParaRPr lang="en-US" sz="2800" dirty="0">
              <a:solidFill>
                <a:srgbClr val="000066"/>
              </a:solidFill>
            </a:endParaRPr>
          </a:p>
          <a:p>
            <a:r>
              <a:rPr lang="en-US" sz="2800" dirty="0">
                <a:solidFill>
                  <a:srgbClr val="000066"/>
                </a:solidFill>
              </a:rPr>
              <a:t>	4)</a:t>
            </a:r>
            <a:r>
              <a:rPr lang="en-IN" sz="2800" dirty="0">
                <a:solidFill>
                  <a:srgbClr val="000066"/>
                </a:solidFill>
              </a:rPr>
              <a:t> Need to add different types/sizes of </a:t>
            </a:r>
            <a:r>
              <a:rPr lang="en-IN" sz="2800" dirty="0" err="1">
                <a:solidFill>
                  <a:srgbClr val="000066"/>
                </a:solidFill>
              </a:rPr>
              <a:t>wada</a:t>
            </a:r>
            <a:r>
              <a:rPr lang="en-IN" sz="2800" dirty="0">
                <a:solidFill>
                  <a:srgbClr val="000066"/>
                </a:solidFill>
              </a:rPr>
              <a:t> pav.</a:t>
            </a:r>
          </a:p>
          <a:p>
            <a:r>
              <a:rPr lang="en-IN" sz="2800" dirty="0">
                <a:solidFill>
                  <a:srgbClr val="000066"/>
                </a:solidFill>
              </a:rPr>
              <a:t>	5) Along with </a:t>
            </a:r>
            <a:r>
              <a:rPr lang="en-IN" sz="2800" dirty="0" err="1">
                <a:solidFill>
                  <a:srgbClr val="000066"/>
                </a:solidFill>
              </a:rPr>
              <a:t>wada</a:t>
            </a:r>
            <a:r>
              <a:rPr lang="en-IN" sz="2800" dirty="0">
                <a:solidFill>
                  <a:srgbClr val="000066"/>
                </a:solidFill>
              </a:rPr>
              <a:t> pav, he needs to sell other fried 				items.</a:t>
            </a:r>
            <a:endParaRPr lang="en-US" sz="28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5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200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Office Theme</vt:lpstr>
      <vt:lpstr>Problem statement:-</vt:lpstr>
      <vt:lpstr>How will he come to solution which will make him entrepreneur and will help to grow??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statement:-</dc:title>
  <dc:creator>Anushka Mulay</dc:creator>
  <cp:lastModifiedBy>Anushka Mulay</cp:lastModifiedBy>
  <cp:revision>9</cp:revision>
  <dcterms:created xsi:type="dcterms:W3CDTF">2020-09-26T13:13:05Z</dcterms:created>
  <dcterms:modified xsi:type="dcterms:W3CDTF">2020-10-03T03:36:44Z</dcterms:modified>
</cp:coreProperties>
</file>