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98" r:id="rId10"/>
    <p:sldId id="297" r:id="rId11"/>
    <p:sldId id="296" r:id="rId12"/>
    <p:sldId id="274" r:id="rId1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5"/>
      <p:bold r:id="rId16"/>
    </p:embeddedFont>
    <p:embeddedFont>
      <p:font typeface="Bree Serif" panose="020B0604020202020204" charset="0"/>
      <p:regular r:id="rId17"/>
    </p:embeddedFont>
    <p:embeddedFont>
      <p:font typeface="Didact Gothic" panose="00000500000000000000" pitchFamily="2" charset="0"/>
      <p:regular r:id="rId18"/>
    </p:embeddedFont>
    <p:embeddedFont>
      <p:font typeface="Myanmar Text" panose="020B0502040204020203" pitchFamily="34" charset="0"/>
      <p:regular r:id="rId19"/>
      <p:bold r:id="rId20"/>
    </p:embeddedFont>
    <p:embeddedFont>
      <p:font typeface="Roboto Black" panose="02000000000000000000" pitchFamily="2" charset="0"/>
      <p:bold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  <p:embeddedFont>
      <p:font typeface="Roboto Mono Thin" panose="020B0604020202020204" charset="0"/>
      <p:regular r:id="rId27"/>
      <p:bold r:id="rId28"/>
      <p:italic r:id="rId29"/>
      <p:boldItalic r:id="rId30"/>
    </p:embeddedFont>
    <p:embeddedFont>
      <p:font typeface="Roboto Thin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F0D545-DE16-41D3-8320-4DB3AAA897D2}">
  <a:tblStyle styleId="{95F0D545-DE16-41D3-8320-4DB3AAA897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3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48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innovative%20project%20ppt.ppt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AI-ENABLED STUDENT MANAGEMENT SYSTEM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7592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50756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9620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6190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41588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18891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7393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9217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6871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3852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203141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203141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203141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203141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203141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203141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203141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203141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9533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9533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9533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4601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9807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17299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6169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0540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42260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7614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7991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4765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5820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67025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61604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6544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9685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4411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4000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9601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7783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6036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22859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79173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3124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88126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5059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4072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47229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6822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42260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300024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5631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6157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6157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6157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9656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5534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5172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7362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5534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20686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8688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8311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1884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39519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3699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39519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4626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27996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72608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91250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81623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90487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8788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8788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81012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4307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10657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48534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37839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17757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2936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2"/>
          <p:cNvSpPr/>
          <p:nvPr/>
        </p:nvSpPr>
        <p:spPr>
          <a:xfrm>
            <a:off x="-89335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51918" y="1016391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4947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22980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3915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398350" y="1479781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67;p34">
            <a:extLst>
              <a:ext uri="{FF2B5EF4-FFF2-40B4-BE49-F238E27FC236}">
                <a16:creationId xmlns:a16="http://schemas.microsoft.com/office/drawing/2014/main" id="{C25BC2D5-D2EE-C2FD-CB36-7283C5FADFAC}"/>
              </a:ext>
            </a:extLst>
          </p:cNvPr>
          <p:cNvSpPr/>
          <p:nvPr/>
        </p:nvSpPr>
        <p:spPr>
          <a:xfrm>
            <a:off x="4869760" y="1479781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067F6-66CD-8FAF-2D26-B7CF7C16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92" y="1738851"/>
            <a:ext cx="3751765" cy="2416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C1E347-437E-67F3-D490-0374EE08B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390" y="1738851"/>
            <a:ext cx="3739909" cy="24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11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SNEAK PEEK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5175" y="1487215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B3A5E71-632A-13EC-9681-05817F31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222" y="1738851"/>
            <a:ext cx="3681555" cy="24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5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 YOU!!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Myanmar Text" panose="020B0502040204020203" pitchFamily="34" charset="0"/>
                <a:cs typeface="Myanmar Text" panose="020B0502040204020203" pitchFamily="34" charset="0"/>
              </a:rPr>
              <a:t>Does anyone have any question?</a:t>
            </a:r>
            <a:endParaRPr sz="2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703209" y="222892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are working on?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21461" y="3143340"/>
            <a:ext cx="2181212" cy="209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About the Project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703209" y="3756800"/>
            <a:ext cx="2076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Problems we are facing now.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56;p23">
            <a:extLst>
              <a:ext uri="{FF2B5EF4-FFF2-40B4-BE49-F238E27FC236}">
                <a16:creationId xmlns:a16="http://schemas.microsoft.com/office/drawing/2014/main" id="{9A2D9AF1-589C-7FB4-5EFA-DC734AD3C188}"/>
              </a:ext>
            </a:extLst>
          </p:cNvPr>
          <p:cNvSpPr/>
          <p:nvPr/>
        </p:nvSpPr>
        <p:spPr>
          <a:xfrm>
            <a:off x="5166766" y="3904546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D966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AA8C42-6828-5989-24BB-A136BC60BE08}"/>
              </a:ext>
            </a:extLst>
          </p:cNvPr>
          <p:cNvSpPr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322800"/>
          </a:xfrm>
        </p:spPr>
        <p:txBody>
          <a:bodyPr/>
          <a:lstStyle/>
          <a:p>
            <a:r>
              <a:rPr lang="en-US" dirty="0"/>
              <a:t>Sneak Peek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C04BB67-4F95-139A-B8D3-47541051BBD7}"/>
              </a:ext>
            </a:extLst>
          </p:cNvPr>
          <p:cNvSpPr>
            <a:spLocks noGrp="1"/>
          </p:cNvSpPr>
          <p:nvPr>
            <p:ph type="ctrTitle" idx="20"/>
          </p:nvPr>
        </p:nvSpPr>
        <p:spPr>
          <a:xfrm>
            <a:off x="6424513" y="2974962"/>
            <a:ext cx="2076000" cy="322799"/>
          </a:xfrm>
        </p:spPr>
        <p:txBody>
          <a:bodyPr/>
          <a:lstStyle/>
          <a:p>
            <a:r>
              <a:rPr lang="en-US" dirty="0"/>
              <a:t>Our Goals</a:t>
            </a:r>
            <a:endParaRPr lang="en-IN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EF4BB92-97EF-1CE7-5C24-D72F42423791}"/>
              </a:ext>
            </a:extLst>
          </p:cNvPr>
          <p:cNvSpPr>
            <a:spLocks noGrp="1"/>
          </p:cNvSpPr>
          <p:nvPr>
            <p:ph type="ctrTitle" idx="19"/>
          </p:nvPr>
        </p:nvSpPr>
        <p:spPr>
          <a:xfrm>
            <a:off x="6424513" y="2035943"/>
            <a:ext cx="2076000" cy="346296"/>
          </a:xfrm>
        </p:spPr>
        <p:txBody>
          <a:bodyPr/>
          <a:lstStyle/>
          <a:p>
            <a:r>
              <a:rPr lang="en-US" dirty="0"/>
              <a:t>Future prospects</a:t>
            </a:r>
            <a:endParaRPr lang="en-IN" dirty="0"/>
          </a:p>
        </p:txBody>
      </p:sp>
      <p:sp>
        <p:nvSpPr>
          <p:cNvPr id="3" name="Google Shape;255;p23">
            <a:extLst>
              <a:ext uri="{FF2B5EF4-FFF2-40B4-BE49-F238E27FC236}">
                <a16:creationId xmlns:a16="http://schemas.microsoft.com/office/drawing/2014/main" id="{421B24A7-C51C-7FDB-127E-21C478AE71E5}"/>
              </a:ext>
            </a:extLst>
          </p:cNvPr>
          <p:cNvSpPr/>
          <p:nvPr/>
        </p:nvSpPr>
        <p:spPr>
          <a:xfrm>
            <a:off x="5117072" y="2022138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WE ARE WORKING ON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875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</a:t>
            </a:r>
            <a:r>
              <a:rPr lang="es" dirty="0"/>
              <a:t>ocusing on building a user-friendly secured website so that the information is safe on the site.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r>
              <a:rPr lang="es" dirty="0"/>
              <a:t> website that gives information without any delay.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</a:t>
            </a:r>
            <a:r>
              <a:rPr lang="es" dirty="0"/>
              <a:t>uilding a website that is easily accessible. 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SECURE</a:t>
            </a: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FAST AND RELIABLE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ACCESSIBLE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3;p24">
            <a:extLst>
              <a:ext uri="{FF2B5EF4-FFF2-40B4-BE49-F238E27FC236}">
                <a16:creationId xmlns:a16="http://schemas.microsoft.com/office/drawing/2014/main" id="{3F067511-5EA9-DE99-0AB1-A5F2E7B0FE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701" y="2417625"/>
            <a:ext cx="3458138" cy="174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Artificial Intelligence based student management system focuses on building a student management system having the following features: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interactive website for </a:t>
            </a:r>
            <a:r>
              <a:rPr lang="en-US" dirty="0" err="1"/>
              <a:t>students,faculty</a:t>
            </a:r>
            <a:r>
              <a:rPr lang="en-US" dirty="0"/>
              <a:t> and other users.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Portfolio for students 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About the Institute 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Contact information.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E7EF4-9C26-DEA6-09AC-D3EE35F8D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677279" y="1120562"/>
            <a:ext cx="1349119" cy="1117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r>
              <a:rPr lang="en-US" b="1" i="1" dirty="0"/>
              <a:t>Dave Waters</a:t>
            </a:r>
            <a:endParaRPr b="1" i="1"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" dirty="0">
                <a:solidFill>
                  <a:srgbClr val="161234"/>
                </a:solidFill>
              </a:rPr>
              <a:t>	“</a:t>
            </a:r>
            <a:r>
              <a:rPr lang="es" b="1" dirty="0">
                <a:solidFill>
                  <a:srgbClr val="16123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PREDICTING THE FUTURE ISN’T MAGIC ,IT’S ARTIFICIAL INTELLIGENCE”</a:t>
            </a:r>
            <a:endParaRPr b="1" i="1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NOW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INATTRACTIVE INTERFACE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LACK OF ADAPTABILITY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PROGRAMMING MISTAKES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FUTURE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0" y="1985963"/>
            <a:ext cx="2429179" cy="28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USER FRIENDLY INTERFACE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ADDED FEATUERS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ADAPTABILITY</a:t>
            </a:r>
            <a:endParaRPr dirty="0">
              <a:solidFill>
                <a:srgbClr val="0E2A4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906587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OUR 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rgbClr val="0E2A47"/>
                </a:solidFill>
              </a:rPr>
              <a:t>I</a:t>
            </a:r>
            <a:r>
              <a:rPr lang="es" dirty="0">
                <a:solidFill>
                  <a:srgbClr val="0E2A47"/>
                </a:solidFill>
              </a:rPr>
              <a:t>t has various added features so that it is easy for user to access the site  in just one click.</a:t>
            </a:r>
            <a:endParaRPr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903050"/>
            <a:ext cx="13941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 User friendly website that is handy to use</a:t>
            </a: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055434"/>
            <a:ext cx="2076000" cy="356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POSITIONING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EXPANSION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USABILITY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626;p32">
            <a:extLst>
              <a:ext uri="{FF2B5EF4-FFF2-40B4-BE49-F238E27FC236}">
                <a16:creationId xmlns:a16="http://schemas.microsoft.com/office/drawing/2014/main" id="{11B0F060-95C5-F3A5-597A-81BA25995E4A}"/>
              </a:ext>
            </a:extLst>
          </p:cNvPr>
          <p:cNvSpPr txBox="1">
            <a:spLocks/>
          </p:cNvSpPr>
          <p:nvPr/>
        </p:nvSpPr>
        <p:spPr>
          <a:xfrm>
            <a:off x="3873782" y="3488291"/>
            <a:ext cx="1394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dirty="0">
                <a:solidFill>
                  <a:srgbClr val="0E2A47"/>
                </a:solidFill>
              </a:rPr>
              <a:t>It help us to reach more and more people and make it easy access to everyone.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F26D-470D-F198-51F5-EEF9F3455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matic SC" panose="00000500000000000000" pitchFamily="2" charset="-79"/>
                <a:cs typeface="Amatic SC" panose="00000500000000000000" pitchFamily="2" charset="-79"/>
              </a:rPr>
              <a:t>Our website link:</a:t>
            </a:r>
            <a:endParaRPr lang="en-IN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5426C-78A6-2CE6-68DA-15FB4E138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hlinkClick r:id="rId2" action="ppaction://hlinkpres?slideindex=1&amp;slidetitle="/>
              </a:rPr>
              <a:t>https://sgindeed.github.io/studentmanagementsystem.github.io/#</a:t>
            </a:r>
            <a:endParaRPr lang="en-IN" dirty="0"/>
          </a:p>
        </p:txBody>
      </p:sp>
      <p:sp>
        <p:nvSpPr>
          <p:cNvPr id="4" name="Google Shape;667;p34">
            <a:extLst>
              <a:ext uri="{FF2B5EF4-FFF2-40B4-BE49-F238E27FC236}">
                <a16:creationId xmlns:a16="http://schemas.microsoft.com/office/drawing/2014/main" id="{DEE9ACBC-BB26-F4C6-65FB-ABE6C5D8FCFA}"/>
              </a:ext>
            </a:extLst>
          </p:cNvPr>
          <p:cNvSpPr/>
          <p:nvPr/>
        </p:nvSpPr>
        <p:spPr>
          <a:xfrm>
            <a:off x="232277" y="1412487"/>
            <a:ext cx="4480971" cy="290484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AD3AA-900B-110E-B709-0A422681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60" y="1598339"/>
            <a:ext cx="3896603" cy="201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856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237</Words>
  <Application>Microsoft Office PowerPoint</Application>
  <PresentationFormat>On-screen Show (16:9)</PresentationFormat>
  <Paragraphs>50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Bree Serif</vt:lpstr>
      <vt:lpstr>Didact Gothic</vt:lpstr>
      <vt:lpstr>Amatic SC</vt:lpstr>
      <vt:lpstr>Roboto Black</vt:lpstr>
      <vt:lpstr>Roboto Thin</vt:lpstr>
      <vt:lpstr>Myanmar Text</vt:lpstr>
      <vt:lpstr>Arial</vt:lpstr>
      <vt:lpstr>Roboto Light</vt:lpstr>
      <vt:lpstr>Roboto Mono Thin</vt:lpstr>
      <vt:lpstr>WEB PROPOSAL</vt:lpstr>
      <vt:lpstr>AI-ENABLED STUDENT MANAGEMENT SYSTEM</vt:lpstr>
      <vt:lpstr>TABLE OF CONTENTS</vt:lpstr>
      <vt:lpstr>WHAT WE ARE WORKING ON</vt:lpstr>
      <vt:lpstr>ABOUT THE PROJECT</vt:lpstr>
      <vt:lpstr>-Dave Waters</vt:lpstr>
      <vt:lpstr>NOW</vt:lpstr>
      <vt:lpstr>FUTURE</vt:lpstr>
      <vt:lpstr>OUR GOALS</vt:lpstr>
      <vt:lpstr>Our website link:</vt:lpstr>
      <vt:lpstr>SNEAK PEEK</vt:lpstr>
      <vt:lpstr>SNEAK PEEK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AI-ENABLED STUDENT MANAGEMENT SYSTEM</dc:title>
  <dc:creator>ADMIN</dc:creator>
  <cp:lastModifiedBy>Mahek Gupta</cp:lastModifiedBy>
  <cp:revision>6</cp:revision>
  <dcterms:modified xsi:type="dcterms:W3CDTF">2022-11-10T13:00:10Z</dcterms:modified>
</cp:coreProperties>
</file>