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ermanent Marker"/>
      <p:regular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PermanentMarker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740925"/>
            <a:ext cx="8222100" cy="16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Fight Against Pollution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45720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PollEnemy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545175" y="34132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 Presentation by HARDCODERS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DELHI… BREATHE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GO GREEN…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413850" y="1061350"/>
            <a:ext cx="8222100" cy="3181800"/>
          </a:xfrm>
          <a:prstGeom prst="rect">
            <a:avLst/>
          </a:prstGeom>
          <a:solidFill>
            <a:srgbClr val="DEDEDE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Holding Strikes is important for creating awareness, but, why not work out a solution instead...? </a:t>
            </a:r>
            <a:endParaRPr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What is </a:t>
            </a: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AIR POLLUTION</a:t>
            </a:r>
            <a:r>
              <a:rPr b="1" lang="en">
                <a:solidFill>
                  <a:srgbClr val="000000"/>
                </a:solidFill>
              </a:rPr>
              <a:t> 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Presence of unwanted or harmful substances in the air.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SMOG = Smoke + Fog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Reduction of visibility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Inability to breathe properly - Choking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697400" y="203725"/>
            <a:ext cx="5831700" cy="13296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1130"/>
                </a:solidFill>
                <a:latin typeface="Georgia"/>
                <a:ea typeface="Georgia"/>
                <a:cs typeface="Georgia"/>
                <a:sym typeface="Georgia"/>
              </a:rPr>
              <a:t>WHAT ARE THE MAJOR POLLUTANTS?</a:t>
            </a:r>
            <a:endParaRPr b="1">
              <a:solidFill>
                <a:srgbClr val="4C113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OZONE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NITROGEN DIOXIDE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SULFUR DIOXIDE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CARBON MONOXIDE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697400" y="203725"/>
            <a:ext cx="5831700" cy="13296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1130"/>
                </a:solidFill>
                <a:latin typeface="Georgia"/>
                <a:ea typeface="Georgia"/>
                <a:cs typeface="Georgia"/>
                <a:sym typeface="Georgia"/>
              </a:rPr>
              <a:t>What does PollEnemy do?</a:t>
            </a:r>
            <a:endParaRPr b="1">
              <a:solidFill>
                <a:srgbClr val="4C113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113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60950" y="1959425"/>
            <a:ext cx="82221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Equipped with MQ 135 and Sharp Dust Sensor, PollEnemy measures the concentration of </a:t>
            </a:r>
            <a:r>
              <a:rPr b="1" lang="en" u="sng"/>
              <a:t>CO</a:t>
            </a:r>
            <a:r>
              <a:rPr b="1" lang="en"/>
              <a:t> </a:t>
            </a:r>
            <a:r>
              <a:rPr b="1" lang="en" u="sng"/>
              <a:t>(Carbon Monoxide)</a:t>
            </a:r>
            <a:r>
              <a:rPr lang="en"/>
              <a:t> and </a:t>
            </a:r>
            <a:r>
              <a:rPr b="1" lang="en" u="sng"/>
              <a:t>dust density</a:t>
            </a:r>
            <a:r>
              <a:rPr lang="en"/>
              <a:t> in the air.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indicates a suitable colour alerting the local user about the pollution level outside so that he can take suitable precautions.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also integrated with Cloud Service storing the data over a range of time and thus forming a graph indicating the variation in the amount of pollutants in our surroundings.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used to send the Authorities the feedback about the pollution level listing out the causes and giving suggestive measures to be taken.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697400" y="203725"/>
            <a:ext cx="5831700" cy="13296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1130"/>
                </a:solidFill>
                <a:latin typeface="Georgia"/>
                <a:ea typeface="Georgia"/>
                <a:cs typeface="Georgia"/>
                <a:sym typeface="Georgia"/>
              </a:rPr>
              <a:t>What we </a:t>
            </a:r>
            <a:r>
              <a:rPr b="1"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Envisioned</a:t>
            </a:r>
            <a:endParaRPr b="1"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113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2344325"/>
            <a:ext cx="8222100" cy="22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Blinking led lights to locally show both the values of dust sensor and the gas sensor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Dumping the values to a google sheet using the Sheets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Making a chart which will update in real-time due to the constant stream of data into the Sheet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Providing an e-mail advisory service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697400" y="203725"/>
            <a:ext cx="5831700" cy="13296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1130"/>
                </a:solidFill>
                <a:latin typeface="Georgia"/>
                <a:ea typeface="Georgia"/>
                <a:cs typeface="Georgia"/>
                <a:sym typeface="Georgia"/>
              </a:rPr>
              <a:t>What we ended up building</a:t>
            </a:r>
            <a:endParaRPr b="1">
              <a:solidFill>
                <a:srgbClr val="4C113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2344325"/>
            <a:ext cx="8222100" cy="22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Blinking led lights to locally show both the values of dust sensor and the gas sensor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697400" y="203725"/>
            <a:ext cx="5831700" cy="13296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1130"/>
                </a:solidFill>
                <a:latin typeface="Georgia"/>
                <a:ea typeface="Georgia"/>
                <a:cs typeface="Georgia"/>
                <a:sym typeface="Georgia"/>
              </a:rPr>
              <a:t>Causes of AIR POLLUTION</a:t>
            </a:r>
            <a:endParaRPr b="1">
              <a:solidFill>
                <a:srgbClr val="4C113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Burning of fossil fuels emits sulphur dioxide.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of insecticide, pesticide and fertilizers drains out ammonia in atmosphere.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Manufacturing industries releases large amount of carbon monoxide, hydrocarbons, organic compound into air.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During mining process, dust and chemicals are released out in air.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Household cleaning products, painting supplies toxic chemicals in air.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697400" y="203725"/>
            <a:ext cx="5831700" cy="13296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1130"/>
                </a:solidFill>
                <a:latin typeface="Georgia"/>
                <a:ea typeface="Georgia"/>
                <a:cs typeface="Georgia"/>
                <a:sym typeface="Georgia"/>
              </a:rPr>
              <a:t>Effects </a:t>
            </a:r>
            <a:endParaRPr b="1">
              <a:solidFill>
                <a:srgbClr val="4C113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Respiratory and heart problems.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World is witnessing due to global warming.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Water droplets combined with pollutants causes acid rain.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causes eutrophication.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Depletion of ozone layer.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