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lack Han Sans"/>
      <p:regular r:id="rId14"/>
    </p:embeddedFont>
    <p:embeddedFont>
      <p:font typeface="ABeeZee"/>
      <p:regular r:id="rId15"/>
      <p:italic r:id="rId16"/>
    </p:embeddedFont>
    <p:embeddedFont>
      <p:font typeface="P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BeeZee-regular.fntdata"/><Relationship Id="rId14" Type="http://schemas.openxmlformats.org/officeDocument/2006/relationships/font" Target="fonts/BlackHanSans-regular.fntdata"/><Relationship Id="rId17" Type="http://schemas.openxmlformats.org/officeDocument/2006/relationships/font" Target="fonts/PTSans-regular.fntdata"/><Relationship Id="rId16" Type="http://schemas.openxmlformats.org/officeDocument/2006/relationships/font" Target="fonts/ABeeZee-italic.fntdata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4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100fd3d69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100fd3d69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3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5" name="Google Shape;4365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303edc5a2dc_0_4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303edc5a2dc_0_4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7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f23b9993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f23b9993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g303ed76ea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6" name="Google Shape;4386;g303ed76ea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3" name="Google Shape;4393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9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1" name="Google Shape;4401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6" name="Shape 4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" name="Google Shape;4407;g303edc5a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8" name="Google Shape;4408;g303edc5a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 rot="10800000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1" name="Google Shape;11;p2"/>
            <p:cNvSpPr/>
            <p:nvPr/>
          </p:nvSpPr>
          <p:spPr>
            <a:xfrm>
              <a:off x="5600100" y="3665175"/>
              <a:ext cx="147050" cy="30375"/>
            </a:xfrm>
            <a:custGeom>
              <a:rect b="b" l="l" r="r" t="t"/>
              <a:pathLst>
                <a:path extrusionOk="0" h="1215" w="5882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04550" y="3688675"/>
              <a:ext cx="89625" cy="20275"/>
            </a:xfrm>
            <a:custGeom>
              <a:rect b="b" l="l" r="r" t="t"/>
              <a:pathLst>
                <a:path extrusionOk="0" h="811" w="3585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7700" y="3708925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7400" y="3708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8000" y="3709525"/>
              <a:ext cx="925" cy="300"/>
            </a:xfrm>
            <a:custGeom>
              <a:rect b="b" l="l" r="r" t="t"/>
              <a:pathLst>
                <a:path extrusionOk="0" h="12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97100" y="3707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95050" y="3824700"/>
              <a:ext cx="212250" cy="130700"/>
            </a:xfrm>
            <a:custGeom>
              <a:rect b="b" l="l" r="r" t="t"/>
              <a:pathLst>
                <a:path extrusionOk="0" h="5228" w="849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83725" y="3754175"/>
              <a:ext cx="111650" cy="70250"/>
            </a:xfrm>
            <a:custGeom>
              <a:rect b="b" l="l" r="r" t="t"/>
              <a:pathLst>
                <a:path extrusionOk="0" h="2810" w="4466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8600" y="3705050"/>
              <a:ext cx="80375" cy="52400"/>
            </a:xfrm>
            <a:custGeom>
              <a:rect b="b" l="l" r="r" t="t"/>
              <a:pathLst>
                <a:path extrusionOk="0" h="2096" w="3215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7100" y="3708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97700" y="3708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43125" y="3610700"/>
              <a:ext cx="30400" cy="48250"/>
            </a:xfrm>
            <a:custGeom>
              <a:rect b="b" l="l" r="r" t="t"/>
              <a:pathLst>
                <a:path extrusionOk="0" h="1930" w="1216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43450" y="3642850"/>
              <a:ext cx="94675" cy="72950"/>
            </a:xfrm>
            <a:custGeom>
              <a:rect b="b" l="l" r="r" t="t"/>
              <a:pathLst>
                <a:path extrusionOk="0" h="2918" w="3787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5125" y="3716075"/>
              <a:ext cx="600" cy="300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3325" y="3649975"/>
              <a:ext cx="176825" cy="67000"/>
            </a:xfrm>
            <a:custGeom>
              <a:rect b="b" l="l" r="r" t="t"/>
              <a:pathLst>
                <a:path extrusionOk="0" h="2680" w="7073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94925" y="3610700"/>
              <a:ext cx="34250" cy="24725"/>
            </a:xfrm>
            <a:custGeom>
              <a:rect b="b" l="l" r="r" t="t"/>
              <a:pathLst>
                <a:path extrusionOk="0" h="989" w="137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63675" y="3633900"/>
              <a:ext cx="62525" cy="32775"/>
            </a:xfrm>
            <a:custGeom>
              <a:rect b="b" l="l" r="r" t="t"/>
              <a:pathLst>
                <a:path extrusionOk="0" h="1311" w="2501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40175" y="3610700"/>
              <a:ext cx="60725" cy="22925"/>
            </a:xfrm>
            <a:custGeom>
              <a:rect b="b" l="l" r="r" t="t"/>
              <a:pathLst>
                <a:path extrusionOk="0" h="917" w="2429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99125" y="3610700"/>
              <a:ext cx="19375" cy="36925"/>
            </a:xfrm>
            <a:custGeom>
              <a:rect b="b" l="l" r="r" t="t"/>
              <a:pathLst>
                <a:path extrusionOk="0" h="1477" w="775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14900" y="3656825"/>
              <a:ext cx="92900" cy="270000"/>
            </a:xfrm>
            <a:custGeom>
              <a:rect b="b" l="l" r="r" t="t"/>
              <a:pathLst>
                <a:path extrusionOk="0" h="10800" w="3716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21150" y="3610400"/>
              <a:ext cx="159875" cy="46900"/>
            </a:xfrm>
            <a:custGeom>
              <a:rect b="b" l="l" r="r" t="t"/>
              <a:pathLst>
                <a:path extrusionOk="0" h="1876" w="6395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09250" y="3610700"/>
              <a:ext cx="133375" cy="317625"/>
            </a:xfrm>
            <a:custGeom>
              <a:rect b="b" l="l" r="r" t="t"/>
              <a:pathLst>
                <a:path extrusionOk="0" h="12705" w="5335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97100" y="3610700"/>
              <a:ext cx="7475" cy="100325"/>
            </a:xfrm>
            <a:custGeom>
              <a:rect b="b" l="l" r="r" t="t"/>
              <a:pathLst>
                <a:path extrusionOk="0" h="4013" w="299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39175" y="3610700"/>
              <a:ext cx="82375" cy="297075"/>
            </a:xfrm>
            <a:custGeom>
              <a:rect b="b" l="l" r="r" t="t"/>
              <a:pathLst>
                <a:path extrusionOk="0" h="11883" w="3295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22725" y="3610700"/>
              <a:ext cx="32775" cy="47350"/>
            </a:xfrm>
            <a:custGeom>
              <a:rect b="b" l="l" r="r" t="t"/>
              <a:pathLst>
                <a:path extrusionOk="0" h="1894" w="1311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59625" y="3674100"/>
              <a:ext cx="51525" cy="86350"/>
            </a:xfrm>
            <a:custGeom>
              <a:rect b="b" l="l" r="r" t="t"/>
              <a:pathLst>
                <a:path extrusionOk="0" h="3454" w="2061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1425" y="3763100"/>
              <a:ext cx="102425" cy="186350"/>
            </a:xfrm>
            <a:custGeom>
              <a:rect b="b" l="l" r="r" t="t"/>
              <a:pathLst>
                <a:path extrusionOk="0" h="7454" w="4097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67375" y="3647600"/>
              <a:ext cx="243200" cy="24725"/>
            </a:xfrm>
            <a:custGeom>
              <a:rect b="b" l="l" r="r" t="t"/>
              <a:pathLst>
                <a:path extrusionOk="0" h="989" w="9728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11150" y="3652075"/>
              <a:ext cx="80100" cy="97650"/>
            </a:xfrm>
            <a:custGeom>
              <a:rect b="b" l="l" r="r" t="t"/>
              <a:pathLst>
                <a:path extrusionOk="0" h="3906" w="3204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091225" y="3749700"/>
              <a:ext cx="73550" cy="93200"/>
            </a:xfrm>
            <a:custGeom>
              <a:rect b="b" l="l" r="r" t="t"/>
              <a:pathLst>
                <a:path extrusionOk="0" h="3728" w="2942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67125" y="3845850"/>
              <a:ext cx="108675" cy="131575"/>
            </a:xfrm>
            <a:custGeom>
              <a:rect b="b" l="l" r="r" t="t"/>
              <a:pathLst>
                <a:path extrusionOk="0" h="5263" w="4347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39375" y="3610700"/>
              <a:ext cx="553650" cy="299750"/>
            </a:xfrm>
            <a:custGeom>
              <a:rect b="b" l="l" r="r" t="t"/>
              <a:pathLst>
                <a:path extrusionOk="0" h="11990" w="22146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10250" y="3967875"/>
              <a:ext cx="8650" cy="4525"/>
            </a:xfrm>
            <a:custGeom>
              <a:rect b="b" l="l" r="r" t="t"/>
              <a:pathLst>
                <a:path extrusionOk="0" h="181" w="346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25125" y="3610700"/>
              <a:ext cx="282500" cy="339050"/>
            </a:xfrm>
            <a:custGeom>
              <a:rect b="b" l="l" r="r" t="t"/>
              <a:pathLst>
                <a:path extrusionOk="0" h="13562" w="1130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13300" y="3610700"/>
              <a:ext cx="111625" cy="99125"/>
            </a:xfrm>
            <a:custGeom>
              <a:rect b="b" l="l" r="r" t="t"/>
              <a:pathLst>
                <a:path extrusionOk="0" h="3965" w="4465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04950" y="3728850"/>
              <a:ext cx="119975" cy="132500"/>
            </a:xfrm>
            <a:custGeom>
              <a:rect b="b" l="l" r="r" t="t"/>
              <a:pathLst>
                <a:path extrusionOk="0" h="5300" w="4799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91250" y="3858950"/>
              <a:ext cx="108375" cy="119975"/>
            </a:xfrm>
            <a:custGeom>
              <a:rect b="b" l="l" r="r" t="t"/>
              <a:pathLst>
                <a:path extrusionOk="0" h="4799" w="4335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72200" y="3745825"/>
              <a:ext cx="206875" cy="100625"/>
            </a:xfrm>
            <a:custGeom>
              <a:rect b="b" l="l" r="r" t="t"/>
              <a:pathLst>
                <a:path extrusionOk="0" h="4025" w="8275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4825" y="3842875"/>
              <a:ext cx="244400" cy="112525"/>
            </a:xfrm>
            <a:custGeom>
              <a:rect b="b" l="l" r="r" t="t"/>
              <a:pathLst>
                <a:path extrusionOk="0" h="4501" w="9776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6625" y="3955375"/>
              <a:ext cx="339650" cy="35450"/>
            </a:xfrm>
            <a:custGeom>
              <a:rect b="b" l="l" r="r" t="t"/>
              <a:pathLst>
                <a:path extrusionOk="0" h="1418" w="13586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20375" y="3963425"/>
              <a:ext cx="554850" cy="615875"/>
            </a:xfrm>
            <a:custGeom>
              <a:rect b="b" l="l" r="r" t="t"/>
              <a:pathLst>
                <a:path extrusionOk="0" h="24635" w="22194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87975" y="3999125"/>
              <a:ext cx="141700" cy="223275"/>
            </a:xfrm>
            <a:custGeom>
              <a:rect b="b" l="l" r="r" t="t"/>
              <a:pathLst>
                <a:path extrusionOk="0" h="8931" w="5668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385000" y="3756250"/>
              <a:ext cx="29800" cy="175050"/>
            </a:xfrm>
            <a:custGeom>
              <a:rect b="b" l="l" r="r" t="t"/>
              <a:pathLst>
                <a:path extrusionOk="0" h="7002" w="1192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4775" y="3936025"/>
              <a:ext cx="1525" cy="1825"/>
            </a:xfrm>
            <a:custGeom>
              <a:rect b="b" l="l" r="r" t="t"/>
              <a:pathLst>
                <a:path extrusionOk="0" h="73" w="61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10025" y="3943775"/>
              <a:ext cx="42875" cy="272675"/>
            </a:xfrm>
            <a:custGeom>
              <a:rect b="b" l="l" r="r" t="t"/>
              <a:pathLst>
                <a:path extrusionOk="0" h="10907" w="1715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96300" y="3868175"/>
              <a:ext cx="262875" cy="117600"/>
            </a:xfrm>
            <a:custGeom>
              <a:rect b="b" l="l" r="r" t="t"/>
              <a:pathLst>
                <a:path extrusionOk="0" h="4704" w="10515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62125" y="3681225"/>
              <a:ext cx="131575" cy="189050"/>
            </a:xfrm>
            <a:custGeom>
              <a:rect b="b" l="l" r="r" t="t"/>
              <a:pathLst>
                <a:path extrusionOk="0" h="7562" w="5263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33550" y="3734225"/>
              <a:ext cx="29775" cy="137825"/>
            </a:xfrm>
            <a:custGeom>
              <a:rect b="b" l="l" r="r" t="t"/>
              <a:pathLst>
                <a:path extrusionOk="0" h="5513" w="1191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57650" y="3873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679700" y="3952700"/>
              <a:ext cx="14000" cy="17300"/>
            </a:xfrm>
            <a:custGeom>
              <a:rect b="b" l="l" r="r" t="t"/>
              <a:pathLst>
                <a:path extrusionOk="0" h="692" w="56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555875" y="3867675"/>
              <a:ext cx="119375" cy="88025"/>
            </a:xfrm>
            <a:custGeom>
              <a:rect b="b" l="l" r="r" t="t"/>
              <a:pathLst>
                <a:path extrusionOk="0" h="3521" w="4775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04375" y="4211350"/>
              <a:ext cx="3600" cy="2725"/>
            </a:xfrm>
            <a:custGeom>
              <a:rect b="b" l="l" r="r" t="t"/>
              <a:pathLst>
                <a:path extrusionOk="0" h="109" w="144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613600" y="3885425"/>
              <a:ext cx="80400" cy="282800"/>
            </a:xfrm>
            <a:custGeom>
              <a:rect b="b" l="l" r="r" t="t"/>
              <a:pathLst>
                <a:path extrusionOk="0" h="11312" w="3216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43950" y="4280425"/>
              <a:ext cx="42875" cy="292625"/>
            </a:xfrm>
            <a:custGeom>
              <a:rect b="b" l="l" r="r" t="t"/>
              <a:pathLst>
                <a:path extrusionOk="0" h="11705" w="1715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86800" y="4208675"/>
              <a:ext cx="118200" cy="365250"/>
            </a:xfrm>
            <a:custGeom>
              <a:rect b="b" l="l" r="r" t="t"/>
              <a:pathLst>
                <a:path extrusionOk="0" h="14610" w="4728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75500" y="4189625"/>
              <a:ext cx="112550" cy="56575"/>
            </a:xfrm>
            <a:custGeom>
              <a:rect b="b" l="l" r="r" t="t"/>
              <a:pathLst>
                <a:path extrusionOk="0" h="2263" w="4502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6125" y="4142000"/>
              <a:ext cx="67575" cy="36350"/>
            </a:xfrm>
            <a:custGeom>
              <a:rect b="b" l="l" r="r" t="t"/>
              <a:pathLst>
                <a:path extrusionOk="0" h="1454" w="2703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89775" y="4289950"/>
              <a:ext cx="203925" cy="288750"/>
            </a:xfrm>
            <a:custGeom>
              <a:rect b="b" l="l" r="r" t="t"/>
              <a:pathLst>
                <a:path extrusionOk="0" h="11550" w="8157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85925" y="4164825"/>
              <a:ext cx="47350" cy="46925"/>
            </a:xfrm>
            <a:custGeom>
              <a:rect b="b" l="l" r="r" t="t"/>
              <a:pathLst>
                <a:path extrusionOk="0" h="1877" w="1894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407925" y="4215525"/>
              <a:ext cx="69375" cy="65800"/>
            </a:xfrm>
            <a:custGeom>
              <a:rect b="b" l="l" r="r" t="t"/>
              <a:pathLst>
                <a:path extrusionOk="0" h="2632" w="2775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66950" y="3657525"/>
              <a:ext cx="11925" cy="12150"/>
            </a:xfrm>
            <a:custGeom>
              <a:rect b="b" l="l" r="r" t="t"/>
              <a:pathLst>
                <a:path extrusionOk="0" h="486" w="477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26275" y="3907750"/>
              <a:ext cx="25325" cy="23650"/>
            </a:xfrm>
            <a:custGeom>
              <a:rect b="b" l="l" r="r" t="t"/>
              <a:pathLst>
                <a:path extrusionOk="0" h="946" w="1013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15675" y="3702325"/>
              <a:ext cx="35450" cy="33100"/>
            </a:xfrm>
            <a:custGeom>
              <a:rect b="b" l="l" r="r" t="t"/>
              <a:pathLst>
                <a:path extrusionOk="0" h="1324" w="1418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65350" y="3971075"/>
              <a:ext cx="33375" cy="33075"/>
            </a:xfrm>
            <a:custGeom>
              <a:rect b="b" l="l" r="r" t="t"/>
              <a:pathLst>
                <a:path extrusionOk="0" h="1323" w="1335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6075" y="3733725"/>
              <a:ext cx="25025" cy="23625"/>
            </a:xfrm>
            <a:custGeom>
              <a:rect b="b" l="l" r="r" t="t"/>
              <a:pathLst>
                <a:path extrusionOk="0" h="945" w="1001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07050" y="3935025"/>
              <a:ext cx="26225" cy="23850"/>
            </a:xfrm>
            <a:custGeom>
              <a:rect b="b" l="l" r="r" t="t"/>
              <a:pathLst>
                <a:path extrusionOk="0" h="954" w="1049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03100" y="3945425"/>
              <a:ext cx="25025" cy="23875"/>
            </a:xfrm>
            <a:custGeom>
              <a:rect b="b" l="l" r="r" t="t"/>
              <a:pathLst>
                <a:path extrusionOk="0" h="955" w="1001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45650" y="36543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724975" y="3627350"/>
              <a:ext cx="23850" cy="23175"/>
            </a:xfrm>
            <a:custGeom>
              <a:rect b="b" l="l" r="r" t="t"/>
              <a:pathLst>
                <a:path extrusionOk="0" h="927" w="954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094675" y="3924725"/>
              <a:ext cx="25325" cy="23725"/>
            </a:xfrm>
            <a:custGeom>
              <a:rect b="b" l="l" r="r" t="t"/>
              <a:pathLst>
                <a:path extrusionOk="0" h="949" w="1013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64775" y="4572300"/>
              <a:ext cx="35450" cy="32975"/>
            </a:xfrm>
            <a:custGeom>
              <a:rect b="b" l="l" r="r" t="t"/>
              <a:pathLst>
                <a:path extrusionOk="0" h="1319" w="1418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03775" y="3934525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61475" y="3834275"/>
              <a:ext cx="13725" cy="13075"/>
            </a:xfrm>
            <a:custGeom>
              <a:rect b="b" l="l" r="r" t="t"/>
              <a:pathLst>
                <a:path extrusionOk="0" h="523" w="549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81425" y="3778100"/>
              <a:ext cx="13425" cy="13675"/>
            </a:xfrm>
            <a:custGeom>
              <a:rect b="b" l="l" r="r" t="t"/>
              <a:pathLst>
                <a:path extrusionOk="0" h="547" w="537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25700" y="3689500"/>
              <a:ext cx="14625" cy="13575"/>
            </a:xfrm>
            <a:custGeom>
              <a:rect b="b" l="l" r="r" t="t"/>
              <a:pathLst>
                <a:path extrusionOk="0" h="543" w="585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008050" y="3646000"/>
              <a:ext cx="14325" cy="13600"/>
            </a:xfrm>
            <a:custGeom>
              <a:rect b="b" l="l" r="r" t="t"/>
              <a:pathLst>
                <a:path extrusionOk="0" h="544" w="573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02500" y="3765075"/>
              <a:ext cx="14600" cy="13325"/>
            </a:xfrm>
            <a:custGeom>
              <a:rect b="b" l="l" r="r" t="t"/>
              <a:pathLst>
                <a:path extrusionOk="0" h="533" w="584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023950" y="3621525"/>
              <a:ext cx="14325" cy="13675"/>
            </a:xfrm>
            <a:custGeom>
              <a:rect b="b" l="l" r="r" t="t"/>
              <a:pathLst>
                <a:path extrusionOk="0" h="547" w="573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16175" y="3810850"/>
              <a:ext cx="13725" cy="13675"/>
            </a:xfrm>
            <a:custGeom>
              <a:rect b="b" l="l" r="r" t="t"/>
              <a:pathLst>
                <a:path extrusionOk="0" h="547" w="549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5" name="Google Shape;95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6" name="Google Shape;96;p2"/>
            <p:cNvSpPr/>
            <p:nvPr/>
          </p:nvSpPr>
          <p:spPr>
            <a:xfrm>
              <a:off x="5600100" y="3665175"/>
              <a:ext cx="147050" cy="30375"/>
            </a:xfrm>
            <a:custGeom>
              <a:rect b="b" l="l" r="r" t="t"/>
              <a:pathLst>
                <a:path extrusionOk="0" h="1215" w="5882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504550" y="3688675"/>
              <a:ext cx="89625" cy="20275"/>
            </a:xfrm>
            <a:custGeom>
              <a:rect b="b" l="l" r="r" t="t"/>
              <a:pathLst>
                <a:path extrusionOk="0" h="811" w="3585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7700" y="3708925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7400" y="3708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8000" y="3709525"/>
              <a:ext cx="925" cy="300"/>
            </a:xfrm>
            <a:custGeom>
              <a:rect b="b" l="l" r="r" t="t"/>
              <a:pathLst>
                <a:path extrusionOk="0" h="12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497100" y="3707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5050" y="3824700"/>
              <a:ext cx="212250" cy="130700"/>
            </a:xfrm>
            <a:custGeom>
              <a:rect b="b" l="l" r="r" t="t"/>
              <a:pathLst>
                <a:path extrusionOk="0" h="5228" w="849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583725" y="3754175"/>
              <a:ext cx="111650" cy="70250"/>
            </a:xfrm>
            <a:custGeom>
              <a:rect b="b" l="l" r="r" t="t"/>
              <a:pathLst>
                <a:path extrusionOk="0" h="2810" w="4466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8600" y="3705050"/>
              <a:ext cx="80375" cy="52400"/>
            </a:xfrm>
            <a:custGeom>
              <a:rect b="b" l="l" r="r" t="t"/>
              <a:pathLst>
                <a:path extrusionOk="0" h="2096" w="3215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7100" y="3708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97700" y="3708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643125" y="3610700"/>
              <a:ext cx="30400" cy="48250"/>
            </a:xfrm>
            <a:custGeom>
              <a:rect b="b" l="l" r="r" t="t"/>
              <a:pathLst>
                <a:path extrusionOk="0" h="1930" w="1216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743450" y="3642850"/>
              <a:ext cx="94675" cy="72950"/>
            </a:xfrm>
            <a:custGeom>
              <a:rect b="b" l="l" r="r" t="t"/>
              <a:pathLst>
                <a:path extrusionOk="0" h="2918" w="3787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5125" y="3716075"/>
              <a:ext cx="600" cy="300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33325" y="3649975"/>
              <a:ext cx="176825" cy="67000"/>
            </a:xfrm>
            <a:custGeom>
              <a:rect b="b" l="l" r="r" t="t"/>
              <a:pathLst>
                <a:path extrusionOk="0" h="2680" w="7073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94925" y="3610700"/>
              <a:ext cx="34250" cy="24725"/>
            </a:xfrm>
            <a:custGeom>
              <a:rect b="b" l="l" r="r" t="t"/>
              <a:pathLst>
                <a:path extrusionOk="0" h="989" w="137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63675" y="3633900"/>
              <a:ext cx="62525" cy="32775"/>
            </a:xfrm>
            <a:custGeom>
              <a:rect b="b" l="l" r="r" t="t"/>
              <a:pathLst>
                <a:path extrusionOk="0" h="1311" w="2501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740175" y="3610700"/>
              <a:ext cx="60725" cy="22925"/>
            </a:xfrm>
            <a:custGeom>
              <a:rect b="b" l="l" r="r" t="t"/>
              <a:pathLst>
                <a:path extrusionOk="0" h="917" w="2429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999125" y="3610700"/>
              <a:ext cx="19375" cy="36925"/>
            </a:xfrm>
            <a:custGeom>
              <a:rect b="b" l="l" r="r" t="t"/>
              <a:pathLst>
                <a:path extrusionOk="0" h="1477" w="775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14900" y="3656825"/>
              <a:ext cx="92900" cy="270000"/>
            </a:xfrm>
            <a:custGeom>
              <a:rect b="b" l="l" r="r" t="t"/>
              <a:pathLst>
                <a:path extrusionOk="0" h="10800" w="3716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021150" y="3610400"/>
              <a:ext cx="159875" cy="46900"/>
            </a:xfrm>
            <a:custGeom>
              <a:rect b="b" l="l" r="r" t="t"/>
              <a:pathLst>
                <a:path extrusionOk="0" h="1876" w="6395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09250" y="3610700"/>
              <a:ext cx="133375" cy="317625"/>
            </a:xfrm>
            <a:custGeom>
              <a:rect b="b" l="l" r="r" t="t"/>
              <a:pathLst>
                <a:path extrusionOk="0" h="12705" w="5335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97100" y="3610700"/>
              <a:ext cx="7475" cy="100325"/>
            </a:xfrm>
            <a:custGeom>
              <a:rect b="b" l="l" r="r" t="t"/>
              <a:pathLst>
                <a:path extrusionOk="0" h="4013" w="299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39175" y="3610700"/>
              <a:ext cx="82375" cy="297075"/>
            </a:xfrm>
            <a:custGeom>
              <a:rect b="b" l="l" r="r" t="t"/>
              <a:pathLst>
                <a:path extrusionOk="0" h="11883" w="3295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22725" y="3610700"/>
              <a:ext cx="32775" cy="47350"/>
            </a:xfrm>
            <a:custGeom>
              <a:rect b="b" l="l" r="r" t="t"/>
              <a:pathLst>
                <a:path extrusionOk="0" h="1894" w="1311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759625" y="3674100"/>
              <a:ext cx="51525" cy="86350"/>
            </a:xfrm>
            <a:custGeom>
              <a:rect b="b" l="l" r="r" t="t"/>
              <a:pathLst>
                <a:path extrusionOk="0" h="3454" w="2061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11425" y="3763100"/>
              <a:ext cx="102425" cy="186350"/>
            </a:xfrm>
            <a:custGeom>
              <a:rect b="b" l="l" r="r" t="t"/>
              <a:pathLst>
                <a:path extrusionOk="0" h="7454" w="4097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67375" y="3647600"/>
              <a:ext cx="243200" cy="24725"/>
            </a:xfrm>
            <a:custGeom>
              <a:rect b="b" l="l" r="r" t="t"/>
              <a:pathLst>
                <a:path extrusionOk="0" h="989" w="9728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11150" y="3652075"/>
              <a:ext cx="80100" cy="97650"/>
            </a:xfrm>
            <a:custGeom>
              <a:rect b="b" l="l" r="r" t="t"/>
              <a:pathLst>
                <a:path extrusionOk="0" h="3906" w="3204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91225" y="3749700"/>
              <a:ext cx="73550" cy="93200"/>
            </a:xfrm>
            <a:custGeom>
              <a:rect b="b" l="l" r="r" t="t"/>
              <a:pathLst>
                <a:path extrusionOk="0" h="3728" w="2942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167125" y="3845850"/>
              <a:ext cx="108675" cy="131575"/>
            </a:xfrm>
            <a:custGeom>
              <a:rect b="b" l="l" r="r" t="t"/>
              <a:pathLst>
                <a:path extrusionOk="0" h="5263" w="4347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39375" y="3610700"/>
              <a:ext cx="553650" cy="299750"/>
            </a:xfrm>
            <a:custGeom>
              <a:rect b="b" l="l" r="r" t="t"/>
              <a:pathLst>
                <a:path extrusionOk="0" h="11990" w="22146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10250" y="3967875"/>
              <a:ext cx="8650" cy="4525"/>
            </a:xfrm>
            <a:custGeom>
              <a:rect b="b" l="l" r="r" t="t"/>
              <a:pathLst>
                <a:path extrusionOk="0" h="181" w="346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925125" y="3610700"/>
              <a:ext cx="282500" cy="339050"/>
            </a:xfrm>
            <a:custGeom>
              <a:rect b="b" l="l" r="r" t="t"/>
              <a:pathLst>
                <a:path extrusionOk="0" h="13562" w="1130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13300" y="3610700"/>
              <a:ext cx="111625" cy="99125"/>
            </a:xfrm>
            <a:custGeom>
              <a:rect b="b" l="l" r="r" t="t"/>
              <a:pathLst>
                <a:path extrusionOk="0" h="3965" w="4465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404950" y="3728850"/>
              <a:ext cx="119975" cy="132500"/>
            </a:xfrm>
            <a:custGeom>
              <a:rect b="b" l="l" r="r" t="t"/>
              <a:pathLst>
                <a:path extrusionOk="0" h="5300" w="4799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91250" y="3858950"/>
              <a:ext cx="108375" cy="119975"/>
            </a:xfrm>
            <a:custGeom>
              <a:rect b="b" l="l" r="r" t="t"/>
              <a:pathLst>
                <a:path extrusionOk="0" h="4799" w="4335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72200" y="3745825"/>
              <a:ext cx="206875" cy="100625"/>
            </a:xfrm>
            <a:custGeom>
              <a:rect b="b" l="l" r="r" t="t"/>
              <a:pathLst>
                <a:path extrusionOk="0" h="4025" w="8275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4825" y="3842875"/>
              <a:ext cx="244400" cy="112525"/>
            </a:xfrm>
            <a:custGeom>
              <a:rect b="b" l="l" r="r" t="t"/>
              <a:pathLst>
                <a:path extrusionOk="0" h="4501" w="9776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6625" y="3955375"/>
              <a:ext cx="339650" cy="35450"/>
            </a:xfrm>
            <a:custGeom>
              <a:rect b="b" l="l" r="r" t="t"/>
              <a:pathLst>
                <a:path extrusionOk="0" h="1418" w="13586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20375" y="3963425"/>
              <a:ext cx="554850" cy="615875"/>
            </a:xfrm>
            <a:custGeom>
              <a:rect b="b" l="l" r="r" t="t"/>
              <a:pathLst>
                <a:path extrusionOk="0" h="24635" w="22194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287975" y="3999125"/>
              <a:ext cx="141700" cy="223275"/>
            </a:xfrm>
            <a:custGeom>
              <a:rect b="b" l="l" r="r" t="t"/>
              <a:pathLst>
                <a:path extrusionOk="0" h="8931" w="5668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85000" y="3756250"/>
              <a:ext cx="29800" cy="175050"/>
            </a:xfrm>
            <a:custGeom>
              <a:rect b="b" l="l" r="r" t="t"/>
              <a:pathLst>
                <a:path extrusionOk="0" h="7002" w="1192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4775" y="3936025"/>
              <a:ext cx="1525" cy="1825"/>
            </a:xfrm>
            <a:custGeom>
              <a:rect b="b" l="l" r="r" t="t"/>
              <a:pathLst>
                <a:path extrusionOk="0" h="73" w="61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10025" y="3943775"/>
              <a:ext cx="42875" cy="272675"/>
            </a:xfrm>
            <a:custGeom>
              <a:rect b="b" l="l" r="r" t="t"/>
              <a:pathLst>
                <a:path extrusionOk="0" h="10907" w="1715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296300" y="3868175"/>
              <a:ext cx="262875" cy="117600"/>
            </a:xfrm>
            <a:custGeom>
              <a:rect b="b" l="l" r="r" t="t"/>
              <a:pathLst>
                <a:path extrusionOk="0" h="4704" w="10515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62125" y="3681225"/>
              <a:ext cx="131575" cy="189050"/>
            </a:xfrm>
            <a:custGeom>
              <a:rect b="b" l="l" r="r" t="t"/>
              <a:pathLst>
                <a:path extrusionOk="0" h="7562" w="5263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33550" y="3734225"/>
              <a:ext cx="29775" cy="137825"/>
            </a:xfrm>
            <a:custGeom>
              <a:rect b="b" l="l" r="r" t="t"/>
              <a:pathLst>
                <a:path extrusionOk="0" h="5513" w="1191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557650" y="3873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679700" y="3952700"/>
              <a:ext cx="14000" cy="17300"/>
            </a:xfrm>
            <a:custGeom>
              <a:rect b="b" l="l" r="r" t="t"/>
              <a:pathLst>
                <a:path extrusionOk="0" h="692" w="56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5875" y="3867675"/>
              <a:ext cx="119375" cy="88025"/>
            </a:xfrm>
            <a:custGeom>
              <a:rect b="b" l="l" r="r" t="t"/>
              <a:pathLst>
                <a:path extrusionOk="0" h="3521" w="4775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04375" y="4211350"/>
              <a:ext cx="3600" cy="2725"/>
            </a:xfrm>
            <a:custGeom>
              <a:rect b="b" l="l" r="r" t="t"/>
              <a:pathLst>
                <a:path extrusionOk="0" h="109" w="144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13600" y="3885425"/>
              <a:ext cx="80400" cy="282800"/>
            </a:xfrm>
            <a:custGeom>
              <a:rect b="b" l="l" r="r" t="t"/>
              <a:pathLst>
                <a:path extrusionOk="0" h="11312" w="3216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43950" y="4280425"/>
              <a:ext cx="42875" cy="292625"/>
            </a:xfrm>
            <a:custGeom>
              <a:rect b="b" l="l" r="r" t="t"/>
              <a:pathLst>
                <a:path extrusionOk="0" h="11705" w="1715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86800" y="4208675"/>
              <a:ext cx="118200" cy="365250"/>
            </a:xfrm>
            <a:custGeom>
              <a:rect b="b" l="l" r="r" t="t"/>
              <a:pathLst>
                <a:path extrusionOk="0" h="14610" w="4728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75500" y="4189625"/>
              <a:ext cx="112550" cy="56575"/>
            </a:xfrm>
            <a:custGeom>
              <a:rect b="b" l="l" r="r" t="t"/>
              <a:pathLst>
                <a:path extrusionOk="0" h="2263" w="4502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26125" y="4142000"/>
              <a:ext cx="67575" cy="36350"/>
            </a:xfrm>
            <a:custGeom>
              <a:rect b="b" l="l" r="r" t="t"/>
              <a:pathLst>
                <a:path extrusionOk="0" h="1454" w="2703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89775" y="4289950"/>
              <a:ext cx="203925" cy="288750"/>
            </a:xfrm>
            <a:custGeom>
              <a:rect b="b" l="l" r="r" t="t"/>
              <a:pathLst>
                <a:path extrusionOk="0" h="11550" w="8157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85925" y="4164825"/>
              <a:ext cx="47350" cy="46925"/>
            </a:xfrm>
            <a:custGeom>
              <a:rect b="b" l="l" r="r" t="t"/>
              <a:pathLst>
                <a:path extrusionOk="0" h="1877" w="1894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407925" y="4215525"/>
              <a:ext cx="69375" cy="65800"/>
            </a:xfrm>
            <a:custGeom>
              <a:rect b="b" l="l" r="r" t="t"/>
              <a:pathLst>
                <a:path extrusionOk="0" h="2632" w="2775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666950" y="3657525"/>
              <a:ext cx="11925" cy="12150"/>
            </a:xfrm>
            <a:custGeom>
              <a:rect b="b" l="l" r="r" t="t"/>
              <a:pathLst>
                <a:path extrusionOk="0" h="486" w="477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526275" y="3907750"/>
              <a:ext cx="25325" cy="23650"/>
            </a:xfrm>
            <a:custGeom>
              <a:rect b="b" l="l" r="r" t="t"/>
              <a:pathLst>
                <a:path extrusionOk="0" h="946" w="1013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515675" y="3702325"/>
              <a:ext cx="35450" cy="33100"/>
            </a:xfrm>
            <a:custGeom>
              <a:rect b="b" l="l" r="r" t="t"/>
              <a:pathLst>
                <a:path extrusionOk="0" h="1324" w="1418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65350" y="3971075"/>
              <a:ext cx="33375" cy="33075"/>
            </a:xfrm>
            <a:custGeom>
              <a:rect b="b" l="l" r="r" t="t"/>
              <a:pathLst>
                <a:path extrusionOk="0" h="1323" w="1335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376075" y="3733725"/>
              <a:ext cx="25025" cy="23625"/>
            </a:xfrm>
            <a:custGeom>
              <a:rect b="b" l="l" r="r" t="t"/>
              <a:pathLst>
                <a:path extrusionOk="0" h="945" w="1001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507050" y="3935025"/>
              <a:ext cx="26225" cy="23850"/>
            </a:xfrm>
            <a:custGeom>
              <a:rect b="b" l="l" r="r" t="t"/>
              <a:pathLst>
                <a:path extrusionOk="0" h="954" w="1049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903100" y="3945425"/>
              <a:ext cx="25025" cy="23875"/>
            </a:xfrm>
            <a:custGeom>
              <a:rect b="b" l="l" r="r" t="t"/>
              <a:pathLst>
                <a:path extrusionOk="0" h="955" w="1001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745650" y="36543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724975" y="3627350"/>
              <a:ext cx="23850" cy="23175"/>
            </a:xfrm>
            <a:custGeom>
              <a:rect b="b" l="l" r="r" t="t"/>
              <a:pathLst>
                <a:path extrusionOk="0" h="927" w="954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94675" y="3924725"/>
              <a:ext cx="25325" cy="23725"/>
            </a:xfrm>
            <a:custGeom>
              <a:rect b="b" l="l" r="r" t="t"/>
              <a:pathLst>
                <a:path extrusionOk="0" h="949" w="1013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64775" y="4572300"/>
              <a:ext cx="35450" cy="32975"/>
            </a:xfrm>
            <a:custGeom>
              <a:rect b="b" l="l" r="r" t="t"/>
              <a:pathLst>
                <a:path extrusionOk="0" h="1319" w="1418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403775" y="3934525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61475" y="3834275"/>
              <a:ext cx="13725" cy="13075"/>
            </a:xfrm>
            <a:custGeom>
              <a:rect b="b" l="l" r="r" t="t"/>
              <a:pathLst>
                <a:path extrusionOk="0" h="523" w="549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81425" y="3778100"/>
              <a:ext cx="13425" cy="13675"/>
            </a:xfrm>
            <a:custGeom>
              <a:rect b="b" l="l" r="r" t="t"/>
              <a:pathLst>
                <a:path extrusionOk="0" h="547" w="537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725700" y="3689500"/>
              <a:ext cx="14625" cy="13575"/>
            </a:xfrm>
            <a:custGeom>
              <a:rect b="b" l="l" r="r" t="t"/>
              <a:pathLst>
                <a:path extrusionOk="0" h="543" w="585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008050" y="3646000"/>
              <a:ext cx="14325" cy="13600"/>
            </a:xfrm>
            <a:custGeom>
              <a:rect b="b" l="l" r="r" t="t"/>
              <a:pathLst>
                <a:path extrusionOk="0" h="544" w="573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802500" y="3765075"/>
              <a:ext cx="14600" cy="13325"/>
            </a:xfrm>
            <a:custGeom>
              <a:rect b="b" l="l" r="r" t="t"/>
              <a:pathLst>
                <a:path extrusionOk="0" h="533" w="584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023950" y="3621525"/>
              <a:ext cx="14325" cy="13675"/>
            </a:xfrm>
            <a:custGeom>
              <a:rect b="b" l="l" r="r" t="t"/>
              <a:pathLst>
                <a:path extrusionOk="0" h="547" w="573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16175" y="3810850"/>
              <a:ext cx="13725" cy="13675"/>
            </a:xfrm>
            <a:custGeom>
              <a:rect b="b" l="l" r="r" t="t"/>
              <a:pathLst>
                <a:path extrusionOk="0" h="547" w="549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1"/>
          <p:cNvSpPr txBox="1"/>
          <p:nvPr>
            <p:ph hasCustomPrompt="1" type="title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10" name="Google Shape;1310;p11"/>
          <p:cNvSpPr txBox="1"/>
          <p:nvPr>
            <p:ph idx="1" type="subTitle"/>
          </p:nvPr>
        </p:nvSpPr>
        <p:spPr>
          <a:xfrm>
            <a:off x="1283925" y="3235106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11" name="Google Shape;1311;p11"/>
          <p:cNvGrpSpPr/>
          <p:nvPr/>
        </p:nvGrpSpPr>
        <p:grpSpPr>
          <a:xfrm flipH="1" rot="10800000">
            <a:off x="5136556" y="3277534"/>
            <a:ext cx="4037062" cy="1568292"/>
            <a:chOff x="874500" y="1324100"/>
            <a:chExt cx="2298225" cy="892800"/>
          </a:xfrm>
        </p:grpSpPr>
        <p:sp>
          <p:nvSpPr>
            <p:cNvPr id="1312" name="Google Shape;1312;p11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11"/>
          <p:cNvGrpSpPr/>
          <p:nvPr/>
        </p:nvGrpSpPr>
        <p:grpSpPr>
          <a:xfrm flipH="1">
            <a:off x="87" y="-12"/>
            <a:ext cx="4037062" cy="1568292"/>
            <a:chOff x="874500" y="1324100"/>
            <a:chExt cx="2298225" cy="892800"/>
          </a:xfrm>
        </p:grpSpPr>
        <p:sp>
          <p:nvSpPr>
            <p:cNvPr id="1367" name="Google Shape;1367;p11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26" name="Google Shape;1426;p13"/>
            <p:cNvSpPr/>
            <p:nvPr/>
          </p:nvSpPr>
          <p:spPr>
            <a:xfrm>
              <a:off x="5082475" y="3000200"/>
              <a:ext cx="30675" cy="83075"/>
            </a:xfrm>
            <a:custGeom>
              <a:rect b="b" l="l" r="r" t="t"/>
              <a:pathLst>
                <a:path extrusionOk="0" h="3323" w="1227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4905075" y="3083250"/>
              <a:ext cx="300" cy="25"/>
            </a:xfrm>
            <a:custGeom>
              <a:rect b="b" l="l" r="r" t="t"/>
              <a:pathLst>
                <a:path extrusionOk="0" fill="none" h="1" w="12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122050" y="2993050"/>
              <a:ext cx="87550" cy="45875"/>
            </a:xfrm>
            <a:custGeom>
              <a:rect b="b" l="l" r="r" t="t"/>
              <a:pathLst>
                <a:path extrusionOk="0" h="1835" w="3502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13425" y="3035925"/>
              <a:ext cx="97675" cy="47050"/>
            </a:xfrm>
            <a:custGeom>
              <a:rect b="b" l="l" r="r" t="t"/>
              <a:pathLst>
                <a:path extrusionOk="0" h="1882" w="3907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4919950" y="2993050"/>
              <a:ext cx="185175" cy="90225"/>
            </a:xfrm>
            <a:custGeom>
              <a:rect b="b" l="l" r="r" t="t"/>
              <a:pathLst>
                <a:path extrusionOk="0" h="3609" w="7407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4909525" y="2607000"/>
              <a:ext cx="182500" cy="476275"/>
            </a:xfrm>
            <a:custGeom>
              <a:rect b="b" l="l" r="r" t="t"/>
              <a:pathLst>
                <a:path extrusionOk="0" h="19051" w="730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113425" y="2823400"/>
              <a:ext cx="33075" cy="158075"/>
            </a:xfrm>
            <a:custGeom>
              <a:rect b="b" l="l" r="r" t="t"/>
              <a:pathLst>
                <a:path extrusionOk="0" h="6323" w="1323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201525" y="2989775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156275" y="2820425"/>
              <a:ext cx="44975" cy="165800"/>
            </a:xfrm>
            <a:custGeom>
              <a:rect b="b" l="l" r="r" t="t"/>
              <a:pathLst>
                <a:path extrusionOk="0" h="6632" w="1799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98850" y="2995450"/>
              <a:ext cx="26525" cy="87825"/>
            </a:xfrm>
            <a:custGeom>
              <a:rect b="b" l="l" r="r" t="t"/>
              <a:pathLst>
                <a:path extrusionOk="0" h="3513" w="1061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23550" y="2988600"/>
              <a:ext cx="175625" cy="8950"/>
            </a:xfrm>
            <a:custGeom>
              <a:rect b="b" l="l" r="r" t="t"/>
              <a:pathLst>
                <a:path extrusionOk="0" h="358" w="7025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302725" y="2995150"/>
              <a:ext cx="138750" cy="88125"/>
            </a:xfrm>
            <a:custGeom>
              <a:rect b="b" l="l" r="r" t="t"/>
              <a:pathLst>
                <a:path extrusionOk="0" h="3525" w="555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297675" y="2995725"/>
              <a:ext cx="21750" cy="84275"/>
            </a:xfrm>
            <a:custGeom>
              <a:rect b="b" l="l" r="r" t="t"/>
              <a:pathLst>
                <a:path extrusionOk="0" h="3371" w="87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349175" y="2817450"/>
              <a:ext cx="69375" cy="103300"/>
            </a:xfrm>
            <a:custGeom>
              <a:rect b="b" l="l" r="r" t="t"/>
              <a:pathLst>
                <a:path extrusionOk="0" h="4132" w="2775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297975" y="2921625"/>
              <a:ext cx="51825" cy="76825"/>
            </a:xfrm>
            <a:custGeom>
              <a:rect b="b" l="l" r="r" t="t"/>
              <a:pathLst>
                <a:path extrusionOk="0" h="3073" w="2073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247975" y="2787475"/>
              <a:ext cx="2700" cy="1425"/>
            </a:xfrm>
            <a:custGeom>
              <a:rect b="b" l="l" r="r" t="t"/>
              <a:pathLst>
                <a:path extrusionOk="0" h="57" w="108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264925" y="2810300"/>
              <a:ext cx="211375" cy="272375"/>
            </a:xfrm>
            <a:custGeom>
              <a:rect b="b" l="l" r="r" t="t"/>
              <a:pathLst>
                <a:path extrusionOk="0" h="10895" w="8455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094375" y="2607000"/>
              <a:ext cx="50025" cy="177725"/>
            </a:xfrm>
            <a:custGeom>
              <a:rect b="b" l="l" r="r" t="t"/>
              <a:pathLst>
                <a:path extrusionOk="0" h="7109" w="2001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098850" y="2605500"/>
              <a:ext cx="150325" cy="186375"/>
            </a:xfrm>
            <a:custGeom>
              <a:rect b="b" l="l" r="r" t="t"/>
              <a:pathLst>
                <a:path extrusionOk="0" h="7455" w="6013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270300" y="2802250"/>
              <a:ext cx="141400" cy="10750"/>
            </a:xfrm>
            <a:custGeom>
              <a:rect b="b" l="l" r="r" t="t"/>
              <a:pathLst>
                <a:path extrusionOk="0" h="430" w="5656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167300" y="2797500"/>
              <a:ext cx="75625" cy="7750"/>
            </a:xfrm>
            <a:custGeom>
              <a:rect b="b" l="l" r="r" t="t"/>
              <a:pathLst>
                <a:path extrusionOk="0" h="310" w="3025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100325" y="2601350"/>
              <a:ext cx="313750" cy="206300"/>
            </a:xfrm>
            <a:custGeom>
              <a:rect b="b" l="l" r="r" t="t"/>
              <a:pathLst>
                <a:path extrusionOk="0" h="8252" w="1255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428950" y="2814475"/>
              <a:ext cx="164325" cy="108950"/>
            </a:xfrm>
            <a:custGeom>
              <a:rect b="b" l="l" r="r" t="t"/>
              <a:pathLst>
                <a:path extrusionOk="0" h="4358" w="6573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542350" y="2760000"/>
              <a:ext cx="82775" cy="84250"/>
            </a:xfrm>
            <a:custGeom>
              <a:rect b="b" l="l" r="r" t="t"/>
              <a:pathLst>
                <a:path extrusionOk="0" h="3370" w="3311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525375" y="2931750"/>
              <a:ext cx="73550" cy="151525"/>
            </a:xfrm>
            <a:custGeom>
              <a:rect b="b" l="l" r="r" t="t"/>
              <a:pathLst>
                <a:path extrusionOk="0" h="6061" w="2942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603675" y="2928475"/>
              <a:ext cx="78000" cy="52400"/>
            </a:xfrm>
            <a:custGeom>
              <a:rect b="b" l="l" r="r" t="t"/>
              <a:pathLst>
                <a:path extrusionOk="0" h="2096" w="312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600700" y="2860600"/>
              <a:ext cx="29775" cy="58950"/>
            </a:xfrm>
            <a:custGeom>
              <a:rect b="b" l="l" r="r" t="t"/>
              <a:pathLst>
                <a:path extrusionOk="0" h="2358" w="1191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634325" y="2690050"/>
              <a:ext cx="68475" cy="154200"/>
            </a:xfrm>
            <a:custGeom>
              <a:rect b="b" l="l" r="r" t="t"/>
              <a:pathLst>
                <a:path extrusionOk="0" h="6168" w="2739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705475" y="26844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544725" y="2684975"/>
              <a:ext cx="159275" cy="67000"/>
            </a:xfrm>
            <a:custGeom>
              <a:rect b="b" l="l" r="r" t="t"/>
              <a:pathLst>
                <a:path extrusionOk="0" h="2680" w="6371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7057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705475" y="26844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706350" y="2684400"/>
              <a:ext cx="181600" cy="98250"/>
            </a:xfrm>
            <a:custGeom>
              <a:rect b="b" l="l" r="r" t="t"/>
              <a:pathLst>
                <a:path extrusionOk="0" h="3930" w="7264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703075" y="268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703375" y="268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806975" y="2990975"/>
              <a:ext cx="80975" cy="92300"/>
            </a:xfrm>
            <a:custGeom>
              <a:rect b="b" l="l" r="r" t="t"/>
              <a:pathLst>
                <a:path extrusionOk="0" h="3692" w="3239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690575" y="3002575"/>
              <a:ext cx="6875" cy="80700"/>
            </a:xfrm>
            <a:custGeom>
              <a:rect b="b" l="l" r="r" t="t"/>
              <a:pathLst>
                <a:path extrusionOk="0" h="3228" w="275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695050" y="2684400"/>
              <a:ext cx="12825" cy="278925"/>
            </a:xfrm>
            <a:custGeom>
              <a:rect b="b" l="l" r="r" t="t"/>
              <a:pathLst>
                <a:path extrusionOk="0" h="11157" w="513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80150" y="2962925"/>
              <a:ext cx="44675" cy="40925"/>
            </a:xfrm>
            <a:custGeom>
              <a:rect b="b" l="l" r="r" t="t"/>
              <a:pathLst>
                <a:path extrusionOk="0" h="1637" w="1787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5242300" y="2786925"/>
              <a:ext cx="29500" cy="28675"/>
            </a:xfrm>
            <a:custGeom>
              <a:rect b="b" l="l" r="r" t="t"/>
              <a:pathLst>
                <a:path extrusionOk="0" h="1147" w="118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5124150" y="2783375"/>
              <a:ext cx="44375" cy="41000"/>
            </a:xfrm>
            <a:custGeom>
              <a:rect b="b" l="l" r="r" t="t"/>
              <a:pathLst>
                <a:path extrusionOk="0" h="1640" w="1775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5311075" y="3079075"/>
              <a:ext cx="15800" cy="3900"/>
            </a:xfrm>
            <a:custGeom>
              <a:rect b="b" l="l" r="r" t="t"/>
              <a:pathLst>
                <a:path extrusionOk="0" h="156" w="632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02400" y="2980750"/>
              <a:ext cx="21475" cy="20375"/>
            </a:xfrm>
            <a:custGeom>
              <a:rect b="b" l="l" r="r" t="t"/>
              <a:pathLst>
                <a:path extrusionOk="0" h="815" w="859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51825" y="2953700"/>
              <a:ext cx="16700" cy="14600"/>
            </a:xfrm>
            <a:custGeom>
              <a:rect b="b" l="l" r="r" t="t"/>
              <a:pathLst>
                <a:path extrusionOk="0" h="584" w="668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5411075" y="2800425"/>
              <a:ext cx="21175" cy="20450"/>
            </a:xfrm>
            <a:custGeom>
              <a:rect b="b" l="l" r="r" t="t"/>
              <a:pathLst>
                <a:path extrusionOk="0" h="818" w="847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5081275" y="2588800"/>
              <a:ext cx="22950" cy="20300"/>
            </a:xfrm>
            <a:custGeom>
              <a:rect b="b" l="l" r="r" t="t"/>
              <a:pathLst>
                <a:path extrusionOk="0" h="812" w="918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522700" y="2742050"/>
              <a:ext cx="24425" cy="23250"/>
            </a:xfrm>
            <a:custGeom>
              <a:rect b="b" l="l" r="r" t="t"/>
              <a:pathLst>
                <a:path extrusionOk="0" h="930" w="977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589975" y="2916675"/>
              <a:ext cx="17875" cy="16275"/>
            </a:xfrm>
            <a:custGeom>
              <a:rect b="b" l="l" r="r" t="t"/>
              <a:pathLst>
                <a:path extrusionOk="0" h="651" w="715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93500" y="2984600"/>
              <a:ext cx="9250" cy="8725"/>
            </a:xfrm>
            <a:custGeom>
              <a:rect b="b" l="l" r="r" t="t"/>
              <a:pathLst>
                <a:path extrusionOk="0" h="349" w="37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617950" y="2840125"/>
              <a:ext cx="23550" cy="21200"/>
            </a:xfrm>
            <a:custGeom>
              <a:rect b="b" l="l" r="r" t="t"/>
              <a:pathLst>
                <a:path extrusionOk="0" h="848" w="942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13"/>
          <p:cNvGrpSpPr/>
          <p:nvPr/>
        </p:nvGrpSpPr>
        <p:grpSpPr>
          <a:xfrm flipH="1" rot="10800000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81" name="Google Shape;1481;p13"/>
            <p:cNvSpPr/>
            <p:nvPr/>
          </p:nvSpPr>
          <p:spPr>
            <a:xfrm>
              <a:off x="5082475" y="3000200"/>
              <a:ext cx="30675" cy="83075"/>
            </a:xfrm>
            <a:custGeom>
              <a:rect b="b" l="l" r="r" t="t"/>
              <a:pathLst>
                <a:path extrusionOk="0" h="3323" w="1227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4905075" y="3083250"/>
              <a:ext cx="300" cy="25"/>
            </a:xfrm>
            <a:custGeom>
              <a:rect b="b" l="l" r="r" t="t"/>
              <a:pathLst>
                <a:path extrusionOk="0" fill="none" h="1" w="12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122050" y="2993050"/>
              <a:ext cx="87550" cy="45875"/>
            </a:xfrm>
            <a:custGeom>
              <a:rect b="b" l="l" r="r" t="t"/>
              <a:pathLst>
                <a:path extrusionOk="0" h="1835" w="3502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13425" y="3035925"/>
              <a:ext cx="97675" cy="47050"/>
            </a:xfrm>
            <a:custGeom>
              <a:rect b="b" l="l" r="r" t="t"/>
              <a:pathLst>
                <a:path extrusionOk="0" h="1882" w="3907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4919950" y="2993050"/>
              <a:ext cx="185175" cy="90225"/>
            </a:xfrm>
            <a:custGeom>
              <a:rect b="b" l="l" r="r" t="t"/>
              <a:pathLst>
                <a:path extrusionOk="0" h="3609" w="7407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4909525" y="2607000"/>
              <a:ext cx="182500" cy="476275"/>
            </a:xfrm>
            <a:custGeom>
              <a:rect b="b" l="l" r="r" t="t"/>
              <a:pathLst>
                <a:path extrusionOk="0" h="19051" w="730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113425" y="2823400"/>
              <a:ext cx="33075" cy="158075"/>
            </a:xfrm>
            <a:custGeom>
              <a:rect b="b" l="l" r="r" t="t"/>
              <a:pathLst>
                <a:path extrusionOk="0" h="6323" w="1323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201525" y="2989775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156275" y="2820425"/>
              <a:ext cx="44975" cy="165800"/>
            </a:xfrm>
            <a:custGeom>
              <a:rect b="b" l="l" r="r" t="t"/>
              <a:pathLst>
                <a:path extrusionOk="0" h="6632" w="1799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98850" y="2995450"/>
              <a:ext cx="26525" cy="87825"/>
            </a:xfrm>
            <a:custGeom>
              <a:rect b="b" l="l" r="r" t="t"/>
              <a:pathLst>
                <a:path extrusionOk="0" h="3513" w="1061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23550" y="2988600"/>
              <a:ext cx="175625" cy="8950"/>
            </a:xfrm>
            <a:custGeom>
              <a:rect b="b" l="l" r="r" t="t"/>
              <a:pathLst>
                <a:path extrusionOk="0" h="358" w="7025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302725" y="2995150"/>
              <a:ext cx="138750" cy="88125"/>
            </a:xfrm>
            <a:custGeom>
              <a:rect b="b" l="l" r="r" t="t"/>
              <a:pathLst>
                <a:path extrusionOk="0" h="3525" w="555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297675" y="2995725"/>
              <a:ext cx="21750" cy="84275"/>
            </a:xfrm>
            <a:custGeom>
              <a:rect b="b" l="l" r="r" t="t"/>
              <a:pathLst>
                <a:path extrusionOk="0" h="3371" w="87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349175" y="2817450"/>
              <a:ext cx="69375" cy="103300"/>
            </a:xfrm>
            <a:custGeom>
              <a:rect b="b" l="l" r="r" t="t"/>
              <a:pathLst>
                <a:path extrusionOk="0" h="4132" w="2775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297975" y="2921625"/>
              <a:ext cx="51825" cy="76825"/>
            </a:xfrm>
            <a:custGeom>
              <a:rect b="b" l="l" r="r" t="t"/>
              <a:pathLst>
                <a:path extrusionOk="0" h="3073" w="2073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247975" y="2787475"/>
              <a:ext cx="2700" cy="1425"/>
            </a:xfrm>
            <a:custGeom>
              <a:rect b="b" l="l" r="r" t="t"/>
              <a:pathLst>
                <a:path extrusionOk="0" h="57" w="108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264925" y="2810300"/>
              <a:ext cx="211375" cy="272375"/>
            </a:xfrm>
            <a:custGeom>
              <a:rect b="b" l="l" r="r" t="t"/>
              <a:pathLst>
                <a:path extrusionOk="0" h="10895" w="8455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094375" y="2607000"/>
              <a:ext cx="50025" cy="177725"/>
            </a:xfrm>
            <a:custGeom>
              <a:rect b="b" l="l" r="r" t="t"/>
              <a:pathLst>
                <a:path extrusionOk="0" h="7109" w="2001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098850" y="2605500"/>
              <a:ext cx="150325" cy="186375"/>
            </a:xfrm>
            <a:custGeom>
              <a:rect b="b" l="l" r="r" t="t"/>
              <a:pathLst>
                <a:path extrusionOk="0" h="7455" w="6013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270300" y="2802250"/>
              <a:ext cx="141400" cy="10750"/>
            </a:xfrm>
            <a:custGeom>
              <a:rect b="b" l="l" r="r" t="t"/>
              <a:pathLst>
                <a:path extrusionOk="0" h="430" w="5656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167300" y="2797500"/>
              <a:ext cx="75625" cy="7750"/>
            </a:xfrm>
            <a:custGeom>
              <a:rect b="b" l="l" r="r" t="t"/>
              <a:pathLst>
                <a:path extrusionOk="0" h="310" w="3025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100325" y="2601350"/>
              <a:ext cx="313750" cy="206300"/>
            </a:xfrm>
            <a:custGeom>
              <a:rect b="b" l="l" r="r" t="t"/>
              <a:pathLst>
                <a:path extrusionOk="0" h="8252" w="1255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428950" y="2814475"/>
              <a:ext cx="164325" cy="108950"/>
            </a:xfrm>
            <a:custGeom>
              <a:rect b="b" l="l" r="r" t="t"/>
              <a:pathLst>
                <a:path extrusionOk="0" h="4358" w="6573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542350" y="2760000"/>
              <a:ext cx="82775" cy="84250"/>
            </a:xfrm>
            <a:custGeom>
              <a:rect b="b" l="l" r="r" t="t"/>
              <a:pathLst>
                <a:path extrusionOk="0" h="3370" w="3311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525375" y="2931750"/>
              <a:ext cx="73550" cy="151525"/>
            </a:xfrm>
            <a:custGeom>
              <a:rect b="b" l="l" r="r" t="t"/>
              <a:pathLst>
                <a:path extrusionOk="0" h="6061" w="2942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603675" y="2928475"/>
              <a:ext cx="78000" cy="52400"/>
            </a:xfrm>
            <a:custGeom>
              <a:rect b="b" l="l" r="r" t="t"/>
              <a:pathLst>
                <a:path extrusionOk="0" h="2096" w="312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600700" y="2860600"/>
              <a:ext cx="29775" cy="58950"/>
            </a:xfrm>
            <a:custGeom>
              <a:rect b="b" l="l" r="r" t="t"/>
              <a:pathLst>
                <a:path extrusionOk="0" h="2358" w="1191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634325" y="2690050"/>
              <a:ext cx="68475" cy="154200"/>
            </a:xfrm>
            <a:custGeom>
              <a:rect b="b" l="l" r="r" t="t"/>
              <a:pathLst>
                <a:path extrusionOk="0" h="6168" w="2739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705475" y="26844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544725" y="2684975"/>
              <a:ext cx="159275" cy="67000"/>
            </a:xfrm>
            <a:custGeom>
              <a:rect b="b" l="l" r="r" t="t"/>
              <a:pathLst>
                <a:path extrusionOk="0" h="2680" w="6371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7057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705475" y="26844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706350" y="2684400"/>
              <a:ext cx="181600" cy="98250"/>
            </a:xfrm>
            <a:custGeom>
              <a:rect b="b" l="l" r="r" t="t"/>
              <a:pathLst>
                <a:path extrusionOk="0" h="3930" w="7264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703075" y="268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703375" y="268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806975" y="2990975"/>
              <a:ext cx="80975" cy="92300"/>
            </a:xfrm>
            <a:custGeom>
              <a:rect b="b" l="l" r="r" t="t"/>
              <a:pathLst>
                <a:path extrusionOk="0" h="3692" w="3239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690575" y="3002575"/>
              <a:ext cx="6875" cy="80700"/>
            </a:xfrm>
            <a:custGeom>
              <a:rect b="b" l="l" r="r" t="t"/>
              <a:pathLst>
                <a:path extrusionOk="0" h="3228" w="275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695050" y="2684400"/>
              <a:ext cx="12825" cy="278925"/>
            </a:xfrm>
            <a:custGeom>
              <a:rect b="b" l="l" r="r" t="t"/>
              <a:pathLst>
                <a:path extrusionOk="0" h="11157" w="513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80150" y="2962925"/>
              <a:ext cx="44675" cy="40925"/>
            </a:xfrm>
            <a:custGeom>
              <a:rect b="b" l="l" r="r" t="t"/>
              <a:pathLst>
                <a:path extrusionOk="0" h="1637" w="1787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5242300" y="2786925"/>
              <a:ext cx="29500" cy="28675"/>
            </a:xfrm>
            <a:custGeom>
              <a:rect b="b" l="l" r="r" t="t"/>
              <a:pathLst>
                <a:path extrusionOk="0" h="1147" w="118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5124150" y="2783375"/>
              <a:ext cx="44375" cy="41000"/>
            </a:xfrm>
            <a:custGeom>
              <a:rect b="b" l="l" r="r" t="t"/>
              <a:pathLst>
                <a:path extrusionOk="0" h="1640" w="1775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5311075" y="3079075"/>
              <a:ext cx="15800" cy="3900"/>
            </a:xfrm>
            <a:custGeom>
              <a:rect b="b" l="l" r="r" t="t"/>
              <a:pathLst>
                <a:path extrusionOk="0" h="156" w="632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5102400" y="2980750"/>
              <a:ext cx="21475" cy="20375"/>
            </a:xfrm>
            <a:custGeom>
              <a:rect b="b" l="l" r="r" t="t"/>
              <a:pathLst>
                <a:path extrusionOk="0" h="815" w="859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5251825" y="2953700"/>
              <a:ext cx="16700" cy="14600"/>
            </a:xfrm>
            <a:custGeom>
              <a:rect b="b" l="l" r="r" t="t"/>
              <a:pathLst>
                <a:path extrusionOk="0" h="584" w="668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5411075" y="2800425"/>
              <a:ext cx="21175" cy="20450"/>
            </a:xfrm>
            <a:custGeom>
              <a:rect b="b" l="l" r="r" t="t"/>
              <a:pathLst>
                <a:path extrusionOk="0" h="818" w="847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5081275" y="2588800"/>
              <a:ext cx="22950" cy="20300"/>
            </a:xfrm>
            <a:custGeom>
              <a:rect b="b" l="l" r="r" t="t"/>
              <a:pathLst>
                <a:path extrusionOk="0" h="812" w="918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5522700" y="2742050"/>
              <a:ext cx="24425" cy="23250"/>
            </a:xfrm>
            <a:custGeom>
              <a:rect b="b" l="l" r="r" t="t"/>
              <a:pathLst>
                <a:path extrusionOk="0" h="930" w="977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5589975" y="2916675"/>
              <a:ext cx="17875" cy="16275"/>
            </a:xfrm>
            <a:custGeom>
              <a:rect b="b" l="l" r="r" t="t"/>
              <a:pathLst>
                <a:path extrusionOk="0" h="651" w="715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5193500" y="2984600"/>
              <a:ext cx="9250" cy="8725"/>
            </a:xfrm>
            <a:custGeom>
              <a:rect b="b" l="l" r="r" t="t"/>
              <a:pathLst>
                <a:path extrusionOk="0" h="349" w="37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5617950" y="2840125"/>
              <a:ext cx="23550" cy="21200"/>
            </a:xfrm>
            <a:custGeom>
              <a:rect b="b" l="l" r="r" t="t"/>
              <a:pathLst>
                <a:path extrusionOk="0" h="848" w="942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5" name="Google Shape;1535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36" name="Google Shape;1536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13"/>
          <p:cNvGrpSpPr/>
          <p:nvPr/>
        </p:nvGrpSpPr>
        <p:grpSpPr>
          <a:xfrm flipH="1" rot="5400000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74" name="Google Shape;1574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2" name="Google Shape;1612;p13"/>
          <p:cNvSpPr txBox="1"/>
          <p:nvPr>
            <p:ph idx="2" type="title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3" name="Google Shape;1613;p13"/>
          <p:cNvSpPr txBox="1"/>
          <p:nvPr>
            <p:ph idx="1" type="subTitle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4" name="Google Shape;1614;p13"/>
          <p:cNvSpPr txBox="1"/>
          <p:nvPr>
            <p:ph idx="3" type="title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5" name="Google Shape;1615;p13"/>
          <p:cNvSpPr txBox="1"/>
          <p:nvPr>
            <p:ph idx="4" type="subTitle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6" name="Google Shape;1616;p13"/>
          <p:cNvSpPr txBox="1"/>
          <p:nvPr>
            <p:ph idx="5" type="title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7" name="Google Shape;1617;p13"/>
          <p:cNvSpPr txBox="1"/>
          <p:nvPr>
            <p:ph idx="6" type="subTitle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8" name="Google Shape;1618;p13"/>
          <p:cNvSpPr txBox="1"/>
          <p:nvPr>
            <p:ph idx="7" type="title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9" name="Google Shape;1619;p13"/>
          <p:cNvSpPr txBox="1"/>
          <p:nvPr>
            <p:ph idx="8" type="subTitle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20" name="Google Shape;1620;p13"/>
          <p:cNvSpPr txBox="1"/>
          <p:nvPr>
            <p:ph hasCustomPrompt="1"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1" name="Google Shape;1621;p13"/>
          <p:cNvSpPr txBox="1"/>
          <p:nvPr>
            <p:ph hasCustomPrompt="1"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2" name="Google Shape;1622;p13"/>
          <p:cNvSpPr txBox="1"/>
          <p:nvPr>
            <p:ph hasCustomPrompt="1"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3" name="Google Shape;1623;p13"/>
          <p:cNvSpPr txBox="1"/>
          <p:nvPr>
            <p:ph hasCustomPrompt="1" idx="15" type="title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4" name="Google Shape;1624;p13"/>
          <p:cNvSpPr txBox="1"/>
          <p:nvPr>
            <p:ph idx="16" type="title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5" name="Google Shape;1625;p13"/>
          <p:cNvSpPr txBox="1"/>
          <p:nvPr>
            <p:ph idx="17" type="subTitle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26" name="Google Shape;1626;p13"/>
          <p:cNvSpPr txBox="1"/>
          <p:nvPr>
            <p:ph idx="18" type="title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7" name="Google Shape;1627;p13"/>
          <p:cNvSpPr txBox="1"/>
          <p:nvPr>
            <p:ph idx="19" type="subTitle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28" name="Google Shape;1628;p13"/>
          <p:cNvSpPr txBox="1"/>
          <p:nvPr>
            <p:ph hasCustomPrompt="1" idx="20" type="title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9" name="Google Shape;1629;p13"/>
          <p:cNvSpPr txBox="1"/>
          <p:nvPr>
            <p:ph hasCustomPrompt="1" idx="21" type="title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0" name="Google Shape;163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33" name="Google Shape;1633;p1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702" name="Google Shape;1702;p14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7" name="Google Shape;1767;p14"/>
          <p:cNvSpPr txBox="1"/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8" name="Google Shape;1768;p14"/>
          <p:cNvSpPr txBox="1"/>
          <p:nvPr>
            <p:ph idx="1" type="subTitle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769" name="Google Shape;17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72" name="Google Shape;1772;p1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2" name="Google Shape;1832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33" name="Google Shape;1833;p15"/>
            <p:cNvSpPr/>
            <p:nvPr/>
          </p:nvSpPr>
          <p:spPr>
            <a:xfrm>
              <a:off x="6903427" y="1643"/>
              <a:ext cx="354163" cy="123640"/>
            </a:xfrm>
            <a:custGeom>
              <a:rect b="b" l="l" r="r" t="t"/>
              <a:pathLst>
                <a:path extrusionOk="0" h="2752" w="7883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275202" y="1643"/>
              <a:ext cx="36930" cy="11277"/>
            </a:xfrm>
            <a:custGeom>
              <a:rect b="b" l="l" r="r" t="t"/>
              <a:pathLst>
                <a:path extrusionOk="0" h="251" w="822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8882618" y="26"/>
              <a:ext cx="288884" cy="170365"/>
            </a:xfrm>
            <a:custGeom>
              <a:rect b="b" l="l" r="r" t="t"/>
              <a:pathLst>
                <a:path extrusionOk="0" h="3792" w="643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8360561" y="191552"/>
              <a:ext cx="471829" cy="839875"/>
            </a:xfrm>
            <a:custGeom>
              <a:rect b="b" l="l" r="r" t="t"/>
              <a:pathLst>
                <a:path extrusionOk="0" h="18694" w="10502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7991975" y="886940"/>
              <a:ext cx="368630" cy="156258"/>
            </a:xfrm>
            <a:custGeom>
              <a:rect b="b" l="l" r="r" t="t"/>
              <a:pathLst>
                <a:path extrusionOk="0" h="3478" w="8205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8754754" y="1643"/>
              <a:ext cx="76017" cy="123101"/>
            </a:xfrm>
            <a:custGeom>
              <a:rect b="b" l="l" r="r" t="t"/>
              <a:pathLst>
                <a:path extrusionOk="0" h="2740" w="1692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8196845" y="1643"/>
              <a:ext cx="296387" cy="132177"/>
            </a:xfrm>
            <a:custGeom>
              <a:rect b="b" l="l" r="r" t="t"/>
              <a:pathLst>
                <a:path extrusionOk="0" h="2942" w="6597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7575812" y="151971"/>
              <a:ext cx="554226" cy="272306"/>
            </a:xfrm>
            <a:custGeom>
              <a:rect b="b" l="l" r="r" t="t"/>
              <a:pathLst>
                <a:path extrusionOk="0" h="6061" w="12336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8166878" y="1643"/>
              <a:ext cx="42861" cy="104906"/>
            </a:xfrm>
            <a:custGeom>
              <a:rect b="b" l="l" r="r" t="t"/>
              <a:pathLst>
                <a:path extrusionOk="0" h="2335" w="954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7972746" y="182971"/>
              <a:ext cx="191526" cy="675665"/>
            </a:xfrm>
            <a:custGeom>
              <a:rect b="b" l="l" r="r" t="t"/>
              <a:pathLst>
                <a:path extrusionOk="0" h="15039" w="4263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7874849" y="908325"/>
              <a:ext cx="101671" cy="323164"/>
            </a:xfrm>
            <a:custGeom>
              <a:rect b="b" l="l" r="r" t="t"/>
              <a:pathLst>
                <a:path extrusionOk="0" h="7193" w="2263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7710594" y="770308"/>
              <a:ext cx="237577" cy="113487"/>
            </a:xfrm>
            <a:custGeom>
              <a:rect b="b" l="l" r="r" t="t"/>
              <a:pathLst>
                <a:path extrusionOk="0" h="2526" w="5288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7278931" y="423692"/>
              <a:ext cx="279808" cy="120406"/>
            </a:xfrm>
            <a:custGeom>
              <a:rect b="b" l="l" r="r" t="t"/>
              <a:pathLst>
                <a:path extrusionOk="0" h="2680" w="6228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7689748" y="793311"/>
              <a:ext cx="177643" cy="443524"/>
            </a:xfrm>
            <a:custGeom>
              <a:rect b="b" l="l" r="r" t="t"/>
              <a:pathLst>
                <a:path extrusionOk="0" h="9872" w="3954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7564041" y="431195"/>
              <a:ext cx="124135" cy="315661"/>
            </a:xfrm>
            <a:custGeom>
              <a:rect b="b" l="l" r="r" t="t"/>
              <a:pathLst>
                <a:path extrusionOk="0" h="7026" w="2763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7500379" y="1643"/>
              <a:ext cx="77096" cy="409245"/>
            </a:xfrm>
            <a:custGeom>
              <a:rect b="b" l="l" r="r" t="t"/>
              <a:pathLst>
                <a:path extrusionOk="0" h="9109" w="1716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207811" y="1643"/>
              <a:ext cx="68514" cy="481488"/>
            </a:xfrm>
            <a:custGeom>
              <a:rect b="b" l="l" r="r" t="t"/>
              <a:pathLst>
                <a:path extrusionOk="0" h="10717" w="1525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6888466" y="143390"/>
              <a:ext cx="276574" cy="358477"/>
            </a:xfrm>
            <a:custGeom>
              <a:rect b="b" l="l" r="r" t="t"/>
              <a:pathLst>
                <a:path extrusionOk="0" h="7979" w="6156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6775024" y="1643"/>
              <a:ext cx="94752" cy="108096"/>
            </a:xfrm>
            <a:custGeom>
              <a:rect b="b" l="l" r="r" t="t"/>
              <a:pathLst>
                <a:path extrusionOk="0" h="2406" w="2109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6261009" y="116119"/>
              <a:ext cx="591650" cy="145565"/>
            </a:xfrm>
            <a:custGeom>
              <a:rect b="b" l="l" r="r" t="t"/>
              <a:pathLst>
                <a:path extrusionOk="0" h="3240" w="13169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5973203" y="1643"/>
              <a:ext cx="50319" cy="38054"/>
            </a:xfrm>
            <a:custGeom>
              <a:rect b="b" l="l" r="r" t="t"/>
              <a:pathLst>
                <a:path extrusionOk="0" h="847" w="112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6027745" y="36417"/>
              <a:ext cx="228995" cy="216685"/>
            </a:xfrm>
            <a:custGeom>
              <a:rect b="b" l="l" r="r" t="t"/>
              <a:pathLst>
                <a:path extrusionOk="0" h="4823" w="5097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5634045" y="1643"/>
              <a:ext cx="973624" cy="724860"/>
            </a:xfrm>
            <a:custGeom>
              <a:rect b="b" l="l" r="r" t="t"/>
              <a:pathLst>
                <a:path extrusionOk="0" h="16134" w="21671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616389" y="1643"/>
              <a:ext cx="441368" cy="715246"/>
            </a:xfrm>
            <a:custGeom>
              <a:rect b="b" l="l" r="r" t="t"/>
              <a:pathLst>
                <a:path extrusionOk="0" h="15920" w="9824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4969702" y="287292"/>
              <a:ext cx="625346" cy="441907"/>
            </a:xfrm>
            <a:custGeom>
              <a:rect b="b" l="l" r="r" t="t"/>
              <a:pathLst>
                <a:path extrusionOk="0" h="9836" w="13919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4959549" y="1643"/>
              <a:ext cx="181372" cy="238610"/>
            </a:xfrm>
            <a:custGeom>
              <a:rect b="b" l="l" r="r" t="t"/>
              <a:pathLst>
                <a:path extrusionOk="0" h="5311" w="4037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5312589" y="2183"/>
              <a:ext cx="238610" cy="146598"/>
            </a:xfrm>
            <a:custGeom>
              <a:rect b="b" l="l" r="r" t="t"/>
              <a:pathLst>
                <a:path extrusionOk="0" h="3263" w="5311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243580" y="1643"/>
              <a:ext cx="53509" cy="125752"/>
            </a:xfrm>
            <a:custGeom>
              <a:rect b="b" l="l" r="r" t="t"/>
              <a:pathLst>
                <a:path extrusionOk="0" h="2799" w="1191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4846107" y="1643"/>
              <a:ext cx="92056" cy="233803"/>
            </a:xfrm>
            <a:custGeom>
              <a:rect b="b" l="l" r="r" t="t"/>
              <a:pathLst>
                <a:path extrusionOk="0" h="5204" w="2049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120606" y="480346"/>
              <a:ext cx="166951" cy="165423"/>
            </a:xfrm>
            <a:custGeom>
              <a:rect b="b" l="l" r="r" t="t"/>
              <a:pathLst>
                <a:path extrusionOk="0" h="3682" w="3716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833651" y="1227131"/>
              <a:ext cx="86710" cy="85677"/>
            </a:xfrm>
            <a:custGeom>
              <a:rect b="b" l="l" r="r" t="t"/>
              <a:pathLst>
                <a:path extrusionOk="0" h="1907" w="193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8798109" y="115040"/>
              <a:ext cx="86710" cy="85722"/>
            </a:xfrm>
            <a:custGeom>
              <a:rect b="b" l="l" r="r" t="t"/>
              <a:pathLst>
                <a:path extrusionOk="0" h="1908" w="193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8121951" y="101158"/>
              <a:ext cx="86171" cy="85632"/>
            </a:xfrm>
            <a:custGeom>
              <a:rect b="b" l="l" r="r" t="t"/>
              <a:pathLst>
                <a:path extrusionOk="0" h="1906" w="1918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8352519" y="1025496"/>
              <a:ext cx="30012" cy="28394"/>
            </a:xfrm>
            <a:custGeom>
              <a:rect b="b" l="l" r="r" t="t"/>
              <a:pathLst>
                <a:path extrusionOk="0" h="632" w="668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4902311" y="228437"/>
              <a:ext cx="84014" cy="83026"/>
            </a:xfrm>
            <a:custGeom>
              <a:rect b="b" l="l" r="r" t="t"/>
              <a:pathLst>
                <a:path extrusionOk="0" h="1848" w="187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7656052" y="742947"/>
              <a:ext cx="59439" cy="58451"/>
            </a:xfrm>
            <a:custGeom>
              <a:rect b="b" l="l" r="r" t="t"/>
              <a:pathLst>
                <a:path extrusionOk="0" h="1301" w="1323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5263349" y="123082"/>
              <a:ext cx="58900" cy="58900"/>
            </a:xfrm>
            <a:custGeom>
              <a:rect b="b" l="l" r="r" t="t"/>
              <a:pathLst>
                <a:path extrusionOk="0" h="1311" w="1311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5583232" y="708218"/>
              <a:ext cx="58900" cy="58945"/>
            </a:xfrm>
            <a:custGeom>
              <a:rect b="b" l="l" r="r" t="t"/>
              <a:pathLst>
                <a:path extrusionOk="0" h="1312" w="1311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6850457" y="96351"/>
              <a:ext cx="58900" cy="58316"/>
            </a:xfrm>
            <a:custGeom>
              <a:rect b="b" l="l" r="r" t="t"/>
              <a:pathLst>
                <a:path extrusionOk="0" h="1298" w="1311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7942241" y="853244"/>
              <a:ext cx="59933" cy="58900"/>
            </a:xfrm>
            <a:custGeom>
              <a:rect b="b" l="l" r="r" t="t"/>
              <a:pathLst>
                <a:path extrusionOk="0" h="1311" w="1334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509416" y="2722"/>
              <a:ext cx="33201" cy="34280"/>
            </a:xfrm>
            <a:custGeom>
              <a:rect b="b" l="l" r="r" t="t"/>
              <a:pathLst>
                <a:path extrusionOk="0" h="763" w="739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6911963" y="26264"/>
              <a:ext cx="33741" cy="33741"/>
            </a:xfrm>
            <a:custGeom>
              <a:rect b="b" l="l" r="r" t="t"/>
              <a:pathLst>
                <a:path extrusionOk="0" h="751" w="751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7304090" y="451503"/>
              <a:ext cx="33201" cy="33741"/>
            </a:xfrm>
            <a:custGeom>
              <a:rect b="b" l="l" r="r" t="t"/>
              <a:pathLst>
                <a:path extrusionOk="0" h="751" w="739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7549080" y="406575"/>
              <a:ext cx="33741" cy="34280"/>
            </a:xfrm>
            <a:custGeom>
              <a:rect b="b" l="l" r="r" t="t"/>
              <a:pathLst>
                <a:path extrusionOk="0" h="763" w="751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6200536" y="299064"/>
              <a:ext cx="34280" cy="33785"/>
            </a:xfrm>
            <a:custGeom>
              <a:rect b="b" l="l" r="r" t="t"/>
              <a:pathLst>
                <a:path extrusionOk="0" h="752" w="763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15"/>
          <p:cNvSpPr txBox="1"/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9" name="Google Shape;1879;p15"/>
          <p:cNvSpPr txBox="1"/>
          <p:nvPr>
            <p:ph idx="1" type="subTitle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880" name="Google Shape;188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6"/>
          <p:cNvGrpSpPr/>
          <p:nvPr/>
        </p:nvGrpSpPr>
        <p:grpSpPr>
          <a:xfrm rot="-5400000">
            <a:off x="60712" y="3221715"/>
            <a:ext cx="1807469" cy="1928995"/>
            <a:chOff x="4060900" y="1586625"/>
            <a:chExt cx="982000" cy="1048025"/>
          </a:xfrm>
        </p:grpSpPr>
        <p:sp>
          <p:nvSpPr>
            <p:cNvPr id="1883" name="Google Shape;1883;p16"/>
            <p:cNvSpPr/>
            <p:nvPr/>
          </p:nvSpPr>
          <p:spPr>
            <a:xfrm>
              <a:off x="4535675" y="1586625"/>
              <a:ext cx="155700" cy="223875"/>
            </a:xfrm>
            <a:custGeom>
              <a:rect b="b" l="l" r="r" t="t"/>
              <a:pathLst>
                <a:path extrusionOk="0" h="8955" w="6228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392200" y="1586625"/>
              <a:ext cx="25025" cy="13125"/>
            </a:xfrm>
            <a:custGeom>
              <a:rect b="b" l="l" r="r" t="t"/>
              <a:pathLst>
                <a:path extrusionOk="0" h="525" w="1001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4244875" y="1599725"/>
              <a:ext cx="147950" cy="103625"/>
            </a:xfrm>
            <a:custGeom>
              <a:rect b="b" l="l" r="r" t="t"/>
              <a:pathLst>
                <a:path extrusionOk="0" h="4145" w="5918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368975" y="1586625"/>
              <a:ext cx="317625" cy="228925"/>
            </a:xfrm>
            <a:custGeom>
              <a:rect b="b" l="l" r="r" t="t"/>
              <a:pathLst>
                <a:path extrusionOk="0" h="9157" w="12705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224025" y="1586625"/>
              <a:ext cx="14025" cy="106900"/>
            </a:xfrm>
            <a:custGeom>
              <a:rect b="b" l="l" r="r" t="t"/>
              <a:pathLst>
                <a:path extrusionOk="0" h="4276" w="561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149025" y="1586625"/>
              <a:ext cx="80975" cy="110475"/>
            </a:xfrm>
            <a:custGeom>
              <a:rect b="b" l="l" r="r" t="t"/>
              <a:pathLst>
                <a:path extrusionOk="0" h="4419" w="3239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4705925" y="1827450"/>
              <a:ext cx="298275" cy="234875"/>
            </a:xfrm>
            <a:custGeom>
              <a:rect b="b" l="l" r="r" t="t"/>
              <a:pathLst>
                <a:path extrusionOk="0" h="9395" w="11931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4240700" y="1717600"/>
              <a:ext cx="163125" cy="235475"/>
            </a:xfrm>
            <a:custGeom>
              <a:rect b="b" l="l" r="r" t="t"/>
              <a:pathLst>
                <a:path extrusionOk="0" h="9419" w="6525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4165400" y="1884000"/>
              <a:ext cx="124725" cy="117300"/>
            </a:xfrm>
            <a:custGeom>
              <a:rect b="b" l="l" r="r" t="t"/>
              <a:pathLst>
                <a:path extrusionOk="0" h="4692" w="4989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4415725" y="1825350"/>
              <a:ext cx="268800" cy="134875"/>
            </a:xfrm>
            <a:custGeom>
              <a:rect b="b" l="l" r="r" t="t"/>
              <a:pathLst>
                <a:path extrusionOk="0" h="5395" w="10752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4410950" y="1967925"/>
              <a:ext cx="78325" cy="111950"/>
            </a:xfrm>
            <a:custGeom>
              <a:rect b="b" l="l" r="r" t="t"/>
              <a:pathLst>
                <a:path extrusionOk="0" h="4478" w="3133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4061200" y="2123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4313325" y="1964350"/>
              <a:ext cx="84550" cy="44675"/>
            </a:xfrm>
            <a:custGeom>
              <a:rect b="b" l="l" r="r" t="t"/>
              <a:pathLst>
                <a:path extrusionOk="0" h="1787" w="3382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4068650" y="2015250"/>
              <a:ext cx="221775" cy="104225"/>
            </a:xfrm>
            <a:custGeom>
              <a:rect b="b" l="l" r="r" t="t"/>
              <a:pathLst>
                <a:path extrusionOk="0" h="4169" w="8871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060900" y="21221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060900" y="2123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4060900" y="1888450"/>
              <a:ext cx="92900" cy="233400"/>
            </a:xfrm>
            <a:custGeom>
              <a:rect b="b" l="l" r="r" t="t"/>
              <a:pathLst>
                <a:path extrusionOk="0" h="9336" w="3716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4060900" y="2123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4061200" y="2124500"/>
              <a:ext cx="217925" cy="393825"/>
            </a:xfrm>
            <a:custGeom>
              <a:rect b="b" l="l" r="r" t="t"/>
              <a:pathLst>
                <a:path extrusionOk="0" h="15753" w="8717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4060900" y="21230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062400" y="2119775"/>
              <a:ext cx="325" cy="275"/>
            </a:xfrm>
            <a:custGeom>
              <a:rect b="b" l="l" r="r" t="t"/>
              <a:pathLst>
                <a:path extrusionOk="0" h="11" w="13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4061200" y="21206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4062400" y="212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4063000" y="2119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4348750" y="2085200"/>
              <a:ext cx="488175" cy="446225"/>
            </a:xfrm>
            <a:custGeom>
              <a:rect b="b" l="l" r="r" t="t"/>
              <a:pathLst>
                <a:path extrusionOk="0" h="17849" w="19527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521375" y="2069725"/>
              <a:ext cx="477175" cy="31875"/>
            </a:xfrm>
            <a:custGeom>
              <a:rect b="b" l="l" r="r" t="t"/>
              <a:pathLst>
                <a:path extrusionOk="0" h="1275" w="19087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4060900" y="2098000"/>
              <a:ext cx="405150" cy="28075"/>
            </a:xfrm>
            <a:custGeom>
              <a:rect b="b" l="l" r="r" t="t"/>
              <a:pathLst>
                <a:path extrusionOk="0" h="1123" w="16206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4238325" y="2509150"/>
              <a:ext cx="136050" cy="125500"/>
            </a:xfrm>
            <a:custGeom>
              <a:rect b="b" l="l" r="r" t="t"/>
              <a:pathLst>
                <a:path extrusionOk="0" h="5020" w="5442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463650" y="2077450"/>
              <a:ext cx="61025" cy="59300"/>
            </a:xfrm>
            <a:custGeom>
              <a:rect b="b" l="l" r="r" t="t"/>
              <a:pathLst>
                <a:path extrusionOk="0" h="2372" w="2441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4997625" y="2051475"/>
              <a:ext cx="45275" cy="42075"/>
            </a:xfrm>
            <a:custGeom>
              <a:rect b="b" l="l" r="r" t="t"/>
              <a:pathLst>
                <a:path extrusionOk="0" h="1683" w="1811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680925" y="1807100"/>
              <a:ext cx="31875" cy="29875"/>
            </a:xfrm>
            <a:custGeom>
              <a:rect b="b" l="l" r="r" t="t"/>
              <a:pathLst>
                <a:path extrusionOk="0" h="1195" w="1275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4217475" y="1692975"/>
              <a:ext cx="32775" cy="29775"/>
            </a:xfrm>
            <a:custGeom>
              <a:rect b="b" l="l" r="r" t="t"/>
              <a:pathLst>
                <a:path extrusionOk="0" h="1191" w="1311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181750" y="2480200"/>
              <a:ext cx="48250" cy="41975"/>
            </a:xfrm>
            <a:custGeom>
              <a:rect b="b" l="l" r="r" t="t"/>
              <a:pathLst>
                <a:path extrusionOk="0" h="1679" w="193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137400" y="1857875"/>
              <a:ext cx="38125" cy="33450"/>
            </a:xfrm>
            <a:custGeom>
              <a:rect b="b" l="l" r="r" t="t"/>
              <a:pathLst>
                <a:path extrusionOk="0" h="1338" w="1525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394275" y="1948925"/>
              <a:ext cx="24450" cy="24450"/>
            </a:xfrm>
            <a:custGeom>
              <a:rect b="b" l="l" r="r" t="t"/>
              <a:pathLst>
                <a:path extrusionOk="0" h="978" w="978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4283550" y="1992300"/>
              <a:ext cx="31000" cy="30675"/>
            </a:xfrm>
            <a:custGeom>
              <a:rect b="b" l="l" r="r" t="t"/>
              <a:pathLst>
                <a:path extrusionOk="0" h="1227" w="124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16"/>
          <p:cNvGrpSpPr/>
          <p:nvPr/>
        </p:nvGrpSpPr>
        <p:grpSpPr>
          <a:xfrm flipH="1" rot="5400000">
            <a:off x="7221312" y="3170518"/>
            <a:ext cx="1807469" cy="1928995"/>
            <a:chOff x="4060900" y="1586625"/>
            <a:chExt cx="982000" cy="1048025"/>
          </a:xfrm>
        </p:grpSpPr>
        <p:sp>
          <p:nvSpPr>
            <p:cNvPr id="1924" name="Google Shape;1924;p16"/>
            <p:cNvSpPr/>
            <p:nvPr/>
          </p:nvSpPr>
          <p:spPr>
            <a:xfrm>
              <a:off x="4535675" y="1586625"/>
              <a:ext cx="155700" cy="223875"/>
            </a:xfrm>
            <a:custGeom>
              <a:rect b="b" l="l" r="r" t="t"/>
              <a:pathLst>
                <a:path extrusionOk="0" h="8955" w="6228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392200" y="1586625"/>
              <a:ext cx="25025" cy="13125"/>
            </a:xfrm>
            <a:custGeom>
              <a:rect b="b" l="l" r="r" t="t"/>
              <a:pathLst>
                <a:path extrusionOk="0" h="525" w="1001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244875" y="1599725"/>
              <a:ext cx="147950" cy="103625"/>
            </a:xfrm>
            <a:custGeom>
              <a:rect b="b" l="l" r="r" t="t"/>
              <a:pathLst>
                <a:path extrusionOk="0" h="4145" w="5918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368975" y="1586625"/>
              <a:ext cx="317625" cy="228925"/>
            </a:xfrm>
            <a:custGeom>
              <a:rect b="b" l="l" r="r" t="t"/>
              <a:pathLst>
                <a:path extrusionOk="0" h="9157" w="12705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224025" y="1586625"/>
              <a:ext cx="14025" cy="106900"/>
            </a:xfrm>
            <a:custGeom>
              <a:rect b="b" l="l" r="r" t="t"/>
              <a:pathLst>
                <a:path extrusionOk="0" h="4276" w="561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149025" y="1586625"/>
              <a:ext cx="80975" cy="110475"/>
            </a:xfrm>
            <a:custGeom>
              <a:rect b="b" l="l" r="r" t="t"/>
              <a:pathLst>
                <a:path extrusionOk="0" h="4419" w="3239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705925" y="1827450"/>
              <a:ext cx="298275" cy="234875"/>
            </a:xfrm>
            <a:custGeom>
              <a:rect b="b" l="l" r="r" t="t"/>
              <a:pathLst>
                <a:path extrusionOk="0" h="9395" w="11931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4240700" y="1717600"/>
              <a:ext cx="163125" cy="235475"/>
            </a:xfrm>
            <a:custGeom>
              <a:rect b="b" l="l" r="r" t="t"/>
              <a:pathLst>
                <a:path extrusionOk="0" h="9419" w="6525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4165400" y="1884000"/>
              <a:ext cx="124725" cy="117300"/>
            </a:xfrm>
            <a:custGeom>
              <a:rect b="b" l="l" r="r" t="t"/>
              <a:pathLst>
                <a:path extrusionOk="0" h="4692" w="4989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415725" y="1825350"/>
              <a:ext cx="268800" cy="134875"/>
            </a:xfrm>
            <a:custGeom>
              <a:rect b="b" l="l" r="r" t="t"/>
              <a:pathLst>
                <a:path extrusionOk="0" h="5395" w="10752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410950" y="1967925"/>
              <a:ext cx="78325" cy="111950"/>
            </a:xfrm>
            <a:custGeom>
              <a:rect b="b" l="l" r="r" t="t"/>
              <a:pathLst>
                <a:path extrusionOk="0" h="4478" w="3133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061200" y="2123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313325" y="1964350"/>
              <a:ext cx="84550" cy="44675"/>
            </a:xfrm>
            <a:custGeom>
              <a:rect b="b" l="l" r="r" t="t"/>
              <a:pathLst>
                <a:path extrusionOk="0" h="1787" w="3382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4068650" y="2015250"/>
              <a:ext cx="221775" cy="104225"/>
            </a:xfrm>
            <a:custGeom>
              <a:rect b="b" l="l" r="r" t="t"/>
              <a:pathLst>
                <a:path extrusionOk="0" h="4169" w="8871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4060900" y="21221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4060900" y="2123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4060900" y="1888450"/>
              <a:ext cx="92900" cy="233400"/>
            </a:xfrm>
            <a:custGeom>
              <a:rect b="b" l="l" r="r" t="t"/>
              <a:pathLst>
                <a:path extrusionOk="0" h="9336" w="3716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4060900" y="2123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4061200" y="2124500"/>
              <a:ext cx="217925" cy="393825"/>
            </a:xfrm>
            <a:custGeom>
              <a:rect b="b" l="l" r="r" t="t"/>
              <a:pathLst>
                <a:path extrusionOk="0" h="15753" w="8717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060900" y="21230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4062400" y="2119775"/>
              <a:ext cx="325" cy="275"/>
            </a:xfrm>
            <a:custGeom>
              <a:rect b="b" l="l" r="r" t="t"/>
              <a:pathLst>
                <a:path extrusionOk="0" h="11" w="13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4061200" y="21206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4062400" y="212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4063000" y="2119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4348750" y="2085200"/>
              <a:ext cx="488175" cy="446225"/>
            </a:xfrm>
            <a:custGeom>
              <a:rect b="b" l="l" r="r" t="t"/>
              <a:pathLst>
                <a:path extrusionOk="0" h="17849" w="19527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4521375" y="2069725"/>
              <a:ext cx="477175" cy="31875"/>
            </a:xfrm>
            <a:custGeom>
              <a:rect b="b" l="l" r="r" t="t"/>
              <a:pathLst>
                <a:path extrusionOk="0" h="1275" w="19087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4060900" y="2098000"/>
              <a:ext cx="405150" cy="28075"/>
            </a:xfrm>
            <a:custGeom>
              <a:rect b="b" l="l" r="r" t="t"/>
              <a:pathLst>
                <a:path extrusionOk="0" h="1123" w="16206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4238325" y="2509150"/>
              <a:ext cx="136050" cy="125500"/>
            </a:xfrm>
            <a:custGeom>
              <a:rect b="b" l="l" r="r" t="t"/>
              <a:pathLst>
                <a:path extrusionOk="0" h="5020" w="5442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4463650" y="2077450"/>
              <a:ext cx="61025" cy="59300"/>
            </a:xfrm>
            <a:custGeom>
              <a:rect b="b" l="l" r="r" t="t"/>
              <a:pathLst>
                <a:path extrusionOk="0" h="2372" w="2441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4997625" y="2051475"/>
              <a:ext cx="45275" cy="42075"/>
            </a:xfrm>
            <a:custGeom>
              <a:rect b="b" l="l" r="r" t="t"/>
              <a:pathLst>
                <a:path extrusionOk="0" h="1683" w="1811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4680925" y="1807100"/>
              <a:ext cx="31875" cy="29875"/>
            </a:xfrm>
            <a:custGeom>
              <a:rect b="b" l="l" r="r" t="t"/>
              <a:pathLst>
                <a:path extrusionOk="0" h="1195" w="1275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4217475" y="1692975"/>
              <a:ext cx="32775" cy="29775"/>
            </a:xfrm>
            <a:custGeom>
              <a:rect b="b" l="l" r="r" t="t"/>
              <a:pathLst>
                <a:path extrusionOk="0" h="1191" w="1311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4181750" y="2480200"/>
              <a:ext cx="48250" cy="41975"/>
            </a:xfrm>
            <a:custGeom>
              <a:rect b="b" l="l" r="r" t="t"/>
              <a:pathLst>
                <a:path extrusionOk="0" h="1679" w="193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4137400" y="1857875"/>
              <a:ext cx="38125" cy="33450"/>
            </a:xfrm>
            <a:custGeom>
              <a:rect b="b" l="l" r="r" t="t"/>
              <a:pathLst>
                <a:path extrusionOk="0" h="1338" w="1525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4394275" y="1948925"/>
              <a:ext cx="24450" cy="24450"/>
            </a:xfrm>
            <a:custGeom>
              <a:rect b="b" l="l" r="r" t="t"/>
              <a:pathLst>
                <a:path extrusionOk="0" h="978" w="978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4283550" y="1992300"/>
              <a:ext cx="31000" cy="30675"/>
            </a:xfrm>
            <a:custGeom>
              <a:rect b="b" l="l" r="r" t="t"/>
              <a:pathLst>
                <a:path extrusionOk="0" h="1227" w="124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16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16"/>
          <p:cNvSpPr txBox="1"/>
          <p:nvPr>
            <p:ph type="title"/>
          </p:nvPr>
        </p:nvSpPr>
        <p:spPr>
          <a:xfrm>
            <a:off x="2036875" y="3100300"/>
            <a:ext cx="5070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6" name="Google Shape;1966;p16"/>
          <p:cNvSpPr txBox="1"/>
          <p:nvPr>
            <p:ph idx="1" type="subTitle"/>
          </p:nvPr>
        </p:nvSpPr>
        <p:spPr>
          <a:xfrm>
            <a:off x="1055075" y="1511325"/>
            <a:ext cx="70338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67" name="Google Shape;1967;p16"/>
          <p:cNvGrpSpPr/>
          <p:nvPr/>
        </p:nvGrpSpPr>
        <p:grpSpPr>
          <a:xfrm flipH="1" rot="10800000">
            <a:off x="175" y="-155"/>
            <a:ext cx="4162380" cy="1079126"/>
            <a:chOff x="2582150" y="3714800"/>
            <a:chExt cx="2689050" cy="697200"/>
          </a:xfrm>
        </p:grpSpPr>
        <p:sp>
          <p:nvSpPr>
            <p:cNvPr id="1968" name="Google Shape;1968;p1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8" name="Google Shape;2028;p16"/>
          <p:cNvGrpSpPr/>
          <p:nvPr/>
        </p:nvGrpSpPr>
        <p:grpSpPr>
          <a:xfrm rot="10800000">
            <a:off x="4981625" y="-155"/>
            <a:ext cx="4162380" cy="1079126"/>
            <a:chOff x="2582150" y="3714800"/>
            <a:chExt cx="2689050" cy="697200"/>
          </a:xfrm>
        </p:grpSpPr>
        <p:sp>
          <p:nvSpPr>
            <p:cNvPr id="2029" name="Google Shape;2029;p1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92" name="Google Shape;2092;p1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55" name="Google Shape;2155;p17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7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7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2" name="Google Shape;2192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93" name="Google Shape;2193;p17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7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7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0" name="Google Shape;2230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31" name="Google Shape;2231;p1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3" name="Google Shape;22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4" name="Google Shape;229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18"/>
          <p:cNvGrpSpPr/>
          <p:nvPr/>
        </p:nvGrpSpPr>
        <p:grpSpPr>
          <a:xfrm flipH="1" rot="-5400000">
            <a:off x="6004605" y="2028406"/>
            <a:ext cx="1834029" cy="4444824"/>
            <a:chOff x="5728375" y="1492875"/>
            <a:chExt cx="1308525" cy="3171250"/>
          </a:xfrm>
        </p:grpSpPr>
        <p:sp>
          <p:nvSpPr>
            <p:cNvPr id="2297" name="Google Shape;2297;p1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18"/>
          <p:cNvGrpSpPr/>
          <p:nvPr/>
        </p:nvGrpSpPr>
        <p:grpSpPr>
          <a:xfrm flipH="1" rot="5400000">
            <a:off x="1305405" y="-1305407"/>
            <a:ext cx="1834029" cy="4444824"/>
            <a:chOff x="5728375" y="1492875"/>
            <a:chExt cx="1308525" cy="3171250"/>
          </a:xfrm>
        </p:grpSpPr>
        <p:sp>
          <p:nvSpPr>
            <p:cNvPr id="2373" name="Google Shape;2373;p1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8" name="Google Shape;2448;p18"/>
          <p:cNvSpPr txBox="1"/>
          <p:nvPr>
            <p:ph type="title"/>
          </p:nvPr>
        </p:nvSpPr>
        <p:spPr>
          <a:xfrm>
            <a:off x="720000" y="1642350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9" name="Google Shape;2449;p18"/>
          <p:cNvSpPr txBox="1"/>
          <p:nvPr>
            <p:ph idx="1" type="subTitle"/>
          </p:nvPr>
        </p:nvSpPr>
        <p:spPr>
          <a:xfrm>
            <a:off x="720000" y="2215050"/>
            <a:ext cx="3487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0" name="Google Shape;24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2" name="Google Shape;2452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53" name="Google Shape;2453;p19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19"/>
          <p:cNvGrpSpPr/>
          <p:nvPr/>
        </p:nvGrpSpPr>
        <p:grpSpPr>
          <a:xfrm flipH="1" rot="10800000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76" name="Google Shape;2476;p19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9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9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9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9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9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9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9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8" name="Google Shape;2498;p19"/>
          <p:cNvSpPr txBox="1"/>
          <p:nvPr>
            <p:ph idx="1" type="subTitle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99" name="Google Shape;249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0" name="Google Shape;250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2" name="Google Shape;2502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503" name="Google Shape;2503;p20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41" name="Google Shape;2541;p20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8" name="Google Shape;2578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79" name="Google Shape;2579;p2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9" name="Google Shape;2639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40" name="Google Shape;2640;p2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0" name="Google Shape;270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1" name="Google Shape;2701;p20"/>
          <p:cNvSpPr txBox="1"/>
          <p:nvPr>
            <p:ph idx="2" type="title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2" name="Google Shape;2702;p20"/>
          <p:cNvSpPr txBox="1"/>
          <p:nvPr>
            <p:ph idx="1" type="subTitle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703" name="Google Shape;2703;p20"/>
          <p:cNvSpPr txBox="1"/>
          <p:nvPr>
            <p:ph idx="3" type="title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4" name="Google Shape;2704;p20"/>
          <p:cNvSpPr txBox="1"/>
          <p:nvPr>
            <p:ph idx="4" type="subTitle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705" name="Google Shape;2705;p20"/>
          <p:cNvSpPr txBox="1"/>
          <p:nvPr>
            <p:ph idx="5" type="title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6" name="Google Shape;2706;p20"/>
          <p:cNvSpPr txBox="1"/>
          <p:nvPr>
            <p:ph idx="6" type="subTitle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707" name="Google Shape;270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9" name="Google Shape;179;p3"/>
            <p:cNvSpPr/>
            <p:nvPr/>
          </p:nvSpPr>
          <p:spPr>
            <a:xfrm>
              <a:off x="1376350" y="3185050"/>
              <a:ext cx="122650" cy="64600"/>
            </a:xfrm>
            <a:custGeom>
              <a:rect b="b" l="l" r="r" t="t"/>
              <a:pathLst>
                <a:path extrusionOk="0" h="2584" w="4906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00100" y="2952275"/>
              <a:ext cx="104775" cy="297100"/>
            </a:xfrm>
            <a:custGeom>
              <a:rect b="b" l="l" r="r" t="t"/>
              <a:pathLst>
                <a:path extrusionOk="0" h="11884" w="4191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904875" y="2946325"/>
              <a:ext cx="142600" cy="33075"/>
            </a:xfrm>
            <a:custGeom>
              <a:rect b="b" l="l" r="r" t="t"/>
              <a:pathLst>
                <a:path extrusionOk="0" h="1323" w="5704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48625" y="3121050"/>
              <a:ext cx="184275" cy="128900"/>
            </a:xfrm>
            <a:custGeom>
              <a:rect b="b" l="l" r="r" t="t"/>
              <a:pathLst>
                <a:path extrusionOk="0" h="5156" w="7371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33150" y="2989475"/>
              <a:ext cx="25925" cy="257800"/>
            </a:xfrm>
            <a:custGeom>
              <a:rect b="b" l="l" r="r" t="t"/>
              <a:pathLst>
                <a:path extrusionOk="0" h="10312" w="1037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53400" y="2846600"/>
              <a:ext cx="15500" cy="122375"/>
            </a:xfrm>
            <a:custGeom>
              <a:rect b="b" l="l" r="r" t="t"/>
              <a:pathLst>
                <a:path extrusionOk="0" h="4895" w="62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066500" y="2977275"/>
              <a:ext cx="92300" cy="25925"/>
            </a:xfrm>
            <a:custGeom>
              <a:rect b="b" l="l" r="r" t="t"/>
              <a:pathLst>
                <a:path extrusionOk="0" h="1037" w="3692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237650" y="3057050"/>
              <a:ext cx="96150" cy="61950"/>
            </a:xfrm>
            <a:custGeom>
              <a:rect b="b" l="l" r="r" t="t"/>
              <a:pathLst>
                <a:path extrusionOk="0" h="2478" w="3846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71550" y="2841850"/>
              <a:ext cx="93775" cy="152425"/>
            </a:xfrm>
            <a:custGeom>
              <a:rect b="b" l="l" r="r" t="t"/>
              <a:pathLst>
                <a:path extrusionOk="0" h="6097" w="3751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169475" y="3008825"/>
              <a:ext cx="65525" cy="109275"/>
            </a:xfrm>
            <a:custGeom>
              <a:rect b="b" l="l" r="r" t="t"/>
              <a:pathLst>
                <a:path extrusionOk="0" h="4371" w="2621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32575" y="3125225"/>
              <a:ext cx="48550" cy="124150"/>
            </a:xfrm>
            <a:custGeom>
              <a:rect b="b" l="l" r="r" t="t"/>
              <a:pathLst>
                <a:path extrusionOk="0" h="4966" w="1942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56400" y="3074925"/>
              <a:ext cx="20275" cy="174450"/>
            </a:xfrm>
            <a:custGeom>
              <a:rect b="b" l="l" r="r" t="t"/>
              <a:pathLst>
                <a:path extrusionOk="0" h="6978" w="811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378125" y="3063600"/>
              <a:ext cx="123575" cy="114025"/>
            </a:xfrm>
            <a:custGeom>
              <a:rect b="b" l="l" r="r" t="t"/>
              <a:pathLst>
                <a:path extrusionOk="0" h="4561" w="4943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2075" y="3187125"/>
              <a:ext cx="68200" cy="62250"/>
            </a:xfrm>
            <a:custGeom>
              <a:rect b="b" l="l" r="r" t="t"/>
              <a:pathLst>
                <a:path extrusionOk="0" h="2490" w="2728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516850" y="3091575"/>
              <a:ext cx="207475" cy="93200"/>
            </a:xfrm>
            <a:custGeom>
              <a:rect b="b" l="l" r="r" t="t"/>
              <a:pathLst>
                <a:path extrusionOk="0" h="3728" w="8299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920175" y="3218375"/>
              <a:ext cx="54200" cy="31275"/>
            </a:xfrm>
            <a:custGeom>
              <a:rect b="b" l="l" r="r" t="t"/>
              <a:pathLst>
                <a:path extrusionOk="0" h="1251" w="2168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26700" y="3093675"/>
              <a:ext cx="96450" cy="65500"/>
            </a:xfrm>
            <a:custGeom>
              <a:rect b="b" l="l" r="r" t="t"/>
              <a:pathLst>
                <a:path extrusionOk="0" h="2620" w="3858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826400" y="3156175"/>
              <a:ext cx="88425" cy="62825"/>
            </a:xfrm>
            <a:custGeom>
              <a:rect b="b" l="l" r="r" t="t"/>
              <a:pathLst>
                <a:path extrusionOk="0" h="2513" w="3537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577875" y="2880550"/>
              <a:ext cx="344700" cy="368825"/>
            </a:xfrm>
            <a:custGeom>
              <a:rect b="b" l="l" r="r" t="t"/>
              <a:pathLst>
                <a:path extrusionOk="0" h="14753" w="13788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787125" y="2882925"/>
              <a:ext cx="142000" cy="366450"/>
            </a:xfrm>
            <a:custGeom>
              <a:rect b="b" l="l" r="r" t="t"/>
              <a:pathLst>
                <a:path extrusionOk="0" h="14658" w="568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937125" y="2875175"/>
              <a:ext cx="202450" cy="98250"/>
            </a:xfrm>
            <a:custGeom>
              <a:rect b="b" l="l" r="r" t="t"/>
              <a:pathLst>
                <a:path extrusionOk="0" h="3930" w="8098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88050" y="3163325"/>
              <a:ext cx="43175" cy="86050"/>
            </a:xfrm>
            <a:custGeom>
              <a:rect b="b" l="l" r="r" t="t"/>
              <a:pathLst>
                <a:path extrusionOk="0" h="3442" w="1727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130900" y="3136825"/>
              <a:ext cx="8675" cy="26525"/>
            </a:xfrm>
            <a:custGeom>
              <a:rect b="b" l="l" r="r" t="t"/>
              <a:pathLst>
                <a:path extrusionOk="0" h="1061" w="347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923750" y="3070450"/>
              <a:ext cx="155700" cy="148550"/>
            </a:xfrm>
            <a:custGeom>
              <a:rect b="b" l="l" r="r" t="t"/>
              <a:pathLst>
                <a:path extrusionOk="0" h="5942" w="6228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881475" y="3218975"/>
              <a:ext cx="41100" cy="30100"/>
            </a:xfrm>
            <a:custGeom>
              <a:rect b="b" l="l" r="r" t="t"/>
              <a:pathLst>
                <a:path extrusionOk="0" h="1204" w="1644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85975" y="3074925"/>
              <a:ext cx="53900" cy="112825"/>
            </a:xfrm>
            <a:custGeom>
              <a:rect b="b" l="l" r="r" t="t"/>
              <a:pathLst>
                <a:path extrusionOk="0" h="4513" w="2156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28225" y="3239825"/>
              <a:ext cx="11350" cy="9550"/>
            </a:xfrm>
            <a:custGeom>
              <a:rect b="b" l="l" r="r" t="t"/>
              <a:pathLst>
                <a:path extrusionOk="0" h="382" w="454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26050" y="3014475"/>
              <a:ext cx="64325" cy="61350"/>
            </a:xfrm>
            <a:custGeom>
              <a:rect b="b" l="l" r="r" t="t"/>
              <a:pathLst>
                <a:path extrusionOk="0" h="2454" w="2573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48925" y="2815500"/>
              <a:ext cx="33075" cy="31625"/>
            </a:xfrm>
            <a:custGeom>
              <a:rect b="b" l="l" r="r" t="t"/>
              <a:pathLst>
                <a:path extrusionOk="0" h="1265" w="1323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26600" y="3246400"/>
              <a:ext cx="18475" cy="2975"/>
            </a:xfrm>
            <a:custGeom>
              <a:rect b="b" l="l" r="r" t="t"/>
              <a:pathLst>
                <a:path extrusionOk="0" h="119" w="739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95625" y="2943300"/>
              <a:ext cx="11950" cy="10575"/>
            </a:xfrm>
            <a:custGeom>
              <a:rect b="b" l="l" r="r" t="t"/>
              <a:pathLst>
                <a:path extrusionOk="0" h="423" w="478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156975" y="2989650"/>
              <a:ext cx="22950" cy="21900"/>
            </a:xfrm>
            <a:custGeom>
              <a:rect b="b" l="l" r="r" t="t"/>
              <a:pathLst>
                <a:path extrusionOk="0" h="876" w="918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073450" y="3055500"/>
              <a:ext cx="22950" cy="21425"/>
            </a:xfrm>
            <a:custGeom>
              <a:rect b="b" l="l" r="r" t="t"/>
              <a:pathLst>
                <a:path extrusionOk="0" h="857" w="918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916900" y="2863525"/>
              <a:ext cx="22350" cy="21800"/>
            </a:xfrm>
            <a:custGeom>
              <a:rect b="b" l="l" r="r" t="t"/>
              <a:pathLst>
                <a:path extrusionOk="0" h="872" w="894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495125" y="3172075"/>
              <a:ext cx="22625" cy="21700"/>
            </a:xfrm>
            <a:custGeom>
              <a:rect b="b" l="l" r="r" t="t"/>
              <a:pathLst>
                <a:path extrusionOk="0" h="868" w="905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045650" y="2968400"/>
              <a:ext cx="21750" cy="21700"/>
            </a:xfrm>
            <a:custGeom>
              <a:rect b="b" l="l" r="r" t="t"/>
              <a:pathLst>
                <a:path extrusionOk="0" h="868" w="87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912725" y="3209100"/>
              <a:ext cx="13425" cy="12625"/>
            </a:xfrm>
            <a:custGeom>
              <a:rect b="b" l="l" r="r" t="t"/>
              <a:pathLst>
                <a:path extrusionOk="0" h="505" w="537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001725" y="3124475"/>
              <a:ext cx="13725" cy="12675"/>
            </a:xfrm>
            <a:custGeom>
              <a:rect b="b" l="l" r="r" t="t"/>
              <a:pathLst>
                <a:path extrusionOk="0" h="507" w="549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487375" y="3210250"/>
              <a:ext cx="14025" cy="12500"/>
            </a:xfrm>
            <a:custGeom>
              <a:rect b="b" l="l" r="r" t="t"/>
              <a:pathLst>
                <a:path extrusionOk="0" h="500" w="561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315625" y="3080850"/>
              <a:ext cx="13725" cy="12425"/>
            </a:xfrm>
            <a:custGeom>
              <a:rect b="b" l="l" r="r" t="t"/>
              <a:pathLst>
                <a:path extrusionOk="0" h="497" w="549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229600" y="3113600"/>
              <a:ext cx="13125" cy="12650"/>
            </a:xfrm>
            <a:custGeom>
              <a:rect b="b" l="l" r="r" t="t"/>
              <a:pathLst>
                <a:path extrusionOk="0" h="506" w="525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29075" y="3062625"/>
              <a:ext cx="13725" cy="12475"/>
            </a:xfrm>
            <a:custGeom>
              <a:rect b="b" l="l" r="r" t="t"/>
              <a:pathLst>
                <a:path extrusionOk="0" h="499" w="549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2" name="Google Shape;222;p3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"/>
          <p:cNvSpPr txBox="1"/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4" name="Google Shape;284;p3"/>
          <p:cNvSpPr txBox="1"/>
          <p:nvPr>
            <p:ph hasCustomPrompt="1" idx="2" type="title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" name="Google Shape;285;p3"/>
          <p:cNvSpPr txBox="1"/>
          <p:nvPr>
            <p:ph idx="1" type="subTitle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710" name="Google Shape;2710;p21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5" name="Google Shape;2775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76" name="Google Shape;2776;p21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1" name="Google Shape;2841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42" name="Google Shape;2842;p21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4" name="Google Shape;2904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905" name="Google Shape;2905;p21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7" name="Google Shape;2967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9" name="Google Shape;2969;p21"/>
          <p:cNvSpPr txBox="1"/>
          <p:nvPr>
            <p:ph idx="2" type="title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0" name="Google Shape;2970;p21"/>
          <p:cNvSpPr txBox="1"/>
          <p:nvPr>
            <p:ph idx="1" type="subTitle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71" name="Google Shape;2971;p21"/>
          <p:cNvSpPr txBox="1"/>
          <p:nvPr>
            <p:ph idx="3" type="title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2" name="Google Shape;2972;p21"/>
          <p:cNvSpPr txBox="1"/>
          <p:nvPr>
            <p:ph idx="4" type="subTitle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73" name="Google Shape;2973;p21"/>
          <p:cNvSpPr txBox="1"/>
          <p:nvPr>
            <p:ph idx="5" type="title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4" name="Google Shape;2974;p21"/>
          <p:cNvSpPr txBox="1"/>
          <p:nvPr>
            <p:ph idx="6" type="subTitle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75" name="Google Shape;297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7" name="Google Shape;297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78" name="Google Shape;2978;p22"/>
            <p:cNvSpPr/>
            <p:nvPr/>
          </p:nvSpPr>
          <p:spPr>
            <a:xfrm>
              <a:off x="6219225" y="19953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136175" y="2102475"/>
              <a:ext cx="53900" cy="152425"/>
            </a:xfrm>
            <a:custGeom>
              <a:rect b="b" l="l" r="r" t="t"/>
              <a:pathLst>
                <a:path extrusionOk="0" h="6097" w="2156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6184700" y="2002450"/>
              <a:ext cx="34250" cy="92900"/>
            </a:xfrm>
            <a:custGeom>
              <a:rect b="b" l="l" r="r" t="t"/>
              <a:pathLst>
                <a:path extrusionOk="0" h="3716" w="137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6221900" y="1997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312675" y="2223325"/>
              <a:ext cx="108075" cy="243800"/>
            </a:xfrm>
            <a:custGeom>
              <a:rect b="b" l="l" r="r" t="t"/>
              <a:pathLst>
                <a:path extrusionOk="0" h="9752" w="4323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255225" y="2095025"/>
              <a:ext cx="59275" cy="127725"/>
            </a:xfrm>
            <a:custGeom>
              <a:rect b="b" l="l" r="r" t="t"/>
              <a:pathLst>
                <a:path extrusionOk="0" h="5109" w="2371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215350" y="1997100"/>
              <a:ext cx="44675" cy="91100"/>
            </a:xfrm>
            <a:custGeom>
              <a:rect b="b" l="l" r="r" t="t"/>
              <a:pathLst>
                <a:path extrusionOk="0" h="3644" w="1787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221300" y="19965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20700" y="1995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218925" y="1995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6231425" y="1302075"/>
              <a:ext cx="94675" cy="169400"/>
            </a:xfrm>
            <a:custGeom>
              <a:rect b="b" l="l" r="r" t="t"/>
              <a:pathLst>
                <a:path extrusionOk="0" h="6776" w="3787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115625" y="1301775"/>
              <a:ext cx="69975" cy="103900"/>
            </a:xfrm>
            <a:custGeom>
              <a:rect b="b" l="l" r="r" t="t"/>
              <a:pathLst>
                <a:path extrusionOk="0" h="4156" w="2799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1427100"/>
              <a:ext cx="136650" cy="81875"/>
            </a:xfrm>
            <a:custGeom>
              <a:rect b="b" l="l" r="r" t="t"/>
              <a:pathLst>
                <a:path extrusionOk="0" h="3275" w="5466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6136175" y="1427100"/>
              <a:ext cx="92600" cy="51500"/>
            </a:xfrm>
            <a:custGeom>
              <a:rect b="b" l="l" r="r" t="t"/>
              <a:pathLst>
                <a:path extrusionOk="0" h="2060" w="3704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37075" y="1476500"/>
              <a:ext cx="274475" cy="138425"/>
            </a:xfrm>
            <a:custGeom>
              <a:rect b="b" l="l" r="r" t="t"/>
              <a:pathLst>
                <a:path extrusionOk="0" h="5537" w="10979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132900" y="1482450"/>
              <a:ext cx="104800" cy="217325"/>
            </a:xfrm>
            <a:custGeom>
              <a:rect b="b" l="l" r="r" t="t"/>
              <a:pathLst>
                <a:path extrusionOk="0" h="8693" w="4192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007575" y="1728325"/>
              <a:ext cx="116725" cy="237850"/>
            </a:xfrm>
            <a:custGeom>
              <a:rect b="b" l="l" r="r" t="t"/>
              <a:pathLst>
                <a:path extrusionOk="0" h="9514" w="4669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143900" y="1616400"/>
              <a:ext cx="367050" cy="96175"/>
            </a:xfrm>
            <a:custGeom>
              <a:rect b="b" l="l" r="r" t="t"/>
              <a:pathLst>
                <a:path extrusionOk="0" h="3847" w="14682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5970375" y="1714025"/>
              <a:ext cx="140525" cy="44075"/>
            </a:xfrm>
            <a:custGeom>
              <a:rect b="b" l="l" r="r" t="t"/>
              <a:pathLst>
                <a:path extrusionOk="0" h="1763" w="5621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5970675" y="1973575"/>
              <a:ext cx="37525" cy="103625"/>
            </a:xfrm>
            <a:custGeom>
              <a:rect b="b" l="l" r="r" t="t"/>
              <a:pathLst>
                <a:path extrusionOk="0" h="4145" w="1501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5970675" y="1952450"/>
              <a:ext cx="34250" cy="18775"/>
            </a:xfrm>
            <a:custGeom>
              <a:rect b="b" l="l" r="r" t="t"/>
              <a:pathLst>
                <a:path extrusionOk="0" h="751" w="137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014125" y="1966450"/>
              <a:ext cx="208100" cy="36925"/>
            </a:xfrm>
            <a:custGeom>
              <a:rect b="b" l="l" r="r" t="t"/>
              <a:pathLst>
                <a:path extrusionOk="0" h="1477" w="8324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5982875" y="2070275"/>
              <a:ext cx="442350" cy="54550"/>
            </a:xfrm>
            <a:custGeom>
              <a:rect b="b" l="l" r="r" t="t"/>
              <a:pathLst>
                <a:path extrusionOk="0" h="2182" w="17694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5975150" y="2142950"/>
              <a:ext cx="153600" cy="118500"/>
            </a:xfrm>
            <a:custGeom>
              <a:rect b="b" l="l" r="r" t="t"/>
              <a:pathLst>
                <a:path extrusionOk="0" h="4740" w="6144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0825" y="2337325"/>
              <a:ext cx="183375" cy="136050"/>
            </a:xfrm>
            <a:custGeom>
              <a:rect b="b" l="l" r="r" t="t"/>
              <a:pathLst>
                <a:path extrusionOk="0" h="5442" w="7335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6143325" y="2269750"/>
              <a:ext cx="85750" cy="66400"/>
            </a:xfrm>
            <a:custGeom>
              <a:rect b="b" l="l" r="r" t="t"/>
              <a:pathLst>
                <a:path extrusionOk="0" h="2656" w="343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78425" y="2276900"/>
              <a:ext cx="62225" cy="254225"/>
            </a:xfrm>
            <a:custGeom>
              <a:rect b="b" l="l" r="r" t="t"/>
              <a:pathLst>
                <a:path extrusionOk="0" h="10169" w="2489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173375" y="2632600"/>
              <a:ext cx="89325" cy="90200"/>
            </a:xfrm>
            <a:custGeom>
              <a:rect b="b" l="l" r="r" t="t"/>
              <a:pathLst>
                <a:path extrusionOk="0" h="3608" w="3573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64450" y="2726650"/>
              <a:ext cx="124750" cy="133975"/>
            </a:xfrm>
            <a:custGeom>
              <a:rect b="b" l="l" r="r" t="t"/>
              <a:pathLst>
                <a:path extrusionOk="0" h="5359" w="499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082000" y="2532575"/>
              <a:ext cx="92900" cy="98250"/>
            </a:xfrm>
            <a:custGeom>
              <a:rect b="b" l="l" r="r" t="t"/>
              <a:pathLst>
                <a:path extrusionOk="0" h="3930" w="3716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975" y="2070325"/>
              <a:ext cx="455725" cy="618550"/>
            </a:xfrm>
            <a:custGeom>
              <a:rect b="b" l="l" r="r" t="t"/>
              <a:pathLst>
                <a:path extrusionOk="0" h="24742" w="18229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432625" y="2473600"/>
              <a:ext cx="5700" cy="9000"/>
            </a:xfrm>
            <a:custGeom>
              <a:rect b="b" l="l" r="r" t="t"/>
              <a:pathLst>
                <a:path extrusionOk="0" h="360" w="228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5970675" y="2486150"/>
              <a:ext cx="441150" cy="271775"/>
            </a:xfrm>
            <a:custGeom>
              <a:rect b="b" l="l" r="r" t="t"/>
              <a:pathLst>
                <a:path extrusionOk="0" h="10871" w="17646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5970675" y="2940975"/>
              <a:ext cx="97050" cy="144075"/>
            </a:xfrm>
            <a:custGeom>
              <a:rect b="b" l="l" r="r" t="t"/>
              <a:pathLst>
                <a:path extrusionOk="0" h="5763" w="3882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244225" y="2877875"/>
              <a:ext cx="142300" cy="98825"/>
            </a:xfrm>
            <a:custGeom>
              <a:rect b="b" l="l" r="r" t="t"/>
              <a:pathLst>
                <a:path extrusionOk="0" h="3953" w="5692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087350" y="2980250"/>
              <a:ext cx="158375" cy="109575"/>
            </a:xfrm>
            <a:custGeom>
              <a:rect b="b" l="l" r="r" t="t"/>
              <a:pathLst>
                <a:path extrusionOk="0" h="4383" w="6335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127250" y="2732300"/>
              <a:ext cx="137825" cy="205425"/>
            </a:xfrm>
            <a:custGeom>
              <a:rect b="b" l="l" r="r" t="t"/>
              <a:pathLst>
                <a:path extrusionOk="0" h="8217" w="5513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263575" y="2486150"/>
              <a:ext cx="153900" cy="243500"/>
            </a:xfrm>
            <a:custGeom>
              <a:rect b="b" l="l" r="r" t="t"/>
              <a:pathLst>
                <a:path extrusionOk="0" h="9740" w="6156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6396025" y="2489125"/>
              <a:ext cx="29200" cy="364050"/>
            </a:xfrm>
            <a:custGeom>
              <a:rect b="b" l="l" r="r" t="t"/>
              <a:pathLst>
                <a:path extrusionOk="0" h="14562" w="1168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6426100" y="2483775"/>
              <a:ext cx="571225" cy="679875"/>
            </a:xfrm>
            <a:custGeom>
              <a:rect b="b" l="l" r="r" t="t"/>
              <a:pathLst>
                <a:path extrusionOk="0" h="27195" w="22849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408525" y="2878750"/>
              <a:ext cx="217325" cy="182800"/>
            </a:xfrm>
            <a:custGeom>
              <a:rect b="b" l="l" r="r" t="t"/>
              <a:pathLst>
                <a:path extrusionOk="0" h="7312" w="8693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23100" y="3003175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135275" y="2944250"/>
              <a:ext cx="183975" cy="57750"/>
            </a:xfrm>
            <a:custGeom>
              <a:rect b="b" l="l" r="r" t="t"/>
              <a:pathLst>
                <a:path extrusionOk="0" h="2310" w="7359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331425" y="3000200"/>
              <a:ext cx="284000" cy="85150"/>
            </a:xfrm>
            <a:custGeom>
              <a:rect b="b" l="l" r="r" t="t"/>
              <a:pathLst>
                <a:path extrusionOk="0" h="3406" w="1136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231125" y="2883825"/>
              <a:ext cx="162550" cy="263450"/>
            </a:xfrm>
            <a:custGeom>
              <a:rect b="b" l="l" r="r" t="t"/>
              <a:pathLst>
                <a:path extrusionOk="0" h="10538" w="6502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970675" y="3148425"/>
              <a:ext cx="260175" cy="142325"/>
            </a:xfrm>
            <a:custGeom>
              <a:rect b="b" l="l" r="r" t="t"/>
              <a:pathLst>
                <a:path extrusionOk="0" h="5693" w="10407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090025" y="3098425"/>
              <a:ext cx="143800" cy="51825"/>
            </a:xfrm>
            <a:custGeom>
              <a:rect b="b" l="l" r="r" t="t"/>
              <a:pathLst>
                <a:path extrusionOk="0" h="2073" w="5752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00775" y="3287725"/>
              <a:ext cx="102125" cy="186675"/>
            </a:xfrm>
            <a:custGeom>
              <a:rect b="b" l="l" r="r" t="t"/>
              <a:pathLst>
                <a:path extrusionOk="0" h="7467" w="4085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228150" y="3143850"/>
              <a:ext cx="77125" cy="138250"/>
            </a:xfrm>
            <a:custGeom>
              <a:rect b="b" l="l" r="r" t="t"/>
              <a:pathLst>
                <a:path extrusionOk="0" h="5530" w="3085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586525" y="3246075"/>
              <a:ext cx="3000" cy="3300"/>
            </a:xfrm>
            <a:custGeom>
              <a:rect b="b" l="l" r="r" t="t"/>
              <a:pathLst>
                <a:path extrusionOk="0" h="132" w="12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970675" y="3248450"/>
              <a:ext cx="567350" cy="86050"/>
            </a:xfrm>
            <a:custGeom>
              <a:rect b="b" l="l" r="r" t="t"/>
              <a:pathLst>
                <a:path extrusionOk="0" h="3442" w="22694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683850" y="3085625"/>
              <a:ext cx="305425" cy="89325"/>
            </a:xfrm>
            <a:custGeom>
              <a:rect b="b" l="l" r="r" t="t"/>
              <a:pathLst>
                <a:path extrusionOk="0" h="3573" w="12217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585025" y="3175825"/>
              <a:ext cx="403650" cy="70850"/>
            </a:xfrm>
            <a:custGeom>
              <a:rect b="b" l="l" r="r" t="t"/>
              <a:pathLst>
                <a:path extrusionOk="0" h="2834" w="16146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566575" y="3113300"/>
              <a:ext cx="76525" cy="112850"/>
            </a:xfrm>
            <a:custGeom>
              <a:rect b="b" l="l" r="r" t="t"/>
              <a:pathLst>
                <a:path extrusionOk="0" h="4514" w="3061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6412700" y="3263025"/>
              <a:ext cx="135750" cy="210775"/>
            </a:xfrm>
            <a:custGeom>
              <a:rect b="b" l="l" r="r" t="t"/>
              <a:pathLst>
                <a:path extrusionOk="0" h="8431" w="543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420425" y="3178800"/>
              <a:ext cx="572425" cy="303325"/>
            </a:xfrm>
            <a:custGeom>
              <a:rect b="b" l="l" r="r" t="t"/>
              <a:pathLst>
                <a:path extrusionOk="0" h="12133" w="22897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093300" y="3491025"/>
              <a:ext cx="300075" cy="161375"/>
            </a:xfrm>
            <a:custGeom>
              <a:rect b="b" l="l" r="r" t="t"/>
              <a:pathLst>
                <a:path extrusionOk="0" h="6455" w="12003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6187075" y="3708325"/>
              <a:ext cx="191425" cy="58075"/>
            </a:xfrm>
            <a:custGeom>
              <a:rect b="b" l="l" r="r" t="t"/>
              <a:pathLst>
                <a:path extrusionOk="0" h="2323" w="7657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5970675" y="3494300"/>
              <a:ext cx="107775" cy="154525"/>
            </a:xfrm>
            <a:custGeom>
              <a:rect b="b" l="l" r="r" t="t"/>
              <a:pathLst>
                <a:path extrusionOk="0" h="6181" w="4311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5970675" y="3658025"/>
              <a:ext cx="102725" cy="61925"/>
            </a:xfrm>
            <a:custGeom>
              <a:rect b="b" l="l" r="r" t="t"/>
              <a:pathLst>
                <a:path extrusionOk="0" h="2477" w="4109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172775" y="3780950"/>
              <a:ext cx="177425" cy="231600"/>
            </a:xfrm>
            <a:custGeom>
              <a:rect b="b" l="l" r="r" t="t"/>
              <a:pathLst>
                <a:path extrusionOk="0" h="9264" w="7097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354950" y="40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088250" y="3665750"/>
              <a:ext cx="70275" cy="92900"/>
            </a:xfrm>
            <a:custGeom>
              <a:rect b="b" l="l" r="r" t="t"/>
              <a:pathLst>
                <a:path extrusionOk="0" h="3716" w="2811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355850" y="40211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349900" y="3725000"/>
              <a:ext cx="47650" cy="294700"/>
            </a:xfrm>
            <a:custGeom>
              <a:rect b="b" l="l" r="r" t="t"/>
              <a:pathLst>
                <a:path extrusionOk="0" h="11788" w="1906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354950" y="4022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355850" y="40164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155225" y="4019075"/>
              <a:ext cx="199750" cy="125625"/>
            </a:xfrm>
            <a:custGeom>
              <a:rect b="b" l="l" r="r" t="t"/>
              <a:pathLst>
                <a:path extrusionOk="0" h="5025" w="799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356150" y="4021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356150" y="401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5970975" y="3781850"/>
              <a:ext cx="385775" cy="240975"/>
            </a:xfrm>
            <a:custGeom>
              <a:rect b="b" l="l" r="r" t="t"/>
              <a:pathLst>
                <a:path extrusionOk="0" h="9639" w="15431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535325" y="3221950"/>
              <a:ext cx="50625" cy="50675"/>
            </a:xfrm>
            <a:custGeom>
              <a:rect b="b" l="l" r="r" t="t"/>
              <a:pathLst>
                <a:path extrusionOk="0" h="2027" w="2025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6615100" y="3045125"/>
              <a:ext cx="70575" cy="71475"/>
            </a:xfrm>
            <a:custGeom>
              <a:rect b="b" l="l" r="r" t="t"/>
              <a:pathLst>
                <a:path extrusionOk="0" h="2859" w="2823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970675" y="2098000"/>
              <a:ext cx="13425" cy="55400"/>
            </a:xfrm>
            <a:custGeom>
              <a:rect b="b" l="l" r="r" t="t"/>
              <a:pathLst>
                <a:path extrusionOk="0" h="2216" w="537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103125" y="1404475"/>
              <a:ext cx="36950" cy="36050"/>
            </a:xfrm>
            <a:custGeom>
              <a:rect b="b" l="l" r="r" t="t"/>
              <a:pathLst>
                <a:path extrusionOk="0" h="1442" w="1478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109075" y="1694975"/>
              <a:ext cx="37250" cy="36950"/>
            </a:xfrm>
            <a:custGeom>
              <a:rect b="b" l="l" r="r" t="t"/>
              <a:pathLst>
                <a:path extrusionOk="0" h="1478" w="149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425200" y="2059300"/>
              <a:ext cx="25925" cy="25325"/>
            </a:xfrm>
            <a:custGeom>
              <a:rect b="b" l="l" r="r" t="t"/>
              <a:pathLst>
                <a:path extrusionOk="0" h="1013" w="1037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057300" y="3078375"/>
              <a:ext cx="35725" cy="35300"/>
            </a:xfrm>
            <a:custGeom>
              <a:rect b="b" l="l" r="r" t="t"/>
              <a:pathLst>
                <a:path extrusionOk="0" h="1412" w="1429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380550" y="2852850"/>
              <a:ext cx="35750" cy="35750"/>
            </a:xfrm>
            <a:custGeom>
              <a:rect b="b" l="l" r="r" t="t"/>
              <a:pathLst>
                <a:path extrusionOk="0" h="1430" w="143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6112050" y="2933525"/>
              <a:ext cx="25625" cy="25350"/>
            </a:xfrm>
            <a:custGeom>
              <a:rect b="b" l="l" r="r" t="t"/>
              <a:pathLst>
                <a:path extrusionOk="0" h="1014" w="1025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6306125" y="3104075"/>
              <a:ext cx="25925" cy="25350"/>
            </a:xfrm>
            <a:custGeom>
              <a:rect b="b" l="l" r="r" t="t"/>
              <a:pathLst>
                <a:path extrusionOk="0" h="1014" w="1037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408525" y="2464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23675" y="2252200"/>
              <a:ext cx="25325" cy="25625"/>
            </a:xfrm>
            <a:custGeom>
              <a:rect b="b" l="l" r="r" t="t"/>
              <a:pathLst>
                <a:path extrusionOk="0" h="1025" w="1013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508250" y="1603550"/>
              <a:ext cx="25625" cy="25400"/>
            </a:xfrm>
            <a:custGeom>
              <a:rect b="b" l="l" r="r" t="t"/>
              <a:pathLst>
                <a:path extrusionOk="0" h="1016" w="1025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89175" y="3469300"/>
              <a:ext cx="36650" cy="35450"/>
            </a:xfrm>
            <a:custGeom>
              <a:rect b="b" l="l" r="r" t="t"/>
              <a:pathLst>
                <a:path extrusionOk="0" h="1418" w="1466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987775" y="3156175"/>
              <a:ext cx="36325" cy="35750"/>
            </a:xfrm>
            <a:custGeom>
              <a:rect b="b" l="l" r="r" t="t"/>
              <a:pathLst>
                <a:path extrusionOk="0" h="1430" w="1453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376075" y="3686575"/>
              <a:ext cx="40225" cy="39625"/>
            </a:xfrm>
            <a:custGeom>
              <a:rect b="b" l="l" r="r" t="t"/>
              <a:pathLst>
                <a:path extrusionOk="0" h="1585" w="1609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069500" y="3642400"/>
              <a:ext cx="29200" cy="28375"/>
            </a:xfrm>
            <a:custGeom>
              <a:rect b="b" l="l" r="r" t="t"/>
              <a:pathLst>
                <a:path extrusionOk="0" h="1135" w="1168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322200" y="2992450"/>
              <a:ext cx="14925" cy="14025"/>
            </a:xfrm>
            <a:custGeom>
              <a:rect b="b" l="l" r="r" t="t"/>
              <a:pathLst>
                <a:path extrusionOk="0" h="561" w="597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51950" y="27198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174575" y="2838875"/>
              <a:ext cx="14900" cy="14300"/>
            </a:xfrm>
            <a:custGeom>
              <a:rect b="b" l="l" r="r" t="t"/>
              <a:pathLst>
                <a:path extrusionOk="0" h="572" w="596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64450" y="2236725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82275" y="2068825"/>
              <a:ext cx="14325" cy="14625"/>
            </a:xfrm>
            <a:custGeom>
              <a:rect b="b" l="l" r="r" t="t"/>
              <a:pathLst>
                <a:path extrusionOk="0" h="585" w="573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225775" y="1468775"/>
              <a:ext cx="14900" cy="14425"/>
            </a:xfrm>
            <a:custGeom>
              <a:rect b="b" l="l" r="r" t="t"/>
              <a:pathLst>
                <a:path extrusionOk="0" h="577" w="596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000750" y="1963775"/>
              <a:ext cx="14600" cy="14300"/>
            </a:xfrm>
            <a:custGeom>
              <a:rect b="b" l="l" r="r" t="t"/>
              <a:pathLst>
                <a:path extrusionOk="0" h="572" w="584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232600" y="2329000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47175" y="2542100"/>
              <a:ext cx="14900" cy="14625"/>
            </a:xfrm>
            <a:custGeom>
              <a:rect b="b" l="l" r="r" t="t"/>
              <a:pathLst>
                <a:path extrusionOk="0" h="585" w="596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294225" y="2244150"/>
              <a:ext cx="14900" cy="14650"/>
            </a:xfrm>
            <a:custGeom>
              <a:rect b="b" l="l" r="r" t="t"/>
              <a:pathLst>
                <a:path extrusionOk="0" h="586" w="596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6151950" y="3747600"/>
              <a:ext cx="36625" cy="36350"/>
            </a:xfrm>
            <a:custGeom>
              <a:rect b="b" l="l" r="r" t="t"/>
              <a:pathLst>
                <a:path extrusionOk="0" h="1454" w="1465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1" name="Google Shape;308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82" name="Google Shape;3082;p22"/>
            <p:cNvSpPr/>
            <p:nvPr/>
          </p:nvSpPr>
          <p:spPr>
            <a:xfrm>
              <a:off x="6219225" y="19953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136175" y="2102475"/>
              <a:ext cx="53900" cy="152425"/>
            </a:xfrm>
            <a:custGeom>
              <a:rect b="b" l="l" r="r" t="t"/>
              <a:pathLst>
                <a:path extrusionOk="0" h="6097" w="2156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6184700" y="2002450"/>
              <a:ext cx="34250" cy="92900"/>
            </a:xfrm>
            <a:custGeom>
              <a:rect b="b" l="l" r="r" t="t"/>
              <a:pathLst>
                <a:path extrusionOk="0" h="3716" w="137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6221900" y="1997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312675" y="2223325"/>
              <a:ext cx="108075" cy="243800"/>
            </a:xfrm>
            <a:custGeom>
              <a:rect b="b" l="l" r="r" t="t"/>
              <a:pathLst>
                <a:path extrusionOk="0" h="9752" w="4323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255225" y="2095025"/>
              <a:ext cx="59275" cy="127725"/>
            </a:xfrm>
            <a:custGeom>
              <a:rect b="b" l="l" r="r" t="t"/>
              <a:pathLst>
                <a:path extrusionOk="0" h="5109" w="2371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215350" y="1997100"/>
              <a:ext cx="44675" cy="91100"/>
            </a:xfrm>
            <a:custGeom>
              <a:rect b="b" l="l" r="r" t="t"/>
              <a:pathLst>
                <a:path extrusionOk="0" h="3644" w="1787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221300" y="19965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20700" y="1995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218925" y="1995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6231425" y="1302075"/>
              <a:ext cx="94675" cy="169400"/>
            </a:xfrm>
            <a:custGeom>
              <a:rect b="b" l="l" r="r" t="t"/>
              <a:pathLst>
                <a:path extrusionOk="0" h="6776" w="3787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115625" y="1301775"/>
              <a:ext cx="69975" cy="103900"/>
            </a:xfrm>
            <a:custGeom>
              <a:rect b="b" l="l" r="r" t="t"/>
              <a:pathLst>
                <a:path extrusionOk="0" h="4156" w="2799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1427100"/>
              <a:ext cx="136650" cy="81875"/>
            </a:xfrm>
            <a:custGeom>
              <a:rect b="b" l="l" r="r" t="t"/>
              <a:pathLst>
                <a:path extrusionOk="0" h="3275" w="5466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6136175" y="1427100"/>
              <a:ext cx="92600" cy="51500"/>
            </a:xfrm>
            <a:custGeom>
              <a:rect b="b" l="l" r="r" t="t"/>
              <a:pathLst>
                <a:path extrusionOk="0" h="2060" w="3704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37075" y="1476500"/>
              <a:ext cx="274475" cy="138425"/>
            </a:xfrm>
            <a:custGeom>
              <a:rect b="b" l="l" r="r" t="t"/>
              <a:pathLst>
                <a:path extrusionOk="0" h="5537" w="10979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132900" y="1482450"/>
              <a:ext cx="104800" cy="217325"/>
            </a:xfrm>
            <a:custGeom>
              <a:rect b="b" l="l" r="r" t="t"/>
              <a:pathLst>
                <a:path extrusionOk="0" h="8693" w="4192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007575" y="1728325"/>
              <a:ext cx="116725" cy="237850"/>
            </a:xfrm>
            <a:custGeom>
              <a:rect b="b" l="l" r="r" t="t"/>
              <a:pathLst>
                <a:path extrusionOk="0" h="9514" w="4669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143900" y="1616400"/>
              <a:ext cx="367050" cy="96175"/>
            </a:xfrm>
            <a:custGeom>
              <a:rect b="b" l="l" r="r" t="t"/>
              <a:pathLst>
                <a:path extrusionOk="0" h="3847" w="14682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5970375" y="1714025"/>
              <a:ext cx="140525" cy="44075"/>
            </a:xfrm>
            <a:custGeom>
              <a:rect b="b" l="l" r="r" t="t"/>
              <a:pathLst>
                <a:path extrusionOk="0" h="1763" w="5621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970675" y="1973575"/>
              <a:ext cx="37525" cy="103625"/>
            </a:xfrm>
            <a:custGeom>
              <a:rect b="b" l="l" r="r" t="t"/>
              <a:pathLst>
                <a:path extrusionOk="0" h="4145" w="1501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970675" y="1952450"/>
              <a:ext cx="34250" cy="18775"/>
            </a:xfrm>
            <a:custGeom>
              <a:rect b="b" l="l" r="r" t="t"/>
              <a:pathLst>
                <a:path extrusionOk="0" h="751" w="137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014125" y="1966450"/>
              <a:ext cx="208100" cy="36925"/>
            </a:xfrm>
            <a:custGeom>
              <a:rect b="b" l="l" r="r" t="t"/>
              <a:pathLst>
                <a:path extrusionOk="0" h="1477" w="8324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982875" y="2070275"/>
              <a:ext cx="442350" cy="54550"/>
            </a:xfrm>
            <a:custGeom>
              <a:rect b="b" l="l" r="r" t="t"/>
              <a:pathLst>
                <a:path extrusionOk="0" h="2182" w="17694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975150" y="2142950"/>
              <a:ext cx="153600" cy="118500"/>
            </a:xfrm>
            <a:custGeom>
              <a:rect b="b" l="l" r="r" t="t"/>
              <a:pathLst>
                <a:path extrusionOk="0" h="4740" w="6144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0825" y="2337325"/>
              <a:ext cx="183375" cy="136050"/>
            </a:xfrm>
            <a:custGeom>
              <a:rect b="b" l="l" r="r" t="t"/>
              <a:pathLst>
                <a:path extrusionOk="0" h="5442" w="7335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6143325" y="2269750"/>
              <a:ext cx="85750" cy="66400"/>
            </a:xfrm>
            <a:custGeom>
              <a:rect b="b" l="l" r="r" t="t"/>
              <a:pathLst>
                <a:path extrusionOk="0" h="2656" w="343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78425" y="2276900"/>
              <a:ext cx="62225" cy="254225"/>
            </a:xfrm>
            <a:custGeom>
              <a:rect b="b" l="l" r="r" t="t"/>
              <a:pathLst>
                <a:path extrusionOk="0" h="10169" w="2489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173375" y="2632600"/>
              <a:ext cx="89325" cy="90200"/>
            </a:xfrm>
            <a:custGeom>
              <a:rect b="b" l="l" r="r" t="t"/>
              <a:pathLst>
                <a:path extrusionOk="0" h="3608" w="3573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64450" y="2726650"/>
              <a:ext cx="124750" cy="133975"/>
            </a:xfrm>
            <a:custGeom>
              <a:rect b="b" l="l" r="r" t="t"/>
              <a:pathLst>
                <a:path extrusionOk="0" h="5359" w="499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082000" y="2532575"/>
              <a:ext cx="92900" cy="98250"/>
            </a:xfrm>
            <a:custGeom>
              <a:rect b="b" l="l" r="r" t="t"/>
              <a:pathLst>
                <a:path extrusionOk="0" h="3930" w="3716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975" y="2070325"/>
              <a:ext cx="455725" cy="618550"/>
            </a:xfrm>
            <a:custGeom>
              <a:rect b="b" l="l" r="r" t="t"/>
              <a:pathLst>
                <a:path extrusionOk="0" h="24742" w="18229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432625" y="2473600"/>
              <a:ext cx="5700" cy="9000"/>
            </a:xfrm>
            <a:custGeom>
              <a:rect b="b" l="l" r="r" t="t"/>
              <a:pathLst>
                <a:path extrusionOk="0" h="360" w="228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5970675" y="2486150"/>
              <a:ext cx="441150" cy="271775"/>
            </a:xfrm>
            <a:custGeom>
              <a:rect b="b" l="l" r="r" t="t"/>
              <a:pathLst>
                <a:path extrusionOk="0" h="10871" w="17646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5970675" y="2940975"/>
              <a:ext cx="97050" cy="144075"/>
            </a:xfrm>
            <a:custGeom>
              <a:rect b="b" l="l" r="r" t="t"/>
              <a:pathLst>
                <a:path extrusionOk="0" h="5763" w="3882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244225" y="2877875"/>
              <a:ext cx="142300" cy="98825"/>
            </a:xfrm>
            <a:custGeom>
              <a:rect b="b" l="l" r="r" t="t"/>
              <a:pathLst>
                <a:path extrusionOk="0" h="3953" w="5692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087350" y="2980250"/>
              <a:ext cx="158375" cy="109575"/>
            </a:xfrm>
            <a:custGeom>
              <a:rect b="b" l="l" r="r" t="t"/>
              <a:pathLst>
                <a:path extrusionOk="0" h="4383" w="6335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127250" y="2732300"/>
              <a:ext cx="137825" cy="205425"/>
            </a:xfrm>
            <a:custGeom>
              <a:rect b="b" l="l" r="r" t="t"/>
              <a:pathLst>
                <a:path extrusionOk="0" h="8217" w="5513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263575" y="2486150"/>
              <a:ext cx="153900" cy="243500"/>
            </a:xfrm>
            <a:custGeom>
              <a:rect b="b" l="l" r="r" t="t"/>
              <a:pathLst>
                <a:path extrusionOk="0" h="9740" w="6156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6396025" y="2489125"/>
              <a:ext cx="29200" cy="364050"/>
            </a:xfrm>
            <a:custGeom>
              <a:rect b="b" l="l" r="r" t="t"/>
              <a:pathLst>
                <a:path extrusionOk="0" h="14562" w="1168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6426100" y="2483775"/>
              <a:ext cx="571225" cy="679875"/>
            </a:xfrm>
            <a:custGeom>
              <a:rect b="b" l="l" r="r" t="t"/>
              <a:pathLst>
                <a:path extrusionOk="0" h="27195" w="22849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408525" y="2878750"/>
              <a:ext cx="217325" cy="182800"/>
            </a:xfrm>
            <a:custGeom>
              <a:rect b="b" l="l" r="r" t="t"/>
              <a:pathLst>
                <a:path extrusionOk="0" h="7312" w="8693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23100" y="3003175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135275" y="2944250"/>
              <a:ext cx="183975" cy="57750"/>
            </a:xfrm>
            <a:custGeom>
              <a:rect b="b" l="l" r="r" t="t"/>
              <a:pathLst>
                <a:path extrusionOk="0" h="2310" w="7359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331425" y="3000200"/>
              <a:ext cx="284000" cy="85150"/>
            </a:xfrm>
            <a:custGeom>
              <a:rect b="b" l="l" r="r" t="t"/>
              <a:pathLst>
                <a:path extrusionOk="0" h="3406" w="1136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231125" y="2883825"/>
              <a:ext cx="162550" cy="263450"/>
            </a:xfrm>
            <a:custGeom>
              <a:rect b="b" l="l" r="r" t="t"/>
              <a:pathLst>
                <a:path extrusionOk="0" h="10538" w="6502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970675" y="3148425"/>
              <a:ext cx="260175" cy="142325"/>
            </a:xfrm>
            <a:custGeom>
              <a:rect b="b" l="l" r="r" t="t"/>
              <a:pathLst>
                <a:path extrusionOk="0" h="5693" w="10407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090025" y="3098425"/>
              <a:ext cx="143800" cy="51825"/>
            </a:xfrm>
            <a:custGeom>
              <a:rect b="b" l="l" r="r" t="t"/>
              <a:pathLst>
                <a:path extrusionOk="0" h="2073" w="5752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00775" y="3287725"/>
              <a:ext cx="102125" cy="186675"/>
            </a:xfrm>
            <a:custGeom>
              <a:rect b="b" l="l" r="r" t="t"/>
              <a:pathLst>
                <a:path extrusionOk="0" h="7467" w="4085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228150" y="3143850"/>
              <a:ext cx="77125" cy="138250"/>
            </a:xfrm>
            <a:custGeom>
              <a:rect b="b" l="l" r="r" t="t"/>
              <a:pathLst>
                <a:path extrusionOk="0" h="5530" w="3085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586525" y="3246075"/>
              <a:ext cx="3000" cy="3300"/>
            </a:xfrm>
            <a:custGeom>
              <a:rect b="b" l="l" r="r" t="t"/>
              <a:pathLst>
                <a:path extrusionOk="0" h="132" w="12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5970675" y="3248450"/>
              <a:ext cx="567350" cy="86050"/>
            </a:xfrm>
            <a:custGeom>
              <a:rect b="b" l="l" r="r" t="t"/>
              <a:pathLst>
                <a:path extrusionOk="0" h="3442" w="22694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683850" y="3085625"/>
              <a:ext cx="305425" cy="89325"/>
            </a:xfrm>
            <a:custGeom>
              <a:rect b="b" l="l" r="r" t="t"/>
              <a:pathLst>
                <a:path extrusionOk="0" h="3573" w="12217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585025" y="3175825"/>
              <a:ext cx="403650" cy="70850"/>
            </a:xfrm>
            <a:custGeom>
              <a:rect b="b" l="l" r="r" t="t"/>
              <a:pathLst>
                <a:path extrusionOk="0" h="2834" w="16146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566575" y="3113300"/>
              <a:ext cx="76525" cy="112850"/>
            </a:xfrm>
            <a:custGeom>
              <a:rect b="b" l="l" r="r" t="t"/>
              <a:pathLst>
                <a:path extrusionOk="0" h="4514" w="3061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6412700" y="3263025"/>
              <a:ext cx="135750" cy="210775"/>
            </a:xfrm>
            <a:custGeom>
              <a:rect b="b" l="l" r="r" t="t"/>
              <a:pathLst>
                <a:path extrusionOk="0" h="8431" w="543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420425" y="3178800"/>
              <a:ext cx="572425" cy="303325"/>
            </a:xfrm>
            <a:custGeom>
              <a:rect b="b" l="l" r="r" t="t"/>
              <a:pathLst>
                <a:path extrusionOk="0" h="12133" w="22897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093300" y="3491025"/>
              <a:ext cx="300075" cy="161375"/>
            </a:xfrm>
            <a:custGeom>
              <a:rect b="b" l="l" r="r" t="t"/>
              <a:pathLst>
                <a:path extrusionOk="0" h="6455" w="12003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6187075" y="3708325"/>
              <a:ext cx="191425" cy="58075"/>
            </a:xfrm>
            <a:custGeom>
              <a:rect b="b" l="l" r="r" t="t"/>
              <a:pathLst>
                <a:path extrusionOk="0" h="2323" w="7657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5970675" y="3494300"/>
              <a:ext cx="107775" cy="154525"/>
            </a:xfrm>
            <a:custGeom>
              <a:rect b="b" l="l" r="r" t="t"/>
              <a:pathLst>
                <a:path extrusionOk="0" h="6181" w="4311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5970675" y="3658025"/>
              <a:ext cx="102725" cy="61925"/>
            </a:xfrm>
            <a:custGeom>
              <a:rect b="b" l="l" r="r" t="t"/>
              <a:pathLst>
                <a:path extrusionOk="0" h="2477" w="4109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172775" y="3780950"/>
              <a:ext cx="177425" cy="231600"/>
            </a:xfrm>
            <a:custGeom>
              <a:rect b="b" l="l" r="r" t="t"/>
              <a:pathLst>
                <a:path extrusionOk="0" h="9264" w="7097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354950" y="40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088250" y="3665750"/>
              <a:ext cx="70275" cy="92900"/>
            </a:xfrm>
            <a:custGeom>
              <a:rect b="b" l="l" r="r" t="t"/>
              <a:pathLst>
                <a:path extrusionOk="0" h="3716" w="2811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355850" y="40211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349900" y="3725000"/>
              <a:ext cx="47650" cy="294700"/>
            </a:xfrm>
            <a:custGeom>
              <a:rect b="b" l="l" r="r" t="t"/>
              <a:pathLst>
                <a:path extrusionOk="0" h="11788" w="1906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354950" y="4022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355850" y="40164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155225" y="4019075"/>
              <a:ext cx="199750" cy="125625"/>
            </a:xfrm>
            <a:custGeom>
              <a:rect b="b" l="l" r="r" t="t"/>
              <a:pathLst>
                <a:path extrusionOk="0" h="5025" w="799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356150" y="4021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356150" y="401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5970975" y="3781850"/>
              <a:ext cx="385775" cy="240975"/>
            </a:xfrm>
            <a:custGeom>
              <a:rect b="b" l="l" r="r" t="t"/>
              <a:pathLst>
                <a:path extrusionOk="0" h="9639" w="15431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535325" y="3221950"/>
              <a:ext cx="50625" cy="50675"/>
            </a:xfrm>
            <a:custGeom>
              <a:rect b="b" l="l" r="r" t="t"/>
              <a:pathLst>
                <a:path extrusionOk="0" h="2027" w="2025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615100" y="3045125"/>
              <a:ext cx="70575" cy="71475"/>
            </a:xfrm>
            <a:custGeom>
              <a:rect b="b" l="l" r="r" t="t"/>
              <a:pathLst>
                <a:path extrusionOk="0" h="2859" w="2823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5970675" y="2098000"/>
              <a:ext cx="13425" cy="55400"/>
            </a:xfrm>
            <a:custGeom>
              <a:rect b="b" l="l" r="r" t="t"/>
              <a:pathLst>
                <a:path extrusionOk="0" h="2216" w="537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103125" y="1404475"/>
              <a:ext cx="36950" cy="36050"/>
            </a:xfrm>
            <a:custGeom>
              <a:rect b="b" l="l" r="r" t="t"/>
              <a:pathLst>
                <a:path extrusionOk="0" h="1442" w="1478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109075" y="1694975"/>
              <a:ext cx="37250" cy="36950"/>
            </a:xfrm>
            <a:custGeom>
              <a:rect b="b" l="l" r="r" t="t"/>
              <a:pathLst>
                <a:path extrusionOk="0" h="1478" w="149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425200" y="2059300"/>
              <a:ext cx="25925" cy="25325"/>
            </a:xfrm>
            <a:custGeom>
              <a:rect b="b" l="l" r="r" t="t"/>
              <a:pathLst>
                <a:path extrusionOk="0" h="1013" w="1037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057300" y="3078375"/>
              <a:ext cx="35725" cy="35300"/>
            </a:xfrm>
            <a:custGeom>
              <a:rect b="b" l="l" r="r" t="t"/>
              <a:pathLst>
                <a:path extrusionOk="0" h="1412" w="1429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380550" y="2852850"/>
              <a:ext cx="35750" cy="35750"/>
            </a:xfrm>
            <a:custGeom>
              <a:rect b="b" l="l" r="r" t="t"/>
              <a:pathLst>
                <a:path extrusionOk="0" h="1430" w="143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112050" y="2933525"/>
              <a:ext cx="25625" cy="25350"/>
            </a:xfrm>
            <a:custGeom>
              <a:rect b="b" l="l" r="r" t="t"/>
              <a:pathLst>
                <a:path extrusionOk="0" h="1014" w="1025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306125" y="3104075"/>
              <a:ext cx="25925" cy="25350"/>
            </a:xfrm>
            <a:custGeom>
              <a:rect b="b" l="l" r="r" t="t"/>
              <a:pathLst>
                <a:path extrusionOk="0" h="1014" w="1037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6408525" y="2464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123675" y="2252200"/>
              <a:ext cx="25325" cy="25625"/>
            </a:xfrm>
            <a:custGeom>
              <a:rect b="b" l="l" r="r" t="t"/>
              <a:pathLst>
                <a:path extrusionOk="0" h="1025" w="1013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508250" y="1603550"/>
              <a:ext cx="25625" cy="25400"/>
            </a:xfrm>
            <a:custGeom>
              <a:rect b="b" l="l" r="r" t="t"/>
              <a:pathLst>
                <a:path extrusionOk="0" h="1016" w="1025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389175" y="3469300"/>
              <a:ext cx="36650" cy="35450"/>
            </a:xfrm>
            <a:custGeom>
              <a:rect b="b" l="l" r="r" t="t"/>
              <a:pathLst>
                <a:path extrusionOk="0" h="1418" w="1466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6987775" y="3156175"/>
              <a:ext cx="36325" cy="35750"/>
            </a:xfrm>
            <a:custGeom>
              <a:rect b="b" l="l" r="r" t="t"/>
              <a:pathLst>
                <a:path extrusionOk="0" h="1430" w="1453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6376075" y="3686575"/>
              <a:ext cx="40225" cy="39625"/>
            </a:xfrm>
            <a:custGeom>
              <a:rect b="b" l="l" r="r" t="t"/>
              <a:pathLst>
                <a:path extrusionOk="0" h="1585" w="1609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6069500" y="3642400"/>
              <a:ext cx="29200" cy="28375"/>
            </a:xfrm>
            <a:custGeom>
              <a:rect b="b" l="l" r="r" t="t"/>
              <a:pathLst>
                <a:path extrusionOk="0" h="1135" w="1168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322200" y="2992450"/>
              <a:ext cx="14925" cy="14025"/>
            </a:xfrm>
            <a:custGeom>
              <a:rect b="b" l="l" r="r" t="t"/>
              <a:pathLst>
                <a:path extrusionOk="0" h="561" w="597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251950" y="27198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174575" y="2838875"/>
              <a:ext cx="14900" cy="14300"/>
            </a:xfrm>
            <a:custGeom>
              <a:rect b="b" l="l" r="r" t="t"/>
              <a:pathLst>
                <a:path extrusionOk="0" h="572" w="596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164450" y="2236725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5982275" y="2068825"/>
              <a:ext cx="14325" cy="14625"/>
            </a:xfrm>
            <a:custGeom>
              <a:rect b="b" l="l" r="r" t="t"/>
              <a:pathLst>
                <a:path extrusionOk="0" h="585" w="573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6225775" y="1468775"/>
              <a:ext cx="14900" cy="14425"/>
            </a:xfrm>
            <a:custGeom>
              <a:rect b="b" l="l" r="r" t="t"/>
              <a:pathLst>
                <a:path extrusionOk="0" h="577" w="596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000750" y="1963775"/>
              <a:ext cx="14600" cy="14300"/>
            </a:xfrm>
            <a:custGeom>
              <a:rect b="b" l="l" r="r" t="t"/>
              <a:pathLst>
                <a:path extrusionOk="0" h="572" w="584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232600" y="2329000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6047175" y="2542100"/>
              <a:ext cx="14900" cy="14625"/>
            </a:xfrm>
            <a:custGeom>
              <a:rect b="b" l="l" r="r" t="t"/>
              <a:pathLst>
                <a:path extrusionOk="0" h="585" w="596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94225" y="2244150"/>
              <a:ext cx="14900" cy="14650"/>
            </a:xfrm>
            <a:custGeom>
              <a:rect b="b" l="l" r="r" t="t"/>
              <a:pathLst>
                <a:path extrusionOk="0" h="586" w="596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151950" y="3747600"/>
              <a:ext cx="36625" cy="36350"/>
            </a:xfrm>
            <a:custGeom>
              <a:rect b="b" l="l" r="r" t="t"/>
              <a:pathLst>
                <a:path extrusionOk="0" h="1454" w="1465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5" name="Google Shape;318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6" name="Google Shape;3186;p22"/>
          <p:cNvSpPr txBox="1"/>
          <p:nvPr>
            <p:ph idx="2" type="title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7" name="Google Shape;3187;p22"/>
          <p:cNvSpPr txBox="1"/>
          <p:nvPr>
            <p:ph idx="1" type="subTitle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88" name="Google Shape;3188;p22"/>
          <p:cNvSpPr txBox="1"/>
          <p:nvPr>
            <p:ph idx="3" type="title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9" name="Google Shape;3189;p22"/>
          <p:cNvSpPr txBox="1"/>
          <p:nvPr>
            <p:ph idx="4" type="subTitle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90" name="Google Shape;3190;p22"/>
          <p:cNvSpPr txBox="1"/>
          <p:nvPr>
            <p:ph idx="5" type="title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1" name="Google Shape;3191;p22"/>
          <p:cNvSpPr txBox="1"/>
          <p:nvPr>
            <p:ph idx="6" type="subTitle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92" name="Google Shape;3192;p22"/>
          <p:cNvSpPr txBox="1"/>
          <p:nvPr>
            <p:ph idx="7" type="title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3" name="Google Shape;3193;p22"/>
          <p:cNvSpPr txBox="1"/>
          <p:nvPr>
            <p:ph idx="8" type="subTitle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94" name="Google Shape;319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6" name="Google Shape;3196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97" name="Google Shape;3197;p23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5" name="Google Shape;3265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66" name="Google Shape;3266;p23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35" name="Google Shape;3335;p23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0" name="Google Shape;3350;p23"/>
          <p:cNvGrpSpPr/>
          <p:nvPr/>
        </p:nvGrpSpPr>
        <p:grpSpPr>
          <a:xfrm flipH="1" rot="5400000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51" name="Google Shape;3351;p23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6" name="Google Shape;336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7" name="Google Shape;3367;p23"/>
          <p:cNvSpPr txBox="1"/>
          <p:nvPr>
            <p:ph idx="2" type="title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8" name="Google Shape;3368;p23"/>
          <p:cNvSpPr txBox="1"/>
          <p:nvPr>
            <p:ph idx="1" type="subTitle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69" name="Google Shape;3369;p23"/>
          <p:cNvSpPr txBox="1"/>
          <p:nvPr>
            <p:ph idx="3" type="title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0" name="Google Shape;3370;p23"/>
          <p:cNvSpPr txBox="1"/>
          <p:nvPr>
            <p:ph idx="4" type="subTitle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71" name="Google Shape;3371;p23"/>
          <p:cNvSpPr txBox="1"/>
          <p:nvPr>
            <p:ph idx="5" type="title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2" name="Google Shape;3372;p23"/>
          <p:cNvSpPr txBox="1"/>
          <p:nvPr>
            <p:ph idx="6" type="subTitle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73" name="Google Shape;3373;p23"/>
          <p:cNvSpPr txBox="1"/>
          <p:nvPr>
            <p:ph idx="7" type="title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4" name="Google Shape;3374;p23"/>
          <p:cNvSpPr txBox="1"/>
          <p:nvPr>
            <p:ph idx="8" type="subTitle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75" name="Google Shape;3375;p23"/>
          <p:cNvSpPr txBox="1"/>
          <p:nvPr>
            <p:ph idx="9" type="title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6" name="Google Shape;3376;p23"/>
          <p:cNvSpPr txBox="1"/>
          <p:nvPr>
            <p:ph idx="13" type="subTitle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77" name="Google Shape;337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" name="Google Shape;3379;p24"/>
          <p:cNvGrpSpPr/>
          <p:nvPr/>
        </p:nvGrpSpPr>
        <p:grpSpPr>
          <a:xfrm rot="10800000">
            <a:off x="-82" y="-52"/>
            <a:ext cx="2403250" cy="3538711"/>
            <a:chOff x="2525900" y="1699450"/>
            <a:chExt cx="1076050" cy="1584450"/>
          </a:xfrm>
        </p:grpSpPr>
        <p:sp>
          <p:nvSpPr>
            <p:cNvPr id="3380" name="Google Shape;3380;p2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8" name="Google Shape;3448;p24"/>
          <p:cNvGrpSpPr/>
          <p:nvPr/>
        </p:nvGrpSpPr>
        <p:grpSpPr>
          <a:xfrm flipH="1" rot="10800000">
            <a:off x="6751218" y="-52"/>
            <a:ext cx="2403250" cy="3538711"/>
            <a:chOff x="2525900" y="1699450"/>
            <a:chExt cx="1076050" cy="1584450"/>
          </a:xfrm>
        </p:grpSpPr>
        <p:sp>
          <p:nvSpPr>
            <p:cNvPr id="3449" name="Google Shape;3449;p2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7" name="Google Shape;351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8" name="Google Shape;3518;p24"/>
          <p:cNvSpPr txBox="1"/>
          <p:nvPr>
            <p:ph idx="2" type="title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9" name="Google Shape;3519;p24"/>
          <p:cNvSpPr txBox="1"/>
          <p:nvPr>
            <p:ph idx="1" type="subTitle"/>
          </p:nvPr>
        </p:nvSpPr>
        <p:spPr>
          <a:xfrm>
            <a:off x="1024075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0" name="Google Shape;3520;p24"/>
          <p:cNvSpPr txBox="1"/>
          <p:nvPr>
            <p:ph idx="3" type="title"/>
          </p:nvPr>
        </p:nvSpPr>
        <p:spPr>
          <a:xfrm>
            <a:off x="3507097" y="1920613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1" name="Google Shape;3521;p24"/>
          <p:cNvSpPr txBox="1"/>
          <p:nvPr>
            <p:ph idx="4" type="subTitle"/>
          </p:nvPr>
        </p:nvSpPr>
        <p:spPr>
          <a:xfrm>
            <a:off x="3501850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2" name="Google Shape;3522;p24"/>
          <p:cNvSpPr txBox="1"/>
          <p:nvPr>
            <p:ph idx="5" type="title"/>
          </p:nvPr>
        </p:nvSpPr>
        <p:spPr>
          <a:xfrm>
            <a:off x="1024075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3" name="Google Shape;3523;p24"/>
          <p:cNvSpPr txBox="1"/>
          <p:nvPr>
            <p:ph idx="6" type="subTitle"/>
          </p:nvPr>
        </p:nvSpPr>
        <p:spPr>
          <a:xfrm>
            <a:off x="1024075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4" name="Google Shape;3524;p24"/>
          <p:cNvSpPr txBox="1"/>
          <p:nvPr>
            <p:ph idx="7" type="title"/>
          </p:nvPr>
        </p:nvSpPr>
        <p:spPr>
          <a:xfrm>
            <a:off x="3507097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5" name="Google Shape;3525;p24"/>
          <p:cNvSpPr txBox="1"/>
          <p:nvPr>
            <p:ph idx="8" type="subTitle"/>
          </p:nvPr>
        </p:nvSpPr>
        <p:spPr>
          <a:xfrm>
            <a:off x="3507097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6" name="Google Shape;3526;p24"/>
          <p:cNvSpPr txBox="1"/>
          <p:nvPr>
            <p:ph idx="9" type="title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7" name="Google Shape;3527;p24"/>
          <p:cNvSpPr txBox="1"/>
          <p:nvPr>
            <p:ph idx="13" type="subTitle"/>
          </p:nvPr>
        </p:nvSpPr>
        <p:spPr>
          <a:xfrm>
            <a:off x="5979625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8" name="Google Shape;3528;p24"/>
          <p:cNvSpPr txBox="1"/>
          <p:nvPr>
            <p:ph idx="14" type="title"/>
          </p:nvPr>
        </p:nvSpPr>
        <p:spPr>
          <a:xfrm>
            <a:off x="5979625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9" name="Google Shape;3529;p24"/>
          <p:cNvSpPr txBox="1"/>
          <p:nvPr>
            <p:ph idx="15" type="subTitle"/>
          </p:nvPr>
        </p:nvSpPr>
        <p:spPr>
          <a:xfrm>
            <a:off x="5979625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30" name="Google Shape;35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2" name="Google Shape;3532;p25"/>
          <p:cNvGrpSpPr/>
          <p:nvPr/>
        </p:nvGrpSpPr>
        <p:grpSpPr>
          <a:xfrm rot="-5400000">
            <a:off x="6314808" y="1664270"/>
            <a:ext cx="4493134" cy="1164951"/>
            <a:chOff x="2582150" y="3714800"/>
            <a:chExt cx="2689050" cy="697200"/>
          </a:xfrm>
        </p:grpSpPr>
        <p:sp>
          <p:nvSpPr>
            <p:cNvPr id="3533" name="Google Shape;3533;p2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3" name="Google Shape;3593;p25"/>
          <p:cNvGrpSpPr/>
          <p:nvPr/>
        </p:nvGrpSpPr>
        <p:grpSpPr>
          <a:xfrm flipH="1" rot="5400000">
            <a:off x="-1663942" y="1664270"/>
            <a:ext cx="4493134" cy="1164951"/>
            <a:chOff x="2582150" y="3714800"/>
            <a:chExt cx="2689050" cy="697200"/>
          </a:xfrm>
        </p:grpSpPr>
        <p:sp>
          <p:nvSpPr>
            <p:cNvPr id="3594" name="Google Shape;3594;p2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4" name="Google Shape;3654;p2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25"/>
          <p:cNvSpPr txBox="1"/>
          <p:nvPr>
            <p:ph hasCustomPrompt="1" type="title"/>
          </p:nvPr>
        </p:nvSpPr>
        <p:spPr>
          <a:xfrm>
            <a:off x="720000" y="1602375"/>
            <a:ext cx="3804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6" name="Google Shape;3656;p25"/>
          <p:cNvSpPr txBox="1"/>
          <p:nvPr>
            <p:ph idx="1" type="subTitle"/>
          </p:nvPr>
        </p:nvSpPr>
        <p:spPr>
          <a:xfrm>
            <a:off x="720000" y="2208375"/>
            <a:ext cx="3804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57" name="Google Shape;3657;p25"/>
          <p:cNvSpPr txBox="1"/>
          <p:nvPr>
            <p:ph hasCustomPrompt="1" idx="2" type="title"/>
          </p:nvPr>
        </p:nvSpPr>
        <p:spPr>
          <a:xfrm>
            <a:off x="4619400" y="1602375"/>
            <a:ext cx="3804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8" name="Google Shape;3658;p25"/>
          <p:cNvSpPr txBox="1"/>
          <p:nvPr>
            <p:ph idx="3" type="subTitle"/>
          </p:nvPr>
        </p:nvSpPr>
        <p:spPr>
          <a:xfrm>
            <a:off x="4619400" y="2225317"/>
            <a:ext cx="3804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59" name="Google Shape;3659;p25"/>
          <p:cNvSpPr txBox="1"/>
          <p:nvPr>
            <p:ph hasCustomPrompt="1" idx="4" type="title"/>
          </p:nvPr>
        </p:nvSpPr>
        <p:spPr>
          <a:xfrm>
            <a:off x="2223600" y="3120363"/>
            <a:ext cx="46968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60" name="Google Shape;3660;p25"/>
          <p:cNvSpPr txBox="1"/>
          <p:nvPr>
            <p:ph idx="5" type="subTitle"/>
          </p:nvPr>
        </p:nvSpPr>
        <p:spPr>
          <a:xfrm>
            <a:off x="2223600" y="375178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61" name="Google Shape;3661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2" name="Google Shape;366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663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2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665" name="Google Shape;3665;p26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7" name="Google Shape;3727;p2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728" name="Google Shape;3728;p26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6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0" name="Google Shape;3790;p2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791" name="Google Shape;3791;p2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1" name="Google Shape;3851;p2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3852" name="Google Shape;3852;p2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2" name="Google Shape;3912;p26"/>
          <p:cNvSpPr txBox="1"/>
          <p:nvPr>
            <p:ph hasCustomPrompt="1"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3" name="Google Shape;3913;p26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14" name="Google Shape;3914;p26"/>
          <p:cNvSpPr txBox="1"/>
          <p:nvPr>
            <p:ph idx="3" type="title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5" name="Google Shape;3915;p26"/>
          <p:cNvSpPr txBox="1"/>
          <p:nvPr>
            <p:ph idx="1" type="subTitle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16" name="Google Shape;3916;p26"/>
          <p:cNvSpPr txBox="1"/>
          <p:nvPr>
            <p:ph idx="4" type="title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7" name="Google Shape;3917;p26"/>
          <p:cNvSpPr txBox="1"/>
          <p:nvPr>
            <p:ph idx="5" type="subTitle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18" name="Google Shape;3918;p26"/>
          <p:cNvSpPr txBox="1"/>
          <p:nvPr>
            <p:ph idx="6" type="title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9" name="Google Shape;3919;p26"/>
          <p:cNvSpPr txBox="1"/>
          <p:nvPr>
            <p:ph idx="7" type="subTitle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0" name="Google Shape;3920;p26"/>
          <p:cNvSpPr txBox="1"/>
          <p:nvPr>
            <p:ph hasCustomPrompt="1" idx="8" type="title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21" name="Google Shape;3921;p26"/>
          <p:cNvSpPr txBox="1"/>
          <p:nvPr>
            <p:ph hasCustomPrompt="1" idx="9" type="title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22" name="Google Shape;392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4" name="Google Shape;3924;p27"/>
          <p:cNvGrpSpPr/>
          <p:nvPr/>
        </p:nvGrpSpPr>
        <p:grpSpPr>
          <a:xfrm flipH="1" rot="10800000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25" name="Google Shape;3925;p2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0" name="Google Shape;4000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4001" name="Google Shape;4001;p2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6" name="Google Shape;4076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27"/>
          <p:cNvSpPr txBox="1"/>
          <p:nvPr>
            <p:ph idx="1" type="subTitle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78" name="Google Shape;4078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79" name="Google Shape;4079;p27"/>
          <p:cNvSpPr txBox="1"/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080" name="Google Shape;408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2" name="Google Shape;4082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83" name="Google Shape;4083;p2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8" name="Google Shape;4158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59" name="Google Shape;4159;p2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4" name="Google Shape;4234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5" name="Google Shape;423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36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7" name="Google Shape;4237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38" name="Google Shape;4238;p29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9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9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7" name="Google Shape;4257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58" name="Google Shape;4258;p29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7" name="Google Shape;4277;p29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78" name="Google Shape;4278;p29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9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9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5" name="Google Shape;4315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316" name="Google Shape;4316;p29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9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9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9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9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9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9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9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9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9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9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9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9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9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9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9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9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9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9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9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9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9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9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9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9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9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3" name="Google Shape;435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9" name="Google Shape;289;p4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4"/>
          <p:cNvGrpSpPr/>
          <p:nvPr/>
        </p:nvGrpSpPr>
        <p:grpSpPr>
          <a:xfrm flipH="1" rot="10800000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2" name="Google Shape;312;p4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5" name="Google Shape;335;p4"/>
            <p:cNvSpPr/>
            <p:nvPr/>
          </p:nvSpPr>
          <p:spPr>
            <a:xfrm>
              <a:off x="1376350" y="3185050"/>
              <a:ext cx="122650" cy="64600"/>
            </a:xfrm>
            <a:custGeom>
              <a:rect b="b" l="l" r="r" t="t"/>
              <a:pathLst>
                <a:path extrusionOk="0" h="2584" w="4906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800100" y="2952275"/>
              <a:ext cx="104775" cy="297100"/>
            </a:xfrm>
            <a:custGeom>
              <a:rect b="b" l="l" r="r" t="t"/>
              <a:pathLst>
                <a:path extrusionOk="0" h="11884" w="4191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904875" y="2946325"/>
              <a:ext cx="142600" cy="33075"/>
            </a:xfrm>
            <a:custGeom>
              <a:rect b="b" l="l" r="r" t="t"/>
              <a:pathLst>
                <a:path extrusionOk="0" h="1323" w="5704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48625" y="3121050"/>
              <a:ext cx="184275" cy="128900"/>
            </a:xfrm>
            <a:custGeom>
              <a:rect b="b" l="l" r="r" t="t"/>
              <a:pathLst>
                <a:path extrusionOk="0" h="5156" w="7371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33150" y="2989475"/>
              <a:ext cx="25925" cy="257800"/>
            </a:xfrm>
            <a:custGeom>
              <a:rect b="b" l="l" r="r" t="t"/>
              <a:pathLst>
                <a:path extrusionOk="0" h="10312" w="1037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053400" y="2846600"/>
              <a:ext cx="15500" cy="122375"/>
            </a:xfrm>
            <a:custGeom>
              <a:rect b="b" l="l" r="r" t="t"/>
              <a:pathLst>
                <a:path extrusionOk="0" h="4895" w="62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66500" y="2977275"/>
              <a:ext cx="92300" cy="25925"/>
            </a:xfrm>
            <a:custGeom>
              <a:rect b="b" l="l" r="r" t="t"/>
              <a:pathLst>
                <a:path extrusionOk="0" h="1037" w="3692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237650" y="3057050"/>
              <a:ext cx="96150" cy="61950"/>
            </a:xfrm>
            <a:custGeom>
              <a:rect b="b" l="l" r="r" t="t"/>
              <a:pathLst>
                <a:path extrusionOk="0" h="2478" w="3846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071550" y="2841850"/>
              <a:ext cx="93775" cy="152425"/>
            </a:xfrm>
            <a:custGeom>
              <a:rect b="b" l="l" r="r" t="t"/>
              <a:pathLst>
                <a:path extrusionOk="0" h="6097" w="3751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169475" y="3008825"/>
              <a:ext cx="65525" cy="109275"/>
            </a:xfrm>
            <a:custGeom>
              <a:rect b="b" l="l" r="r" t="t"/>
              <a:pathLst>
                <a:path extrusionOk="0" h="4371" w="2621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232575" y="3125225"/>
              <a:ext cx="48550" cy="124150"/>
            </a:xfrm>
            <a:custGeom>
              <a:rect b="b" l="l" r="r" t="t"/>
              <a:pathLst>
                <a:path extrusionOk="0" h="4966" w="1942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356400" y="3074925"/>
              <a:ext cx="20275" cy="174450"/>
            </a:xfrm>
            <a:custGeom>
              <a:rect b="b" l="l" r="r" t="t"/>
              <a:pathLst>
                <a:path extrusionOk="0" h="6978" w="811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378125" y="3063600"/>
              <a:ext cx="123575" cy="114025"/>
            </a:xfrm>
            <a:custGeom>
              <a:rect b="b" l="l" r="r" t="t"/>
              <a:pathLst>
                <a:path extrusionOk="0" h="4561" w="4943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512075" y="3187125"/>
              <a:ext cx="68200" cy="62250"/>
            </a:xfrm>
            <a:custGeom>
              <a:rect b="b" l="l" r="r" t="t"/>
              <a:pathLst>
                <a:path extrusionOk="0" h="2490" w="2728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516850" y="3091575"/>
              <a:ext cx="207475" cy="93200"/>
            </a:xfrm>
            <a:custGeom>
              <a:rect b="b" l="l" r="r" t="t"/>
              <a:pathLst>
                <a:path extrusionOk="0" h="3728" w="8299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920175" y="3218375"/>
              <a:ext cx="54200" cy="31275"/>
            </a:xfrm>
            <a:custGeom>
              <a:rect b="b" l="l" r="r" t="t"/>
              <a:pathLst>
                <a:path extrusionOk="0" h="1251" w="2168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726700" y="3093675"/>
              <a:ext cx="96450" cy="65500"/>
            </a:xfrm>
            <a:custGeom>
              <a:rect b="b" l="l" r="r" t="t"/>
              <a:pathLst>
                <a:path extrusionOk="0" h="2620" w="3858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826400" y="3156175"/>
              <a:ext cx="88425" cy="62825"/>
            </a:xfrm>
            <a:custGeom>
              <a:rect b="b" l="l" r="r" t="t"/>
              <a:pathLst>
                <a:path extrusionOk="0" h="2513" w="3537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577875" y="2880550"/>
              <a:ext cx="344700" cy="368825"/>
            </a:xfrm>
            <a:custGeom>
              <a:rect b="b" l="l" r="r" t="t"/>
              <a:pathLst>
                <a:path extrusionOk="0" h="14753" w="13788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787125" y="2882925"/>
              <a:ext cx="142000" cy="366450"/>
            </a:xfrm>
            <a:custGeom>
              <a:rect b="b" l="l" r="r" t="t"/>
              <a:pathLst>
                <a:path extrusionOk="0" h="14658" w="568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1937125" y="2875175"/>
              <a:ext cx="202450" cy="98250"/>
            </a:xfrm>
            <a:custGeom>
              <a:rect b="b" l="l" r="r" t="t"/>
              <a:pathLst>
                <a:path extrusionOk="0" h="3930" w="8098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088050" y="3163325"/>
              <a:ext cx="43175" cy="86050"/>
            </a:xfrm>
            <a:custGeom>
              <a:rect b="b" l="l" r="r" t="t"/>
              <a:pathLst>
                <a:path extrusionOk="0" h="3442" w="1727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130900" y="3136825"/>
              <a:ext cx="8675" cy="26525"/>
            </a:xfrm>
            <a:custGeom>
              <a:rect b="b" l="l" r="r" t="t"/>
              <a:pathLst>
                <a:path extrusionOk="0" h="1061" w="347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1923750" y="3070450"/>
              <a:ext cx="155700" cy="148550"/>
            </a:xfrm>
            <a:custGeom>
              <a:rect b="b" l="l" r="r" t="t"/>
              <a:pathLst>
                <a:path extrusionOk="0" h="5942" w="6228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881475" y="3218975"/>
              <a:ext cx="41100" cy="30100"/>
            </a:xfrm>
            <a:custGeom>
              <a:rect b="b" l="l" r="r" t="t"/>
              <a:pathLst>
                <a:path extrusionOk="0" h="1204" w="1644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085975" y="3074925"/>
              <a:ext cx="53900" cy="112825"/>
            </a:xfrm>
            <a:custGeom>
              <a:rect b="b" l="l" r="r" t="t"/>
              <a:pathLst>
                <a:path extrusionOk="0" h="4513" w="2156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128225" y="3239825"/>
              <a:ext cx="11350" cy="9550"/>
            </a:xfrm>
            <a:custGeom>
              <a:rect b="b" l="l" r="r" t="t"/>
              <a:pathLst>
                <a:path extrusionOk="0" h="382" w="454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326050" y="3014475"/>
              <a:ext cx="64325" cy="61350"/>
            </a:xfrm>
            <a:custGeom>
              <a:rect b="b" l="l" r="r" t="t"/>
              <a:pathLst>
                <a:path extrusionOk="0" h="2454" w="2573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1048925" y="2815500"/>
              <a:ext cx="33075" cy="31625"/>
            </a:xfrm>
            <a:custGeom>
              <a:rect b="b" l="l" r="r" t="t"/>
              <a:pathLst>
                <a:path extrusionOk="0" h="1265" w="1323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026600" y="3246400"/>
              <a:ext cx="18475" cy="2975"/>
            </a:xfrm>
            <a:custGeom>
              <a:rect b="b" l="l" r="r" t="t"/>
              <a:pathLst>
                <a:path extrusionOk="0" h="119" w="739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895625" y="2943300"/>
              <a:ext cx="11950" cy="10575"/>
            </a:xfrm>
            <a:custGeom>
              <a:rect b="b" l="l" r="r" t="t"/>
              <a:pathLst>
                <a:path extrusionOk="0" h="423" w="478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156975" y="2989650"/>
              <a:ext cx="22950" cy="21900"/>
            </a:xfrm>
            <a:custGeom>
              <a:rect b="b" l="l" r="r" t="t"/>
              <a:pathLst>
                <a:path extrusionOk="0" h="876" w="918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073450" y="3055500"/>
              <a:ext cx="22950" cy="21425"/>
            </a:xfrm>
            <a:custGeom>
              <a:rect b="b" l="l" r="r" t="t"/>
              <a:pathLst>
                <a:path extrusionOk="0" h="857" w="918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916900" y="2863525"/>
              <a:ext cx="22350" cy="21800"/>
            </a:xfrm>
            <a:custGeom>
              <a:rect b="b" l="l" r="r" t="t"/>
              <a:pathLst>
                <a:path extrusionOk="0" h="872" w="894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495125" y="3172075"/>
              <a:ext cx="22625" cy="21700"/>
            </a:xfrm>
            <a:custGeom>
              <a:rect b="b" l="l" r="r" t="t"/>
              <a:pathLst>
                <a:path extrusionOk="0" h="868" w="905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1045650" y="2968400"/>
              <a:ext cx="21750" cy="21700"/>
            </a:xfrm>
            <a:custGeom>
              <a:rect b="b" l="l" r="r" t="t"/>
              <a:pathLst>
                <a:path extrusionOk="0" h="868" w="87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912725" y="3209100"/>
              <a:ext cx="13425" cy="12625"/>
            </a:xfrm>
            <a:custGeom>
              <a:rect b="b" l="l" r="r" t="t"/>
              <a:pathLst>
                <a:path extrusionOk="0" h="505" w="537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001725" y="3124475"/>
              <a:ext cx="13725" cy="12675"/>
            </a:xfrm>
            <a:custGeom>
              <a:rect b="b" l="l" r="r" t="t"/>
              <a:pathLst>
                <a:path extrusionOk="0" h="507" w="549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487375" y="3210250"/>
              <a:ext cx="14025" cy="12500"/>
            </a:xfrm>
            <a:custGeom>
              <a:rect b="b" l="l" r="r" t="t"/>
              <a:pathLst>
                <a:path extrusionOk="0" h="500" w="561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315625" y="3080850"/>
              <a:ext cx="13725" cy="12425"/>
            </a:xfrm>
            <a:custGeom>
              <a:rect b="b" l="l" r="r" t="t"/>
              <a:pathLst>
                <a:path extrusionOk="0" h="497" w="549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229600" y="3113600"/>
              <a:ext cx="13125" cy="12650"/>
            </a:xfrm>
            <a:custGeom>
              <a:rect b="b" l="l" r="r" t="t"/>
              <a:pathLst>
                <a:path extrusionOk="0" h="506" w="525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1729075" y="3062625"/>
              <a:ext cx="13725" cy="12475"/>
            </a:xfrm>
            <a:custGeom>
              <a:rect b="b" l="l" r="r" t="t"/>
              <a:pathLst>
                <a:path extrusionOk="0" h="499" w="549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" name="Google Shape;378;p4"/>
          <p:cNvSpPr txBox="1"/>
          <p:nvPr>
            <p:ph idx="1" type="body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9" name="Google Shape;37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82" name="Google Shape;382;p5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02" name="Google Shape;402;p5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5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2" name="Google Shape;422;p5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60" name="Google Shape;460;p5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5"/>
          <p:cNvSpPr txBox="1"/>
          <p:nvPr>
            <p:ph idx="2" type="title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9" name="Google Shape;499;p5"/>
          <p:cNvSpPr txBox="1"/>
          <p:nvPr>
            <p:ph idx="3" type="title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5"/>
          <p:cNvSpPr txBox="1"/>
          <p:nvPr>
            <p:ph idx="1" type="subTitle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1" name="Google Shape;501;p5"/>
          <p:cNvSpPr txBox="1"/>
          <p:nvPr>
            <p:ph idx="4" type="subTitle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2" name="Google Shape;50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5" name="Google Shape;505;p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6" name="Google Shape;566;p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7" name="Google Shape;627;p6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6"/>
          <p:cNvGrpSpPr/>
          <p:nvPr/>
        </p:nvGrpSpPr>
        <p:grpSpPr>
          <a:xfrm flipH="1" rot="10800000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50" name="Google Shape;650;p6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3" name="Google Shape;67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6" name="Google Shape;676;p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52" name="Google Shape;752;p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7"/>
          <p:cNvSpPr txBox="1"/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5" name="Google Shape;815;p7"/>
          <p:cNvSpPr txBox="1"/>
          <p:nvPr>
            <p:ph idx="1" type="subTitle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16" name="Google Shape;81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8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819" name="Google Shape;819;p8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8"/>
          <p:cNvGrpSpPr/>
          <p:nvPr/>
        </p:nvGrpSpPr>
        <p:grpSpPr>
          <a:xfrm flipH="1" rot="10800000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880" name="Google Shape;880;p8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8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941" name="Google Shape;941;p8"/>
            <p:cNvSpPr/>
            <p:nvPr/>
          </p:nvSpPr>
          <p:spPr>
            <a:xfrm>
              <a:off x="2285400" y="4527175"/>
              <a:ext cx="133950" cy="42000"/>
            </a:xfrm>
            <a:custGeom>
              <a:rect b="b" l="l" r="r" t="t"/>
              <a:pathLst>
                <a:path extrusionOk="0" h="1680" w="5358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2429750" y="45274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111850" y="4560225"/>
              <a:ext cx="163750" cy="40800"/>
            </a:xfrm>
            <a:custGeom>
              <a:rect b="b" l="l" r="r" t="t"/>
              <a:pathLst>
                <a:path extrusionOk="0" h="1632" w="655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428575" y="45256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426775" y="452420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428275" y="45254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2115725" y="4376850"/>
              <a:ext cx="176250" cy="92600"/>
            </a:xfrm>
            <a:custGeom>
              <a:rect b="b" l="l" r="r" t="t"/>
              <a:pathLst>
                <a:path extrusionOk="0" h="3704" w="705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300575" y="4463175"/>
              <a:ext cx="126525" cy="69375"/>
            </a:xfrm>
            <a:custGeom>
              <a:rect b="b" l="l" r="r" t="t"/>
              <a:pathLst>
                <a:path extrusionOk="0" h="2775" w="5061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1777600" y="4208100"/>
              <a:ext cx="336950" cy="170275"/>
            </a:xfrm>
            <a:custGeom>
              <a:rect b="b" l="l" r="r" t="t"/>
              <a:pathLst>
                <a:path extrusionOk="0" h="6811" w="13478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2429750" y="452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428575" y="45254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3679325" y="4491150"/>
              <a:ext cx="76525" cy="109875"/>
            </a:xfrm>
            <a:custGeom>
              <a:rect b="b" l="l" r="r" t="t"/>
              <a:pathLst>
                <a:path extrusionOk="0" h="4395" w="3061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424225" y="4426275"/>
              <a:ext cx="150925" cy="98550"/>
            </a:xfrm>
            <a:custGeom>
              <a:rect b="b" l="l" r="r" t="t"/>
              <a:pathLst>
                <a:path extrusionOk="0" h="3942" w="6037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3171525" y="4426275"/>
              <a:ext cx="259275" cy="123550"/>
            </a:xfrm>
            <a:custGeom>
              <a:rect b="b" l="l" r="r" t="t"/>
              <a:pathLst>
                <a:path extrusionOk="0" h="4942" w="10371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3599850" y="4534025"/>
              <a:ext cx="100925" cy="67000"/>
            </a:xfrm>
            <a:custGeom>
              <a:rect b="b" l="l" r="r" t="t"/>
              <a:pathLst>
                <a:path extrusionOk="0" h="2680" w="4037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3456675" y="4539975"/>
              <a:ext cx="126825" cy="61050"/>
            </a:xfrm>
            <a:custGeom>
              <a:rect b="b" l="l" r="r" t="t"/>
              <a:pathLst>
                <a:path extrusionOk="0" h="2442" w="5073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3602825" y="4479850"/>
              <a:ext cx="91100" cy="56275"/>
            </a:xfrm>
            <a:custGeom>
              <a:rect b="b" l="l" r="r" t="t"/>
              <a:pathLst>
                <a:path extrusionOk="0" h="2251" w="3644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2987850" y="4144100"/>
              <a:ext cx="175650" cy="396800"/>
            </a:xfrm>
            <a:custGeom>
              <a:rect b="b" l="l" r="r" t="t"/>
              <a:pathLst>
                <a:path extrusionOk="0" h="15872" w="7026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3159900" y="4553675"/>
              <a:ext cx="31275" cy="47350"/>
            </a:xfrm>
            <a:custGeom>
              <a:rect b="b" l="l" r="r" t="t"/>
              <a:pathLst>
                <a:path extrusionOk="0" h="1894" w="1251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2998275" y="4539850"/>
              <a:ext cx="156900" cy="61175"/>
            </a:xfrm>
            <a:custGeom>
              <a:rect b="b" l="l" r="r" t="t"/>
              <a:pathLst>
                <a:path extrusionOk="0" h="2447" w="6276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838450" y="4144100"/>
              <a:ext cx="147950" cy="456925"/>
            </a:xfrm>
            <a:custGeom>
              <a:rect b="b" l="l" r="r" t="t"/>
              <a:pathLst>
                <a:path extrusionOk="0" h="18277" w="5918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2418450" y="4523000"/>
              <a:ext cx="17875" cy="77425"/>
            </a:xfrm>
            <a:custGeom>
              <a:rect b="b" l="l" r="r" t="t"/>
              <a:pathLst>
                <a:path extrusionOk="0" h="3097" w="715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269325" y="4231000"/>
              <a:ext cx="70575" cy="370025"/>
            </a:xfrm>
            <a:custGeom>
              <a:rect b="b" l="l" r="r" t="t"/>
              <a:pathLst>
                <a:path extrusionOk="0" h="14801" w="2823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768950" y="4217025"/>
              <a:ext cx="178625" cy="268800"/>
            </a:xfrm>
            <a:custGeom>
              <a:rect b="b" l="l" r="r" t="t"/>
              <a:pathLst>
                <a:path extrusionOk="0" h="10752" w="7145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949050" y="4488775"/>
              <a:ext cx="83350" cy="112250"/>
            </a:xfrm>
            <a:custGeom>
              <a:rect b="b" l="l" r="r" t="t"/>
              <a:pathLst>
                <a:path extrusionOk="0" h="4490" w="3334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528150" y="4542950"/>
              <a:ext cx="62250" cy="58075"/>
            </a:xfrm>
            <a:custGeom>
              <a:rect b="b" l="l" r="r" t="t"/>
              <a:pathLst>
                <a:path extrusionOk="0" h="2323" w="249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404925" y="4411375"/>
              <a:ext cx="121475" cy="132500"/>
            </a:xfrm>
            <a:custGeom>
              <a:rect b="b" l="l" r="r" t="t"/>
              <a:pathLst>
                <a:path extrusionOk="0" h="5300" w="4859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219200" y="4222975"/>
              <a:ext cx="181275" cy="185450"/>
            </a:xfrm>
            <a:custGeom>
              <a:rect b="b" l="l" r="r" t="t"/>
              <a:pathLst>
                <a:path extrusionOk="0" h="7418" w="7251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770450" y="4228325"/>
              <a:ext cx="568850" cy="372400"/>
            </a:xfrm>
            <a:custGeom>
              <a:rect b="b" l="l" r="r" t="t"/>
              <a:pathLst>
                <a:path extrusionOk="0" h="14896" w="22754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757350" y="4183475"/>
              <a:ext cx="13125" cy="6775"/>
            </a:xfrm>
            <a:custGeom>
              <a:rect b="b" l="l" r="r" t="t"/>
              <a:pathLst>
                <a:path extrusionOk="0" h="271" w="525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82325" y="4218800"/>
              <a:ext cx="269100" cy="382525"/>
            </a:xfrm>
            <a:custGeom>
              <a:rect b="b" l="l" r="r" t="t"/>
              <a:pathLst>
                <a:path extrusionOk="0" h="15301" w="10764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045650" y="4224750"/>
              <a:ext cx="149150" cy="194700"/>
            </a:xfrm>
            <a:custGeom>
              <a:rect b="b" l="l" r="r" t="t"/>
              <a:pathLst>
                <a:path extrusionOk="0" h="7788" w="5966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892950" y="4416450"/>
              <a:ext cx="147075" cy="184575"/>
            </a:xfrm>
            <a:custGeom>
              <a:rect b="b" l="l" r="r" t="t"/>
              <a:pathLst>
                <a:path extrusionOk="0" h="7383" w="5883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395700" y="4211350"/>
              <a:ext cx="354825" cy="200650"/>
            </a:xfrm>
            <a:custGeom>
              <a:rect b="b" l="l" r="r" t="t"/>
              <a:pathLst>
                <a:path extrusionOk="0" h="8026" w="14193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92100" y="4407825"/>
              <a:ext cx="300350" cy="178900"/>
            </a:xfrm>
            <a:custGeom>
              <a:rect b="b" l="l" r="r" t="t"/>
              <a:pathLst>
                <a:path extrusionOk="0" h="7156" w="12014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231100" y="4199750"/>
              <a:ext cx="516150" cy="14325"/>
            </a:xfrm>
            <a:custGeom>
              <a:rect b="b" l="l" r="r" t="t"/>
              <a:pathLst>
                <a:path extrusionOk="0" h="573" w="20646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89375" y="3382100"/>
              <a:ext cx="866225" cy="816200"/>
            </a:xfrm>
            <a:custGeom>
              <a:rect b="b" l="l" r="r" t="t"/>
              <a:pathLst>
                <a:path extrusionOk="0" h="32648" w="34649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953675" y="3873825"/>
              <a:ext cx="242625" cy="319700"/>
            </a:xfrm>
            <a:custGeom>
              <a:rect b="b" l="l" r="r" t="t"/>
              <a:pathLst>
                <a:path extrusionOk="0" h="12788" w="9705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015000" y="4311375"/>
              <a:ext cx="67875" cy="261950"/>
            </a:xfrm>
            <a:custGeom>
              <a:rect b="b" l="l" r="r" t="t"/>
              <a:pathLst>
                <a:path extrusionOk="0" h="10478" w="2715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011725" y="4302450"/>
              <a:ext cx="2100" cy="2700"/>
            </a:xfrm>
            <a:custGeom>
              <a:rect b="b" l="l" r="r" t="t"/>
              <a:pathLst>
                <a:path extrusionOk="0" h="108" w="84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919450" y="3886925"/>
              <a:ext cx="99725" cy="406625"/>
            </a:xfrm>
            <a:custGeom>
              <a:rect b="b" l="l" r="r" t="t"/>
              <a:pathLst>
                <a:path extrusionOk="0" h="16265" w="3989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889075" y="4214625"/>
              <a:ext cx="298000" cy="168500"/>
            </a:xfrm>
            <a:custGeom>
              <a:rect b="b" l="l" r="r" t="t"/>
              <a:pathLst>
                <a:path extrusionOk="0" h="6740" w="1192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889375" y="3623200"/>
              <a:ext cx="34550" cy="166100"/>
            </a:xfrm>
            <a:custGeom>
              <a:rect b="b" l="l" r="r" t="t"/>
              <a:pathLst>
                <a:path extrusionOk="0" h="6644" w="1382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889075" y="3786975"/>
              <a:ext cx="91725" cy="100275"/>
            </a:xfrm>
            <a:custGeom>
              <a:rect b="b" l="l" r="r" t="t"/>
              <a:pathLst>
                <a:path extrusionOk="0" h="4011" w="3669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3670975" y="4475375"/>
              <a:ext cx="17900" cy="18025"/>
            </a:xfrm>
            <a:custGeom>
              <a:rect b="b" l="l" r="r" t="t"/>
              <a:pathLst>
                <a:path extrusionOk="0" h="721" w="716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2319625" y="4195250"/>
              <a:ext cx="36625" cy="35925"/>
            </a:xfrm>
            <a:custGeom>
              <a:rect b="b" l="l" r="r" t="t"/>
              <a:pathLst>
                <a:path extrusionOk="0" h="1437" w="1465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81675" y="4184500"/>
              <a:ext cx="50625" cy="49950"/>
            </a:xfrm>
            <a:custGeom>
              <a:rect b="b" l="l" r="r" t="t"/>
              <a:pathLst>
                <a:path extrusionOk="0" h="1998" w="2025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061125" y="4571450"/>
              <a:ext cx="36050" cy="28975"/>
            </a:xfrm>
            <a:custGeom>
              <a:rect b="b" l="l" r="r" t="t"/>
              <a:pathLst>
                <a:path extrusionOk="0" h="1159" w="1442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745750" y="4188500"/>
              <a:ext cx="36925" cy="35975"/>
            </a:xfrm>
            <a:custGeom>
              <a:rect b="b" l="l" r="r" t="t"/>
              <a:pathLst>
                <a:path extrusionOk="0" h="1439" w="1477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568600" y="4511575"/>
              <a:ext cx="36025" cy="35350"/>
            </a:xfrm>
            <a:custGeom>
              <a:rect b="b" l="l" r="r" t="t"/>
              <a:pathLst>
                <a:path extrusionOk="0" h="1414" w="1441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2968800" y="4112475"/>
              <a:ext cx="37550" cy="35500"/>
            </a:xfrm>
            <a:custGeom>
              <a:rect b="b" l="l" r="r" t="t"/>
              <a:pathLst>
                <a:path extrusionOk="0" h="1420" w="1502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1008750" y="428547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388550" y="4405125"/>
              <a:ext cx="20875" cy="20950"/>
            </a:xfrm>
            <a:custGeom>
              <a:rect b="b" l="l" r="r" t="t"/>
              <a:pathLst>
                <a:path extrusionOk="0" h="838" w="835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1214725" y="4506025"/>
              <a:ext cx="20850" cy="20900"/>
            </a:xfrm>
            <a:custGeom>
              <a:rect b="b" l="l" r="r" t="t"/>
              <a:pathLst>
                <a:path extrusionOk="0" h="836" w="834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064225" y="4565550"/>
              <a:ext cx="21175" cy="20600"/>
            </a:xfrm>
            <a:custGeom>
              <a:rect b="b" l="l" r="r" t="t"/>
              <a:pathLst>
                <a:path extrusionOk="0" h="824" w="847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3153650" y="4535800"/>
              <a:ext cx="20875" cy="20900"/>
            </a:xfrm>
            <a:custGeom>
              <a:rect b="b" l="l" r="r" t="t"/>
              <a:pathLst>
                <a:path extrusionOk="0" h="836" w="835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938625" y="4462425"/>
              <a:ext cx="21450" cy="20550"/>
            </a:xfrm>
            <a:custGeom>
              <a:rect b="b" l="l" r="r" t="t"/>
              <a:pathLst>
                <a:path extrusionOk="0" h="822" w="858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063050" y="4381300"/>
              <a:ext cx="20850" cy="20650"/>
            </a:xfrm>
            <a:custGeom>
              <a:rect b="b" l="l" r="r" t="t"/>
              <a:pathLst>
                <a:path extrusionOk="0" h="826" w="834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8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1003" name="Google Shape;1003;p8"/>
            <p:cNvSpPr/>
            <p:nvPr/>
          </p:nvSpPr>
          <p:spPr>
            <a:xfrm>
              <a:off x="2285400" y="4527175"/>
              <a:ext cx="133950" cy="42000"/>
            </a:xfrm>
            <a:custGeom>
              <a:rect b="b" l="l" r="r" t="t"/>
              <a:pathLst>
                <a:path extrusionOk="0" h="1680" w="5358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429750" y="45274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111850" y="4560225"/>
              <a:ext cx="163750" cy="40800"/>
            </a:xfrm>
            <a:custGeom>
              <a:rect b="b" l="l" r="r" t="t"/>
              <a:pathLst>
                <a:path extrusionOk="0" h="1632" w="655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428575" y="45256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426775" y="452420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428275" y="45254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2115725" y="4376850"/>
              <a:ext cx="176250" cy="92600"/>
            </a:xfrm>
            <a:custGeom>
              <a:rect b="b" l="l" r="r" t="t"/>
              <a:pathLst>
                <a:path extrusionOk="0" h="3704" w="705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2300575" y="4463175"/>
              <a:ext cx="126525" cy="69375"/>
            </a:xfrm>
            <a:custGeom>
              <a:rect b="b" l="l" r="r" t="t"/>
              <a:pathLst>
                <a:path extrusionOk="0" h="2775" w="5061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1777600" y="4208100"/>
              <a:ext cx="336950" cy="170275"/>
            </a:xfrm>
            <a:custGeom>
              <a:rect b="b" l="l" r="r" t="t"/>
              <a:pathLst>
                <a:path extrusionOk="0" h="6811" w="13478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429750" y="452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2428575" y="45254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679325" y="4491150"/>
              <a:ext cx="76525" cy="109875"/>
            </a:xfrm>
            <a:custGeom>
              <a:rect b="b" l="l" r="r" t="t"/>
              <a:pathLst>
                <a:path extrusionOk="0" h="4395" w="3061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3424225" y="4426275"/>
              <a:ext cx="150925" cy="98550"/>
            </a:xfrm>
            <a:custGeom>
              <a:rect b="b" l="l" r="r" t="t"/>
              <a:pathLst>
                <a:path extrusionOk="0" h="3942" w="6037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3171525" y="4426275"/>
              <a:ext cx="259275" cy="123550"/>
            </a:xfrm>
            <a:custGeom>
              <a:rect b="b" l="l" r="r" t="t"/>
              <a:pathLst>
                <a:path extrusionOk="0" h="4942" w="10371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3599850" y="4534025"/>
              <a:ext cx="100925" cy="67000"/>
            </a:xfrm>
            <a:custGeom>
              <a:rect b="b" l="l" r="r" t="t"/>
              <a:pathLst>
                <a:path extrusionOk="0" h="2680" w="4037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3456675" y="4539975"/>
              <a:ext cx="126825" cy="61050"/>
            </a:xfrm>
            <a:custGeom>
              <a:rect b="b" l="l" r="r" t="t"/>
              <a:pathLst>
                <a:path extrusionOk="0" h="2442" w="5073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3602825" y="4479850"/>
              <a:ext cx="91100" cy="56275"/>
            </a:xfrm>
            <a:custGeom>
              <a:rect b="b" l="l" r="r" t="t"/>
              <a:pathLst>
                <a:path extrusionOk="0" h="2251" w="3644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87850" y="4144100"/>
              <a:ext cx="175650" cy="396800"/>
            </a:xfrm>
            <a:custGeom>
              <a:rect b="b" l="l" r="r" t="t"/>
              <a:pathLst>
                <a:path extrusionOk="0" h="15872" w="7026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3159900" y="4553675"/>
              <a:ext cx="31275" cy="47350"/>
            </a:xfrm>
            <a:custGeom>
              <a:rect b="b" l="l" r="r" t="t"/>
              <a:pathLst>
                <a:path extrusionOk="0" h="1894" w="1251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998275" y="4539850"/>
              <a:ext cx="156900" cy="61175"/>
            </a:xfrm>
            <a:custGeom>
              <a:rect b="b" l="l" r="r" t="t"/>
              <a:pathLst>
                <a:path extrusionOk="0" h="2447" w="6276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838450" y="4144100"/>
              <a:ext cx="147950" cy="456925"/>
            </a:xfrm>
            <a:custGeom>
              <a:rect b="b" l="l" r="r" t="t"/>
              <a:pathLst>
                <a:path extrusionOk="0" h="18277" w="5918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2418450" y="4523000"/>
              <a:ext cx="17875" cy="77425"/>
            </a:xfrm>
            <a:custGeom>
              <a:rect b="b" l="l" r="r" t="t"/>
              <a:pathLst>
                <a:path extrusionOk="0" h="3097" w="715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269325" y="4231000"/>
              <a:ext cx="70575" cy="370025"/>
            </a:xfrm>
            <a:custGeom>
              <a:rect b="b" l="l" r="r" t="t"/>
              <a:pathLst>
                <a:path extrusionOk="0" h="14801" w="2823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768950" y="4217025"/>
              <a:ext cx="178625" cy="268800"/>
            </a:xfrm>
            <a:custGeom>
              <a:rect b="b" l="l" r="r" t="t"/>
              <a:pathLst>
                <a:path extrusionOk="0" h="10752" w="7145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949050" y="4488775"/>
              <a:ext cx="83350" cy="112250"/>
            </a:xfrm>
            <a:custGeom>
              <a:rect b="b" l="l" r="r" t="t"/>
              <a:pathLst>
                <a:path extrusionOk="0" h="4490" w="3334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528150" y="4542950"/>
              <a:ext cx="62250" cy="58075"/>
            </a:xfrm>
            <a:custGeom>
              <a:rect b="b" l="l" r="r" t="t"/>
              <a:pathLst>
                <a:path extrusionOk="0" h="2323" w="249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404925" y="4411375"/>
              <a:ext cx="121475" cy="132500"/>
            </a:xfrm>
            <a:custGeom>
              <a:rect b="b" l="l" r="r" t="t"/>
              <a:pathLst>
                <a:path extrusionOk="0" h="5300" w="4859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219200" y="4222975"/>
              <a:ext cx="181275" cy="185450"/>
            </a:xfrm>
            <a:custGeom>
              <a:rect b="b" l="l" r="r" t="t"/>
              <a:pathLst>
                <a:path extrusionOk="0" h="7418" w="7251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770450" y="4228325"/>
              <a:ext cx="568850" cy="372400"/>
            </a:xfrm>
            <a:custGeom>
              <a:rect b="b" l="l" r="r" t="t"/>
              <a:pathLst>
                <a:path extrusionOk="0" h="14896" w="22754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757350" y="4183475"/>
              <a:ext cx="13125" cy="6775"/>
            </a:xfrm>
            <a:custGeom>
              <a:rect b="b" l="l" r="r" t="t"/>
              <a:pathLst>
                <a:path extrusionOk="0" h="271" w="525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482325" y="4218800"/>
              <a:ext cx="269100" cy="382525"/>
            </a:xfrm>
            <a:custGeom>
              <a:rect b="b" l="l" r="r" t="t"/>
              <a:pathLst>
                <a:path extrusionOk="0" h="15301" w="10764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045650" y="4224750"/>
              <a:ext cx="149150" cy="194700"/>
            </a:xfrm>
            <a:custGeom>
              <a:rect b="b" l="l" r="r" t="t"/>
              <a:pathLst>
                <a:path extrusionOk="0" h="7788" w="5966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892950" y="4416450"/>
              <a:ext cx="147075" cy="184575"/>
            </a:xfrm>
            <a:custGeom>
              <a:rect b="b" l="l" r="r" t="t"/>
              <a:pathLst>
                <a:path extrusionOk="0" h="7383" w="5883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395700" y="4211350"/>
              <a:ext cx="354825" cy="200650"/>
            </a:xfrm>
            <a:custGeom>
              <a:rect b="b" l="l" r="r" t="t"/>
              <a:pathLst>
                <a:path extrusionOk="0" h="8026" w="14193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092100" y="4407825"/>
              <a:ext cx="300350" cy="178900"/>
            </a:xfrm>
            <a:custGeom>
              <a:rect b="b" l="l" r="r" t="t"/>
              <a:pathLst>
                <a:path extrusionOk="0" h="7156" w="12014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231100" y="4199750"/>
              <a:ext cx="516150" cy="14325"/>
            </a:xfrm>
            <a:custGeom>
              <a:rect b="b" l="l" r="r" t="t"/>
              <a:pathLst>
                <a:path extrusionOk="0" h="573" w="20646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89375" y="3382100"/>
              <a:ext cx="866225" cy="816200"/>
            </a:xfrm>
            <a:custGeom>
              <a:rect b="b" l="l" r="r" t="t"/>
              <a:pathLst>
                <a:path extrusionOk="0" h="32648" w="34649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953675" y="3873825"/>
              <a:ext cx="242625" cy="319700"/>
            </a:xfrm>
            <a:custGeom>
              <a:rect b="b" l="l" r="r" t="t"/>
              <a:pathLst>
                <a:path extrusionOk="0" h="12788" w="9705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015000" y="4311375"/>
              <a:ext cx="67875" cy="261950"/>
            </a:xfrm>
            <a:custGeom>
              <a:rect b="b" l="l" r="r" t="t"/>
              <a:pathLst>
                <a:path extrusionOk="0" h="10478" w="2715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1011725" y="4302450"/>
              <a:ext cx="2100" cy="2700"/>
            </a:xfrm>
            <a:custGeom>
              <a:rect b="b" l="l" r="r" t="t"/>
              <a:pathLst>
                <a:path extrusionOk="0" h="108" w="84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919450" y="3886925"/>
              <a:ext cx="99725" cy="406625"/>
            </a:xfrm>
            <a:custGeom>
              <a:rect b="b" l="l" r="r" t="t"/>
              <a:pathLst>
                <a:path extrusionOk="0" h="16265" w="3989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889075" y="4214625"/>
              <a:ext cx="298000" cy="168500"/>
            </a:xfrm>
            <a:custGeom>
              <a:rect b="b" l="l" r="r" t="t"/>
              <a:pathLst>
                <a:path extrusionOk="0" h="6740" w="1192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889375" y="3623200"/>
              <a:ext cx="34550" cy="166100"/>
            </a:xfrm>
            <a:custGeom>
              <a:rect b="b" l="l" r="r" t="t"/>
              <a:pathLst>
                <a:path extrusionOk="0" h="6644" w="1382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889075" y="3786975"/>
              <a:ext cx="91725" cy="100275"/>
            </a:xfrm>
            <a:custGeom>
              <a:rect b="b" l="l" r="r" t="t"/>
              <a:pathLst>
                <a:path extrusionOk="0" h="4011" w="3669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3670975" y="4475375"/>
              <a:ext cx="17900" cy="18025"/>
            </a:xfrm>
            <a:custGeom>
              <a:rect b="b" l="l" r="r" t="t"/>
              <a:pathLst>
                <a:path extrusionOk="0" h="721" w="716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2319625" y="4195250"/>
              <a:ext cx="36625" cy="35925"/>
            </a:xfrm>
            <a:custGeom>
              <a:rect b="b" l="l" r="r" t="t"/>
              <a:pathLst>
                <a:path extrusionOk="0" h="1437" w="1465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181675" y="4184500"/>
              <a:ext cx="50625" cy="49950"/>
            </a:xfrm>
            <a:custGeom>
              <a:rect b="b" l="l" r="r" t="t"/>
              <a:pathLst>
                <a:path extrusionOk="0" h="1998" w="2025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061125" y="4571450"/>
              <a:ext cx="36050" cy="28975"/>
            </a:xfrm>
            <a:custGeom>
              <a:rect b="b" l="l" r="r" t="t"/>
              <a:pathLst>
                <a:path extrusionOk="0" h="1159" w="1442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1745750" y="4188500"/>
              <a:ext cx="36925" cy="35975"/>
            </a:xfrm>
            <a:custGeom>
              <a:rect b="b" l="l" r="r" t="t"/>
              <a:pathLst>
                <a:path extrusionOk="0" h="1439" w="1477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568600" y="4511575"/>
              <a:ext cx="36025" cy="35350"/>
            </a:xfrm>
            <a:custGeom>
              <a:rect b="b" l="l" r="r" t="t"/>
              <a:pathLst>
                <a:path extrusionOk="0" h="1414" w="1441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2968800" y="4112475"/>
              <a:ext cx="37550" cy="35500"/>
            </a:xfrm>
            <a:custGeom>
              <a:rect b="b" l="l" r="r" t="t"/>
              <a:pathLst>
                <a:path extrusionOk="0" h="1420" w="1502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1008750" y="428547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1388550" y="4405125"/>
              <a:ext cx="20875" cy="20950"/>
            </a:xfrm>
            <a:custGeom>
              <a:rect b="b" l="l" r="r" t="t"/>
              <a:pathLst>
                <a:path extrusionOk="0" h="838" w="835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1214725" y="4506025"/>
              <a:ext cx="20850" cy="20900"/>
            </a:xfrm>
            <a:custGeom>
              <a:rect b="b" l="l" r="r" t="t"/>
              <a:pathLst>
                <a:path extrusionOk="0" h="836" w="834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2064225" y="4565550"/>
              <a:ext cx="21175" cy="20600"/>
            </a:xfrm>
            <a:custGeom>
              <a:rect b="b" l="l" r="r" t="t"/>
              <a:pathLst>
                <a:path extrusionOk="0" h="824" w="847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3153650" y="4535800"/>
              <a:ext cx="20875" cy="20900"/>
            </a:xfrm>
            <a:custGeom>
              <a:rect b="b" l="l" r="r" t="t"/>
              <a:pathLst>
                <a:path extrusionOk="0" h="836" w="835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1938625" y="4462425"/>
              <a:ext cx="21450" cy="20550"/>
            </a:xfrm>
            <a:custGeom>
              <a:rect b="b" l="l" r="r" t="t"/>
              <a:pathLst>
                <a:path extrusionOk="0" h="822" w="858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2063050" y="4381300"/>
              <a:ext cx="20850" cy="20650"/>
            </a:xfrm>
            <a:custGeom>
              <a:rect b="b" l="l" r="r" t="t"/>
              <a:pathLst>
                <a:path extrusionOk="0" h="826" w="834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"/>
          <p:cNvSpPr txBox="1"/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6" name="Google Shape;106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9" name="Google Shape;1069;p9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24" name="Google Shape;1124;p9"/>
            <p:cNvSpPr/>
            <p:nvPr/>
          </p:nvSpPr>
          <p:spPr>
            <a:xfrm>
              <a:off x="328475" y="7378484"/>
              <a:ext cx="465911" cy="321630"/>
            </a:xfrm>
            <a:custGeom>
              <a:rect b="b" l="l" r="r" t="t"/>
              <a:pathLst>
                <a:path extrusionOk="0" h="5680" w="8228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89800" y="7701417"/>
              <a:ext cx="239411" cy="152435"/>
            </a:xfrm>
            <a:custGeom>
              <a:rect b="b" l="l" r="r" t="t"/>
              <a:pathLst>
                <a:path extrusionOk="0" h="2692" w="4228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-35568" y="7531542"/>
              <a:ext cx="118007" cy="322310"/>
            </a:xfrm>
            <a:custGeom>
              <a:rect b="b" l="l" r="r" t="t"/>
              <a:pathLst>
                <a:path extrusionOk="0" h="5692" w="2084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575246" y="7832220"/>
              <a:ext cx="24292" cy="21631"/>
            </a:xfrm>
            <a:custGeom>
              <a:rect b="b" l="l" r="r" t="t"/>
              <a:pathLst>
                <a:path extrusionOk="0" h="382" w="429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599482" y="7389923"/>
              <a:ext cx="210418" cy="434257"/>
            </a:xfrm>
            <a:custGeom>
              <a:rect b="b" l="l" r="r" t="t"/>
              <a:pathLst>
                <a:path extrusionOk="0" h="7669" w="3716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393704" y="7282052"/>
              <a:ext cx="232672" cy="310192"/>
            </a:xfrm>
            <a:custGeom>
              <a:rect b="b" l="l" r="r" t="t"/>
              <a:pathLst>
                <a:path extrusionOk="0" h="5478" w="4109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235267" y="7601643"/>
              <a:ext cx="156455" cy="219818"/>
            </a:xfrm>
            <a:custGeom>
              <a:rect b="b" l="l" r="r" t="t"/>
              <a:pathLst>
                <a:path extrusionOk="0" h="3882" w="2763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1202878" y="7822085"/>
              <a:ext cx="33805" cy="31767"/>
            </a:xfrm>
            <a:custGeom>
              <a:rect b="b" l="l" r="r" t="t"/>
              <a:pathLst>
                <a:path extrusionOk="0" h="561" w="597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-34888" y="7524803"/>
              <a:ext cx="703226" cy="329727"/>
            </a:xfrm>
            <a:custGeom>
              <a:rect b="b" l="l" r="r" t="t"/>
              <a:pathLst>
                <a:path extrusionOk="0" h="5823" w="12419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798405" y="7337431"/>
              <a:ext cx="20272" cy="11438"/>
            </a:xfrm>
            <a:custGeom>
              <a:rect b="b" l="l" r="r" t="t"/>
              <a:pathLst>
                <a:path extrusionOk="0" h="202" w="358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834815" y="7387261"/>
              <a:ext cx="442298" cy="466590"/>
            </a:xfrm>
            <a:custGeom>
              <a:rect b="b" l="l" r="r" t="t"/>
              <a:pathLst>
                <a:path extrusionOk="0" h="8240" w="7811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34416" y="7528144"/>
              <a:ext cx="287938" cy="286579"/>
            </a:xfrm>
            <a:custGeom>
              <a:rect b="b" l="l" r="r" t="t"/>
              <a:pathLst>
                <a:path extrusionOk="0" h="5061" w="5085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662729" y="7275993"/>
              <a:ext cx="258267" cy="259626"/>
            </a:xfrm>
            <a:custGeom>
              <a:rect b="b" l="l" r="r" t="t"/>
              <a:pathLst>
                <a:path extrusionOk="0" h="4585" w="4561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407181" y="7591508"/>
              <a:ext cx="482105" cy="202321"/>
            </a:xfrm>
            <a:custGeom>
              <a:rect b="b" l="l" r="r" t="t"/>
              <a:pathLst>
                <a:path extrusionOk="0" h="3573" w="8514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834815" y="7373784"/>
              <a:ext cx="567043" cy="225877"/>
            </a:xfrm>
            <a:custGeom>
              <a:rect b="b" l="l" r="r" t="t"/>
              <a:pathLst>
                <a:path extrusionOk="0" h="3989" w="10014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836797" y="7252437"/>
              <a:ext cx="767325" cy="121404"/>
            </a:xfrm>
            <a:custGeom>
              <a:rect b="b" l="l" r="r" t="t"/>
              <a:pathLst>
                <a:path extrusionOk="0" h="2144" w="13551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821339" y="5892588"/>
              <a:ext cx="1182556" cy="1463700"/>
            </a:xfrm>
            <a:custGeom>
              <a:rect b="b" l="l" r="r" t="t"/>
              <a:pathLst>
                <a:path extrusionOk="0" h="25849" w="20884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1651235" y="6707648"/>
              <a:ext cx="294676" cy="521913"/>
            </a:xfrm>
            <a:custGeom>
              <a:rect b="b" l="l" r="r" t="t"/>
              <a:pathLst>
                <a:path extrusionOk="0" h="9217" w="5204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1946534" y="7353569"/>
              <a:ext cx="2775" cy="4757"/>
            </a:xfrm>
            <a:custGeom>
              <a:rect b="b" l="l" r="r" t="t"/>
              <a:pathLst>
                <a:path extrusionOk="0" h="84" w="49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1900668" y="7369707"/>
              <a:ext cx="47282" cy="399886"/>
            </a:xfrm>
            <a:custGeom>
              <a:rect b="b" l="l" r="r" t="t"/>
              <a:pathLst>
                <a:path extrusionOk="0" h="7062" w="835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1934416" y="6716425"/>
              <a:ext cx="62740" cy="623045"/>
            </a:xfrm>
            <a:custGeom>
              <a:rect b="b" l="l" r="r" t="t"/>
              <a:pathLst>
                <a:path extrusionOk="0" h="11003" w="1108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672809" y="7259175"/>
              <a:ext cx="608209" cy="233974"/>
            </a:xfrm>
            <a:custGeom>
              <a:rect b="b" l="l" r="r" t="t"/>
              <a:pathLst>
                <a:path extrusionOk="0" h="4132" w="10741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290361" y="7488393"/>
              <a:ext cx="302774" cy="365458"/>
            </a:xfrm>
            <a:custGeom>
              <a:rect b="b" l="l" r="r" t="t"/>
              <a:pathLst>
                <a:path extrusionOk="0" h="6454" w="5347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240474" y="7486355"/>
              <a:ext cx="51302" cy="314892"/>
            </a:xfrm>
            <a:custGeom>
              <a:rect b="b" l="l" r="r" t="t"/>
              <a:pathLst>
                <a:path extrusionOk="0" h="5561" w="906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543871" y="7110138"/>
              <a:ext cx="202321" cy="177406"/>
            </a:xfrm>
            <a:custGeom>
              <a:rect b="b" l="l" r="r" t="t"/>
              <a:pathLst>
                <a:path extrusionOk="0" h="3133" w="3573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277564" y="7280750"/>
              <a:ext cx="260305" cy="214496"/>
            </a:xfrm>
            <a:custGeom>
              <a:rect b="b" l="l" r="r" t="t"/>
              <a:pathLst>
                <a:path extrusionOk="0" h="3788" w="4597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41607" y="6704307"/>
              <a:ext cx="8833" cy="5436"/>
            </a:xfrm>
            <a:custGeom>
              <a:rect b="b" l="l" r="r" t="t"/>
              <a:pathLst>
                <a:path extrusionOk="0" h="96" w="156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2368560" y="6806798"/>
              <a:ext cx="377632" cy="1047053"/>
            </a:xfrm>
            <a:custGeom>
              <a:rect b="b" l="l" r="r" t="t"/>
              <a:pathLst>
                <a:path extrusionOk="0" h="18491" w="6669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1969467" y="5905385"/>
              <a:ext cx="60702" cy="666136"/>
            </a:xfrm>
            <a:custGeom>
              <a:rect b="b" l="l" r="r" t="t"/>
              <a:pathLst>
                <a:path extrusionOk="0" h="11764" w="1072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030112" y="5901987"/>
              <a:ext cx="313589" cy="814494"/>
            </a:xfrm>
            <a:custGeom>
              <a:rect b="b" l="l" r="r" t="t"/>
              <a:pathLst>
                <a:path extrusionOk="0" h="14384" w="5538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2396250" y="6781827"/>
              <a:ext cx="349942" cy="147055"/>
            </a:xfrm>
            <a:custGeom>
              <a:rect b="b" l="l" r="r" t="t"/>
              <a:pathLst>
                <a:path extrusionOk="0" h="2597" w="618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2046987" y="6647003"/>
              <a:ext cx="260305" cy="114666"/>
            </a:xfrm>
            <a:custGeom>
              <a:rect b="b" l="l" r="r" t="t"/>
              <a:pathLst>
                <a:path extrusionOk="0" h="2025" w="4597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036907" y="5890549"/>
              <a:ext cx="708605" cy="894732"/>
            </a:xfrm>
            <a:custGeom>
              <a:rect b="b" l="l" r="r" t="t"/>
              <a:pathLst>
                <a:path extrusionOk="0" h="15801" w="12514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2303838" y="6708611"/>
              <a:ext cx="106625" cy="106398"/>
            </a:xfrm>
            <a:custGeom>
              <a:rect b="b" l="l" r="r" t="t"/>
              <a:pathLst>
                <a:path extrusionOk="0" h="1879" w="1883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889909" y="6570785"/>
              <a:ext cx="158493" cy="149773"/>
            </a:xfrm>
            <a:custGeom>
              <a:rect b="b" l="l" r="r" t="t"/>
              <a:pathLst>
                <a:path extrusionOk="0" h="2645" w="2799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-66598" y="7476899"/>
              <a:ext cx="58041" cy="54530"/>
            </a:xfrm>
            <a:custGeom>
              <a:rect b="b" l="l" r="r" t="t"/>
              <a:pathLst>
                <a:path extrusionOk="0" h="963" w="1025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2202705" y="7797170"/>
              <a:ext cx="77633" cy="55323"/>
            </a:xfrm>
            <a:custGeom>
              <a:rect b="b" l="l" r="r" t="t"/>
              <a:pathLst>
                <a:path extrusionOk="0" h="977" w="1371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03386" y="7218858"/>
              <a:ext cx="73556" cy="75255"/>
            </a:xfrm>
            <a:custGeom>
              <a:rect b="b" l="l" r="r" t="t"/>
              <a:pathLst>
                <a:path extrusionOk="0" h="1329" w="1299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1883850" y="7767045"/>
              <a:ext cx="56682" cy="53397"/>
            </a:xfrm>
            <a:custGeom>
              <a:rect b="b" l="l" r="r" t="t"/>
              <a:pathLst>
                <a:path extrusionOk="0" h="943" w="1001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154857" y="7293887"/>
              <a:ext cx="58720" cy="53511"/>
            </a:xfrm>
            <a:custGeom>
              <a:rect b="b" l="l" r="r" t="t"/>
              <a:pathLst>
                <a:path extrusionOk="0" h="945" w="1037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784929" y="7344453"/>
              <a:ext cx="55323" cy="53284"/>
            </a:xfrm>
            <a:custGeom>
              <a:rect b="b" l="l" r="r" t="t"/>
              <a:pathLst>
                <a:path extrusionOk="0" h="941" w="977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1977564" y="5832282"/>
              <a:ext cx="80917" cy="74349"/>
            </a:xfrm>
            <a:custGeom>
              <a:rect b="b" l="l" r="r" t="t"/>
              <a:pathLst>
                <a:path extrusionOk="0" h="1313" w="1429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1920260" y="7329900"/>
              <a:ext cx="31031" cy="30691"/>
            </a:xfrm>
            <a:custGeom>
              <a:rect b="b" l="l" r="r" t="t"/>
              <a:pathLst>
                <a:path extrusionOk="0" h="542" w="548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1382889" y="7588846"/>
              <a:ext cx="31767" cy="30408"/>
            </a:xfrm>
            <a:custGeom>
              <a:rect b="b" l="l" r="r" t="t"/>
              <a:pathLst>
                <a:path extrusionOk="0" h="537" w="561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1662729" y="7700511"/>
              <a:ext cx="31031" cy="31030"/>
            </a:xfrm>
            <a:custGeom>
              <a:rect b="b" l="l" r="r" t="t"/>
              <a:pathLst>
                <a:path extrusionOk="0" h="548" w="548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77908" y="7790828"/>
              <a:ext cx="33805" cy="30521"/>
            </a:xfrm>
            <a:custGeom>
              <a:rect b="b" l="l" r="r" t="t"/>
              <a:pathLst>
                <a:path extrusionOk="0" h="539" w="597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376323" y="7697170"/>
              <a:ext cx="33126" cy="31030"/>
            </a:xfrm>
            <a:custGeom>
              <a:rect b="b" l="l" r="r" t="t"/>
              <a:pathLst>
                <a:path extrusionOk="0" h="548" w="585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9"/>
          <p:cNvSpPr txBox="1"/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3" name="Google Shape;1173;p9"/>
          <p:cNvSpPr txBox="1"/>
          <p:nvPr>
            <p:ph idx="1" type="subTitle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74" name="Google Shape;117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77" name="Google Shape;1177;p10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2238075" y="1147600"/>
              <a:ext cx="52100" cy="36625"/>
            </a:xfrm>
            <a:custGeom>
              <a:rect b="b" l="l" r="r" t="t"/>
              <a:pathLst>
                <a:path extrusionOk="0" h="1465" w="2084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2285400" y="1148200"/>
              <a:ext cx="114625" cy="37225"/>
            </a:xfrm>
            <a:custGeom>
              <a:rect b="b" l="l" r="r" t="t"/>
              <a:pathLst>
                <a:path extrusionOk="0" h="1489" w="4585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2466075" y="1148200"/>
              <a:ext cx="82475" cy="241125"/>
            </a:xfrm>
            <a:custGeom>
              <a:rect b="b" l="l" r="r" t="t"/>
              <a:pathLst>
                <a:path extrusionOk="0" h="9645" w="3299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550300" y="1148200"/>
              <a:ext cx="104500" cy="242000"/>
            </a:xfrm>
            <a:custGeom>
              <a:rect b="b" l="l" r="r" t="t"/>
              <a:pathLst>
                <a:path extrusionOk="0" h="9680" w="418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536325" y="1386900"/>
              <a:ext cx="23825" cy="22275"/>
            </a:xfrm>
            <a:custGeom>
              <a:rect b="b" l="l" r="r" t="t"/>
              <a:pathLst>
                <a:path extrusionOk="0" h="891" w="953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10"/>
          <p:cNvSpPr txBox="1"/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5" name="Google Shape;1245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46" name="Google Shape;1246;p1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30"/>
          <p:cNvSpPr txBox="1"/>
          <p:nvPr>
            <p:ph type="ctrTitle"/>
          </p:nvPr>
        </p:nvSpPr>
        <p:spPr>
          <a:xfrm>
            <a:off x="3543900" y="199050"/>
            <a:ext cx="5419800" cy="21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RESUME BUILDER</a:t>
            </a:r>
            <a:endParaRPr/>
          </a:p>
        </p:txBody>
      </p:sp>
      <p:sp>
        <p:nvSpPr>
          <p:cNvPr id="4359" name="Google Shape;4359;p30"/>
          <p:cNvSpPr txBox="1"/>
          <p:nvPr>
            <p:ph idx="1" type="subTitle"/>
          </p:nvPr>
        </p:nvSpPr>
        <p:spPr>
          <a:xfrm>
            <a:off x="3576219" y="2435950"/>
            <a:ext cx="4849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your </a:t>
            </a:r>
            <a:r>
              <a:rPr lang="en"/>
              <a:t>resume</a:t>
            </a:r>
            <a:r>
              <a:rPr lang="en"/>
              <a:t> into a job magnet using deep learning</a:t>
            </a:r>
            <a:endParaRPr/>
          </a:p>
        </p:txBody>
      </p:sp>
      <p:pic>
        <p:nvPicPr>
          <p:cNvPr id="4360" name="Google Shape;4360;p30"/>
          <p:cNvPicPr preferRelativeResize="0"/>
          <p:nvPr/>
        </p:nvPicPr>
        <p:blipFill rotWithShape="1">
          <a:blip r:embed="rId3">
            <a:alphaModFix/>
          </a:blip>
          <a:srcRect b="0" l="2588" r="2579" t="0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61" name="Google Shape;4361;p30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2" name="Google Shape;4362;p30"/>
          <p:cNvSpPr txBox="1"/>
          <p:nvPr/>
        </p:nvSpPr>
        <p:spPr>
          <a:xfrm>
            <a:off x="3568425" y="31795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Team Members: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Anushka Bhat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Kavya Nandigam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Karthik Balaji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Anjali Polansani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Pauline Korukundo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31"/>
          <p:cNvSpPr txBox="1"/>
          <p:nvPr>
            <p:ph type="title"/>
          </p:nvPr>
        </p:nvSpPr>
        <p:spPr>
          <a:xfrm>
            <a:off x="720000" y="267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68" name="Google Shape;4368;p31"/>
          <p:cNvSpPr txBox="1"/>
          <p:nvPr>
            <p:ph idx="1" type="body"/>
          </p:nvPr>
        </p:nvSpPr>
        <p:spPr>
          <a:xfrm>
            <a:off x="359400" y="868500"/>
            <a:ext cx="83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Resume Upload and Profile Management: </a:t>
            </a:r>
            <a:r>
              <a:rPr lang="en" sz="1400">
                <a:solidFill>
                  <a:schemeClr val="dk1"/>
                </a:solidFill>
              </a:rPr>
              <a:t>As a user, I want to upload my existing resume so that the system can extract my skills, experience, and qualifications to build a personalized profile.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Job Description Analysis: </a:t>
            </a:r>
            <a:r>
              <a:rPr lang="en" sz="1400">
                <a:solidFill>
                  <a:schemeClr val="dk1"/>
                </a:solidFill>
              </a:rPr>
              <a:t>As a user, I want to upload or paste a job description so that the system can analyze the job requirements and identify the key skills and qualifications needed for the role.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Skill Gap Analysis</a:t>
            </a:r>
            <a:endParaRPr b="1" sz="1400">
              <a:solidFill>
                <a:schemeClr val="dk1"/>
              </a:solidFill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As a user, I want the system to identify any skill gaps between my profile and the job description so that I know what areas I need to improve.</a:t>
            </a:r>
            <a:endParaRPr sz="1400">
              <a:solidFill>
                <a:schemeClr val="dk1"/>
              </a:solidFill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As a user, I want the system to provide a score of how well I fit the job description so that I can know my chances of getting the job.</a:t>
            </a:r>
            <a:endParaRPr sz="1400">
              <a:solidFill>
                <a:schemeClr val="dk1"/>
              </a:solidFill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As a user, I want the system to provide a detailed explanation of the score that indicates how well I fit the job, including the key factors that contributed to the score, so that I can understand my strengths and areas for improvement with the job requirements.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369" name="Google Shape;436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75" name="Google Shape;4375;p32"/>
          <p:cNvSpPr txBox="1"/>
          <p:nvPr/>
        </p:nvSpPr>
        <p:spPr>
          <a:xfrm>
            <a:off x="591950" y="1097100"/>
            <a:ext cx="809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</a:t>
            </a:r>
            <a:r>
              <a:rPr b="1" lang="en" sz="1500"/>
              <a:t>Resume Generation</a:t>
            </a:r>
            <a:endParaRPr b="1" sz="15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generate a resume that aligns my skills and experiences with the job description so that my resume is tailored to the job I am applying for.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generated resume to be formatted into key sections such as a summary, skills, experience, and education, so that it looks complete.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prioritize and reorder my skills and experience based on the job description requirements so that the most relevant information appears first.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generate a one-page resume so that it meets US resume standards.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5. </a:t>
            </a:r>
            <a:r>
              <a:rPr b="1" lang="en" sz="1500"/>
              <a:t>Saving and Exporting</a:t>
            </a:r>
            <a:endParaRPr b="1" sz="15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user, I want to be able to save the generated resume in different formats (e.g., PDF, Word, plain text) so that I can submit it to various job applications.</a:t>
            </a:r>
            <a:endParaRPr sz="150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76" name="Google Shape;437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0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82" name="Google Shape;4382;p33"/>
          <p:cNvSpPr txBox="1"/>
          <p:nvPr/>
        </p:nvSpPr>
        <p:spPr>
          <a:xfrm>
            <a:off x="591950" y="1097100"/>
            <a:ext cx="809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6</a:t>
            </a:r>
            <a:r>
              <a:rPr b="1" lang="en" sz="1700"/>
              <a:t>. Feedback and Iteration</a:t>
            </a:r>
            <a:endParaRPr b="1" sz="1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 a user, I want to provide feedback on the generated resume’s quality and relevance so that the system can improve future suggestions.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7. Resume Customization</a:t>
            </a:r>
            <a:endParaRPr b="1" sz="1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 a user, I want to edit the generated resume so that I can adjust and add any personal touches before submitting it.</a:t>
            </a:r>
            <a:endParaRPr sz="180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83" name="Google Shape;438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7" name="Shape 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" name="Google Shape;4388;p34"/>
          <p:cNvSpPr txBox="1"/>
          <p:nvPr>
            <p:ph type="title"/>
          </p:nvPr>
        </p:nvSpPr>
        <p:spPr>
          <a:xfrm>
            <a:off x="720000" y="130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</a:t>
            </a:r>
            <a:endParaRPr/>
          </a:p>
        </p:txBody>
      </p:sp>
      <p:sp>
        <p:nvSpPr>
          <p:cNvPr id="4389" name="Google Shape;4389;p34"/>
          <p:cNvSpPr txBox="1"/>
          <p:nvPr/>
        </p:nvSpPr>
        <p:spPr>
          <a:xfrm>
            <a:off x="591950" y="1072550"/>
            <a:ext cx="80298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. </a:t>
            </a:r>
            <a:r>
              <a:rPr b="1" lang="en"/>
              <a:t>Resume Generation</a:t>
            </a:r>
            <a:endParaRPr b="1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generate multiple versions of the resume with different layouts so that I can choose the one that suits my application best.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compare the generated resume with the input resume so that I can verify that it has been enhanced.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  User Guidance and Support</a:t>
            </a:r>
            <a:endParaRPr b="1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to receive tips and explanations on how the system generated the resume and matched my profile to the job description so that I understand the process and can make informed edits.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access to a help section or tutorial that guides me through using the system so that I can maximize its potential for my job applications.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3. Security and Privacy: </a:t>
            </a:r>
            <a:r>
              <a:rPr lang="en"/>
              <a:t>As a user, I want my personal information, skills, and experience to be handled securely so that my data remains private and protected.</a:t>
            </a:r>
            <a:endParaRPr sz="150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90" name="Google Shape;439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4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Google Shape;4395;p35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6" name="Google Shape;4396;p35"/>
          <p:cNvSpPr txBox="1"/>
          <p:nvPr>
            <p:ph type="title"/>
          </p:nvPr>
        </p:nvSpPr>
        <p:spPr>
          <a:xfrm>
            <a:off x="3834000" y="937050"/>
            <a:ext cx="54444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pic>
        <p:nvPicPr>
          <p:cNvPr id="4397" name="Google Shape;4397;p35"/>
          <p:cNvPicPr preferRelativeResize="0"/>
          <p:nvPr/>
        </p:nvPicPr>
        <p:blipFill rotWithShape="1">
          <a:blip r:embed="rId3">
            <a:alphaModFix/>
          </a:blip>
          <a:srcRect b="12541" l="25955" r="15783" t="0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98" name="Google Shape;439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2" name="Shape 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Google Shape;440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</p:txBody>
      </p:sp>
      <p:sp>
        <p:nvSpPr>
          <p:cNvPr id="4404" name="Google Shape;4404;p36"/>
          <p:cNvSpPr txBox="1"/>
          <p:nvPr/>
        </p:nvSpPr>
        <p:spPr>
          <a:xfrm>
            <a:off x="720000" y="1325700"/>
            <a:ext cx="784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1. </a:t>
            </a:r>
            <a:r>
              <a:rPr b="1" lang="en" sz="1300"/>
              <a:t>Performance</a:t>
            </a:r>
            <a:endParaRPr b="1" sz="1300"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 a user, I want the resume generation process to be completed within 10 seconds so that I don't have to wait long for the results.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 a user, I want the system to handle at least 10 concurrent users without performance degradation so that the service is reliable during peak times.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2. Usability: </a:t>
            </a:r>
            <a:r>
              <a:rPr lang="en" sz="1300"/>
              <a:t>As a user, I want the user interface to be intuitive so that I can generate and customize resumes without needing technical knowledge.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300"/>
              <a:t>3. Data Quality: </a:t>
            </a:r>
            <a:r>
              <a:rPr lang="en" sz="1300"/>
              <a:t>As a user, I want the extracted skills and experience data to be accurate so that the generated resume reflects my true qualifications.</a:t>
            </a:r>
            <a:endParaRPr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05" name="Google Shape;440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p37"/>
          <p:cNvSpPr txBox="1"/>
          <p:nvPr>
            <p:ph type="title"/>
          </p:nvPr>
        </p:nvSpPr>
        <p:spPr>
          <a:xfrm>
            <a:off x="948988" y="875592"/>
            <a:ext cx="37905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</a:t>
            </a:r>
            <a:endParaRPr/>
          </a:p>
        </p:txBody>
      </p:sp>
      <p:sp>
        <p:nvSpPr>
          <p:cNvPr id="4411" name="Google Shape;4411;p37"/>
          <p:cNvSpPr txBox="1"/>
          <p:nvPr>
            <p:ph idx="1" type="subTitle"/>
          </p:nvPr>
        </p:nvSpPr>
        <p:spPr>
          <a:xfrm>
            <a:off x="949000" y="2357225"/>
            <a:ext cx="37905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developer, I want the ability to integrate third-party services (e.g., LinkedIn API, Indeed, Job Portals) so that the system can be extended with additional capabilities.</a:t>
            </a:r>
            <a:endParaRPr sz="2000"/>
          </a:p>
        </p:txBody>
      </p:sp>
      <p:pic>
        <p:nvPicPr>
          <p:cNvPr id="4412" name="Google Shape;4412;p37"/>
          <p:cNvPicPr preferRelativeResize="0"/>
          <p:nvPr/>
        </p:nvPicPr>
        <p:blipFill rotWithShape="1">
          <a:blip r:embed="rId3">
            <a:alphaModFix/>
          </a:blip>
          <a:srcRect b="7983" l="0" r="0" t="7983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13" name="Google Shape;4413;p37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4" name="Google Shape;441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8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38"/>
          <p:cNvSpPr txBox="1"/>
          <p:nvPr>
            <p:ph idx="1" type="subTitle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have any questions?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0" name="Google Shape;4420;p38"/>
          <p:cNvSpPr txBox="1"/>
          <p:nvPr/>
        </p:nvSpPr>
        <p:spPr>
          <a:xfrm>
            <a:off x="2470075" y="4078800"/>
            <a:ext cx="4203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421" name="Google Shape;4421;p38"/>
          <p:cNvSpPr txBox="1"/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422" name="Google Shape;4422;p38"/>
          <p:cNvSpPr/>
          <p:nvPr/>
        </p:nvSpPr>
        <p:spPr>
          <a:xfrm>
            <a:off x="3847726" y="2779265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3" name="Google Shape;4423;p38"/>
          <p:cNvGrpSpPr/>
          <p:nvPr/>
        </p:nvGrpSpPr>
        <p:grpSpPr>
          <a:xfrm>
            <a:off x="4368267" y="2779203"/>
            <a:ext cx="407432" cy="407391"/>
            <a:chOff x="812101" y="2571761"/>
            <a:chExt cx="417066" cy="417024"/>
          </a:xfrm>
        </p:grpSpPr>
        <p:sp>
          <p:nvSpPr>
            <p:cNvPr id="4424" name="Google Shape;4424;p3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8" name="Google Shape;4428;p38"/>
          <p:cNvGrpSpPr/>
          <p:nvPr/>
        </p:nvGrpSpPr>
        <p:grpSpPr>
          <a:xfrm>
            <a:off x="4888861" y="2779203"/>
            <a:ext cx="407391" cy="407391"/>
            <a:chOff x="1323129" y="2571761"/>
            <a:chExt cx="417024" cy="417024"/>
          </a:xfrm>
        </p:grpSpPr>
        <p:sp>
          <p:nvSpPr>
            <p:cNvPr id="4429" name="Google Shape;4429;p3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3" name="Google Shape;443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