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6" r:id="rId12"/>
  </p:sldIdLst>
  <p:sldSz cx="9144000" cy="5143500" type="screen16x9"/>
  <p:notesSz cx="6858000" cy="9144000"/>
  <p:embeddedFontLst>
    <p:embeddedFont>
      <p:font typeface="Black Han Sans" panose="020B0604020202020204" charset="-127"/>
      <p:regular r:id="rId14"/>
    </p:embeddedFont>
    <p:embeddedFont>
      <p:font typeface="ABeeZee" panose="020B0604020202020204" charset="0"/>
      <p:regular r:id="rId15"/>
      <p:italic r:id="rId16"/>
    </p:embeddedFont>
    <p:embeddedFont>
      <p:font typeface="Open Sans" panose="020B0606030504020204" pitchFamily="34" charset="0"/>
      <p:regular r:id="rId17"/>
    </p:embeddedFont>
    <p:embeddedFont>
      <p:font typeface="PT Sans" panose="020B0503020203020204" pitchFamily="34" charset="0"/>
      <p:regular r:id="rId18"/>
      <p:bold r:id="rId19"/>
      <p:italic r:id="rId20"/>
      <p:boldItalic r:id="rId21"/>
    </p:embeddedFont>
    <p:embeddedFont>
      <p:font typeface="Roboto Condensed Light" panose="02000000000000000000" pitchFamily="2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7VkWytzYhDw40ygZs0yCRkg6i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030141-83A5-44EE-98D8-50A46FF4AF2C}">
  <a:tblStyle styleId="{B2030141-83A5-44EE-98D8-50A46FF4AF2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5" name="Google Shape;43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56" name="Google Shape;43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4" name="Google Shape;43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95" name="Google Shape;43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" name="Google Shape;44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34" name="Google Shape;44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4" name="Google Shape;43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5" name="Google Shape;43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1" name="Google Shape;43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2" name="Google Shape;437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8" name="Google Shape;4378;g31ce464e9a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9" name="Google Shape;4379;g31ce464e9a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7" name="Google Shape;43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8" name="Google Shape;43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2" name="Google Shape;4402;g31ce464e9a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3" name="Google Shape;4403;g31ce464e9a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0" name="Google Shape;4410;g31ce464e9a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11" name="Google Shape;4411;g31ce464e9a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9" name="Google Shape;4419;g320dd7722b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20" name="Google Shape;4420;g320dd7722b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6" name="Google Shape;4426;g320dd7722b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27" name="Google Shape;4427;g320dd7722b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1"/>
          <p:cNvGrpSpPr/>
          <p:nvPr/>
        </p:nvGrpSpPr>
        <p:grpSpPr>
          <a:xfrm rot="10800000" flipH="1">
            <a:off x="4945033" y="3106601"/>
            <a:ext cx="4198961" cy="2036907"/>
            <a:chOff x="4643125" y="3610400"/>
            <a:chExt cx="2050875" cy="994875"/>
          </a:xfrm>
        </p:grpSpPr>
        <p:sp>
          <p:nvSpPr>
            <p:cNvPr id="11" name="Google Shape;11;p11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1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1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1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1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1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1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1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1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1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1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1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1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1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1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1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1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1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1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1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1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1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1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1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1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1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1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1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1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1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1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1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1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1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1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1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1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1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1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1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1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1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1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1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1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1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 txBox="1">
            <a:spLocks noGrp="1"/>
          </p:cNvSpPr>
          <p:nvPr>
            <p:ph type="ctrTitle"/>
          </p:nvPr>
        </p:nvSpPr>
        <p:spPr>
          <a:xfrm>
            <a:off x="3639669" y="1194200"/>
            <a:ext cx="4849500" cy="24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ubTitle" idx="1"/>
          </p:nvPr>
        </p:nvSpPr>
        <p:spPr>
          <a:xfrm>
            <a:off x="3639669" y="3663500"/>
            <a:ext cx="48495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95" name="Google Shape;95;p11"/>
          <p:cNvGrpSpPr/>
          <p:nvPr/>
        </p:nvGrpSpPr>
        <p:grpSpPr>
          <a:xfrm flipH="1">
            <a:off x="8" y="1"/>
            <a:ext cx="4198961" cy="2036907"/>
            <a:chOff x="4643125" y="3610400"/>
            <a:chExt cx="2050875" cy="994875"/>
          </a:xfrm>
        </p:grpSpPr>
        <p:sp>
          <p:nvSpPr>
            <p:cNvPr id="96" name="Google Shape;96;p11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1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1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7" name="Google Shape;1327;p20"/>
          <p:cNvGrpSpPr/>
          <p:nvPr/>
        </p:nvGrpSpPr>
        <p:grpSpPr>
          <a:xfrm>
            <a:off x="5202063" y="4121297"/>
            <a:ext cx="3941609" cy="1021956"/>
            <a:chOff x="2582150" y="3714800"/>
            <a:chExt cx="2689050" cy="697200"/>
          </a:xfrm>
        </p:grpSpPr>
        <p:sp>
          <p:nvSpPr>
            <p:cNvPr id="1328" name="Google Shape;1328;p20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20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20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20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20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20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20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20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20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20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20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20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20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20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20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20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20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20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20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20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20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20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20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20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20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20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20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20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20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20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20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20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20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20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20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20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20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20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20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20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20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20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20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20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20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20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20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20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20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20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20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20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20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20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20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20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20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20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20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20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8" name="Google Shape;1388;p20"/>
          <p:cNvGrpSpPr/>
          <p:nvPr/>
        </p:nvGrpSpPr>
        <p:grpSpPr>
          <a:xfrm flipH="1">
            <a:off x="38" y="4121297"/>
            <a:ext cx="3941609" cy="1021956"/>
            <a:chOff x="2582150" y="3714800"/>
            <a:chExt cx="2689050" cy="697200"/>
          </a:xfrm>
        </p:grpSpPr>
        <p:sp>
          <p:nvSpPr>
            <p:cNvPr id="1389" name="Google Shape;1389;p20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20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20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20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20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20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20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20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20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20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20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20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20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20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20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20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20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20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20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20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20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20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20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20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20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20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20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20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20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20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20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20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20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20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20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20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20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20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20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20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20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20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20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20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20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20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20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20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20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20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20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20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20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20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20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20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20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20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20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20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9" name="Google Shape;1449;p20"/>
          <p:cNvGrpSpPr/>
          <p:nvPr/>
        </p:nvGrpSpPr>
        <p:grpSpPr>
          <a:xfrm rot="10800000">
            <a:off x="157" y="95"/>
            <a:ext cx="1146035" cy="1362783"/>
            <a:chOff x="3048875" y="2669025"/>
            <a:chExt cx="504550" cy="599975"/>
          </a:xfrm>
        </p:grpSpPr>
        <p:sp>
          <p:nvSpPr>
            <p:cNvPr id="1450" name="Google Shape;1450;p20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20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20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20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20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20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20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20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20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20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20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20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20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20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20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20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20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20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20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20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20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20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2" name="Google Shape;1472;p20"/>
          <p:cNvGrpSpPr/>
          <p:nvPr/>
        </p:nvGrpSpPr>
        <p:grpSpPr>
          <a:xfrm rot="10800000" flipH="1">
            <a:off x="7997632" y="95"/>
            <a:ext cx="1146035" cy="1362783"/>
            <a:chOff x="3048875" y="2669025"/>
            <a:chExt cx="504550" cy="599975"/>
          </a:xfrm>
        </p:grpSpPr>
        <p:sp>
          <p:nvSpPr>
            <p:cNvPr id="1473" name="Google Shape;1473;p20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20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20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20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20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20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20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20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20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20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20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20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20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20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20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20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20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20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20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20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20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20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5" name="Google Shape;149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96" name="Google Shape;149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8" name="Google Shape;1498;p21"/>
          <p:cNvGrpSpPr/>
          <p:nvPr/>
        </p:nvGrpSpPr>
        <p:grpSpPr>
          <a:xfrm rot="10800000">
            <a:off x="38" y="-3"/>
            <a:ext cx="3941609" cy="1021956"/>
            <a:chOff x="2582150" y="3714800"/>
            <a:chExt cx="2689050" cy="697200"/>
          </a:xfrm>
        </p:grpSpPr>
        <p:sp>
          <p:nvSpPr>
            <p:cNvPr id="1499" name="Google Shape;1499;p21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21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21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21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21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21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21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21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21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21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21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21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21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21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21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21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21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21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21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21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21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21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21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21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21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21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21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21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21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21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21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21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21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21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21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21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21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21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21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21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21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21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21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21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21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21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21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21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21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21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21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21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21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21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21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21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21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21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21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21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9" name="Google Shape;1559;p21"/>
          <p:cNvGrpSpPr/>
          <p:nvPr/>
        </p:nvGrpSpPr>
        <p:grpSpPr>
          <a:xfrm rot="10800000" flipH="1">
            <a:off x="5202063" y="-3"/>
            <a:ext cx="3941609" cy="1021956"/>
            <a:chOff x="2582150" y="3714800"/>
            <a:chExt cx="2689050" cy="697200"/>
          </a:xfrm>
        </p:grpSpPr>
        <p:sp>
          <p:nvSpPr>
            <p:cNvPr id="1560" name="Google Shape;1560;p21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21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21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21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21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21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21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21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21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21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21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21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21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21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21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21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21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21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21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21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21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21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21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21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21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21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21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21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21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21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21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21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21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21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21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21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21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21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21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21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21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21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21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21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21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21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21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21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21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21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21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21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21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21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21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21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21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21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21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21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0" name="Google Shape;1620;p21"/>
          <p:cNvGrpSpPr/>
          <p:nvPr/>
        </p:nvGrpSpPr>
        <p:grpSpPr>
          <a:xfrm>
            <a:off x="-27" y="3282339"/>
            <a:ext cx="3680939" cy="1565485"/>
            <a:chOff x="889075" y="3382100"/>
            <a:chExt cx="2866775" cy="1219225"/>
          </a:xfrm>
        </p:grpSpPr>
        <p:sp>
          <p:nvSpPr>
            <p:cNvPr id="1621" name="Google Shape;1621;p21"/>
            <p:cNvSpPr/>
            <p:nvPr/>
          </p:nvSpPr>
          <p:spPr>
            <a:xfrm>
              <a:off x="2285400" y="4527175"/>
              <a:ext cx="133950" cy="42000"/>
            </a:xfrm>
            <a:custGeom>
              <a:avLst/>
              <a:gdLst/>
              <a:ahLst/>
              <a:cxnLst/>
              <a:rect l="l" t="t" r="r" b="b"/>
              <a:pathLst>
                <a:path w="5358" h="1680" extrusionOk="0">
                  <a:moveTo>
                    <a:pt x="4906" y="0"/>
                  </a:moveTo>
                  <a:lnTo>
                    <a:pt x="72" y="1203"/>
                  </a:lnTo>
                  <a:lnTo>
                    <a:pt x="0" y="1679"/>
                  </a:lnTo>
                  <a:lnTo>
                    <a:pt x="5358" y="358"/>
                  </a:lnTo>
                  <a:lnTo>
                    <a:pt x="5334" y="215"/>
                  </a:lnTo>
                  <a:lnTo>
                    <a:pt x="490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21"/>
            <p:cNvSpPr/>
            <p:nvPr/>
          </p:nvSpPr>
          <p:spPr>
            <a:xfrm>
              <a:off x="2429750" y="452747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21"/>
            <p:cNvSpPr/>
            <p:nvPr/>
          </p:nvSpPr>
          <p:spPr>
            <a:xfrm>
              <a:off x="2111850" y="4560225"/>
              <a:ext cx="163750" cy="40800"/>
            </a:xfrm>
            <a:custGeom>
              <a:avLst/>
              <a:gdLst/>
              <a:ahLst/>
              <a:cxnLst/>
              <a:rect l="l" t="t" r="r" b="b"/>
              <a:pathLst>
                <a:path w="6550" h="1632" extrusionOk="0">
                  <a:moveTo>
                    <a:pt x="6549" y="0"/>
                  </a:moveTo>
                  <a:lnTo>
                    <a:pt x="1" y="1631"/>
                  </a:lnTo>
                  <a:lnTo>
                    <a:pt x="1858" y="1631"/>
                  </a:lnTo>
                  <a:lnTo>
                    <a:pt x="6478" y="476"/>
                  </a:lnTo>
                  <a:lnTo>
                    <a:pt x="654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21"/>
            <p:cNvSpPr/>
            <p:nvPr/>
          </p:nvSpPr>
          <p:spPr>
            <a:xfrm>
              <a:off x="2427075" y="452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21"/>
            <p:cNvSpPr/>
            <p:nvPr/>
          </p:nvSpPr>
          <p:spPr>
            <a:xfrm>
              <a:off x="2427075" y="452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21"/>
            <p:cNvSpPr/>
            <p:nvPr/>
          </p:nvSpPr>
          <p:spPr>
            <a:xfrm>
              <a:off x="2428575" y="45256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ubicBezTo>
                    <a:pt x="0" y="1"/>
                    <a:pt x="0" y="1"/>
                    <a:pt x="12" y="1"/>
                  </a:cubicBezTo>
                  <a:cubicBezTo>
                    <a:pt x="0" y="1"/>
                    <a:pt x="0" y="1"/>
                    <a:pt x="1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21"/>
            <p:cNvSpPr/>
            <p:nvPr/>
          </p:nvSpPr>
          <p:spPr>
            <a:xfrm>
              <a:off x="2426775" y="4524200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" y="0"/>
                  </a:moveTo>
                  <a:cubicBezTo>
                    <a:pt x="13" y="12"/>
                    <a:pt x="24" y="12"/>
                    <a:pt x="36" y="36"/>
                  </a:cubicBezTo>
                  <a:cubicBezTo>
                    <a:pt x="36" y="12"/>
                    <a:pt x="24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21"/>
            <p:cNvSpPr/>
            <p:nvPr/>
          </p:nvSpPr>
          <p:spPr>
            <a:xfrm>
              <a:off x="2428275" y="4525400"/>
              <a:ext cx="325" cy="300"/>
            </a:xfrm>
            <a:custGeom>
              <a:avLst/>
              <a:gdLst/>
              <a:ahLst/>
              <a:cxnLst/>
              <a:rect l="l" t="t" r="r" b="b"/>
              <a:pathLst>
                <a:path w="13" h="12" extrusionOk="0">
                  <a:moveTo>
                    <a:pt x="12" y="12"/>
                  </a:moveTo>
                  <a:cubicBezTo>
                    <a:pt x="12" y="0"/>
                    <a:pt x="0" y="0"/>
                    <a:pt x="12" y="12"/>
                  </a:cubicBezTo>
                  <a:cubicBezTo>
                    <a:pt x="0" y="0"/>
                    <a:pt x="12" y="0"/>
                    <a:pt x="12" y="12"/>
                  </a:cubicBezTo>
                  <a:cubicBezTo>
                    <a:pt x="12" y="0"/>
                    <a:pt x="12" y="0"/>
                    <a:pt x="12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21"/>
            <p:cNvSpPr/>
            <p:nvPr/>
          </p:nvSpPr>
          <p:spPr>
            <a:xfrm>
              <a:off x="2115725" y="4376850"/>
              <a:ext cx="176250" cy="92600"/>
            </a:xfrm>
            <a:custGeom>
              <a:avLst/>
              <a:gdLst/>
              <a:ahLst/>
              <a:cxnLst/>
              <a:rect l="l" t="t" r="r" b="b"/>
              <a:pathLst>
                <a:path w="7050" h="3704" extrusionOk="0">
                  <a:moveTo>
                    <a:pt x="429" y="1"/>
                  </a:moveTo>
                  <a:lnTo>
                    <a:pt x="1" y="287"/>
                  </a:lnTo>
                  <a:lnTo>
                    <a:pt x="6978" y="3704"/>
                  </a:lnTo>
                  <a:lnTo>
                    <a:pt x="7049" y="3251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21"/>
            <p:cNvSpPr/>
            <p:nvPr/>
          </p:nvSpPr>
          <p:spPr>
            <a:xfrm>
              <a:off x="2300575" y="4463175"/>
              <a:ext cx="126525" cy="69375"/>
            </a:xfrm>
            <a:custGeom>
              <a:avLst/>
              <a:gdLst/>
              <a:ahLst/>
              <a:cxnLst/>
              <a:rect l="l" t="t" r="r" b="b"/>
              <a:pathLst>
                <a:path w="5061" h="2775" extrusionOk="0">
                  <a:moveTo>
                    <a:pt x="5041" y="2436"/>
                  </a:moveTo>
                  <a:cubicBezTo>
                    <a:pt x="5047" y="2441"/>
                    <a:pt x="5061" y="2441"/>
                    <a:pt x="5061" y="2441"/>
                  </a:cubicBezTo>
                  <a:cubicBezTo>
                    <a:pt x="5054" y="2440"/>
                    <a:pt x="5047" y="2438"/>
                    <a:pt x="5041" y="2436"/>
                  </a:cubicBezTo>
                  <a:close/>
                  <a:moveTo>
                    <a:pt x="72" y="1"/>
                  </a:moveTo>
                  <a:lnTo>
                    <a:pt x="0" y="465"/>
                  </a:lnTo>
                  <a:lnTo>
                    <a:pt x="4299" y="2560"/>
                  </a:lnTo>
                  <a:lnTo>
                    <a:pt x="4727" y="2775"/>
                  </a:lnTo>
                  <a:lnTo>
                    <a:pt x="4715" y="2656"/>
                  </a:lnTo>
                  <a:cubicBezTo>
                    <a:pt x="4703" y="2537"/>
                    <a:pt x="4787" y="2418"/>
                    <a:pt x="4930" y="2418"/>
                  </a:cubicBezTo>
                  <a:cubicBezTo>
                    <a:pt x="4960" y="2418"/>
                    <a:pt x="5000" y="2426"/>
                    <a:pt x="5041" y="2436"/>
                  </a:cubicBezTo>
                  <a:lnTo>
                    <a:pt x="5041" y="2436"/>
                  </a:lnTo>
                  <a:cubicBezTo>
                    <a:pt x="5038" y="2435"/>
                    <a:pt x="5037" y="2433"/>
                    <a:pt x="5037" y="2430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21"/>
            <p:cNvSpPr/>
            <p:nvPr/>
          </p:nvSpPr>
          <p:spPr>
            <a:xfrm>
              <a:off x="1777600" y="4208100"/>
              <a:ext cx="336950" cy="170275"/>
            </a:xfrm>
            <a:custGeom>
              <a:avLst/>
              <a:gdLst/>
              <a:ahLst/>
              <a:cxnLst/>
              <a:rect l="l" t="t" r="r" b="b"/>
              <a:pathLst>
                <a:path w="13478" h="6811" extrusionOk="0">
                  <a:moveTo>
                    <a:pt x="143" y="0"/>
                  </a:moveTo>
                  <a:cubicBezTo>
                    <a:pt x="119" y="131"/>
                    <a:pt x="83" y="262"/>
                    <a:pt x="0" y="369"/>
                  </a:cubicBezTo>
                  <a:lnTo>
                    <a:pt x="72" y="452"/>
                  </a:lnTo>
                  <a:lnTo>
                    <a:pt x="13049" y="6810"/>
                  </a:lnTo>
                  <a:lnTo>
                    <a:pt x="13478" y="6525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21"/>
            <p:cNvSpPr/>
            <p:nvPr/>
          </p:nvSpPr>
          <p:spPr>
            <a:xfrm>
              <a:off x="2429750" y="45271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cubicBezTo>
                    <a:pt x="1" y="12"/>
                    <a:pt x="1" y="0"/>
                    <a:pt x="1" y="12"/>
                  </a:cubicBezTo>
                  <a:cubicBezTo>
                    <a:pt x="1" y="0"/>
                    <a:pt x="1" y="12"/>
                    <a:pt x="1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21"/>
            <p:cNvSpPr/>
            <p:nvPr/>
          </p:nvSpPr>
          <p:spPr>
            <a:xfrm>
              <a:off x="2427075" y="452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21"/>
            <p:cNvSpPr/>
            <p:nvPr/>
          </p:nvSpPr>
          <p:spPr>
            <a:xfrm>
              <a:off x="2428575" y="452540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2"/>
                  </a:moveTo>
                  <a:lnTo>
                    <a:pt x="0" y="12"/>
                  </a:lnTo>
                  <a:lnTo>
                    <a:pt x="0" y="12"/>
                  </a:ln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21"/>
            <p:cNvSpPr/>
            <p:nvPr/>
          </p:nvSpPr>
          <p:spPr>
            <a:xfrm>
              <a:off x="3679325" y="4491150"/>
              <a:ext cx="76525" cy="109875"/>
            </a:xfrm>
            <a:custGeom>
              <a:avLst/>
              <a:gdLst/>
              <a:ahLst/>
              <a:cxnLst/>
              <a:rect l="l" t="t" r="r" b="b"/>
              <a:pathLst>
                <a:path w="3061" h="4395" extrusionOk="0">
                  <a:moveTo>
                    <a:pt x="405" y="1"/>
                  </a:moveTo>
                  <a:lnTo>
                    <a:pt x="0" y="203"/>
                  </a:lnTo>
                  <a:lnTo>
                    <a:pt x="2536" y="4394"/>
                  </a:lnTo>
                  <a:lnTo>
                    <a:pt x="3060" y="439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21"/>
            <p:cNvSpPr/>
            <p:nvPr/>
          </p:nvSpPr>
          <p:spPr>
            <a:xfrm>
              <a:off x="3424225" y="4426275"/>
              <a:ext cx="150925" cy="98550"/>
            </a:xfrm>
            <a:custGeom>
              <a:avLst/>
              <a:gdLst/>
              <a:ahLst/>
              <a:cxnLst/>
              <a:rect l="l" t="t" r="r" b="b"/>
              <a:pathLst>
                <a:path w="6037" h="3942" extrusionOk="0">
                  <a:moveTo>
                    <a:pt x="108" y="0"/>
                  </a:moveTo>
                  <a:cubicBezTo>
                    <a:pt x="120" y="0"/>
                    <a:pt x="131" y="24"/>
                    <a:pt x="143" y="24"/>
                  </a:cubicBezTo>
                  <a:cubicBezTo>
                    <a:pt x="131" y="0"/>
                    <a:pt x="120" y="0"/>
                    <a:pt x="108" y="0"/>
                  </a:cubicBezTo>
                  <a:close/>
                  <a:moveTo>
                    <a:pt x="143" y="24"/>
                  </a:moveTo>
                  <a:cubicBezTo>
                    <a:pt x="179" y="48"/>
                    <a:pt x="203" y="84"/>
                    <a:pt x="227" y="119"/>
                  </a:cubicBezTo>
                  <a:cubicBezTo>
                    <a:pt x="262" y="238"/>
                    <a:pt x="227" y="357"/>
                    <a:pt x="108" y="417"/>
                  </a:cubicBezTo>
                  <a:lnTo>
                    <a:pt x="1" y="465"/>
                  </a:lnTo>
                  <a:lnTo>
                    <a:pt x="5799" y="3941"/>
                  </a:lnTo>
                  <a:cubicBezTo>
                    <a:pt x="5835" y="3798"/>
                    <a:pt x="5918" y="3667"/>
                    <a:pt x="6037" y="3560"/>
                  </a:cubicBezTo>
                  <a:lnTo>
                    <a:pt x="143" y="2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21"/>
            <p:cNvSpPr/>
            <p:nvPr/>
          </p:nvSpPr>
          <p:spPr>
            <a:xfrm>
              <a:off x="3171525" y="4426275"/>
              <a:ext cx="259275" cy="123550"/>
            </a:xfrm>
            <a:custGeom>
              <a:avLst/>
              <a:gdLst/>
              <a:ahLst/>
              <a:cxnLst/>
              <a:rect l="l" t="t" r="r" b="b"/>
              <a:pathLst>
                <a:path w="10371" h="4942" extrusionOk="0">
                  <a:moveTo>
                    <a:pt x="10085" y="0"/>
                  </a:moveTo>
                  <a:cubicBezTo>
                    <a:pt x="10073" y="0"/>
                    <a:pt x="10061" y="0"/>
                    <a:pt x="10049" y="24"/>
                  </a:cubicBezTo>
                  <a:lnTo>
                    <a:pt x="0" y="4501"/>
                  </a:lnTo>
                  <a:cubicBezTo>
                    <a:pt x="83" y="4584"/>
                    <a:pt x="131" y="4703"/>
                    <a:pt x="119" y="4834"/>
                  </a:cubicBezTo>
                  <a:cubicBezTo>
                    <a:pt x="107" y="4870"/>
                    <a:pt x="95" y="4918"/>
                    <a:pt x="72" y="4941"/>
                  </a:cubicBezTo>
                  <a:lnTo>
                    <a:pt x="10109" y="465"/>
                  </a:lnTo>
                  <a:lnTo>
                    <a:pt x="10216" y="417"/>
                  </a:lnTo>
                  <a:cubicBezTo>
                    <a:pt x="10335" y="381"/>
                    <a:pt x="10370" y="238"/>
                    <a:pt x="10335" y="119"/>
                  </a:cubicBezTo>
                  <a:cubicBezTo>
                    <a:pt x="10311" y="84"/>
                    <a:pt x="10287" y="48"/>
                    <a:pt x="10239" y="24"/>
                  </a:cubicBezTo>
                  <a:cubicBezTo>
                    <a:pt x="10228" y="0"/>
                    <a:pt x="10204" y="0"/>
                    <a:pt x="1019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21"/>
            <p:cNvSpPr/>
            <p:nvPr/>
          </p:nvSpPr>
          <p:spPr>
            <a:xfrm>
              <a:off x="3599850" y="4534025"/>
              <a:ext cx="100925" cy="67000"/>
            </a:xfrm>
            <a:custGeom>
              <a:avLst/>
              <a:gdLst/>
              <a:ahLst/>
              <a:cxnLst/>
              <a:rect l="l" t="t" r="r" b="b"/>
              <a:pathLst>
                <a:path w="4037" h="2680" extrusionOk="0">
                  <a:moveTo>
                    <a:pt x="322" y="0"/>
                  </a:moveTo>
                  <a:lnTo>
                    <a:pt x="131" y="96"/>
                  </a:lnTo>
                  <a:cubicBezTo>
                    <a:pt x="107" y="179"/>
                    <a:pt x="60" y="250"/>
                    <a:pt x="0" y="310"/>
                  </a:cubicBezTo>
                  <a:lnTo>
                    <a:pt x="3274" y="2679"/>
                  </a:lnTo>
                  <a:lnTo>
                    <a:pt x="4036" y="2679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21"/>
            <p:cNvSpPr/>
            <p:nvPr/>
          </p:nvSpPr>
          <p:spPr>
            <a:xfrm>
              <a:off x="3456675" y="4539975"/>
              <a:ext cx="126825" cy="61050"/>
            </a:xfrm>
            <a:custGeom>
              <a:avLst/>
              <a:gdLst/>
              <a:ahLst/>
              <a:cxnLst/>
              <a:rect l="l" t="t" r="r" b="b"/>
              <a:pathLst>
                <a:path w="5073" h="2442" extrusionOk="0">
                  <a:moveTo>
                    <a:pt x="4620" y="0"/>
                  </a:moveTo>
                  <a:lnTo>
                    <a:pt x="0" y="2441"/>
                  </a:lnTo>
                  <a:lnTo>
                    <a:pt x="965" y="2441"/>
                  </a:lnTo>
                  <a:lnTo>
                    <a:pt x="5072" y="274"/>
                  </a:lnTo>
                  <a:cubicBezTo>
                    <a:pt x="4882" y="250"/>
                    <a:pt x="4715" y="143"/>
                    <a:pt x="4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21"/>
            <p:cNvSpPr/>
            <p:nvPr/>
          </p:nvSpPr>
          <p:spPr>
            <a:xfrm>
              <a:off x="3602825" y="4479850"/>
              <a:ext cx="91100" cy="56275"/>
            </a:xfrm>
            <a:custGeom>
              <a:avLst/>
              <a:gdLst/>
              <a:ahLst/>
              <a:cxnLst/>
              <a:rect l="l" t="t" r="r" b="b"/>
              <a:pathLst>
                <a:path w="3644" h="2251" extrusionOk="0">
                  <a:moveTo>
                    <a:pt x="3382" y="0"/>
                  </a:moveTo>
                  <a:cubicBezTo>
                    <a:pt x="3405" y="60"/>
                    <a:pt x="3441" y="131"/>
                    <a:pt x="3417" y="215"/>
                  </a:cubicBezTo>
                  <a:cubicBezTo>
                    <a:pt x="3407" y="388"/>
                    <a:pt x="3258" y="541"/>
                    <a:pt x="3088" y="541"/>
                  </a:cubicBezTo>
                  <a:cubicBezTo>
                    <a:pt x="3071" y="541"/>
                    <a:pt x="3054" y="539"/>
                    <a:pt x="3036" y="536"/>
                  </a:cubicBezTo>
                  <a:cubicBezTo>
                    <a:pt x="2882" y="524"/>
                    <a:pt x="2786" y="429"/>
                    <a:pt x="2739" y="310"/>
                  </a:cubicBezTo>
                  <a:lnTo>
                    <a:pt x="12" y="1751"/>
                  </a:lnTo>
                  <a:cubicBezTo>
                    <a:pt x="60" y="1834"/>
                    <a:pt x="72" y="1941"/>
                    <a:pt x="60" y="2048"/>
                  </a:cubicBezTo>
                  <a:cubicBezTo>
                    <a:pt x="60" y="2120"/>
                    <a:pt x="24" y="2191"/>
                    <a:pt x="0" y="2251"/>
                  </a:cubicBezTo>
                  <a:lnTo>
                    <a:pt x="191" y="2144"/>
                  </a:lnTo>
                  <a:lnTo>
                    <a:pt x="3060" y="643"/>
                  </a:lnTo>
                  <a:lnTo>
                    <a:pt x="3465" y="441"/>
                  </a:lnTo>
                  <a:lnTo>
                    <a:pt x="3501" y="417"/>
                  </a:lnTo>
                  <a:cubicBezTo>
                    <a:pt x="3596" y="358"/>
                    <a:pt x="3644" y="227"/>
                    <a:pt x="3584" y="119"/>
                  </a:cubicBezTo>
                  <a:cubicBezTo>
                    <a:pt x="3572" y="84"/>
                    <a:pt x="3536" y="48"/>
                    <a:pt x="3501" y="36"/>
                  </a:cubicBezTo>
                  <a:cubicBezTo>
                    <a:pt x="3465" y="12"/>
                    <a:pt x="3417" y="0"/>
                    <a:pt x="338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21"/>
            <p:cNvSpPr/>
            <p:nvPr/>
          </p:nvSpPr>
          <p:spPr>
            <a:xfrm>
              <a:off x="2987850" y="4144100"/>
              <a:ext cx="175650" cy="396800"/>
            </a:xfrm>
            <a:custGeom>
              <a:avLst/>
              <a:gdLst/>
              <a:ahLst/>
              <a:cxnLst/>
              <a:rect l="l" t="t" r="r" b="b"/>
              <a:pathLst>
                <a:path w="7026" h="15872" extrusionOk="0">
                  <a:moveTo>
                    <a:pt x="418" y="0"/>
                  </a:moveTo>
                  <a:cubicBezTo>
                    <a:pt x="299" y="84"/>
                    <a:pt x="144" y="143"/>
                    <a:pt x="1" y="155"/>
                  </a:cubicBezTo>
                  <a:lnTo>
                    <a:pt x="6621" y="15847"/>
                  </a:lnTo>
                  <a:cubicBezTo>
                    <a:pt x="6645" y="15847"/>
                    <a:pt x="6668" y="15859"/>
                    <a:pt x="6680" y="15871"/>
                  </a:cubicBezTo>
                  <a:cubicBezTo>
                    <a:pt x="6752" y="15752"/>
                    <a:pt x="6871" y="15681"/>
                    <a:pt x="7026" y="15681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21"/>
            <p:cNvSpPr/>
            <p:nvPr/>
          </p:nvSpPr>
          <p:spPr>
            <a:xfrm>
              <a:off x="3159900" y="4553675"/>
              <a:ext cx="31275" cy="47350"/>
            </a:xfrm>
            <a:custGeom>
              <a:avLst/>
              <a:gdLst/>
              <a:ahLst/>
              <a:cxnLst/>
              <a:rect l="l" t="t" r="r" b="b"/>
              <a:pathLst>
                <a:path w="1251" h="1894" extrusionOk="0">
                  <a:moveTo>
                    <a:pt x="453" y="0"/>
                  </a:moveTo>
                  <a:cubicBezTo>
                    <a:pt x="368" y="75"/>
                    <a:pt x="282" y="121"/>
                    <a:pt x="162" y="121"/>
                  </a:cubicBezTo>
                  <a:cubicBezTo>
                    <a:pt x="148" y="121"/>
                    <a:pt x="134" y="120"/>
                    <a:pt x="120" y="119"/>
                  </a:cubicBezTo>
                  <a:cubicBezTo>
                    <a:pt x="84" y="119"/>
                    <a:pt x="36" y="107"/>
                    <a:pt x="1" y="83"/>
                  </a:cubicBezTo>
                  <a:lnTo>
                    <a:pt x="1" y="83"/>
                  </a:lnTo>
                  <a:lnTo>
                    <a:pt x="763" y="1893"/>
                  </a:lnTo>
                  <a:lnTo>
                    <a:pt x="1251" y="1893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21"/>
            <p:cNvSpPr/>
            <p:nvPr/>
          </p:nvSpPr>
          <p:spPr>
            <a:xfrm>
              <a:off x="2998275" y="4539850"/>
              <a:ext cx="156900" cy="61175"/>
            </a:xfrm>
            <a:custGeom>
              <a:avLst/>
              <a:gdLst/>
              <a:ahLst/>
              <a:cxnLst/>
              <a:rect l="l" t="t" r="r" b="b"/>
              <a:pathLst>
                <a:path w="6276" h="2447" extrusionOk="0">
                  <a:moveTo>
                    <a:pt x="6157" y="1"/>
                  </a:moveTo>
                  <a:cubicBezTo>
                    <a:pt x="6134" y="1"/>
                    <a:pt x="6111" y="10"/>
                    <a:pt x="6085" y="29"/>
                  </a:cubicBezTo>
                  <a:lnTo>
                    <a:pt x="1" y="2446"/>
                  </a:lnTo>
                  <a:lnTo>
                    <a:pt x="1203" y="2446"/>
                  </a:lnTo>
                  <a:lnTo>
                    <a:pt x="6251" y="446"/>
                  </a:lnTo>
                  <a:cubicBezTo>
                    <a:pt x="6251" y="434"/>
                    <a:pt x="6251" y="434"/>
                    <a:pt x="6263" y="434"/>
                  </a:cubicBezTo>
                  <a:cubicBezTo>
                    <a:pt x="6228" y="375"/>
                    <a:pt x="6216" y="303"/>
                    <a:pt x="6216" y="220"/>
                  </a:cubicBezTo>
                  <a:cubicBezTo>
                    <a:pt x="6216" y="160"/>
                    <a:pt x="6251" y="101"/>
                    <a:pt x="6275" y="41"/>
                  </a:cubicBezTo>
                  <a:cubicBezTo>
                    <a:pt x="6263" y="29"/>
                    <a:pt x="6228" y="29"/>
                    <a:pt x="6216" y="17"/>
                  </a:cubicBezTo>
                  <a:cubicBezTo>
                    <a:pt x="6194" y="7"/>
                    <a:pt x="6175" y="1"/>
                    <a:pt x="61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21"/>
            <p:cNvSpPr/>
            <p:nvPr/>
          </p:nvSpPr>
          <p:spPr>
            <a:xfrm>
              <a:off x="2838450" y="4144100"/>
              <a:ext cx="147950" cy="456925"/>
            </a:xfrm>
            <a:custGeom>
              <a:avLst/>
              <a:gdLst/>
              <a:ahLst/>
              <a:cxnLst/>
              <a:rect l="l" t="t" r="r" b="b"/>
              <a:pathLst>
                <a:path w="5918" h="18277" extrusionOk="0">
                  <a:moveTo>
                    <a:pt x="5501" y="0"/>
                  </a:moveTo>
                  <a:lnTo>
                    <a:pt x="0" y="18276"/>
                  </a:lnTo>
                  <a:lnTo>
                    <a:pt x="464" y="18276"/>
                  </a:lnTo>
                  <a:lnTo>
                    <a:pt x="5917" y="155"/>
                  </a:lnTo>
                  <a:cubicBezTo>
                    <a:pt x="5751" y="143"/>
                    <a:pt x="5596" y="84"/>
                    <a:pt x="550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21"/>
            <p:cNvSpPr/>
            <p:nvPr/>
          </p:nvSpPr>
          <p:spPr>
            <a:xfrm>
              <a:off x="2418450" y="4523000"/>
              <a:ext cx="17875" cy="77425"/>
            </a:xfrm>
            <a:custGeom>
              <a:avLst/>
              <a:gdLst/>
              <a:ahLst/>
              <a:cxnLst/>
              <a:rect l="l" t="t" r="r" b="b"/>
              <a:pathLst>
                <a:path w="715" h="3097" extrusionOk="0">
                  <a:moveTo>
                    <a:pt x="357" y="1"/>
                  </a:moveTo>
                  <a:cubicBezTo>
                    <a:pt x="328" y="13"/>
                    <a:pt x="301" y="13"/>
                    <a:pt x="277" y="13"/>
                  </a:cubicBezTo>
                  <a:cubicBezTo>
                    <a:pt x="253" y="13"/>
                    <a:pt x="232" y="13"/>
                    <a:pt x="215" y="25"/>
                  </a:cubicBezTo>
                  <a:cubicBezTo>
                    <a:pt x="96" y="37"/>
                    <a:pt x="0" y="144"/>
                    <a:pt x="0" y="263"/>
                  </a:cubicBezTo>
                  <a:lnTo>
                    <a:pt x="12" y="382"/>
                  </a:lnTo>
                  <a:lnTo>
                    <a:pt x="36" y="513"/>
                  </a:lnTo>
                  <a:lnTo>
                    <a:pt x="274" y="3096"/>
                  </a:lnTo>
                  <a:lnTo>
                    <a:pt x="715" y="3096"/>
                  </a:lnTo>
                  <a:lnTo>
                    <a:pt x="465" y="203"/>
                  </a:lnTo>
                  <a:lnTo>
                    <a:pt x="465" y="179"/>
                  </a:lnTo>
                  <a:lnTo>
                    <a:pt x="465" y="156"/>
                  </a:lnTo>
                  <a:lnTo>
                    <a:pt x="465" y="132"/>
                  </a:lnTo>
                  <a:lnTo>
                    <a:pt x="465" y="120"/>
                  </a:lnTo>
                  <a:cubicBezTo>
                    <a:pt x="465" y="108"/>
                    <a:pt x="453" y="108"/>
                    <a:pt x="453" y="96"/>
                  </a:cubicBezTo>
                  <a:cubicBezTo>
                    <a:pt x="453" y="96"/>
                    <a:pt x="453" y="72"/>
                    <a:pt x="429" y="72"/>
                  </a:cubicBezTo>
                  <a:cubicBezTo>
                    <a:pt x="429" y="72"/>
                    <a:pt x="429" y="60"/>
                    <a:pt x="417" y="60"/>
                  </a:cubicBezTo>
                  <a:lnTo>
                    <a:pt x="405" y="48"/>
                  </a:lnTo>
                  <a:cubicBezTo>
                    <a:pt x="405" y="48"/>
                    <a:pt x="405" y="37"/>
                    <a:pt x="381" y="37"/>
                  </a:cubicBezTo>
                  <a:cubicBezTo>
                    <a:pt x="369" y="13"/>
                    <a:pt x="357" y="13"/>
                    <a:pt x="3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21"/>
            <p:cNvSpPr/>
            <p:nvPr/>
          </p:nvSpPr>
          <p:spPr>
            <a:xfrm>
              <a:off x="2269325" y="4231000"/>
              <a:ext cx="70575" cy="370025"/>
            </a:xfrm>
            <a:custGeom>
              <a:avLst/>
              <a:gdLst/>
              <a:ahLst/>
              <a:cxnLst/>
              <a:rect l="l" t="t" r="r" b="b"/>
              <a:pathLst>
                <a:path w="2823" h="14801" extrusionOk="0">
                  <a:moveTo>
                    <a:pt x="2810" y="1"/>
                  </a:moveTo>
                  <a:cubicBezTo>
                    <a:pt x="2810" y="72"/>
                    <a:pt x="2786" y="167"/>
                    <a:pt x="2703" y="215"/>
                  </a:cubicBezTo>
                  <a:lnTo>
                    <a:pt x="2286" y="489"/>
                  </a:lnTo>
                  <a:lnTo>
                    <a:pt x="905" y="9085"/>
                  </a:lnTo>
                  <a:lnTo>
                    <a:pt x="834" y="9538"/>
                  </a:lnTo>
                  <a:lnTo>
                    <a:pt x="250" y="13169"/>
                  </a:lnTo>
                  <a:lnTo>
                    <a:pt x="179" y="13645"/>
                  </a:lnTo>
                  <a:lnTo>
                    <a:pt x="0" y="14800"/>
                  </a:lnTo>
                  <a:lnTo>
                    <a:pt x="441" y="14800"/>
                  </a:lnTo>
                  <a:lnTo>
                    <a:pt x="655" y="13526"/>
                  </a:lnTo>
                  <a:lnTo>
                    <a:pt x="727" y="13050"/>
                  </a:lnTo>
                  <a:lnTo>
                    <a:pt x="1262" y="9752"/>
                  </a:lnTo>
                  <a:lnTo>
                    <a:pt x="1334" y="9288"/>
                  </a:lnTo>
                  <a:lnTo>
                    <a:pt x="28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21"/>
            <p:cNvSpPr/>
            <p:nvPr/>
          </p:nvSpPr>
          <p:spPr>
            <a:xfrm>
              <a:off x="1768950" y="4217025"/>
              <a:ext cx="178625" cy="268800"/>
            </a:xfrm>
            <a:custGeom>
              <a:avLst/>
              <a:gdLst/>
              <a:ahLst/>
              <a:cxnLst/>
              <a:rect l="l" t="t" r="r" b="b"/>
              <a:pathLst>
                <a:path w="7145" h="10752" extrusionOk="0">
                  <a:moveTo>
                    <a:pt x="370" y="0"/>
                  </a:moveTo>
                  <a:cubicBezTo>
                    <a:pt x="275" y="119"/>
                    <a:pt x="144" y="203"/>
                    <a:pt x="1" y="250"/>
                  </a:cubicBezTo>
                  <a:lnTo>
                    <a:pt x="6966" y="10752"/>
                  </a:lnTo>
                  <a:lnTo>
                    <a:pt x="7145" y="10621"/>
                  </a:lnTo>
                  <a:cubicBezTo>
                    <a:pt x="6918" y="10597"/>
                    <a:pt x="6787" y="10394"/>
                    <a:pt x="6799" y="10180"/>
                  </a:cubicBezTo>
                  <a:cubicBezTo>
                    <a:pt x="6811" y="10073"/>
                    <a:pt x="6859" y="9966"/>
                    <a:pt x="6930" y="9906"/>
                  </a:cubicBezTo>
                  <a:lnTo>
                    <a:pt x="429" y="8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21"/>
            <p:cNvSpPr/>
            <p:nvPr/>
          </p:nvSpPr>
          <p:spPr>
            <a:xfrm>
              <a:off x="1949050" y="4488775"/>
              <a:ext cx="83350" cy="112250"/>
            </a:xfrm>
            <a:custGeom>
              <a:avLst/>
              <a:gdLst/>
              <a:ahLst/>
              <a:cxnLst/>
              <a:rect l="l" t="t" r="r" b="b"/>
              <a:pathLst>
                <a:path w="3334" h="4490" extrusionOk="0">
                  <a:moveTo>
                    <a:pt x="369" y="1"/>
                  </a:moveTo>
                  <a:lnTo>
                    <a:pt x="0" y="263"/>
                  </a:lnTo>
                  <a:lnTo>
                    <a:pt x="2798" y="4489"/>
                  </a:lnTo>
                  <a:lnTo>
                    <a:pt x="3334" y="4489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21"/>
            <p:cNvSpPr/>
            <p:nvPr/>
          </p:nvSpPr>
          <p:spPr>
            <a:xfrm>
              <a:off x="1528150" y="4542950"/>
              <a:ext cx="62250" cy="58075"/>
            </a:xfrm>
            <a:custGeom>
              <a:avLst/>
              <a:gdLst/>
              <a:ahLst/>
              <a:cxnLst/>
              <a:rect l="l" t="t" r="r" b="b"/>
              <a:pathLst>
                <a:path w="2490" h="2323" extrusionOk="0">
                  <a:moveTo>
                    <a:pt x="251" y="1"/>
                  </a:moveTo>
                  <a:lnTo>
                    <a:pt x="1" y="382"/>
                  </a:lnTo>
                  <a:lnTo>
                    <a:pt x="1858" y="2322"/>
                  </a:lnTo>
                  <a:lnTo>
                    <a:pt x="2489" y="232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21"/>
            <p:cNvSpPr/>
            <p:nvPr/>
          </p:nvSpPr>
          <p:spPr>
            <a:xfrm>
              <a:off x="1404925" y="4411375"/>
              <a:ext cx="121475" cy="132500"/>
            </a:xfrm>
            <a:custGeom>
              <a:avLst/>
              <a:gdLst/>
              <a:ahLst/>
              <a:cxnLst/>
              <a:rect l="l" t="t" r="r" b="b"/>
              <a:pathLst>
                <a:path w="4859" h="5300" extrusionOk="0">
                  <a:moveTo>
                    <a:pt x="131" y="1"/>
                  </a:moveTo>
                  <a:lnTo>
                    <a:pt x="131" y="1"/>
                  </a:lnTo>
                  <a:cubicBezTo>
                    <a:pt x="167" y="84"/>
                    <a:pt x="179" y="144"/>
                    <a:pt x="179" y="215"/>
                  </a:cubicBezTo>
                  <a:cubicBezTo>
                    <a:pt x="167" y="346"/>
                    <a:pt x="108" y="453"/>
                    <a:pt x="1" y="513"/>
                  </a:cubicBezTo>
                  <a:lnTo>
                    <a:pt x="4596" y="5299"/>
                  </a:lnTo>
                  <a:lnTo>
                    <a:pt x="4858" y="491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21"/>
            <p:cNvSpPr/>
            <p:nvPr/>
          </p:nvSpPr>
          <p:spPr>
            <a:xfrm>
              <a:off x="1219200" y="4222975"/>
              <a:ext cx="181275" cy="185450"/>
            </a:xfrm>
            <a:custGeom>
              <a:avLst/>
              <a:gdLst/>
              <a:ahLst/>
              <a:cxnLst/>
              <a:rect l="l" t="t" r="r" b="b"/>
              <a:pathLst>
                <a:path w="7251" h="7418" extrusionOk="0">
                  <a:moveTo>
                    <a:pt x="333" y="0"/>
                  </a:moveTo>
                  <a:cubicBezTo>
                    <a:pt x="238" y="119"/>
                    <a:pt x="131" y="215"/>
                    <a:pt x="0" y="298"/>
                  </a:cubicBezTo>
                  <a:lnTo>
                    <a:pt x="6846" y="7418"/>
                  </a:lnTo>
                  <a:lnTo>
                    <a:pt x="6929" y="7394"/>
                  </a:lnTo>
                  <a:cubicBezTo>
                    <a:pt x="6965" y="7358"/>
                    <a:pt x="7013" y="7335"/>
                    <a:pt x="7072" y="7299"/>
                  </a:cubicBezTo>
                  <a:lnTo>
                    <a:pt x="7251" y="7204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21"/>
            <p:cNvSpPr/>
            <p:nvPr/>
          </p:nvSpPr>
          <p:spPr>
            <a:xfrm>
              <a:off x="1770450" y="4228325"/>
              <a:ext cx="568850" cy="372400"/>
            </a:xfrm>
            <a:custGeom>
              <a:avLst/>
              <a:gdLst/>
              <a:ahLst/>
              <a:cxnLst/>
              <a:rect l="l" t="t" r="r" b="b"/>
              <a:pathLst>
                <a:path w="22754" h="14896" extrusionOk="0">
                  <a:moveTo>
                    <a:pt x="22301" y="1"/>
                  </a:moveTo>
                  <a:lnTo>
                    <a:pt x="13764" y="5704"/>
                  </a:lnTo>
                  <a:lnTo>
                    <a:pt x="13335" y="5989"/>
                  </a:lnTo>
                  <a:lnTo>
                    <a:pt x="12538" y="6525"/>
                  </a:lnTo>
                  <a:lnTo>
                    <a:pt x="12538" y="6573"/>
                  </a:lnTo>
                  <a:cubicBezTo>
                    <a:pt x="12527" y="6795"/>
                    <a:pt x="12350" y="6944"/>
                    <a:pt x="12143" y="6944"/>
                  </a:cubicBezTo>
                  <a:cubicBezTo>
                    <a:pt x="12128" y="6944"/>
                    <a:pt x="12112" y="6944"/>
                    <a:pt x="12097" y="6942"/>
                  </a:cubicBezTo>
                  <a:cubicBezTo>
                    <a:pt x="12050" y="6942"/>
                    <a:pt x="12002" y="6930"/>
                    <a:pt x="11978" y="6906"/>
                  </a:cubicBezTo>
                  <a:lnTo>
                    <a:pt x="7561" y="9859"/>
                  </a:lnTo>
                  <a:cubicBezTo>
                    <a:pt x="7517" y="10045"/>
                    <a:pt x="7352" y="10171"/>
                    <a:pt x="7158" y="10171"/>
                  </a:cubicBezTo>
                  <a:cubicBezTo>
                    <a:pt x="7142" y="10171"/>
                    <a:pt x="7125" y="10170"/>
                    <a:pt x="7108" y="10169"/>
                  </a:cubicBezTo>
                  <a:lnTo>
                    <a:pt x="7085" y="10169"/>
                  </a:lnTo>
                  <a:lnTo>
                    <a:pt x="6882" y="10300"/>
                  </a:lnTo>
                  <a:lnTo>
                    <a:pt x="0" y="14895"/>
                  </a:lnTo>
                  <a:lnTo>
                    <a:pt x="798" y="14895"/>
                  </a:lnTo>
                  <a:lnTo>
                    <a:pt x="7120" y="10669"/>
                  </a:lnTo>
                  <a:lnTo>
                    <a:pt x="7501" y="10419"/>
                  </a:lnTo>
                  <a:lnTo>
                    <a:pt x="13788" y="6228"/>
                  </a:lnTo>
                  <a:lnTo>
                    <a:pt x="14228" y="5942"/>
                  </a:lnTo>
                  <a:lnTo>
                    <a:pt x="22229" y="596"/>
                  </a:lnTo>
                  <a:lnTo>
                    <a:pt x="22646" y="310"/>
                  </a:lnTo>
                  <a:cubicBezTo>
                    <a:pt x="22718" y="274"/>
                    <a:pt x="22753" y="203"/>
                    <a:pt x="22753" y="108"/>
                  </a:cubicBezTo>
                  <a:lnTo>
                    <a:pt x="22610" y="108"/>
                  </a:lnTo>
                  <a:cubicBezTo>
                    <a:pt x="22503" y="96"/>
                    <a:pt x="22396" y="60"/>
                    <a:pt x="2230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21"/>
            <p:cNvSpPr/>
            <p:nvPr/>
          </p:nvSpPr>
          <p:spPr>
            <a:xfrm>
              <a:off x="1757350" y="4183475"/>
              <a:ext cx="13125" cy="6775"/>
            </a:xfrm>
            <a:custGeom>
              <a:avLst/>
              <a:gdLst/>
              <a:ahLst/>
              <a:cxnLst/>
              <a:rect l="l" t="t" r="r" b="b"/>
              <a:pathLst>
                <a:path w="525" h="271" extrusionOk="0">
                  <a:moveTo>
                    <a:pt x="279" y="1"/>
                  </a:moveTo>
                  <a:cubicBezTo>
                    <a:pt x="207" y="1"/>
                    <a:pt x="134" y="35"/>
                    <a:pt x="96" y="104"/>
                  </a:cubicBezTo>
                  <a:lnTo>
                    <a:pt x="1" y="271"/>
                  </a:lnTo>
                  <a:cubicBezTo>
                    <a:pt x="80" y="226"/>
                    <a:pt x="153" y="202"/>
                    <a:pt x="229" y="202"/>
                  </a:cubicBezTo>
                  <a:cubicBezTo>
                    <a:pt x="255" y="202"/>
                    <a:pt x="282" y="205"/>
                    <a:pt x="310" y="211"/>
                  </a:cubicBezTo>
                  <a:cubicBezTo>
                    <a:pt x="382" y="211"/>
                    <a:pt x="441" y="235"/>
                    <a:pt x="501" y="247"/>
                  </a:cubicBezTo>
                  <a:cubicBezTo>
                    <a:pt x="524" y="163"/>
                    <a:pt x="489" y="68"/>
                    <a:pt x="417" y="33"/>
                  </a:cubicBezTo>
                  <a:lnTo>
                    <a:pt x="393" y="33"/>
                  </a:lnTo>
                  <a:cubicBezTo>
                    <a:pt x="359" y="11"/>
                    <a:pt x="319" y="1"/>
                    <a:pt x="2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21"/>
            <p:cNvSpPr/>
            <p:nvPr/>
          </p:nvSpPr>
          <p:spPr>
            <a:xfrm>
              <a:off x="1482325" y="4218800"/>
              <a:ext cx="269100" cy="382525"/>
            </a:xfrm>
            <a:custGeom>
              <a:avLst/>
              <a:gdLst/>
              <a:ahLst/>
              <a:cxnLst/>
              <a:rect l="l" t="t" r="r" b="b"/>
              <a:pathLst>
                <a:path w="10764" h="15301" extrusionOk="0">
                  <a:moveTo>
                    <a:pt x="10751" y="1"/>
                  </a:moveTo>
                  <a:lnTo>
                    <a:pt x="9906" y="477"/>
                  </a:lnTo>
                  <a:lnTo>
                    <a:pt x="1774" y="12633"/>
                  </a:lnTo>
                  <a:lnTo>
                    <a:pt x="1524" y="13026"/>
                  </a:lnTo>
                  <a:lnTo>
                    <a:pt x="0" y="15300"/>
                  </a:lnTo>
                  <a:lnTo>
                    <a:pt x="536" y="15300"/>
                  </a:lnTo>
                  <a:lnTo>
                    <a:pt x="1834" y="13359"/>
                  </a:lnTo>
                  <a:lnTo>
                    <a:pt x="2084" y="12967"/>
                  </a:lnTo>
                  <a:lnTo>
                    <a:pt x="10763" y="13"/>
                  </a:lnTo>
                  <a:lnTo>
                    <a:pt x="10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21"/>
            <p:cNvSpPr/>
            <p:nvPr/>
          </p:nvSpPr>
          <p:spPr>
            <a:xfrm>
              <a:off x="1045650" y="4224750"/>
              <a:ext cx="149150" cy="194700"/>
            </a:xfrm>
            <a:custGeom>
              <a:avLst/>
              <a:gdLst/>
              <a:ahLst/>
              <a:cxnLst/>
              <a:rect l="l" t="t" r="r" b="b"/>
              <a:pathLst>
                <a:path w="5966" h="7788" extrusionOk="0">
                  <a:moveTo>
                    <a:pt x="5668" y="1"/>
                  </a:moveTo>
                  <a:lnTo>
                    <a:pt x="5597" y="48"/>
                  </a:lnTo>
                  <a:lnTo>
                    <a:pt x="1" y="7216"/>
                  </a:lnTo>
                  <a:lnTo>
                    <a:pt x="120" y="7787"/>
                  </a:lnTo>
                  <a:lnTo>
                    <a:pt x="5966" y="263"/>
                  </a:lnTo>
                  <a:cubicBezTo>
                    <a:pt x="5859" y="203"/>
                    <a:pt x="5739" y="108"/>
                    <a:pt x="566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21"/>
            <p:cNvSpPr/>
            <p:nvPr/>
          </p:nvSpPr>
          <p:spPr>
            <a:xfrm>
              <a:off x="892950" y="4416450"/>
              <a:ext cx="147075" cy="184575"/>
            </a:xfrm>
            <a:custGeom>
              <a:avLst/>
              <a:gdLst/>
              <a:ahLst/>
              <a:cxnLst/>
              <a:rect l="l" t="t" r="r" b="b"/>
              <a:pathLst>
                <a:path w="5883" h="7383" extrusionOk="0">
                  <a:moveTo>
                    <a:pt x="5751" y="0"/>
                  </a:moveTo>
                  <a:lnTo>
                    <a:pt x="1" y="7382"/>
                  </a:lnTo>
                  <a:lnTo>
                    <a:pt x="572" y="7382"/>
                  </a:lnTo>
                  <a:lnTo>
                    <a:pt x="5882" y="560"/>
                  </a:lnTo>
                  <a:lnTo>
                    <a:pt x="57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21"/>
            <p:cNvSpPr/>
            <p:nvPr/>
          </p:nvSpPr>
          <p:spPr>
            <a:xfrm>
              <a:off x="1395700" y="4211350"/>
              <a:ext cx="354825" cy="200650"/>
            </a:xfrm>
            <a:custGeom>
              <a:avLst/>
              <a:gdLst/>
              <a:ahLst/>
              <a:cxnLst/>
              <a:rect l="l" t="t" r="r" b="b"/>
              <a:pathLst>
                <a:path w="14193" h="8026" extrusionOk="0">
                  <a:moveTo>
                    <a:pt x="13835" y="1"/>
                  </a:moveTo>
                  <a:lnTo>
                    <a:pt x="179" y="7692"/>
                  </a:lnTo>
                  <a:lnTo>
                    <a:pt x="0" y="7788"/>
                  </a:lnTo>
                  <a:cubicBezTo>
                    <a:pt x="44" y="7770"/>
                    <a:pt x="81" y="7759"/>
                    <a:pt x="121" y="7759"/>
                  </a:cubicBezTo>
                  <a:cubicBezTo>
                    <a:pt x="136" y="7759"/>
                    <a:pt x="151" y="7761"/>
                    <a:pt x="167" y="7764"/>
                  </a:cubicBezTo>
                  <a:cubicBezTo>
                    <a:pt x="322" y="7788"/>
                    <a:pt x="441" y="7871"/>
                    <a:pt x="500" y="8026"/>
                  </a:cubicBezTo>
                  <a:lnTo>
                    <a:pt x="13359" y="787"/>
                  </a:lnTo>
                  <a:lnTo>
                    <a:pt x="14193" y="311"/>
                  </a:lnTo>
                  <a:cubicBezTo>
                    <a:pt x="14109" y="227"/>
                    <a:pt x="14050" y="120"/>
                    <a:pt x="1401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21"/>
            <p:cNvSpPr/>
            <p:nvPr/>
          </p:nvSpPr>
          <p:spPr>
            <a:xfrm>
              <a:off x="1092100" y="4407825"/>
              <a:ext cx="300350" cy="178900"/>
            </a:xfrm>
            <a:custGeom>
              <a:avLst/>
              <a:gdLst/>
              <a:ahLst/>
              <a:cxnLst/>
              <a:rect l="l" t="t" r="r" b="b"/>
              <a:pathLst>
                <a:path w="12014" h="7156" extrusionOk="0">
                  <a:moveTo>
                    <a:pt x="12013" y="0"/>
                  </a:moveTo>
                  <a:lnTo>
                    <a:pt x="11930" y="48"/>
                  </a:lnTo>
                  <a:lnTo>
                    <a:pt x="0" y="6751"/>
                  </a:lnTo>
                  <a:cubicBezTo>
                    <a:pt x="107" y="6858"/>
                    <a:pt x="179" y="7013"/>
                    <a:pt x="191" y="7156"/>
                  </a:cubicBezTo>
                  <a:lnTo>
                    <a:pt x="4941" y="4489"/>
                  </a:lnTo>
                  <a:cubicBezTo>
                    <a:pt x="4917" y="4429"/>
                    <a:pt x="4905" y="4370"/>
                    <a:pt x="4905" y="4298"/>
                  </a:cubicBezTo>
                  <a:cubicBezTo>
                    <a:pt x="4928" y="4069"/>
                    <a:pt x="5116" y="3928"/>
                    <a:pt x="5332" y="3928"/>
                  </a:cubicBezTo>
                  <a:cubicBezTo>
                    <a:pt x="5340" y="3928"/>
                    <a:pt x="5349" y="3929"/>
                    <a:pt x="5358" y="3929"/>
                  </a:cubicBezTo>
                  <a:cubicBezTo>
                    <a:pt x="5477" y="3941"/>
                    <a:pt x="5584" y="4001"/>
                    <a:pt x="5632" y="4096"/>
                  </a:cubicBezTo>
                  <a:lnTo>
                    <a:pt x="11930" y="548"/>
                  </a:lnTo>
                  <a:cubicBezTo>
                    <a:pt x="11871" y="476"/>
                    <a:pt x="11859" y="369"/>
                    <a:pt x="11859" y="262"/>
                  </a:cubicBezTo>
                  <a:cubicBezTo>
                    <a:pt x="11871" y="167"/>
                    <a:pt x="11918" y="72"/>
                    <a:pt x="120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21"/>
            <p:cNvSpPr/>
            <p:nvPr/>
          </p:nvSpPr>
          <p:spPr>
            <a:xfrm>
              <a:off x="1231100" y="4199750"/>
              <a:ext cx="516150" cy="14325"/>
            </a:xfrm>
            <a:custGeom>
              <a:avLst/>
              <a:gdLst/>
              <a:ahLst/>
              <a:cxnLst/>
              <a:rect l="l" t="t" r="r" b="b"/>
              <a:pathLst>
                <a:path w="20646" h="573" extrusionOk="0">
                  <a:moveTo>
                    <a:pt x="20646" y="1"/>
                  </a:moveTo>
                  <a:lnTo>
                    <a:pt x="0" y="120"/>
                  </a:lnTo>
                  <a:cubicBezTo>
                    <a:pt x="36" y="239"/>
                    <a:pt x="48" y="346"/>
                    <a:pt x="36" y="465"/>
                  </a:cubicBezTo>
                  <a:cubicBezTo>
                    <a:pt x="36" y="489"/>
                    <a:pt x="24" y="536"/>
                    <a:pt x="24" y="572"/>
                  </a:cubicBezTo>
                  <a:lnTo>
                    <a:pt x="20443" y="453"/>
                  </a:lnTo>
                  <a:lnTo>
                    <a:pt x="20622" y="453"/>
                  </a:lnTo>
                  <a:cubicBezTo>
                    <a:pt x="20598" y="370"/>
                    <a:pt x="20586" y="286"/>
                    <a:pt x="20598" y="191"/>
                  </a:cubicBezTo>
                  <a:cubicBezTo>
                    <a:pt x="20598" y="120"/>
                    <a:pt x="20634" y="60"/>
                    <a:pt x="206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889375" y="3382100"/>
              <a:ext cx="866225" cy="816200"/>
            </a:xfrm>
            <a:custGeom>
              <a:avLst/>
              <a:gdLst/>
              <a:ahLst/>
              <a:cxnLst/>
              <a:rect l="l" t="t" r="r" b="b"/>
              <a:pathLst>
                <a:path w="34649" h="32648" extrusionOk="0">
                  <a:moveTo>
                    <a:pt x="1" y="0"/>
                  </a:moveTo>
                  <a:lnTo>
                    <a:pt x="1" y="607"/>
                  </a:lnTo>
                  <a:lnTo>
                    <a:pt x="34327" y="32647"/>
                  </a:lnTo>
                  <a:cubicBezTo>
                    <a:pt x="34410" y="32516"/>
                    <a:pt x="34505" y="32397"/>
                    <a:pt x="34648" y="3233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953675" y="3873825"/>
              <a:ext cx="242625" cy="319700"/>
            </a:xfrm>
            <a:custGeom>
              <a:avLst/>
              <a:gdLst/>
              <a:ahLst/>
              <a:cxnLst/>
              <a:rect l="l" t="t" r="r" b="b"/>
              <a:pathLst>
                <a:path w="9705" h="12788" extrusionOk="0">
                  <a:moveTo>
                    <a:pt x="358" y="0"/>
                  </a:moveTo>
                  <a:cubicBezTo>
                    <a:pt x="251" y="107"/>
                    <a:pt x="132" y="191"/>
                    <a:pt x="1" y="274"/>
                  </a:cubicBezTo>
                  <a:lnTo>
                    <a:pt x="9347" y="12788"/>
                  </a:lnTo>
                  <a:cubicBezTo>
                    <a:pt x="9430" y="12669"/>
                    <a:pt x="9549" y="12573"/>
                    <a:pt x="9704" y="12514"/>
                  </a:cubicBezTo>
                  <a:lnTo>
                    <a:pt x="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1015000" y="4311375"/>
              <a:ext cx="67875" cy="261950"/>
            </a:xfrm>
            <a:custGeom>
              <a:avLst/>
              <a:gdLst/>
              <a:ahLst/>
              <a:cxnLst/>
              <a:rect l="l" t="t" r="r" b="b"/>
              <a:pathLst>
                <a:path w="2715" h="10478" extrusionOk="0">
                  <a:moveTo>
                    <a:pt x="405" y="0"/>
                  </a:moveTo>
                  <a:lnTo>
                    <a:pt x="0" y="227"/>
                  </a:lnTo>
                  <a:lnTo>
                    <a:pt x="893" y="4215"/>
                  </a:lnTo>
                  <a:lnTo>
                    <a:pt x="1012" y="4775"/>
                  </a:lnTo>
                  <a:lnTo>
                    <a:pt x="2263" y="10478"/>
                  </a:lnTo>
                  <a:cubicBezTo>
                    <a:pt x="2355" y="10432"/>
                    <a:pt x="2447" y="10414"/>
                    <a:pt x="2545" y="10414"/>
                  </a:cubicBezTo>
                  <a:cubicBezTo>
                    <a:pt x="2573" y="10414"/>
                    <a:pt x="2602" y="10416"/>
                    <a:pt x="2632" y="10418"/>
                  </a:cubicBezTo>
                  <a:cubicBezTo>
                    <a:pt x="2667" y="10418"/>
                    <a:pt x="2679" y="10430"/>
                    <a:pt x="2715" y="10430"/>
                  </a:cubicBezTo>
                  <a:lnTo>
                    <a:pt x="1358" y="4322"/>
                  </a:lnTo>
                  <a:lnTo>
                    <a:pt x="1239" y="3751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1011725" y="4302450"/>
              <a:ext cx="2100" cy="2700"/>
            </a:xfrm>
            <a:custGeom>
              <a:avLst/>
              <a:gdLst/>
              <a:ahLst/>
              <a:cxnLst/>
              <a:rect l="l" t="t" r="r" b="b"/>
              <a:pathLst>
                <a:path w="84" h="108" extrusionOk="0">
                  <a:moveTo>
                    <a:pt x="0" y="0"/>
                  </a:moveTo>
                  <a:lnTo>
                    <a:pt x="24" y="107"/>
                  </a:lnTo>
                  <a:lnTo>
                    <a:pt x="84" y="72"/>
                  </a:lnTo>
                  <a:cubicBezTo>
                    <a:pt x="48" y="60"/>
                    <a:pt x="12" y="36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919450" y="3886925"/>
              <a:ext cx="99725" cy="406625"/>
            </a:xfrm>
            <a:custGeom>
              <a:avLst/>
              <a:gdLst/>
              <a:ahLst/>
              <a:cxnLst/>
              <a:rect l="l" t="t" r="r" b="b"/>
              <a:pathLst>
                <a:path w="3989" h="16265" extrusionOk="0">
                  <a:moveTo>
                    <a:pt x="12" y="0"/>
                  </a:moveTo>
                  <a:cubicBezTo>
                    <a:pt x="0" y="24"/>
                    <a:pt x="0" y="72"/>
                    <a:pt x="12" y="107"/>
                  </a:cubicBezTo>
                  <a:lnTo>
                    <a:pt x="3596" y="16264"/>
                  </a:lnTo>
                  <a:cubicBezTo>
                    <a:pt x="3644" y="16074"/>
                    <a:pt x="3810" y="15955"/>
                    <a:pt x="3989" y="15955"/>
                  </a:cubicBezTo>
                  <a:lnTo>
                    <a:pt x="441" y="12"/>
                  </a:lnTo>
                  <a:lnTo>
                    <a:pt x="167" y="12"/>
                  </a:lnTo>
                  <a:cubicBezTo>
                    <a:pt x="119" y="12"/>
                    <a:pt x="6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889075" y="4214625"/>
              <a:ext cx="298000" cy="168500"/>
            </a:xfrm>
            <a:custGeom>
              <a:avLst/>
              <a:gdLst/>
              <a:ahLst/>
              <a:cxnLst/>
              <a:rect l="l" t="t" r="r" b="b"/>
              <a:pathLst>
                <a:path w="11920" h="6740" extrusionOk="0">
                  <a:moveTo>
                    <a:pt x="11717" y="1"/>
                  </a:moveTo>
                  <a:lnTo>
                    <a:pt x="5621" y="3251"/>
                  </a:lnTo>
                  <a:lnTo>
                    <a:pt x="5621" y="3287"/>
                  </a:lnTo>
                  <a:cubicBezTo>
                    <a:pt x="5586" y="3506"/>
                    <a:pt x="5407" y="3669"/>
                    <a:pt x="5191" y="3669"/>
                  </a:cubicBezTo>
                  <a:cubicBezTo>
                    <a:pt x="5183" y="3669"/>
                    <a:pt x="5176" y="3668"/>
                    <a:pt x="5168" y="3668"/>
                  </a:cubicBezTo>
                  <a:cubicBezTo>
                    <a:pt x="5097" y="3668"/>
                    <a:pt x="5037" y="3632"/>
                    <a:pt x="4978" y="3585"/>
                  </a:cubicBezTo>
                  <a:lnTo>
                    <a:pt x="4918" y="3620"/>
                  </a:lnTo>
                  <a:lnTo>
                    <a:pt x="1" y="6240"/>
                  </a:lnTo>
                  <a:lnTo>
                    <a:pt x="1" y="6740"/>
                  </a:lnTo>
                  <a:lnTo>
                    <a:pt x="5025" y="4085"/>
                  </a:lnTo>
                  <a:lnTo>
                    <a:pt x="5418" y="3859"/>
                  </a:lnTo>
                  <a:lnTo>
                    <a:pt x="11836" y="453"/>
                  </a:lnTo>
                  <a:lnTo>
                    <a:pt x="11919" y="406"/>
                  </a:lnTo>
                  <a:cubicBezTo>
                    <a:pt x="11824" y="287"/>
                    <a:pt x="11752" y="156"/>
                    <a:pt x="1171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889375" y="3623200"/>
              <a:ext cx="34550" cy="166100"/>
            </a:xfrm>
            <a:custGeom>
              <a:avLst/>
              <a:gdLst/>
              <a:ahLst/>
              <a:cxnLst/>
              <a:rect l="l" t="t" r="r" b="b"/>
              <a:pathLst>
                <a:path w="1382" h="6644" extrusionOk="0">
                  <a:moveTo>
                    <a:pt x="1" y="0"/>
                  </a:moveTo>
                  <a:lnTo>
                    <a:pt x="1" y="2155"/>
                  </a:lnTo>
                  <a:lnTo>
                    <a:pt x="953" y="6644"/>
                  </a:lnTo>
                  <a:cubicBezTo>
                    <a:pt x="1084" y="6608"/>
                    <a:pt x="1227" y="6573"/>
                    <a:pt x="1382" y="65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889075" y="3786975"/>
              <a:ext cx="91725" cy="100275"/>
            </a:xfrm>
            <a:custGeom>
              <a:avLst/>
              <a:gdLst/>
              <a:ahLst/>
              <a:cxnLst/>
              <a:rect l="l" t="t" r="r" b="b"/>
              <a:pathLst>
                <a:path w="3669" h="4011" extrusionOk="0">
                  <a:moveTo>
                    <a:pt x="1573" y="1"/>
                  </a:moveTo>
                  <a:cubicBezTo>
                    <a:pt x="1513" y="1"/>
                    <a:pt x="1454" y="4"/>
                    <a:pt x="1394" y="10"/>
                  </a:cubicBezTo>
                  <a:cubicBezTo>
                    <a:pt x="1239" y="22"/>
                    <a:pt x="1096" y="57"/>
                    <a:pt x="953" y="93"/>
                  </a:cubicBezTo>
                  <a:cubicBezTo>
                    <a:pt x="584" y="212"/>
                    <a:pt x="239" y="450"/>
                    <a:pt x="1" y="748"/>
                  </a:cubicBezTo>
                  <a:lnTo>
                    <a:pt x="1" y="3272"/>
                  </a:lnTo>
                  <a:cubicBezTo>
                    <a:pt x="299" y="3641"/>
                    <a:pt x="739" y="3903"/>
                    <a:pt x="1227" y="3998"/>
                  </a:cubicBezTo>
                  <a:cubicBezTo>
                    <a:pt x="1275" y="4010"/>
                    <a:pt x="1334" y="4010"/>
                    <a:pt x="1370" y="4010"/>
                  </a:cubicBezTo>
                  <a:lnTo>
                    <a:pt x="1680" y="4010"/>
                  </a:lnTo>
                  <a:cubicBezTo>
                    <a:pt x="2001" y="3998"/>
                    <a:pt x="2311" y="3891"/>
                    <a:pt x="2585" y="3748"/>
                  </a:cubicBezTo>
                  <a:cubicBezTo>
                    <a:pt x="2716" y="3665"/>
                    <a:pt x="2835" y="3581"/>
                    <a:pt x="2942" y="3474"/>
                  </a:cubicBezTo>
                  <a:cubicBezTo>
                    <a:pt x="3287" y="3153"/>
                    <a:pt x="3525" y="2700"/>
                    <a:pt x="3561" y="2200"/>
                  </a:cubicBezTo>
                  <a:cubicBezTo>
                    <a:pt x="3668" y="1093"/>
                    <a:pt x="2847" y="117"/>
                    <a:pt x="1751" y="10"/>
                  </a:cubicBezTo>
                  <a:cubicBezTo>
                    <a:pt x="1692" y="4"/>
                    <a:pt x="1632" y="1"/>
                    <a:pt x="157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3670975" y="4475375"/>
              <a:ext cx="17900" cy="18025"/>
            </a:xfrm>
            <a:custGeom>
              <a:avLst/>
              <a:gdLst/>
              <a:ahLst/>
              <a:cxnLst/>
              <a:rect l="l" t="t" r="r" b="b"/>
              <a:pathLst>
                <a:path w="716" h="721" extrusionOk="0">
                  <a:moveTo>
                    <a:pt x="358" y="0"/>
                  </a:moveTo>
                  <a:cubicBezTo>
                    <a:pt x="177" y="0"/>
                    <a:pt x="12" y="129"/>
                    <a:pt x="1" y="334"/>
                  </a:cubicBezTo>
                  <a:cubicBezTo>
                    <a:pt x="1" y="394"/>
                    <a:pt x="1" y="441"/>
                    <a:pt x="25" y="501"/>
                  </a:cubicBezTo>
                  <a:cubicBezTo>
                    <a:pt x="72" y="620"/>
                    <a:pt x="179" y="715"/>
                    <a:pt x="322" y="715"/>
                  </a:cubicBezTo>
                  <a:cubicBezTo>
                    <a:pt x="341" y="719"/>
                    <a:pt x="359" y="720"/>
                    <a:pt x="377" y="720"/>
                  </a:cubicBezTo>
                  <a:cubicBezTo>
                    <a:pt x="546" y="720"/>
                    <a:pt x="694" y="576"/>
                    <a:pt x="715" y="394"/>
                  </a:cubicBezTo>
                  <a:cubicBezTo>
                    <a:pt x="715" y="322"/>
                    <a:pt x="691" y="239"/>
                    <a:pt x="668" y="179"/>
                  </a:cubicBezTo>
                  <a:cubicBezTo>
                    <a:pt x="608" y="96"/>
                    <a:pt x="513" y="25"/>
                    <a:pt x="382" y="1"/>
                  </a:cubicBezTo>
                  <a:cubicBezTo>
                    <a:pt x="374" y="0"/>
                    <a:pt x="366" y="0"/>
                    <a:pt x="35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2319625" y="4195250"/>
              <a:ext cx="36625" cy="35925"/>
            </a:xfrm>
            <a:custGeom>
              <a:avLst/>
              <a:gdLst/>
              <a:ahLst/>
              <a:cxnLst/>
              <a:rect l="l" t="t" r="r" b="b"/>
              <a:pathLst>
                <a:path w="1465" h="1437" extrusionOk="0">
                  <a:moveTo>
                    <a:pt x="741" y="1"/>
                  </a:moveTo>
                  <a:cubicBezTo>
                    <a:pt x="356" y="1"/>
                    <a:pt x="35" y="290"/>
                    <a:pt x="12" y="657"/>
                  </a:cubicBezTo>
                  <a:cubicBezTo>
                    <a:pt x="0" y="943"/>
                    <a:pt x="131" y="1193"/>
                    <a:pt x="346" y="1324"/>
                  </a:cubicBezTo>
                  <a:cubicBezTo>
                    <a:pt x="441" y="1383"/>
                    <a:pt x="548" y="1431"/>
                    <a:pt x="667" y="1431"/>
                  </a:cubicBezTo>
                  <a:cubicBezTo>
                    <a:pt x="683" y="1435"/>
                    <a:pt x="698" y="1436"/>
                    <a:pt x="711" y="1436"/>
                  </a:cubicBezTo>
                  <a:cubicBezTo>
                    <a:pt x="739" y="1436"/>
                    <a:pt x="762" y="1431"/>
                    <a:pt x="786" y="1431"/>
                  </a:cubicBezTo>
                  <a:cubicBezTo>
                    <a:pt x="1132" y="1383"/>
                    <a:pt x="1405" y="1133"/>
                    <a:pt x="1441" y="776"/>
                  </a:cubicBezTo>
                  <a:cubicBezTo>
                    <a:pt x="1465" y="371"/>
                    <a:pt x="1167" y="38"/>
                    <a:pt x="786" y="2"/>
                  </a:cubicBezTo>
                  <a:cubicBezTo>
                    <a:pt x="771" y="1"/>
                    <a:pt x="756" y="1"/>
                    <a:pt x="74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1181675" y="4184500"/>
              <a:ext cx="50625" cy="49950"/>
            </a:xfrm>
            <a:custGeom>
              <a:avLst/>
              <a:gdLst/>
              <a:ahLst/>
              <a:cxnLst/>
              <a:rect l="l" t="t" r="r" b="b"/>
              <a:pathLst>
                <a:path w="2025" h="1998" extrusionOk="0">
                  <a:moveTo>
                    <a:pt x="1021" y="0"/>
                  </a:moveTo>
                  <a:cubicBezTo>
                    <a:pt x="872" y="0"/>
                    <a:pt x="724" y="27"/>
                    <a:pt x="584" y="87"/>
                  </a:cubicBezTo>
                  <a:cubicBezTo>
                    <a:pt x="429" y="134"/>
                    <a:pt x="310" y="242"/>
                    <a:pt x="227" y="361"/>
                  </a:cubicBezTo>
                  <a:cubicBezTo>
                    <a:pt x="108" y="503"/>
                    <a:pt x="37" y="706"/>
                    <a:pt x="13" y="908"/>
                  </a:cubicBezTo>
                  <a:cubicBezTo>
                    <a:pt x="1" y="1015"/>
                    <a:pt x="13" y="1123"/>
                    <a:pt x="37" y="1218"/>
                  </a:cubicBezTo>
                  <a:cubicBezTo>
                    <a:pt x="60" y="1373"/>
                    <a:pt x="132" y="1504"/>
                    <a:pt x="227" y="1623"/>
                  </a:cubicBezTo>
                  <a:cubicBezTo>
                    <a:pt x="310" y="1730"/>
                    <a:pt x="418" y="1813"/>
                    <a:pt x="537" y="1896"/>
                  </a:cubicBezTo>
                  <a:cubicBezTo>
                    <a:pt x="656" y="1956"/>
                    <a:pt x="787" y="1992"/>
                    <a:pt x="930" y="1992"/>
                  </a:cubicBezTo>
                  <a:cubicBezTo>
                    <a:pt x="964" y="1996"/>
                    <a:pt x="998" y="1998"/>
                    <a:pt x="1033" y="1998"/>
                  </a:cubicBezTo>
                  <a:cubicBezTo>
                    <a:pt x="1203" y="1998"/>
                    <a:pt x="1372" y="1950"/>
                    <a:pt x="1501" y="1861"/>
                  </a:cubicBezTo>
                  <a:cubicBezTo>
                    <a:pt x="1632" y="1789"/>
                    <a:pt x="1739" y="1682"/>
                    <a:pt x="1834" y="1563"/>
                  </a:cubicBezTo>
                  <a:cubicBezTo>
                    <a:pt x="1906" y="1456"/>
                    <a:pt x="1965" y="1325"/>
                    <a:pt x="2001" y="1194"/>
                  </a:cubicBezTo>
                  <a:cubicBezTo>
                    <a:pt x="2013" y="1158"/>
                    <a:pt x="2013" y="1123"/>
                    <a:pt x="2013" y="1087"/>
                  </a:cubicBezTo>
                  <a:cubicBezTo>
                    <a:pt x="2025" y="968"/>
                    <a:pt x="2013" y="861"/>
                    <a:pt x="1977" y="742"/>
                  </a:cubicBezTo>
                  <a:cubicBezTo>
                    <a:pt x="1882" y="349"/>
                    <a:pt x="1537" y="27"/>
                    <a:pt x="1108" y="3"/>
                  </a:cubicBezTo>
                  <a:cubicBezTo>
                    <a:pt x="1079" y="1"/>
                    <a:pt x="1050" y="0"/>
                    <a:pt x="102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1061125" y="4571450"/>
              <a:ext cx="36050" cy="28975"/>
            </a:xfrm>
            <a:custGeom>
              <a:avLst/>
              <a:gdLst/>
              <a:ahLst/>
              <a:cxnLst/>
              <a:rect l="l" t="t" r="r" b="b"/>
              <a:pathLst>
                <a:path w="1442" h="1159" extrusionOk="0">
                  <a:moveTo>
                    <a:pt x="720" y="0"/>
                  </a:moveTo>
                  <a:cubicBezTo>
                    <a:pt x="615" y="0"/>
                    <a:pt x="516" y="24"/>
                    <a:pt x="418" y="63"/>
                  </a:cubicBezTo>
                  <a:cubicBezTo>
                    <a:pt x="191" y="170"/>
                    <a:pt x="37" y="373"/>
                    <a:pt x="13" y="646"/>
                  </a:cubicBezTo>
                  <a:cubicBezTo>
                    <a:pt x="1" y="837"/>
                    <a:pt x="60" y="1027"/>
                    <a:pt x="179" y="1158"/>
                  </a:cubicBezTo>
                  <a:lnTo>
                    <a:pt x="1251" y="1158"/>
                  </a:lnTo>
                  <a:cubicBezTo>
                    <a:pt x="1358" y="1063"/>
                    <a:pt x="1418" y="908"/>
                    <a:pt x="1430" y="766"/>
                  </a:cubicBezTo>
                  <a:cubicBezTo>
                    <a:pt x="1441" y="718"/>
                    <a:pt x="1430" y="670"/>
                    <a:pt x="1430" y="611"/>
                  </a:cubicBezTo>
                  <a:cubicBezTo>
                    <a:pt x="1418" y="468"/>
                    <a:pt x="1346" y="313"/>
                    <a:pt x="1239" y="206"/>
                  </a:cubicBezTo>
                  <a:cubicBezTo>
                    <a:pt x="1132" y="111"/>
                    <a:pt x="1013" y="51"/>
                    <a:pt x="870" y="15"/>
                  </a:cubicBezTo>
                  <a:cubicBezTo>
                    <a:pt x="834" y="15"/>
                    <a:pt x="822" y="4"/>
                    <a:pt x="787" y="4"/>
                  </a:cubicBezTo>
                  <a:cubicBezTo>
                    <a:pt x="764" y="1"/>
                    <a:pt x="742" y="0"/>
                    <a:pt x="72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1745750" y="4188500"/>
              <a:ext cx="36925" cy="35975"/>
            </a:xfrm>
            <a:custGeom>
              <a:avLst/>
              <a:gdLst/>
              <a:ahLst/>
              <a:cxnLst/>
              <a:rect l="l" t="t" r="r" b="b"/>
              <a:pathLst>
                <a:path w="1477" h="1439" extrusionOk="0">
                  <a:moveTo>
                    <a:pt x="720" y="1"/>
                  </a:moveTo>
                  <a:cubicBezTo>
                    <a:pt x="643" y="1"/>
                    <a:pt x="566" y="20"/>
                    <a:pt x="488" y="46"/>
                  </a:cubicBezTo>
                  <a:cubicBezTo>
                    <a:pt x="465" y="70"/>
                    <a:pt x="441" y="70"/>
                    <a:pt x="417" y="82"/>
                  </a:cubicBezTo>
                  <a:cubicBezTo>
                    <a:pt x="286" y="153"/>
                    <a:pt x="167" y="260"/>
                    <a:pt x="107" y="391"/>
                  </a:cubicBezTo>
                  <a:cubicBezTo>
                    <a:pt x="84" y="403"/>
                    <a:pt x="84" y="439"/>
                    <a:pt x="72" y="451"/>
                  </a:cubicBezTo>
                  <a:cubicBezTo>
                    <a:pt x="48" y="510"/>
                    <a:pt x="24" y="582"/>
                    <a:pt x="24" y="641"/>
                  </a:cubicBezTo>
                  <a:cubicBezTo>
                    <a:pt x="0" y="736"/>
                    <a:pt x="0" y="820"/>
                    <a:pt x="36" y="903"/>
                  </a:cubicBezTo>
                  <a:cubicBezTo>
                    <a:pt x="60" y="1022"/>
                    <a:pt x="119" y="1117"/>
                    <a:pt x="214" y="1213"/>
                  </a:cubicBezTo>
                  <a:lnTo>
                    <a:pt x="226" y="1225"/>
                  </a:lnTo>
                  <a:cubicBezTo>
                    <a:pt x="345" y="1344"/>
                    <a:pt x="488" y="1415"/>
                    <a:pt x="667" y="1439"/>
                  </a:cubicBezTo>
                  <a:cubicBezTo>
                    <a:pt x="762" y="1439"/>
                    <a:pt x="846" y="1439"/>
                    <a:pt x="941" y="1403"/>
                  </a:cubicBezTo>
                  <a:cubicBezTo>
                    <a:pt x="1084" y="1356"/>
                    <a:pt x="1227" y="1272"/>
                    <a:pt x="1310" y="1153"/>
                  </a:cubicBezTo>
                  <a:cubicBezTo>
                    <a:pt x="1381" y="1046"/>
                    <a:pt x="1441" y="927"/>
                    <a:pt x="1441" y="784"/>
                  </a:cubicBezTo>
                  <a:cubicBezTo>
                    <a:pt x="1477" y="451"/>
                    <a:pt x="1274" y="165"/>
                    <a:pt x="1000" y="46"/>
                  </a:cubicBezTo>
                  <a:cubicBezTo>
                    <a:pt x="941" y="22"/>
                    <a:pt x="869" y="10"/>
                    <a:pt x="810" y="10"/>
                  </a:cubicBezTo>
                  <a:cubicBezTo>
                    <a:pt x="780" y="3"/>
                    <a:pt x="750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3568600" y="4511575"/>
              <a:ext cx="36025" cy="35350"/>
            </a:xfrm>
            <a:custGeom>
              <a:avLst/>
              <a:gdLst/>
              <a:ahLst/>
              <a:cxnLst/>
              <a:rect l="l" t="t" r="r" b="b"/>
              <a:pathLst>
                <a:path w="1441" h="1414" extrusionOk="0">
                  <a:moveTo>
                    <a:pt x="703" y="0"/>
                  </a:moveTo>
                  <a:cubicBezTo>
                    <a:pt x="544" y="0"/>
                    <a:pt x="394" y="58"/>
                    <a:pt x="262" y="160"/>
                  </a:cubicBezTo>
                  <a:cubicBezTo>
                    <a:pt x="143" y="255"/>
                    <a:pt x="71" y="386"/>
                    <a:pt x="24" y="553"/>
                  </a:cubicBezTo>
                  <a:cubicBezTo>
                    <a:pt x="12" y="577"/>
                    <a:pt x="12" y="624"/>
                    <a:pt x="12" y="660"/>
                  </a:cubicBezTo>
                  <a:cubicBezTo>
                    <a:pt x="0" y="839"/>
                    <a:pt x="48" y="994"/>
                    <a:pt x="143" y="1136"/>
                  </a:cubicBezTo>
                  <a:cubicBezTo>
                    <a:pt x="250" y="1267"/>
                    <a:pt x="405" y="1375"/>
                    <a:pt x="572" y="1398"/>
                  </a:cubicBezTo>
                  <a:cubicBezTo>
                    <a:pt x="607" y="1398"/>
                    <a:pt x="619" y="1410"/>
                    <a:pt x="655" y="1410"/>
                  </a:cubicBezTo>
                  <a:cubicBezTo>
                    <a:pt x="677" y="1413"/>
                    <a:pt x="699" y="1414"/>
                    <a:pt x="721" y="1414"/>
                  </a:cubicBezTo>
                  <a:cubicBezTo>
                    <a:pt x="913" y="1414"/>
                    <a:pt x="1098" y="1324"/>
                    <a:pt x="1226" y="1196"/>
                  </a:cubicBezTo>
                  <a:cubicBezTo>
                    <a:pt x="1286" y="1136"/>
                    <a:pt x="1334" y="1053"/>
                    <a:pt x="1369" y="982"/>
                  </a:cubicBezTo>
                  <a:cubicBezTo>
                    <a:pt x="1393" y="910"/>
                    <a:pt x="1405" y="851"/>
                    <a:pt x="1429" y="779"/>
                  </a:cubicBezTo>
                  <a:cubicBezTo>
                    <a:pt x="1441" y="672"/>
                    <a:pt x="1429" y="565"/>
                    <a:pt x="1393" y="482"/>
                  </a:cubicBezTo>
                  <a:cubicBezTo>
                    <a:pt x="1310" y="220"/>
                    <a:pt x="1072" y="29"/>
                    <a:pt x="786" y="5"/>
                  </a:cubicBezTo>
                  <a:cubicBezTo>
                    <a:pt x="758" y="2"/>
                    <a:pt x="731" y="0"/>
                    <a:pt x="70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2968800" y="4112475"/>
              <a:ext cx="37550" cy="35500"/>
            </a:xfrm>
            <a:custGeom>
              <a:avLst/>
              <a:gdLst/>
              <a:ahLst/>
              <a:cxnLst/>
              <a:rect l="l" t="t" r="r" b="b"/>
              <a:pathLst>
                <a:path w="1502" h="1420" extrusionOk="0">
                  <a:moveTo>
                    <a:pt x="736" y="0"/>
                  </a:moveTo>
                  <a:cubicBezTo>
                    <a:pt x="380" y="0"/>
                    <a:pt x="59" y="287"/>
                    <a:pt x="25" y="658"/>
                  </a:cubicBezTo>
                  <a:cubicBezTo>
                    <a:pt x="1" y="896"/>
                    <a:pt x="96" y="1122"/>
                    <a:pt x="263" y="1277"/>
                  </a:cubicBezTo>
                  <a:cubicBezTo>
                    <a:pt x="382" y="1349"/>
                    <a:pt x="525" y="1408"/>
                    <a:pt x="703" y="1420"/>
                  </a:cubicBezTo>
                  <a:lnTo>
                    <a:pt x="775" y="1420"/>
                  </a:lnTo>
                  <a:cubicBezTo>
                    <a:pt x="918" y="1408"/>
                    <a:pt x="1073" y="1349"/>
                    <a:pt x="1192" y="1265"/>
                  </a:cubicBezTo>
                  <a:cubicBezTo>
                    <a:pt x="1334" y="1146"/>
                    <a:pt x="1430" y="979"/>
                    <a:pt x="1454" y="777"/>
                  </a:cubicBezTo>
                  <a:cubicBezTo>
                    <a:pt x="1501" y="396"/>
                    <a:pt x="1203" y="39"/>
                    <a:pt x="799" y="3"/>
                  </a:cubicBezTo>
                  <a:cubicBezTo>
                    <a:pt x="778" y="1"/>
                    <a:pt x="757" y="0"/>
                    <a:pt x="7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1008750" y="4285475"/>
              <a:ext cx="20850" cy="20875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17" y="1"/>
                  </a:moveTo>
                  <a:cubicBezTo>
                    <a:pt x="215" y="1"/>
                    <a:pt x="72" y="132"/>
                    <a:pt x="24" y="310"/>
                  </a:cubicBezTo>
                  <a:cubicBezTo>
                    <a:pt x="24" y="322"/>
                    <a:pt x="12" y="358"/>
                    <a:pt x="12" y="370"/>
                  </a:cubicBezTo>
                  <a:cubicBezTo>
                    <a:pt x="0" y="489"/>
                    <a:pt x="36" y="596"/>
                    <a:pt x="107" y="679"/>
                  </a:cubicBezTo>
                  <a:cubicBezTo>
                    <a:pt x="131" y="715"/>
                    <a:pt x="167" y="739"/>
                    <a:pt x="191" y="751"/>
                  </a:cubicBezTo>
                  <a:cubicBezTo>
                    <a:pt x="250" y="798"/>
                    <a:pt x="310" y="834"/>
                    <a:pt x="381" y="834"/>
                  </a:cubicBezTo>
                  <a:cubicBezTo>
                    <a:pt x="389" y="834"/>
                    <a:pt x="396" y="835"/>
                    <a:pt x="404" y="835"/>
                  </a:cubicBezTo>
                  <a:cubicBezTo>
                    <a:pt x="620" y="835"/>
                    <a:pt x="799" y="672"/>
                    <a:pt x="834" y="453"/>
                  </a:cubicBezTo>
                  <a:lnTo>
                    <a:pt x="834" y="417"/>
                  </a:lnTo>
                  <a:cubicBezTo>
                    <a:pt x="834" y="203"/>
                    <a:pt x="679" y="24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1388550" y="4405125"/>
              <a:ext cx="20875" cy="20950"/>
            </a:xfrm>
            <a:custGeom>
              <a:avLst/>
              <a:gdLst/>
              <a:ahLst/>
              <a:cxnLst/>
              <a:rect l="l" t="t" r="r" b="b"/>
              <a:pathLst>
                <a:path w="835" h="838" extrusionOk="0">
                  <a:moveTo>
                    <a:pt x="465" y="1"/>
                  </a:moveTo>
                  <a:cubicBezTo>
                    <a:pt x="405" y="1"/>
                    <a:pt x="346" y="1"/>
                    <a:pt x="298" y="13"/>
                  </a:cubicBezTo>
                  <a:cubicBezTo>
                    <a:pt x="239" y="37"/>
                    <a:pt x="191" y="60"/>
                    <a:pt x="155" y="108"/>
                  </a:cubicBezTo>
                  <a:cubicBezTo>
                    <a:pt x="72" y="168"/>
                    <a:pt x="13" y="275"/>
                    <a:pt x="13" y="370"/>
                  </a:cubicBezTo>
                  <a:cubicBezTo>
                    <a:pt x="1" y="477"/>
                    <a:pt x="36" y="572"/>
                    <a:pt x="96" y="656"/>
                  </a:cubicBezTo>
                  <a:cubicBezTo>
                    <a:pt x="155" y="751"/>
                    <a:pt x="251" y="822"/>
                    <a:pt x="394" y="834"/>
                  </a:cubicBezTo>
                  <a:cubicBezTo>
                    <a:pt x="409" y="836"/>
                    <a:pt x="425" y="837"/>
                    <a:pt x="441" y="837"/>
                  </a:cubicBezTo>
                  <a:cubicBezTo>
                    <a:pt x="520" y="837"/>
                    <a:pt x="596" y="813"/>
                    <a:pt x="656" y="763"/>
                  </a:cubicBezTo>
                  <a:cubicBezTo>
                    <a:pt x="751" y="703"/>
                    <a:pt x="822" y="584"/>
                    <a:pt x="834" y="465"/>
                  </a:cubicBezTo>
                  <a:cubicBezTo>
                    <a:pt x="834" y="394"/>
                    <a:pt x="834" y="334"/>
                    <a:pt x="810" y="275"/>
                  </a:cubicBezTo>
                  <a:lnTo>
                    <a:pt x="810" y="251"/>
                  </a:lnTo>
                  <a:cubicBezTo>
                    <a:pt x="751" y="120"/>
                    <a:pt x="632" y="13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1214725" y="4506025"/>
              <a:ext cx="20850" cy="20900"/>
            </a:xfrm>
            <a:custGeom>
              <a:avLst/>
              <a:gdLst/>
              <a:ahLst/>
              <a:cxnLst/>
              <a:rect l="l" t="t" r="r" b="b"/>
              <a:pathLst>
                <a:path w="834" h="836" extrusionOk="0">
                  <a:moveTo>
                    <a:pt x="425" y="0"/>
                  </a:moveTo>
                  <a:cubicBezTo>
                    <a:pt x="200" y="0"/>
                    <a:pt x="23" y="141"/>
                    <a:pt x="0" y="370"/>
                  </a:cubicBezTo>
                  <a:cubicBezTo>
                    <a:pt x="0" y="430"/>
                    <a:pt x="0" y="501"/>
                    <a:pt x="36" y="561"/>
                  </a:cubicBezTo>
                  <a:cubicBezTo>
                    <a:pt x="96" y="716"/>
                    <a:pt x="215" y="823"/>
                    <a:pt x="381" y="835"/>
                  </a:cubicBezTo>
                  <a:cubicBezTo>
                    <a:pt x="389" y="835"/>
                    <a:pt x="396" y="835"/>
                    <a:pt x="404" y="835"/>
                  </a:cubicBezTo>
                  <a:cubicBezTo>
                    <a:pt x="631" y="835"/>
                    <a:pt x="810" y="661"/>
                    <a:pt x="822" y="454"/>
                  </a:cubicBezTo>
                  <a:cubicBezTo>
                    <a:pt x="834" y="358"/>
                    <a:pt x="798" y="251"/>
                    <a:pt x="727" y="156"/>
                  </a:cubicBezTo>
                  <a:cubicBezTo>
                    <a:pt x="679" y="73"/>
                    <a:pt x="572" y="13"/>
                    <a:pt x="453" y="1"/>
                  </a:cubicBezTo>
                  <a:cubicBezTo>
                    <a:pt x="444" y="1"/>
                    <a:pt x="434" y="0"/>
                    <a:pt x="4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2064225" y="4565550"/>
              <a:ext cx="21175" cy="20600"/>
            </a:xfrm>
            <a:custGeom>
              <a:avLst/>
              <a:gdLst/>
              <a:ahLst/>
              <a:cxnLst/>
              <a:rect l="l" t="t" r="r" b="b"/>
              <a:pathLst>
                <a:path w="847" h="824" extrusionOk="0">
                  <a:moveTo>
                    <a:pt x="438" y="1"/>
                  </a:moveTo>
                  <a:cubicBezTo>
                    <a:pt x="213" y="1"/>
                    <a:pt x="36" y="142"/>
                    <a:pt x="13" y="370"/>
                  </a:cubicBezTo>
                  <a:cubicBezTo>
                    <a:pt x="1" y="609"/>
                    <a:pt x="144" y="799"/>
                    <a:pt x="394" y="823"/>
                  </a:cubicBezTo>
                  <a:cubicBezTo>
                    <a:pt x="402" y="823"/>
                    <a:pt x="411" y="824"/>
                    <a:pt x="419" y="824"/>
                  </a:cubicBezTo>
                  <a:cubicBezTo>
                    <a:pt x="645" y="824"/>
                    <a:pt x="823" y="671"/>
                    <a:pt x="834" y="442"/>
                  </a:cubicBezTo>
                  <a:cubicBezTo>
                    <a:pt x="846" y="204"/>
                    <a:pt x="691" y="13"/>
                    <a:pt x="465" y="1"/>
                  </a:cubicBezTo>
                  <a:cubicBezTo>
                    <a:pt x="456" y="1"/>
                    <a:pt x="447" y="1"/>
                    <a:pt x="4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3153650" y="4535800"/>
              <a:ext cx="20875" cy="20900"/>
            </a:xfrm>
            <a:custGeom>
              <a:avLst/>
              <a:gdLst/>
              <a:ahLst/>
              <a:cxnLst/>
              <a:rect l="l" t="t" r="r" b="b"/>
              <a:pathLst>
                <a:path w="835" h="836" extrusionOk="0">
                  <a:moveTo>
                    <a:pt x="406" y="1"/>
                  </a:moveTo>
                  <a:cubicBezTo>
                    <a:pt x="251" y="13"/>
                    <a:pt x="132" y="84"/>
                    <a:pt x="60" y="203"/>
                  </a:cubicBezTo>
                  <a:cubicBezTo>
                    <a:pt x="36" y="251"/>
                    <a:pt x="13" y="310"/>
                    <a:pt x="1" y="382"/>
                  </a:cubicBezTo>
                  <a:cubicBezTo>
                    <a:pt x="1" y="465"/>
                    <a:pt x="13" y="537"/>
                    <a:pt x="48" y="596"/>
                  </a:cubicBezTo>
                  <a:cubicBezTo>
                    <a:pt x="96" y="679"/>
                    <a:pt x="167" y="763"/>
                    <a:pt x="251" y="798"/>
                  </a:cubicBezTo>
                  <a:cubicBezTo>
                    <a:pt x="298" y="822"/>
                    <a:pt x="334" y="834"/>
                    <a:pt x="370" y="834"/>
                  </a:cubicBezTo>
                  <a:cubicBezTo>
                    <a:pt x="382" y="835"/>
                    <a:pt x="394" y="836"/>
                    <a:pt x="406" y="836"/>
                  </a:cubicBezTo>
                  <a:cubicBezTo>
                    <a:pt x="513" y="836"/>
                    <a:pt x="618" y="790"/>
                    <a:pt x="703" y="715"/>
                  </a:cubicBezTo>
                  <a:cubicBezTo>
                    <a:pt x="739" y="668"/>
                    <a:pt x="775" y="620"/>
                    <a:pt x="787" y="560"/>
                  </a:cubicBezTo>
                  <a:cubicBezTo>
                    <a:pt x="810" y="537"/>
                    <a:pt x="822" y="489"/>
                    <a:pt x="822" y="465"/>
                  </a:cubicBezTo>
                  <a:cubicBezTo>
                    <a:pt x="834" y="322"/>
                    <a:pt x="775" y="203"/>
                    <a:pt x="703" y="120"/>
                  </a:cubicBezTo>
                  <a:cubicBezTo>
                    <a:pt x="644" y="60"/>
                    <a:pt x="548" y="13"/>
                    <a:pt x="45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1938625" y="4462425"/>
              <a:ext cx="21450" cy="20550"/>
            </a:xfrm>
            <a:custGeom>
              <a:avLst/>
              <a:gdLst/>
              <a:ahLst/>
              <a:cxnLst/>
              <a:rect l="l" t="t" r="r" b="b"/>
              <a:pathLst>
                <a:path w="858" h="822" extrusionOk="0">
                  <a:moveTo>
                    <a:pt x="390" y="1"/>
                  </a:moveTo>
                  <a:cubicBezTo>
                    <a:pt x="293" y="1"/>
                    <a:pt x="202" y="43"/>
                    <a:pt x="143" y="102"/>
                  </a:cubicBezTo>
                  <a:cubicBezTo>
                    <a:pt x="72" y="162"/>
                    <a:pt x="24" y="269"/>
                    <a:pt x="12" y="376"/>
                  </a:cubicBezTo>
                  <a:cubicBezTo>
                    <a:pt x="0" y="602"/>
                    <a:pt x="143" y="793"/>
                    <a:pt x="358" y="816"/>
                  </a:cubicBezTo>
                  <a:lnTo>
                    <a:pt x="381" y="816"/>
                  </a:lnTo>
                  <a:cubicBezTo>
                    <a:pt x="402" y="820"/>
                    <a:pt x="423" y="822"/>
                    <a:pt x="443" y="822"/>
                  </a:cubicBezTo>
                  <a:cubicBezTo>
                    <a:pt x="632" y="822"/>
                    <a:pt x="791" y="679"/>
                    <a:pt x="834" y="507"/>
                  </a:cubicBezTo>
                  <a:cubicBezTo>
                    <a:pt x="834" y="495"/>
                    <a:pt x="846" y="471"/>
                    <a:pt x="846" y="447"/>
                  </a:cubicBezTo>
                  <a:cubicBezTo>
                    <a:pt x="858" y="209"/>
                    <a:pt x="691" y="19"/>
                    <a:pt x="453" y="7"/>
                  </a:cubicBezTo>
                  <a:cubicBezTo>
                    <a:pt x="432" y="3"/>
                    <a:pt x="411" y="1"/>
                    <a:pt x="3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2063050" y="4381300"/>
              <a:ext cx="20850" cy="20650"/>
            </a:xfrm>
            <a:custGeom>
              <a:avLst/>
              <a:gdLst/>
              <a:ahLst/>
              <a:cxnLst/>
              <a:rect l="l" t="t" r="r" b="b"/>
              <a:pathLst>
                <a:path w="834" h="826" extrusionOk="0">
                  <a:moveTo>
                    <a:pt x="437" y="1"/>
                  </a:moveTo>
                  <a:cubicBezTo>
                    <a:pt x="212" y="1"/>
                    <a:pt x="35" y="142"/>
                    <a:pt x="24" y="371"/>
                  </a:cubicBezTo>
                  <a:cubicBezTo>
                    <a:pt x="0" y="573"/>
                    <a:pt x="107" y="728"/>
                    <a:pt x="274" y="787"/>
                  </a:cubicBezTo>
                  <a:cubicBezTo>
                    <a:pt x="322" y="811"/>
                    <a:pt x="346" y="823"/>
                    <a:pt x="393" y="823"/>
                  </a:cubicBezTo>
                  <a:cubicBezTo>
                    <a:pt x="408" y="825"/>
                    <a:pt x="424" y="825"/>
                    <a:pt x="439" y="825"/>
                  </a:cubicBezTo>
                  <a:cubicBezTo>
                    <a:pt x="646" y="825"/>
                    <a:pt x="823" y="676"/>
                    <a:pt x="834" y="454"/>
                  </a:cubicBezTo>
                  <a:lnTo>
                    <a:pt x="834" y="406"/>
                  </a:lnTo>
                  <a:cubicBezTo>
                    <a:pt x="834" y="192"/>
                    <a:pt x="691" y="13"/>
                    <a:pt x="465" y="1"/>
                  </a:cubicBezTo>
                  <a:cubicBezTo>
                    <a:pt x="455" y="1"/>
                    <a:pt x="446" y="1"/>
                    <a:pt x="43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2" name="Google Shape;1682;p21"/>
          <p:cNvGrpSpPr/>
          <p:nvPr/>
        </p:nvGrpSpPr>
        <p:grpSpPr>
          <a:xfrm flipH="1">
            <a:off x="5463073" y="3282339"/>
            <a:ext cx="3680939" cy="1565485"/>
            <a:chOff x="889075" y="3382100"/>
            <a:chExt cx="2866775" cy="1219225"/>
          </a:xfrm>
        </p:grpSpPr>
        <p:sp>
          <p:nvSpPr>
            <p:cNvPr id="1683" name="Google Shape;1683;p21"/>
            <p:cNvSpPr/>
            <p:nvPr/>
          </p:nvSpPr>
          <p:spPr>
            <a:xfrm>
              <a:off x="2285400" y="4527175"/>
              <a:ext cx="133950" cy="42000"/>
            </a:xfrm>
            <a:custGeom>
              <a:avLst/>
              <a:gdLst/>
              <a:ahLst/>
              <a:cxnLst/>
              <a:rect l="l" t="t" r="r" b="b"/>
              <a:pathLst>
                <a:path w="5358" h="1680" extrusionOk="0">
                  <a:moveTo>
                    <a:pt x="4906" y="0"/>
                  </a:moveTo>
                  <a:lnTo>
                    <a:pt x="72" y="1203"/>
                  </a:lnTo>
                  <a:lnTo>
                    <a:pt x="0" y="1679"/>
                  </a:lnTo>
                  <a:lnTo>
                    <a:pt x="5358" y="358"/>
                  </a:lnTo>
                  <a:lnTo>
                    <a:pt x="5334" y="215"/>
                  </a:lnTo>
                  <a:lnTo>
                    <a:pt x="490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2429750" y="452747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2111850" y="4560225"/>
              <a:ext cx="163750" cy="40800"/>
            </a:xfrm>
            <a:custGeom>
              <a:avLst/>
              <a:gdLst/>
              <a:ahLst/>
              <a:cxnLst/>
              <a:rect l="l" t="t" r="r" b="b"/>
              <a:pathLst>
                <a:path w="6550" h="1632" extrusionOk="0">
                  <a:moveTo>
                    <a:pt x="6549" y="0"/>
                  </a:moveTo>
                  <a:lnTo>
                    <a:pt x="1" y="1631"/>
                  </a:lnTo>
                  <a:lnTo>
                    <a:pt x="1858" y="1631"/>
                  </a:lnTo>
                  <a:lnTo>
                    <a:pt x="6478" y="476"/>
                  </a:lnTo>
                  <a:lnTo>
                    <a:pt x="654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2427075" y="452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2427075" y="452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2428575" y="45256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ubicBezTo>
                    <a:pt x="0" y="1"/>
                    <a:pt x="0" y="1"/>
                    <a:pt x="12" y="1"/>
                  </a:cubicBezTo>
                  <a:cubicBezTo>
                    <a:pt x="0" y="1"/>
                    <a:pt x="0" y="1"/>
                    <a:pt x="1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2426775" y="4524200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" y="0"/>
                  </a:moveTo>
                  <a:cubicBezTo>
                    <a:pt x="13" y="12"/>
                    <a:pt x="24" y="12"/>
                    <a:pt x="36" y="36"/>
                  </a:cubicBezTo>
                  <a:cubicBezTo>
                    <a:pt x="36" y="12"/>
                    <a:pt x="24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2428275" y="4525400"/>
              <a:ext cx="325" cy="300"/>
            </a:xfrm>
            <a:custGeom>
              <a:avLst/>
              <a:gdLst/>
              <a:ahLst/>
              <a:cxnLst/>
              <a:rect l="l" t="t" r="r" b="b"/>
              <a:pathLst>
                <a:path w="13" h="12" extrusionOk="0">
                  <a:moveTo>
                    <a:pt x="12" y="12"/>
                  </a:moveTo>
                  <a:cubicBezTo>
                    <a:pt x="12" y="0"/>
                    <a:pt x="0" y="0"/>
                    <a:pt x="12" y="12"/>
                  </a:cubicBezTo>
                  <a:cubicBezTo>
                    <a:pt x="0" y="0"/>
                    <a:pt x="12" y="0"/>
                    <a:pt x="12" y="12"/>
                  </a:cubicBezTo>
                  <a:cubicBezTo>
                    <a:pt x="12" y="0"/>
                    <a:pt x="12" y="0"/>
                    <a:pt x="12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2115725" y="4376850"/>
              <a:ext cx="176250" cy="92600"/>
            </a:xfrm>
            <a:custGeom>
              <a:avLst/>
              <a:gdLst/>
              <a:ahLst/>
              <a:cxnLst/>
              <a:rect l="l" t="t" r="r" b="b"/>
              <a:pathLst>
                <a:path w="7050" h="3704" extrusionOk="0">
                  <a:moveTo>
                    <a:pt x="429" y="1"/>
                  </a:moveTo>
                  <a:lnTo>
                    <a:pt x="1" y="287"/>
                  </a:lnTo>
                  <a:lnTo>
                    <a:pt x="6978" y="3704"/>
                  </a:lnTo>
                  <a:lnTo>
                    <a:pt x="7049" y="3251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2300575" y="4463175"/>
              <a:ext cx="126525" cy="69375"/>
            </a:xfrm>
            <a:custGeom>
              <a:avLst/>
              <a:gdLst/>
              <a:ahLst/>
              <a:cxnLst/>
              <a:rect l="l" t="t" r="r" b="b"/>
              <a:pathLst>
                <a:path w="5061" h="2775" extrusionOk="0">
                  <a:moveTo>
                    <a:pt x="5041" y="2436"/>
                  </a:moveTo>
                  <a:cubicBezTo>
                    <a:pt x="5047" y="2441"/>
                    <a:pt x="5061" y="2441"/>
                    <a:pt x="5061" y="2441"/>
                  </a:cubicBezTo>
                  <a:cubicBezTo>
                    <a:pt x="5054" y="2440"/>
                    <a:pt x="5047" y="2438"/>
                    <a:pt x="5041" y="2436"/>
                  </a:cubicBezTo>
                  <a:close/>
                  <a:moveTo>
                    <a:pt x="72" y="1"/>
                  </a:moveTo>
                  <a:lnTo>
                    <a:pt x="0" y="465"/>
                  </a:lnTo>
                  <a:lnTo>
                    <a:pt x="4299" y="2560"/>
                  </a:lnTo>
                  <a:lnTo>
                    <a:pt x="4727" y="2775"/>
                  </a:lnTo>
                  <a:lnTo>
                    <a:pt x="4715" y="2656"/>
                  </a:lnTo>
                  <a:cubicBezTo>
                    <a:pt x="4703" y="2537"/>
                    <a:pt x="4787" y="2418"/>
                    <a:pt x="4930" y="2418"/>
                  </a:cubicBezTo>
                  <a:cubicBezTo>
                    <a:pt x="4960" y="2418"/>
                    <a:pt x="5000" y="2426"/>
                    <a:pt x="5041" y="2436"/>
                  </a:cubicBezTo>
                  <a:lnTo>
                    <a:pt x="5041" y="2436"/>
                  </a:lnTo>
                  <a:cubicBezTo>
                    <a:pt x="5038" y="2435"/>
                    <a:pt x="5037" y="2433"/>
                    <a:pt x="5037" y="2430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1777600" y="4208100"/>
              <a:ext cx="336950" cy="170275"/>
            </a:xfrm>
            <a:custGeom>
              <a:avLst/>
              <a:gdLst/>
              <a:ahLst/>
              <a:cxnLst/>
              <a:rect l="l" t="t" r="r" b="b"/>
              <a:pathLst>
                <a:path w="13478" h="6811" extrusionOk="0">
                  <a:moveTo>
                    <a:pt x="143" y="0"/>
                  </a:moveTo>
                  <a:cubicBezTo>
                    <a:pt x="119" y="131"/>
                    <a:pt x="83" y="262"/>
                    <a:pt x="0" y="369"/>
                  </a:cubicBezTo>
                  <a:lnTo>
                    <a:pt x="72" y="452"/>
                  </a:lnTo>
                  <a:lnTo>
                    <a:pt x="13049" y="6810"/>
                  </a:lnTo>
                  <a:lnTo>
                    <a:pt x="13478" y="6525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2429750" y="45271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cubicBezTo>
                    <a:pt x="1" y="12"/>
                    <a:pt x="1" y="0"/>
                    <a:pt x="1" y="12"/>
                  </a:cubicBezTo>
                  <a:cubicBezTo>
                    <a:pt x="1" y="0"/>
                    <a:pt x="1" y="12"/>
                    <a:pt x="1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2427075" y="452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2428575" y="452540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2"/>
                  </a:moveTo>
                  <a:lnTo>
                    <a:pt x="0" y="12"/>
                  </a:lnTo>
                  <a:lnTo>
                    <a:pt x="0" y="12"/>
                  </a:ln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21"/>
            <p:cNvSpPr/>
            <p:nvPr/>
          </p:nvSpPr>
          <p:spPr>
            <a:xfrm>
              <a:off x="3679325" y="4491150"/>
              <a:ext cx="76525" cy="109875"/>
            </a:xfrm>
            <a:custGeom>
              <a:avLst/>
              <a:gdLst/>
              <a:ahLst/>
              <a:cxnLst/>
              <a:rect l="l" t="t" r="r" b="b"/>
              <a:pathLst>
                <a:path w="3061" h="4395" extrusionOk="0">
                  <a:moveTo>
                    <a:pt x="405" y="1"/>
                  </a:moveTo>
                  <a:lnTo>
                    <a:pt x="0" y="203"/>
                  </a:lnTo>
                  <a:lnTo>
                    <a:pt x="2536" y="4394"/>
                  </a:lnTo>
                  <a:lnTo>
                    <a:pt x="3060" y="439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21"/>
            <p:cNvSpPr/>
            <p:nvPr/>
          </p:nvSpPr>
          <p:spPr>
            <a:xfrm>
              <a:off x="3424225" y="4426275"/>
              <a:ext cx="150925" cy="98550"/>
            </a:xfrm>
            <a:custGeom>
              <a:avLst/>
              <a:gdLst/>
              <a:ahLst/>
              <a:cxnLst/>
              <a:rect l="l" t="t" r="r" b="b"/>
              <a:pathLst>
                <a:path w="6037" h="3942" extrusionOk="0">
                  <a:moveTo>
                    <a:pt x="108" y="0"/>
                  </a:moveTo>
                  <a:cubicBezTo>
                    <a:pt x="120" y="0"/>
                    <a:pt x="131" y="24"/>
                    <a:pt x="143" y="24"/>
                  </a:cubicBezTo>
                  <a:cubicBezTo>
                    <a:pt x="131" y="0"/>
                    <a:pt x="120" y="0"/>
                    <a:pt x="108" y="0"/>
                  </a:cubicBezTo>
                  <a:close/>
                  <a:moveTo>
                    <a:pt x="143" y="24"/>
                  </a:moveTo>
                  <a:cubicBezTo>
                    <a:pt x="179" y="48"/>
                    <a:pt x="203" y="84"/>
                    <a:pt x="227" y="119"/>
                  </a:cubicBezTo>
                  <a:cubicBezTo>
                    <a:pt x="262" y="238"/>
                    <a:pt x="227" y="357"/>
                    <a:pt x="108" y="417"/>
                  </a:cubicBezTo>
                  <a:lnTo>
                    <a:pt x="1" y="465"/>
                  </a:lnTo>
                  <a:lnTo>
                    <a:pt x="5799" y="3941"/>
                  </a:lnTo>
                  <a:cubicBezTo>
                    <a:pt x="5835" y="3798"/>
                    <a:pt x="5918" y="3667"/>
                    <a:pt x="6037" y="3560"/>
                  </a:cubicBezTo>
                  <a:lnTo>
                    <a:pt x="143" y="2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21"/>
            <p:cNvSpPr/>
            <p:nvPr/>
          </p:nvSpPr>
          <p:spPr>
            <a:xfrm>
              <a:off x="3171525" y="4426275"/>
              <a:ext cx="259275" cy="123550"/>
            </a:xfrm>
            <a:custGeom>
              <a:avLst/>
              <a:gdLst/>
              <a:ahLst/>
              <a:cxnLst/>
              <a:rect l="l" t="t" r="r" b="b"/>
              <a:pathLst>
                <a:path w="10371" h="4942" extrusionOk="0">
                  <a:moveTo>
                    <a:pt x="10085" y="0"/>
                  </a:moveTo>
                  <a:cubicBezTo>
                    <a:pt x="10073" y="0"/>
                    <a:pt x="10061" y="0"/>
                    <a:pt x="10049" y="24"/>
                  </a:cubicBezTo>
                  <a:lnTo>
                    <a:pt x="0" y="4501"/>
                  </a:lnTo>
                  <a:cubicBezTo>
                    <a:pt x="83" y="4584"/>
                    <a:pt x="131" y="4703"/>
                    <a:pt x="119" y="4834"/>
                  </a:cubicBezTo>
                  <a:cubicBezTo>
                    <a:pt x="107" y="4870"/>
                    <a:pt x="95" y="4918"/>
                    <a:pt x="72" y="4941"/>
                  </a:cubicBezTo>
                  <a:lnTo>
                    <a:pt x="10109" y="465"/>
                  </a:lnTo>
                  <a:lnTo>
                    <a:pt x="10216" y="417"/>
                  </a:lnTo>
                  <a:cubicBezTo>
                    <a:pt x="10335" y="381"/>
                    <a:pt x="10370" y="238"/>
                    <a:pt x="10335" y="119"/>
                  </a:cubicBezTo>
                  <a:cubicBezTo>
                    <a:pt x="10311" y="84"/>
                    <a:pt x="10287" y="48"/>
                    <a:pt x="10239" y="24"/>
                  </a:cubicBezTo>
                  <a:cubicBezTo>
                    <a:pt x="10228" y="0"/>
                    <a:pt x="10204" y="0"/>
                    <a:pt x="1019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21"/>
            <p:cNvSpPr/>
            <p:nvPr/>
          </p:nvSpPr>
          <p:spPr>
            <a:xfrm>
              <a:off x="3599850" y="4534025"/>
              <a:ext cx="100925" cy="67000"/>
            </a:xfrm>
            <a:custGeom>
              <a:avLst/>
              <a:gdLst/>
              <a:ahLst/>
              <a:cxnLst/>
              <a:rect l="l" t="t" r="r" b="b"/>
              <a:pathLst>
                <a:path w="4037" h="2680" extrusionOk="0">
                  <a:moveTo>
                    <a:pt x="322" y="0"/>
                  </a:moveTo>
                  <a:lnTo>
                    <a:pt x="131" y="96"/>
                  </a:lnTo>
                  <a:cubicBezTo>
                    <a:pt x="107" y="179"/>
                    <a:pt x="60" y="250"/>
                    <a:pt x="0" y="310"/>
                  </a:cubicBezTo>
                  <a:lnTo>
                    <a:pt x="3274" y="2679"/>
                  </a:lnTo>
                  <a:lnTo>
                    <a:pt x="4036" y="2679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21"/>
            <p:cNvSpPr/>
            <p:nvPr/>
          </p:nvSpPr>
          <p:spPr>
            <a:xfrm>
              <a:off x="3456675" y="4539975"/>
              <a:ext cx="126825" cy="61050"/>
            </a:xfrm>
            <a:custGeom>
              <a:avLst/>
              <a:gdLst/>
              <a:ahLst/>
              <a:cxnLst/>
              <a:rect l="l" t="t" r="r" b="b"/>
              <a:pathLst>
                <a:path w="5073" h="2442" extrusionOk="0">
                  <a:moveTo>
                    <a:pt x="4620" y="0"/>
                  </a:moveTo>
                  <a:lnTo>
                    <a:pt x="0" y="2441"/>
                  </a:lnTo>
                  <a:lnTo>
                    <a:pt x="965" y="2441"/>
                  </a:lnTo>
                  <a:lnTo>
                    <a:pt x="5072" y="274"/>
                  </a:lnTo>
                  <a:cubicBezTo>
                    <a:pt x="4882" y="250"/>
                    <a:pt x="4715" y="143"/>
                    <a:pt x="4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21"/>
            <p:cNvSpPr/>
            <p:nvPr/>
          </p:nvSpPr>
          <p:spPr>
            <a:xfrm>
              <a:off x="3602825" y="4479850"/>
              <a:ext cx="91100" cy="56275"/>
            </a:xfrm>
            <a:custGeom>
              <a:avLst/>
              <a:gdLst/>
              <a:ahLst/>
              <a:cxnLst/>
              <a:rect l="l" t="t" r="r" b="b"/>
              <a:pathLst>
                <a:path w="3644" h="2251" extrusionOk="0">
                  <a:moveTo>
                    <a:pt x="3382" y="0"/>
                  </a:moveTo>
                  <a:cubicBezTo>
                    <a:pt x="3405" y="60"/>
                    <a:pt x="3441" y="131"/>
                    <a:pt x="3417" y="215"/>
                  </a:cubicBezTo>
                  <a:cubicBezTo>
                    <a:pt x="3407" y="388"/>
                    <a:pt x="3258" y="541"/>
                    <a:pt x="3088" y="541"/>
                  </a:cubicBezTo>
                  <a:cubicBezTo>
                    <a:pt x="3071" y="541"/>
                    <a:pt x="3054" y="539"/>
                    <a:pt x="3036" y="536"/>
                  </a:cubicBezTo>
                  <a:cubicBezTo>
                    <a:pt x="2882" y="524"/>
                    <a:pt x="2786" y="429"/>
                    <a:pt x="2739" y="310"/>
                  </a:cubicBezTo>
                  <a:lnTo>
                    <a:pt x="12" y="1751"/>
                  </a:lnTo>
                  <a:cubicBezTo>
                    <a:pt x="60" y="1834"/>
                    <a:pt x="72" y="1941"/>
                    <a:pt x="60" y="2048"/>
                  </a:cubicBezTo>
                  <a:cubicBezTo>
                    <a:pt x="60" y="2120"/>
                    <a:pt x="24" y="2191"/>
                    <a:pt x="0" y="2251"/>
                  </a:cubicBezTo>
                  <a:lnTo>
                    <a:pt x="191" y="2144"/>
                  </a:lnTo>
                  <a:lnTo>
                    <a:pt x="3060" y="643"/>
                  </a:lnTo>
                  <a:lnTo>
                    <a:pt x="3465" y="441"/>
                  </a:lnTo>
                  <a:lnTo>
                    <a:pt x="3501" y="417"/>
                  </a:lnTo>
                  <a:cubicBezTo>
                    <a:pt x="3596" y="358"/>
                    <a:pt x="3644" y="227"/>
                    <a:pt x="3584" y="119"/>
                  </a:cubicBezTo>
                  <a:cubicBezTo>
                    <a:pt x="3572" y="84"/>
                    <a:pt x="3536" y="48"/>
                    <a:pt x="3501" y="36"/>
                  </a:cubicBezTo>
                  <a:cubicBezTo>
                    <a:pt x="3465" y="12"/>
                    <a:pt x="3417" y="0"/>
                    <a:pt x="338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21"/>
            <p:cNvSpPr/>
            <p:nvPr/>
          </p:nvSpPr>
          <p:spPr>
            <a:xfrm>
              <a:off x="2987850" y="4144100"/>
              <a:ext cx="175650" cy="396800"/>
            </a:xfrm>
            <a:custGeom>
              <a:avLst/>
              <a:gdLst/>
              <a:ahLst/>
              <a:cxnLst/>
              <a:rect l="l" t="t" r="r" b="b"/>
              <a:pathLst>
                <a:path w="7026" h="15872" extrusionOk="0">
                  <a:moveTo>
                    <a:pt x="418" y="0"/>
                  </a:moveTo>
                  <a:cubicBezTo>
                    <a:pt x="299" y="84"/>
                    <a:pt x="144" y="143"/>
                    <a:pt x="1" y="155"/>
                  </a:cubicBezTo>
                  <a:lnTo>
                    <a:pt x="6621" y="15847"/>
                  </a:lnTo>
                  <a:cubicBezTo>
                    <a:pt x="6645" y="15847"/>
                    <a:pt x="6668" y="15859"/>
                    <a:pt x="6680" y="15871"/>
                  </a:cubicBezTo>
                  <a:cubicBezTo>
                    <a:pt x="6752" y="15752"/>
                    <a:pt x="6871" y="15681"/>
                    <a:pt x="7026" y="15681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21"/>
            <p:cNvSpPr/>
            <p:nvPr/>
          </p:nvSpPr>
          <p:spPr>
            <a:xfrm>
              <a:off x="3159900" y="4553675"/>
              <a:ext cx="31275" cy="47350"/>
            </a:xfrm>
            <a:custGeom>
              <a:avLst/>
              <a:gdLst/>
              <a:ahLst/>
              <a:cxnLst/>
              <a:rect l="l" t="t" r="r" b="b"/>
              <a:pathLst>
                <a:path w="1251" h="1894" extrusionOk="0">
                  <a:moveTo>
                    <a:pt x="453" y="0"/>
                  </a:moveTo>
                  <a:cubicBezTo>
                    <a:pt x="368" y="75"/>
                    <a:pt x="282" y="121"/>
                    <a:pt x="162" y="121"/>
                  </a:cubicBezTo>
                  <a:cubicBezTo>
                    <a:pt x="148" y="121"/>
                    <a:pt x="134" y="120"/>
                    <a:pt x="120" y="119"/>
                  </a:cubicBezTo>
                  <a:cubicBezTo>
                    <a:pt x="84" y="119"/>
                    <a:pt x="36" y="107"/>
                    <a:pt x="1" y="83"/>
                  </a:cubicBezTo>
                  <a:lnTo>
                    <a:pt x="1" y="83"/>
                  </a:lnTo>
                  <a:lnTo>
                    <a:pt x="763" y="1893"/>
                  </a:lnTo>
                  <a:lnTo>
                    <a:pt x="1251" y="1893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21"/>
            <p:cNvSpPr/>
            <p:nvPr/>
          </p:nvSpPr>
          <p:spPr>
            <a:xfrm>
              <a:off x="2998275" y="4539850"/>
              <a:ext cx="156900" cy="61175"/>
            </a:xfrm>
            <a:custGeom>
              <a:avLst/>
              <a:gdLst/>
              <a:ahLst/>
              <a:cxnLst/>
              <a:rect l="l" t="t" r="r" b="b"/>
              <a:pathLst>
                <a:path w="6276" h="2447" extrusionOk="0">
                  <a:moveTo>
                    <a:pt x="6157" y="1"/>
                  </a:moveTo>
                  <a:cubicBezTo>
                    <a:pt x="6134" y="1"/>
                    <a:pt x="6111" y="10"/>
                    <a:pt x="6085" y="29"/>
                  </a:cubicBezTo>
                  <a:lnTo>
                    <a:pt x="1" y="2446"/>
                  </a:lnTo>
                  <a:lnTo>
                    <a:pt x="1203" y="2446"/>
                  </a:lnTo>
                  <a:lnTo>
                    <a:pt x="6251" y="446"/>
                  </a:lnTo>
                  <a:cubicBezTo>
                    <a:pt x="6251" y="434"/>
                    <a:pt x="6251" y="434"/>
                    <a:pt x="6263" y="434"/>
                  </a:cubicBezTo>
                  <a:cubicBezTo>
                    <a:pt x="6228" y="375"/>
                    <a:pt x="6216" y="303"/>
                    <a:pt x="6216" y="220"/>
                  </a:cubicBezTo>
                  <a:cubicBezTo>
                    <a:pt x="6216" y="160"/>
                    <a:pt x="6251" y="101"/>
                    <a:pt x="6275" y="41"/>
                  </a:cubicBezTo>
                  <a:cubicBezTo>
                    <a:pt x="6263" y="29"/>
                    <a:pt x="6228" y="29"/>
                    <a:pt x="6216" y="17"/>
                  </a:cubicBezTo>
                  <a:cubicBezTo>
                    <a:pt x="6194" y="7"/>
                    <a:pt x="6175" y="1"/>
                    <a:pt x="61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21"/>
            <p:cNvSpPr/>
            <p:nvPr/>
          </p:nvSpPr>
          <p:spPr>
            <a:xfrm>
              <a:off x="2838450" y="4144100"/>
              <a:ext cx="147950" cy="456925"/>
            </a:xfrm>
            <a:custGeom>
              <a:avLst/>
              <a:gdLst/>
              <a:ahLst/>
              <a:cxnLst/>
              <a:rect l="l" t="t" r="r" b="b"/>
              <a:pathLst>
                <a:path w="5918" h="18277" extrusionOk="0">
                  <a:moveTo>
                    <a:pt x="5501" y="0"/>
                  </a:moveTo>
                  <a:lnTo>
                    <a:pt x="0" y="18276"/>
                  </a:lnTo>
                  <a:lnTo>
                    <a:pt x="464" y="18276"/>
                  </a:lnTo>
                  <a:lnTo>
                    <a:pt x="5917" y="155"/>
                  </a:lnTo>
                  <a:cubicBezTo>
                    <a:pt x="5751" y="143"/>
                    <a:pt x="5596" y="84"/>
                    <a:pt x="550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21"/>
            <p:cNvSpPr/>
            <p:nvPr/>
          </p:nvSpPr>
          <p:spPr>
            <a:xfrm>
              <a:off x="2418450" y="4523000"/>
              <a:ext cx="17875" cy="77425"/>
            </a:xfrm>
            <a:custGeom>
              <a:avLst/>
              <a:gdLst/>
              <a:ahLst/>
              <a:cxnLst/>
              <a:rect l="l" t="t" r="r" b="b"/>
              <a:pathLst>
                <a:path w="715" h="3097" extrusionOk="0">
                  <a:moveTo>
                    <a:pt x="357" y="1"/>
                  </a:moveTo>
                  <a:cubicBezTo>
                    <a:pt x="328" y="13"/>
                    <a:pt x="301" y="13"/>
                    <a:pt x="277" y="13"/>
                  </a:cubicBezTo>
                  <a:cubicBezTo>
                    <a:pt x="253" y="13"/>
                    <a:pt x="232" y="13"/>
                    <a:pt x="215" y="25"/>
                  </a:cubicBezTo>
                  <a:cubicBezTo>
                    <a:pt x="96" y="37"/>
                    <a:pt x="0" y="144"/>
                    <a:pt x="0" y="263"/>
                  </a:cubicBezTo>
                  <a:lnTo>
                    <a:pt x="12" y="382"/>
                  </a:lnTo>
                  <a:lnTo>
                    <a:pt x="36" y="513"/>
                  </a:lnTo>
                  <a:lnTo>
                    <a:pt x="274" y="3096"/>
                  </a:lnTo>
                  <a:lnTo>
                    <a:pt x="715" y="3096"/>
                  </a:lnTo>
                  <a:lnTo>
                    <a:pt x="465" y="203"/>
                  </a:lnTo>
                  <a:lnTo>
                    <a:pt x="465" y="179"/>
                  </a:lnTo>
                  <a:lnTo>
                    <a:pt x="465" y="156"/>
                  </a:lnTo>
                  <a:lnTo>
                    <a:pt x="465" y="132"/>
                  </a:lnTo>
                  <a:lnTo>
                    <a:pt x="465" y="120"/>
                  </a:lnTo>
                  <a:cubicBezTo>
                    <a:pt x="465" y="108"/>
                    <a:pt x="453" y="108"/>
                    <a:pt x="453" y="96"/>
                  </a:cubicBezTo>
                  <a:cubicBezTo>
                    <a:pt x="453" y="96"/>
                    <a:pt x="453" y="72"/>
                    <a:pt x="429" y="72"/>
                  </a:cubicBezTo>
                  <a:cubicBezTo>
                    <a:pt x="429" y="72"/>
                    <a:pt x="429" y="60"/>
                    <a:pt x="417" y="60"/>
                  </a:cubicBezTo>
                  <a:lnTo>
                    <a:pt x="405" y="48"/>
                  </a:lnTo>
                  <a:cubicBezTo>
                    <a:pt x="405" y="48"/>
                    <a:pt x="405" y="37"/>
                    <a:pt x="381" y="37"/>
                  </a:cubicBezTo>
                  <a:cubicBezTo>
                    <a:pt x="369" y="13"/>
                    <a:pt x="357" y="13"/>
                    <a:pt x="3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21"/>
            <p:cNvSpPr/>
            <p:nvPr/>
          </p:nvSpPr>
          <p:spPr>
            <a:xfrm>
              <a:off x="2269325" y="4231000"/>
              <a:ext cx="70575" cy="370025"/>
            </a:xfrm>
            <a:custGeom>
              <a:avLst/>
              <a:gdLst/>
              <a:ahLst/>
              <a:cxnLst/>
              <a:rect l="l" t="t" r="r" b="b"/>
              <a:pathLst>
                <a:path w="2823" h="14801" extrusionOk="0">
                  <a:moveTo>
                    <a:pt x="2810" y="1"/>
                  </a:moveTo>
                  <a:cubicBezTo>
                    <a:pt x="2810" y="72"/>
                    <a:pt x="2786" y="167"/>
                    <a:pt x="2703" y="215"/>
                  </a:cubicBezTo>
                  <a:lnTo>
                    <a:pt x="2286" y="489"/>
                  </a:lnTo>
                  <a:lnTo>
                    <a:pt x="905" y="9085"/>
                  </a:lnTo>
                  <a:lnTo>
                    <a:pt x="834" y="9538"/>
                  </a:lnTo>
                  <a:lnTo>
                    <a:pt x="250" y="13169"/>
                  </a:lnTo>
                  <a:lnTo>
                    <a:pt x="179" y="13645"/>
                  </a:lnTo>
                  <a:lnTo>
                    <a:pt x="0" y="14800"/>
                  </a:lnTo>
                  <a:lnTo>
                    <a:pt x="441" y="14800"/>
                  </a:lnTo>
                  <a:lnTo>
                    <a:pt x="655" y="13526"/>
                  </a:lnTo>
                  <a:lnTo>
                    <a:pt x="727" y="13050"/>
                  </a:lnTo>
                  <a:lnTo>
                    <a:pt x="1262" y="9752"/>
                  </a:lnTo>
                  <a:lnTo>
                    <a:pt x="1334" y="9288"/>
                  </a:lnTo>
                  <a:lnTo>
                    <a:pt x="28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21"/>
            <p:cNvSpPr/>
            <p:nvPr/>
          </p:nvSpPr>
          <p:spPr>
            <a:xfrm>
              <a:off x="1768950" y="4217025"/>
              <a:ext cx="178625" cy="268800"/>
            </a:xfrm>
            <a:custGeom>
              <a:avLst/>
              <a:gdLst/>
              <a:ahLst/>
              <a:cxnLst/>
              <a:rect l="l" t="t" r="r" b="b"/>
              <a:pathLst>
                <a:path w="7145" h="10752" extrusionOk="0">
                  <a:moveTo>
                    <a:pt x="370" y="0"/>
                  </a:moveTo>
                  <a:cubicBezTo>
                    <a:pt x="275" y="119"/>
                    <a:pt x="144" y="203"/>
                    <a:pt x="1" y="250"/>
                  </a:cubicBezTo>
                  <a:lnTo>
                    <a:pt x="6966" y="10752"/>
                  </a:lnTo>
                  <a:lnTo>
                    <a:pt x="7145" y="10621"/>
                  </a:lnTo>
                  <a:cubicBezTo>
                    <a:pt x="6918" y="10597"/>
                    <a:pt x="6787" y="10394"/>
                    <a:pt x="6799" y="10180"/>
                  </a:cubicBezTo>
                  <a:cubicBezTo>
                    <a:pt x="6811" y="10073"/>
                    <a:pt x="6859" y="9966"/>
                    <a:pt x="6930" y="9906"/>
                  </a:cubicBezTo>
                  <a:lnTo>
                    <a:pt x="429" y="8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21"/>
            <p:cNvSpPr/>
            <p:nvPr/>
          </p:nvSpPr>
          <p:spPr>
            <a:xfrm>
              <a:off x="1949050" y="4488775"/>
              <a:ext cx="83350" cy="112250"/>
            </a:xfrm>
            <a:custGeom>
              <a:avLst/>
              <a:gdLst/>
              <a:ahLst/>
              <a:cxnLst/>
              <a:rect l="l" t="t" r="r" b="b"/>
              <a:pathLst>
                <a:path w="3334" h="4490" extrusionOk="0">
                  <a:moveTo>
                    <a:pt x="369" y="1"/>
                  </a:moveTo>
                  <a:lnTo>
                    <a:pt x="0" y="263"/>
                  </a:lnTo>
                  <a:lnTo>
                    <a:pt x="2798" y="4489"/>
                  </a:lnTo>
                  <a:lnTo>
                    <a:pt x="3334" y="4489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21"/>
            <p:cNvSpPr/>
            <p:nvPr/>
          </p:nvSpPr>
          <p:spPr>
            <a:xfrm>
              <a:off x="1528150" y="4542950"/>
              <a:ext cx="62250" cy="58075"/>
            </a:xfrm>
            <a:custGeom>
              <a:avLst/>
              <a:gdLst/>
              <a:ahLst/>
              <a:cxnLst/>
              <a:rect l="l" t="t" r="r" b="b"/>
              <a:pathLst>
                <a:path w="2490" h="2323" extrusionOk="0">
                  <a:moveTo>
                    <a:pt x="251" y="1"/>
                  </a:moveTo>
                  <a:lnTo>
                    <a:pt x="1" y="382"/>
                  </a:lnTo>
                  <a:lnTo>
                    <a:pt x="1858" y="2322"/>
                  </a:lnTo>
                  <a:lnTo>
                    <a:pt x="2489" y="232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21"/>
            <p:cNvSpPr/>
            <p:nvPr/>
          </p:nvSpPr>
          <p:spPr>
            <a:xfrm>
              <a:off x="1404925" y="4411375"/>
              <a:ext cx="121475" cy="132500"/>
            </a:xfrm>
            <a:custGeom>
              <a:avLst/>
              <a:gdLst/>
              <a:ahLst/>
              <a:cxnLst/>
              <a:rect l="l" t="t" r="r" b="b"/>
              <a:pathLst>
                <a:path w="4859" h="5300" extrusionOk="0">
                  <a:moveTo>
                    <a:pt x="131" y="1"/>
                  </a:moveTo>
                  <a:lnTo>
                    <a:pt x="131" y="1"/>
                  </a:lnTo>
                  <a:cubicBezTo>
                    <a:pt x="167" y="84"/>
                    <a:pt x="179" y="144"/>
                    <a:pt x="179" y="215"/>
                  </a:cubicBezTo>
                  <a:cubicBezTo>
                    <a:pt x="167" y="346"/>
                    <a:pt x="108" y="453"/>
                    <a:pt x="1" y="513"/>
                  </a:cubicBezTo>
                  <a:lnTo>
                    <a:pt x="4596" y="5299"/>
                  </a:lnTo>
                  <a:lnTo>
                    <a:pt x="4858" y="4918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21"/>
            <p:cNvSpPr/>
            <p:nvPr/>
          </p:nvSpPr>
          <p:spPr>
            <a:xfrm>
              <a:off x="1219200" y="4222975"/>
              <a:ext cx="181275" cy="185450"/>
            </a:xfrm>
            <a:custGeom>
              <a:avLst/>
              <a:gdLst/>
              <a:ahLst/>
              <a:cxnLst/>
              <a:rect l="l" t="t" r="r" b="b"/>
              <a:pathLst>
                <a:path w="7251" h="7418" extrusionOk="0">
                  <a:moveTo>
                    <a:pt x="333" y="0"/>
                  </a:moveTo>
                  <a:cubicBezTo>
                    <a:pt x="238" y="119"/>
                    <a:pt x="131" y="215"/>
                    <a:pt x="0" y="298"/>
                  </a:cubicBezTo>
                  <a:lnTo>
                    <a:pt x="6846" y="7418"/>
                  </a:lnTo>
                  <a:lnTo>
                    <a:pt x="6929" y="7394"/>
                  </a:lnTo>
                  <a:cubicBezTo>
                    <a:pt x="6965" y="7358"/>
                    <a:pt x="7013" y="7335"/>
                    <a:pt x="7072" y="7299"/>
                  </a:cubicBezTo>
                  <a:lnTo>
                    <a:pt x="7251" y="7204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21"/>
            <p:cNvSpPr/>
            <p:nvPr/>
          </p:nvSpPr>
          <p:spPr>
            <a:xfrm>
              <a:off x="1770450" y="4228325"/>
              <a:ext cx="568850" cy="372400"/>
            </a:xfrm>
            <a:custGeom>
              <a:avLst/>
              <a:gdLst/>
              <a:ahLst/>
              <a:cxnLst/>
              <a:rect l="l" t="t" r="r" b="b"/>
              <a:pathLst>
                <a:path w="22754" h="14896" extrusionOk="0">
                  <a:moveTo>
                    <a:pt x="22301" y="1"/>
                  </a:moveTo>
                  <a:lnTo>
                    <a:pt x="13764" y="5704"/>
                  </a:lnTo>
                  <a:lnTo>
                    <a:pt x="13335" y="5989"/>
                  </a:lnTo>
                  <a:lnTo>
                    <a:pt x="12538" y="6525"/>
                  </a:lnTo>
                  <a:lnTo>
                    <a:pt x="12538" y="6573"/>
                  </a:lnTo>
                  <a:cubicBezTo>
                    <a:pt x="12527" y="6795"/>
                    <a:pt x="12350" y="6944"/>
                    <a:pt x="12143" y="6944"/>
                  </a:cubicBezTo>
                  <a:cubicBezTo>
                    <a:pt x="12128" y="6944"/>
                    <a:pt x="12112" y="6944"/>
                    <a:pt x="12097" y="6942"/>
                  </a:cubicBezTo>
                  <a:cubicBezTo>
                    <a:pt x="12050" y="6942"/>
                    <a:pt x="12002" y="6930"/>
                    <a:pt x="11978" y="6906"/>
                  </a:cubicBezTo>
                  <a:lnTo>
                    <a:pt x="7561" y="9859"/>
                  </a:lnTo>
                  <a:cubicBezTo>
                    <a:pt x="7517" y="10045"/>
                    <a:pt x="7352" y="10171"/>
                    <a:pt x="7158" y="10171"/>
                  </a:cubicBezTo>
                  <a:cubicBezTo>
                    <a:pt x="7142" y="10171"/>
                    <a:pt x="7125" y="10170"/>
                    <a:pt x="7108" y="10169"/>
                  </a:cubicBezTo>
                  <a:lnTo>
                    <a:pt x="7085" y="10169"/>
                  </a:lnTo>
                  <a:lnTo>
                    <a:pt x="6882" y="10300"/>
                  </a:lnTo>
                  <a:lnTo>
                    <a:pt x="0" y="14895"/>
                  </a:lnTo>
                  <a:lnTo>
                    <a:pt x="798" y="14895"/>
                  </a:lnTo>
                  <a:lnTo>
                    <a:pt x="7120" y="10669"/>
                  </a:lnTo>
                  <a:lnTo>
                    <a:pt x="7501" y="10419"/>
                  </a:lnTo>
                  <a:lnTo>
                    <a:pt x="13788" y="6228"/>
                  </a:lnTo>
                  <a:lnTo>
                    <a:pt x="14228" y="5942"/>
                  </a:lnTo>
                  <a:lnTo>
                    <a:pt x="22229" y="596"/>
                  </a:lnTo>
                  <a:lnTo>
                    <a:pt x="22646" y="310"/>
                  </a:lnTo>
                  <a:cubicBezTo>
                    <a:pt x="22718" y="274"/>
                    <a:pt x="22753" y="203"/>
                    <a:pt x="22753" y="108"/>
                  </a:cubicBezTo>
                  <a:lnTo>
                    <a:pt x="22610" y="108"/>
                  </a:lnTo>
                  <a:cubicBezTo>
                    <a:pt x="22503" y="96"/>
                    <a:pt x="22396" y="60"/>
                    <a:pt x="2230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1757350" y="4183475"/>
              <a:ext cx="13125" cy="6775"/>
            </a:xfrm>
            <a:custGeom>
              <a:avLst/>
              <a:gdLst/>
              <a:ahLst/>
              <a:cxnLst/>
              <a:rect l="l" t="t" r="r" b="b"/>
              <a:pathLst>
                <a:path w="525" h="271" extrusionOk="0">
                  <a:moveTo>
                    <a:pt x="279" y="1"/>
                  </a:moveTo>
                  <a:cubicBezTo>
                    <a:pt x="207" y="1"/>
                    <a:pt x="134" y="35"/>
                    <a:pt x="96" y="104"/>
                  </a:cubicBezTo>
                  <a:lnTo>
                    <a:pt x="1" y="271"/>
                  </a:lnTo>
                  <a:cubicBezTo>
                    <a:pt x="80" y="226"/>
                    <a:pt x="153" y="202"/>
                    <a:pt x="229" y="202"/>
                  </a:cubicBezTo>
                  <a:cubicBezTo>
                    <a:pt x="255" y="202"/>
                    <a:pt x="282" y="205"/>
                    <a:pt x="310" y="211"/>
                  </a:cubicBezTo>
                  <a:cubicBezTo>
                    <a:pt x="382" y="211"/>
                    <a:pt x="441" y="235"/>
                    <a:pt x="501" y="247"/>
                  </a:cubicBezTo>
                  <a:cubicBezTo>
                    <a:pt x="524" y="163"/>
                    <a:pt x="489" y="68"/>
                    <a:pt x="417" y="33"/>
                  </a:cubicBezTo>
                  <a:lnTo>
                    <a:pt x="393" y="33"/>
                  </a:lnTo>
                  <a:cubicBezTo>
                    <a:pt x="359" y="11"/>
                    <a:pt x="319" y="1"/>
                    <a:pt x="2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1482325" y="4218800"/>
              <a:ext cx="269100" cy="382525"/>
            </a:xfrm>
            <a:custGeom>
              <a:avLst/>
              <a:gdLst/>
              <a:ahLst/>
              <a:cxnLst/>
              <a:rect l="l" t="t" r="r" b="b"/>
              <a:pathLst>
                <a:path w="10764" h="15301" extrusionOk="0">
                  <a:moveTo>
                    <a:pt x="10751" y="1"/>
                  </a:moveTo>
                  <a:lnTo>
                    <a:pt x="9906" y="477"/>
                  </a:lnTo>
                  <a:lnTo>
                    <a:pt x="1774" y="12633"/>
                  </a:lnTo>
                  <a:lnTo>
                    <a:pt x="1524" y="13026"/>
                  </a:lnTo>
                  <a:lnTo>
                    <a:pt x="0" y="15300"/>
                  </a:lnTo>
                  <a:lnTo>
                    <a:pt x="536" y="15300"/>
                  </a:lnTo>
                  <a:lnTo>
                    <a:pt x="1834" y="13359"/>
                  </a:lnTo>
                  <a:lnTo>
                    <a:pt x="2084" y="12967"/>
                  </a:lnTo>
                  <a:lnTo>
                    <a:pt x="10763" y="13"/>
                  </a:lnTo>
                  <a:lnTo>
                    <a:pt x="10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1045650" y="4224750"/>
              <a:ext cx="149150" cy="194700"/>
            </a:xfrm>
            <a:custGeom>
              <a:avLst/>
              <a:gdLst/>
              <a:ahLst/>
              <a:cxnLst/>
              <a:rect l="l" t="t" r="r" b="b"/>
              <a:pathLst>
                <a:path w="5966" h="7788" extrusionOk="0">
                  <a:moveTo>
                    <a:pt x="5668" y="1"/>
                  </a:moveTo>
                  <a:lnTo>
                    <a:pt x="5597" y="48"/>
                  </a:lnTo>
                  <a:lnTo>
                    <a:pt x="1" y="7216"/>
                  </a:lnTo>
                  <a:lnTo>
                    <a:pt x="120" y="7787"/>
                  </a:lnTo>
                  <a:lnTo>
                    <a:pt x="5966" y="263"/>
                  </a:lnTo>
                  <a:cubicBezTo>
                    <a:pt x="5859" y="203"/>
                    <a:pt x="5739" y="108"/>
                    <a:pt x="566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892950" y="4416450"/>
              <a:ext cx="147075" cy="184575"/>
            </a:xfrm>
            <a:custGeom>
              <a:avLst/>
              <a:gdLst/>
              <a:ahLst/>
              <a:cxnLst/>
              <a:rect l="l" t="t" r="r" b="b"/>
              <a:pathLst>
                <a:path w="5883" h="7383" extrusionOk="0">
                  <a:moveTo>
                    <a:pt x="5751" y="0"/>
                  </a:moveTo>
                  <a:lnTo>
                    <a:pt x="1" y="7382"/>
                  </a:lnTo>
                  <a:lnTo>
                    <a:pt x="572" y="7382"/>
                  </a:lnTo>
                  <a:lnTo>
                    <a:pt x="5882" y="560"/>
                  </a:lnTo>
                  <a:lnTo>
                    <a:pt x="57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21"/>
            <p:cNvSpPr/>
            <p:nvPr/>
          </p:nvSpPr>
          <p:spPr>
            <a:xfrm>
              <a:off x="1395700" y="4211350"/>
              <a:ext cx="354825" cy="200650"/>
            </a:xfrm>
            <a:custGeom>
              <a:avLst/>
              <a:gdLst/>
              <a:ahLst/>
              <a:cxnLst/>
              <a:rect l="l" t="t" r="r" b="b"/>
              <a:pathLst>
                <a:path w="14193" h="8026" extrusionOk="0">
                  <a:moveTo>
                    <a:pt x="13835" y="1"/>
                  </a:moveTo>
                  <a:lnTo>
                    <a:pt x="179" y="7692"/>
                  </a:lnTo>
                  <a:lnTo>
                    <a:pt x="0" y="7788"/>
                  </a:lnTo>
                  <a:cubicBezTo>
                    <a:pt x="44" y="7770"/>
                    <a:pt x="81" y="7759"/>
                    <a:pt x="121" y="7759"/>
                  </a:cubicBezTo>
                  <a:cubicBezTo>
                    <a:pt x="136" y="7759"/>
                    <a:pt x="151" y="7761"/>
                    <a:pt x="167" y="7764"/>
                  </a:cubicBezTo>
                  <a:cubicBezTo>
                    <a:pt x="322" y="7788"/>
                    <a:pt x="441" y="7871"/>
                    <a:pt x="500" y="8026"/>
                  </a:cubicBezTo>
                  <a:lnTo>
                    <a:pt x="13359" y="787"/>
                  </a:lnTo>
                  <a:lnTo>
                    <a:pt x="14193" y="311"/>
                  </a:lnTo>
                  <a:cubicBezTo>
                    <a:pt x="14109" y="227"/>
                    <a:pt x="14050" y="120"/>
                    <a:pt x="1401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21"/>
            <p:cNvSpPr/>
            <p:nvPr/>
          </p:nvSpPr>
          <p:spPr>
            <a:xfrm>
              <a:off x="1092100" y="4407825"/>
              <a:ext cx="300350" cy="178900"/>
            </a:xfrm>
            <a:custGeom>
              <a:avLst/>
              <a:gdLst/>
              <a:ahLst/>
              <a:cxnLst/>
              <a:rect l="l" t="t" r="r" b="b"/>
              <a:pathLst>
                <a:path w="12014" h="7156" extrusionOk="0">
                  <a:moveTo>
                    <a:pt x="12013" y="0"/>
                  </a:moveTo>
                  <a:lnTo>
                    <a:pt x="11930" y="48"/>
                  </a:lnTo>
                  <a:lnTo>
                    <a:pt x="0" y="6751"/>
                  </a:lnTo>
                  <a:cubicBezTo>
                    <a:pt x="107" y="6858"/>
                    <a:pt x="179" y="7013"/>
                    <a:pt x="191" y="7156"/>
                  </a:cubicBezTo>
                  <a:lnTo>
                    <a:pt x="4941" y="4489"/>
                  </a:lnTo>
                  <a:cubicBezTo>
                    <a:pt x="4917" y="4429"/>
                    <a:pt x="4905" y="4370"/>
                    <a:pt x="4905" y="4298"/>
                  </a:cubicBezTo>
                  <a:cubicBezTo>
                    <a:pt x="4928" y="4069"/>
                    <a:pt x="5116" y="3928"/>
                    <a:pt x="5332" y="3928"/>
                  </a:cubicBezTo>
                  <a:cubicBezTo>
                    <a:pt x="5340" y="3928"/>
                    <a:pt x="5349" y="3929"/>
                    <a:pt x="5358" y="3929"/>
                  </a:cubicBezTo>
                  <a:cubicBezTo>
                    <a:pt x="5477" y="3941"/>
                    <a:pt x="5584" y="4001"/>
                    <a:pt x="5632" y="4096"/>
                  </a:cubicBezTo>
                  <a:lnTo>
                    <a:pt x="11930" y="548"/>
                  </a:lnTo>
                  <a:cubicBezTo>
                    <a:pt x="11871" y="476"/>
                    <a:pt x="11859" y="369"/>
                    <a:pt x="11859" y="262"/>
                  </a:cubicBezTo>
                  <a:cubicBezTo>
                    <a:pt x="11871" y="167"/>
                    <a:pt x="11918" y="72"/>
                    <a:pt x="120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21"/>
            <p:cNvSpPr/>
            <p:nvPr/>
          </p:nvSpPr>
          <p:spPr>
            <a:xfrm>
              <a:off x="1231100" y="4199750"/>
              <a:ext cx="516150" cy="14325"/>
            </a:xfrm>
            <a:custGeom>
              <a:avLst/>
              <a:gdLst/>
              <a:ahLst/>
              <a:cxnLst/>
              <a:rect l="l" t="t" r="r" b="b"/>
              <a:pathLst>
                <a:path w="20646" h="573" extrusionOk="0">
                  <a:moveTo>
                    <a:pt x="20646" y="1"/>
                  </a:moveTo>
                  <a:lnTo>
                    <a:pt x="0" y="120"/>
                  </a:lnTo>
                  <a:cubicBezTo>
                    <a:pt x="36" y="239"/>
                    <a:pt x="48" y="346"/>
                    <a:pt x="36" y="465"/>
                  </a:cubicBezTo>
                  <a:cubicBezTo>
                    <a:pt x="36" y="489"/>
                    <a:pt x="24" y="536"/>
                    <a:pt x="24" y="572"/>
                  </a:cubicBezTo>
                  <a:lnTo>
                    <a:pt x="20443" y="453"/>
                  </a:lnTo>
                  <a:lnTo>
                    <a:pt x="20622" y="453"/>
                  </a:lnTo>
                  <a:cubicBezTo>
                    <a:pt x="20598" y="370"/>
                    <a:pt x="20586" y="286"/>
                    <a:pt x="20598" y="191"/>
                  </a:cubicBezTo>
                  <a:cubicBezTo>
                    <a:pt x="20598" y="120"/>
                    <a:pt x="20634" y="60"/>
                    <a:pt x="206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889375" y="3382100"/>
              <a:ext cx="866225" cy="816200"/>
            </a:xfrm>
            <a:custGeom>
              <a:avLst/>
              <a:gdLst/>
              <a:ahLst/>
              <a:cxnLst/>
              <a:rect l="l" t="t" r="r" b="b"/>
              <a:pathLst>
                <a:path w="34649" h="32648" extrusionOk="0">
                  <a:moveTo>
                    <a:pt x="1" y="0"/>
                  </a:moveTo>
                  <a:lnTo>
                    <a:pt x="1" y="607"/>
                  </a:lnTo>
                  <a:lnTo>
                    <a:pt x="34327" y="32647"/>
                  </a:lnTo>
                  <a:cubicBezTo>
                    <a:pt x="34410" y="32516"/>
                    <a:pt x="34505" y="32397"/>
                    <a:pt x="34648" y="3233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953675" y="3873825"/>
              <a:ext cx="242625" cy="319700"/>
            </a:xfrm>
            <a:custGeom>
              <a:avLst/>
              <a:gdLst/>
              <a:ahLst/>
              <a:cxnLst/>
              <a:rect l="l" t="t" r="r" b="b"/>
              <a:pathLst>
                <a:path w="9705" h="12788" extrusionOk="0">
                  <a:moveTo>
                    <a:pt x="358" y="0"/>
                  </a:moveTo>
                  <a:cubicBezTo>
                    <a:pt x="251" y="107"/>
                    <a:pt x="132" y="191"/>
                    <a:pt x="1" y="274"/>
                  </a:cubicBezTo>
                  <a:lnTo>
                    <a:pt x="9347" y="12788"/>
                  </a:lnTo>
                  <a:cubicBezTo>
                    <a:pt x="9430" y="12669"/>
                    <a:pt x="9549" y="12573"/>
                    <a:pt x="9704" y="12514"/>
                  </a:cubicBezTo>
                  <a:lnTo>
                    <a:pt x="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1015000" y="4311375"/>
              <a:ext cx="67875" cy="261950"/>
            </a:xfrm>
            <a:custGeom>
              <a:avLst/>
              <a:gdLst/>
              <a:ahLst/>
              <a:cxnLst/>
              <a:rect l="l" t="t" r="r" b="b"/>
              <a:pathLst>
                <a:path w="2715" h="10478" extrusionOk="0">
                  <a:moveTo>
                    <a:pt x="405" y="0"/>
                  </a:moveTo>
                  <a:lnTo>
                    <a:pt x="0" y="227"/>
                  </a:lnTo>
                  <a:lnTo>
                    <a:pt x="893" y="4215"/>
                  </a:lnTo>
                  <a:lnTo>
                    <a:pt x="1012" y="4775"/>
                  </a:lnTo>
                  <a:lnTo>
                    <a:pt x="2263" y="10478"/>
                  </a:lnTo>
                  <a:cubicBezTo>
                    <a:pt x="2355" y="10432"/>
                    <a:pt x="2447" y="10414"/>
                    <a:pt x="2545" y="10414"/>
                  </a:cubicBezTo>
                  <a:cubicBezTo>
                    <a:pt x="2573" y="10414"/>
                    <a:pt x="2602" y="10416"/>
                    <a:pt x="2632" y="10418"/>
                  </a:cubicBezTo>
                  <a:cubicBezTo>
                    <a:pt x="2667" y="10418"/>
                    <a:pt x="2679" y="10430"/>
                    <a:pt x="2715" y="10430"/>
                  </a:cubicBezTo>
                  <a:lnTo>
                    <a:pt x="1358" y="4322"/>
                  </a:lnTo>
                  <a:lnTo>
                    <a:pt x="1239" y="3751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1011725" y="4302450"/>
              <a:ext cx="2100" cy="2700"/>
            </a:xfrm>
            <a:custGeom>
              <a:avLst/>
              <a:gdLst/>
              <a:ahLst/>
              <a:cxnLst/>
              <a:rect l="l" t="t" r="r" b="b"/>
              <a:pathLst>
                <a:path w="84" h="108" extrusionOk="0">
                  <a:moveTo>
                    <a:pt x="0" y="0"/>
                  </a:moveTo>
                  <a:lnTo>
                    <a:pt x="24" y="107"/>
                  </a:lnTo>
                  <a:lnTo>
                    <a:pt x="84" y="72"/>
                  </a:lnTo>
                  <a:cubicBezTo>
                    <a:pt x="48" y="60"/>
                    <a:pt x="12" y="36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919450" y="3886925"/>
              <a:ext cx="99725" cy="406625"/>
            </a:xfrm>
            <a:custGeom>
              <a:avLst/>
              <a:gdLst/>
              <a:ahLst/>
              <a:cxnLst/>
              <a:rect l="l" t="t" r="r" b="b"/>
              <a:pathLst>
                <a:path w="3989" h="16265" extrusionOk="0">
                  <a:moveTo>
                    <a:pt x="12" y="0"/>
                  </a:moveTo>
                  <a:cubicBezTo>
                    <a:pt x="0" y="24"/>
                    <a:pt x="0" y="72"/>
                    <a:pt x="12" y="107"/>
                  </a:cubicBezTo>
                  <a:lnTo>
                    <a:pt x="3596" y="16264"/>
                  </a:lnTo>
                  <a:cubicBezTo>
                    <a:pt x="3644" y="16074"/>
                    <a:pt x="3810" y="15955"/>
                    <a:pt x="3989" y="15955"/>
                  </a:cubicBezTo>
                  <a:lnTo>
                    <a:pt x="441" y="12"/>
                  </a:lnTo>
                  <a:lnTo>
                    <a:pt x="167" y="12"/>
                  </a:lnTo>
                  <a:cubicBezTo>
                    <a:pt x="119" y="12"/>
                    <a:pt x="6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21"/>
            <p:cNvSpPr/>
            <p:nvPr/>
          </p:nvSpPr>
          <p:spPr>
            <a:xfrm>
              <a:off x="889075" y="4214625"/>
              <a:ext cx="298000" cy="168500"/>
            </a:xfrm>
            <a:custGeom>
              <a:avLst/>
              <a:gdLst/>
              <a:ahLst/>
              <a:cxnLst/>
              <a:rect l="l" t="t" r="r" b="b"/>
              <a:pathLst>
                <a:path w="11920" h="6740" extrusionOk="0">
                  <a:moveTo>
                    <a:pt x="11717" y="1"/>
                  </a:moveTo>
                  <a:lnTo>
                    <a:pt x="5621" y="3251"/>
                  </a:lnTo>
                  <a:lnTo>
                    <a:pt x="5621" y="3287"/>
                  </a:lnTo>
                  <a:cubicBezTo>
                    <a:pt x="5586" y="3506"/>
                    <a:pt x="5407" y="3669"/>
                    <a:pt x="5191" y="3669"/>
                  </a:cubicBezTo>
                  <a:cubicBezTo>
                    <a:pt x="5183" y="3669"/>
                    <a:pt x="5176" y="3668"/>
                    <a:pt x="5168" y="3668"/>
                  </a:cubicBezTo>
                  <a:cubicBezTo>
                    <a:pt x="5097" y="3668"/>
                    <a:pt x="5037" y="3632"/>
                    <a:pt x="4978" y="3585"/>
                  </a:cubicBezTo>
                  <a:lnTo>
                    <a:pt x="4918" y="3620"/>
                  </a:lnTo>
                  <a:lnTo>
                    <a:pt x="1" y="6240"/>
                  </a:lnTo>
                  <a:lnTo>
                    <a:pt x="1" y="6740"/>
                  </a:lnTo>
                  <a:lnTo>
                    <a:pt x="5025" y="4085"/>
                  </a:lnTo>
                  <a:lnTo>
                    <a:pt x="5418" y="3859"/>
                  </a:lnTo>
                  <a:lnTo>
                    <a:pt x="11836" y="453"/>
                  </a:lnTo>
                  <a:lnTo>
                    <a:pt x="11919" y="406"/>
                  </a:lnTo>
                  <a:cubicBezTo>
                    <a:pt x="11824" y="287"/>
                    <a:pt x="11752" y="156"/>
                    <a:pt x="1171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21"/>
            <p:cNvSpPr/>
            <p:nvPr/>
          </p:nvSpPr>
          <p:spPr>
            <a:xfrm>
              <a:off x="889375" y="3623200"/>
              <a:ext cx="34550" cy="166100"/>
            </a:xfrm>
            <a:custGeom>
              <a:avLst/>
              <a:gdLst/>
              <a:ahLst/>
              <a:cxnLst/>
              <a:rect l="l" t="t" r="r" b="b"/>
              <a:pathLst>
                <a:path w="1382" h="6644" extrusionOk="0">
                  <a:moveTo>
                    <a:pt x="1" y="0"/>
                  </a:moveTo>
                  <a:lnTo>
                    <a:pt x="1" y="2155"/>
                  </a:lnTo>
                  <a:lnTo>
                    <a:pt x="953" y="6644"/>
                  </a:lnTo>
                  <a:cubicBezTo>
                    <a:pt x="1084" y="6608"/>
                    <a:pt x="1227" y="6573"/>
                    <a:pt x="1382" y="65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889075" y="3786975"/>
              <a:ext cx="91725" cy="100275"/>
            </a:xfrm>
            <a:custGeom>
              <a:avLst/>
              <a:gdLst/>
              <a:ahLst/>
              <a:cxnLst/>
              <a:rect l="l" t="t" r="r" b="b"/>
              <a:pathLst>
                <a:path w="3669" h="4011" extrusionOk="0">
                  <a:moveTo>
                    <a:pt x="1573" y="1"/>
                  </a:moveTo>
                  <a:cubicBezTo>
                    <a:pt x="1513" y="1"/>
                    <a:pt x="1454" y="4"/>
                    <a:pt x="1394" y="10"/>
                  </a:cubicBezTo>
                  <a:cubicBezTo>
                    <a:pt x="1239" y="22"/>
                    <a:pt x="1096" y="57"/>
                    <a:pt x="953" y="93"/>
                  </a:cubicBezTo>
                  <a:cubicBezTo>
                    <a:pt x="584" y="212"/>
                    <a:pt x="239" y="450"/>
                    <a:pt x="1" y="748"/>
                  </a:cubicBezTo>
                  <a:lnTo>
                    <a:pt x="1" y="3272"/>
                  </a:lnTo>
                  <a:cubicBezTo>
                    <a:pt x="299" y="3641"/>
                    <a:pt x="739" y="3903"/>
                    <a:pt x="1227" y="3998"/>
                  </a:cubicBezTo>
                  <a:cubicBezTo>
                    <a:pt x="1275" y="4010"/>
                    <a:pt x="1334" y="4010"/>
                    <a:pt x="1370" y="4010"/>
                  </a:cubicBezTo>
                  <a:lnTo>
                    <a:pt x="1680" y="4010"/>
                  </a:lnTo>
                  <a:cubicBezTo>
                    <a:pt x="2001" y="3998"/>
                    <a:pt x="2311" y="3891"/>
                    <a:pt x="2585" y="3748"/>
                  </a:cubicBezTo>
                  <a:cubicBezTo>
                    <a:pt x="2716" y="3665"/>
                    <a:pt x="2835" y="3581"/>
                    <a:pt x="2942" y="3474"/>
                  </a:cubicBezTo>
                  <a:cubicBezTo>
                    <a:pt x="3287" y="3153"/>
                    <a:pt x="3525" y="2700"/>
                    <a:pt x="3561" y="2200"/>
                  </a:cubicBezTo>
                  <a:cubicBezTo>
                    <a:pt x="3668" y="1093"/>
                    <a:pt x="2847" y="117"/>
                    <a:pt x="1751" y="10"/>
                  </a:cubicBezTo>
                  <a:cubicBezTo>
                    <a:pt x="1692" y="4"/>
                    <a:pt x="1632" y="1"/>
                    <a:pt x="157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3670975" y="4475375"/>
              <a:ext cx="17900" cy="18025"/>
            </a:xfrm>
            <a:custGeom>
              <a:avLst/>
              <a:gdLst/>
              <a:ahLst/>
              <a:cxnLst/>
              <a:rect l="l" t="t" r="r" b="b"/>
              <a:pathLst>
                <a:path w="716" h="721" extrusionOk="0">
                  <a:moveTo>
                    <a:pt x="358" y="0"/>
                  </a:moveTo>
                  <a:cubicBezTo>
                    <a:pt x="177" y="0"/>
                    <a:pt x="12" y="129"/>
                    <a:pt x="1" y="334"/>
                  </a:cubicBezTo>
                  <a:cubicBezTo>
                    <a:pt x="1" y="394"/>
                    <a:pt x="1" y="441"/>
                    <a:pt x="25" y="501"/>
                  </a:cubicBezTo>
                  <a:cubicBezTo>
                    <a:pt x="72" y="620"/>
                    <a:pt x="179" y="715"/>
                    <a:pt x="322" y="715"/>
                  </a:cubicBezTo>
                  <a:cubicBezTo>
                    <a:pt x="341" y="719"/>
                    <a:pt x="359" y="720"/>
                    <a:pt x="377" y="720"/>
                  </a:cubicBezTo>
                  <a:cubicBezTo>
                    <a:pt x="546" y="720"/>
                    <a:pt x="694" y="576"/>
                    <a:pt x="715" y="394"/>
                  </a:cubicBezTo>
                  <a:cubicBezTo>
                    <a:pt x="715" y="322"/>
                    <a:pt x="691" y="239"/>
                    <a:pt x="668" y="179"/>
                  </a:cubicBezTo>
                  <a:cubicBezTo>
                    <a:pt x="608" y="96"/>
                    <a:pt x="513" y="25"/>
                    <a:pt x="382" y="1"/>
                  </a:cubicBezTo>
                  <a:cubicBezTo>
                    <a:pt x="374" y="0"/>
                    <a:pt x="366" y="0"/>
                    <a:pt x="35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2319625" y="4195250"/>
              <a:ext cx="36625" cy="35925"/>
            </a:xfrm>
            <a:custGeom>
              <a:avLst/>
              <a:gdLst/>
              <a:ahLst/>
              <a:cxnLst/>
              <a:rect l="l" t="t" r="r" b="b"/>
              <a:pathLst>
                <a:path w="1465" h="1437" extrusionOk="0">
                  <a:moveTo>
                    <a:pt x="741" y="1"/>
                  </a:moveTo>
                  <a:cubicBezTo>
                    <a:pt x="356" y="1"/>
                    <a:pt x="35" y="290"/>
                    <a:pt x="12" y="657"/>
                  </a:cubicBezTo>
                  <a:cubicBezTo>
                    <a:pt x="0" y="943"/>
                    <a:pt x="131" y="1193"/>
                    <a:pt x="346" y="1324"/>
                  </a:cubicBezTo>
                  <a:cubicBezTo>
                    <a:pt x="441" y="1383"/>
                    <a:pt x="548" y="1431"/>
                    <a:pt x="667" y="1431"/>
                  </a:cubicBezTo>
                  <a:cubicBezTo>
                    <a:pt x="683" y="1435"/>
                    <a:pt x="698" y="1436"/>
                    <a:pt x="711" y="1436"/>
                  </a:cubicBezTo>
                  <a:cubicBezTo>
                    <a:pt x="739" y="1436"/>
                    <a:pt x="762" y="1431"/>
                    <a:pt x="786" y="1431"/>
                  </a:cubicBezTo>
                  <a:cubicBezTo>
                    <a:pt x="1132" y="1383"/>
                    <a:pt x="1405" y="1133"/>
                    <a:pt x="1441" y="776"/>
                  </a:cubicBezTo>
                  <a:cubicBezTo>
                    <a:pt x="1465" y="371"/>
                    <a:pt x="1167" y="38"/>
                    <a:pt x="786" y="2"/>
                  </a:cubicBezTo>
                  <a:cubicBezTo>
                    <a:pt x="771" y="1"/>
                    <a:pt x="756" y="1"/>
                    <a:pt x="74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1181675" y="4184500"/>
              <a:ext cx="50625" cy="49950"/>
            </a:xfrm>
            <a:custGeom>
              <a:avLst/>
              <a:gdLst/>
              <a:ahLst/>
              <a:cxnLst/>
              <a:rect l="l" t="t" r="r" b="b"/>
              <a:pathLst>
                <a:path w="2025" h="1998" extrusionOk="0">
                  <a:moveTo>
                    <a:pt x="1021" y="0"/>
                  </a:moveTo>
                  <a:cubicBezTo>
                    <a:pt x="872" y="0"/>
                    <a:pt x="724" y="27"/>
                    <a:pt x="584" y="87"/>
                  </a:cubicBezTo>
                  <a:cubicBezTo>
                    <a:pt x="429" y="134"/>
                    <a:pt x="310" y="242"/>
                    <a:pt x="227" y="361"/>
                  </a:cubicBezTo>
                  <a:cubicBezTo>
                    <a:pt x="108" y="503"/>
                    <a:pt x="37" y="706"/>
                    <a:pt x="13" y="908"/>
                  </a:cubicBezTo>
                  <a:cubicBezTo>
                    <a:pt x="1" y="1015"/>
                    <a:pt x="13" y="1123"/>
                    <a:pt x="37" y="1218"/>
                  </a:cubicBezTo>
                  <a:cubicBezTo>
                    <a:pt x="60" y="1373"/>
                    <a:pt x="132" y="1504"/>
                    <a:pt x="227" y="1623"/>
                  </a:cubicBezTo>
                  <a:cubicBezTo>
                    <a:pt x="310" y="1730"/>
                    <a:pt x="418" y="1813"/>
                    <a:pt x="537" y="1896"/>
                  </a:cubicBezTo>
                  <a:cubicBezTo>
                    <a:pt x="656" y="1956"/>
                    <a:pt x="787" y="1992"/>
                    <a:pt x="930" y="1992"/>
                  </a:cubicBezTo>
                  <a:cubicBezTo>
                    <a:pt x="964" y="1996"/>
                    <a:pt x="998" y="1998"/>
                    <a:pt x="1033" y="1998"/>
                  </a:cubicBezTo>
                  <a:cubicBezTo>
                    <a:pt x="1203" y="1998"/>
                    <a:pt x="1372" y="1950"/>
                    <a:pt x="1501" y="1861"/>
                  </a:cubicBezTo>
                  <a:cubicBezTo>
                    <a:pt x="1632" y="1789"/>
                    <a:pt x="1739" y="1682"/>
                    <a:pt x="1834" y="1563"/>
                  </a:cubicBezTo>
                  <a:cubicBezTo>
                    <a:pt x="1906" y="1456"/>
                    <a:pt x="1965" y="1325"/>
                    <a:pt x="2001" y="1194"/>
                  </a:cubicBezTo>
                  <a:cubicBezTo>
                    <a:pt x="2013" y="1158"/>
                    <a:pt x="2013" y="1123"/>
                    <a:pt x="2013" y="1087"/>
                  </a:cubicBezTo>
                  <a:cubicBezTo>
                    <a:pt x="2025" y="968"/>
                    <a:pt x="2013" y="861"/>
                    <a:pt x="1977" y="742"/>
                  </a:cubicBezTo>
                  <a:cubicBezTo>
                    <a:pt x="1882" y="349"/>
                    <a:pt x="1537" y="27"/>
                    <a:pt x="1108" y="3"/>
                  </a:cubicBezTo>
                  <a:cubicBezTo>
                    <a:pt x="1079" y="1"/>
                    <a:pt x="1050" y="0"/>
                    <a:pt x="102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21"/>
            <p:cNvSpPr/>
            <p:nvPr/>
          </p:nvSpPr>
          <p:spPr>
            <a:xfrm>
              <a:off x="1061125" y="4571450"/>
              <a:ext cx="36050" cy="28975"/>
            </a:xfrm>
            <a:custGeom>
              <a:avLst/>
              <a:gdLst/>
              <a:ahLst/>
              <a:cxnLst/>
              <a:rect l="l" t="t" r="r" b="b"/>
              <a:pathLst>
                <a:path w="1442" h="1159" extrusionOk="0">
                  <a:moveTo>
                    <a:pt x="720" y="0"/>
                  </a:moveTo>
                  <a:cubicBezTo>
                    <a:pt x="615" y="0"/>
                    <a:pt x="516" y="24"/>
                    <a:pt x="418" y="63"/>
                  </a:cubicBezTo>
                  <a:cubicBezTo>
                    <a:pt x="191" y="170"/>
                    <a:pt x="37" y="373"/>
                    <a:pt x="13" y="646"/>
                  </a:cubicBezTo>
                  <a:cubicBezTo>
                    <a:pt x="1" y="837"/>
                    <a:pt x="60" y="1027"/>
                    <a:pt x="179" y="1158"/>
                  </a:cubicBezTo>
                  <a:lnTo>
                    <a:pt x="1251" y="1158"/>
                  </a:lnTo>
                  <a:cubicBezTo>
                    <a:pt x="1358" y="1063"/>
                    <a:pt x="1418" y="908"/>
                    <a:pt x="1430" y="766"/>
                  </a:cubicBezTo>
                  <a:cubicBezTo>
                    <a:pt x="1441" y="718"/>
                    <a:pt x="1430" y="670"/>
                    <a:pt x="1430" y="611"/>
                  </a:cubicBezTo>
                  <a:cubicBezTo>
                    <a:pt x="1418" y="468"/>
                    <a:pt x="1346" y="313"/>
                    <a:pt x="1239" y="206"/>
                  </a:cubicBezTo>
                  <a:cubicBezTo>
                    <a:pt x="1132" y="111"/>
                    <a:pt x="1013" y="51"/>
                    <a:pt x="870" y="15"/>
                  </a:cubicBezTo>
                  <a:cubicBezTo>
                    <a:pt x="834" y="15"/>
                    <a:pt x="822" y="4"/>
                    <a:pt x="787" y="4"/>
                  </a:cubicBezTo>
                  <a:cubicBezTo>
                    <a:pt x="764" y="1"/>
                    <a:pt x="742" y="0"/>
                    <a:pt x="72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21"/>
            <p:cNvSpPr/>
            <p:nvPr/>
          </p:nvSpPr>
          <p:spPr>
            <a:xfrm>
              <a:off x="1745750" y="4188500"/>
              <a:ext cx="36925" cy="35975"/>
            </a:xfrm>
            <a:custGeom>
              <a:avLst/>
              <a:gdLst/>
              <a:ahLst/>
              <a:cxnLst/>
              <a:rect l="l" t="t" r="r" b="b"/>
              <a:pathLst>
                <a:path w="1477" h="1439" extrusionOk="0">
                  <a:moveTo>
                    <a:pt x="720" y="1"/>
                  </a:moveTo>
                  <a:cubicBezTo>
                    <a:pt x="643" y="1"/>
                    <a:pt x="566" y="20"/>
                    <a:pt x="488" y="46"/>
                  </a:cubicBezTo>
                  <a:cubicBezTo>
                    <a:pt x="465" y="70"/>
                    <a:pt x="441" y="70"/>
                    <a:pt x="417" y="82"/>
                  </a:cubicBezTo>
                  <a:cubicBezTo>
                    <a:pt x="286" y="153"/>
                    <a:pt x="167" y="260"/>
                    <a:pt x="107" y="391"/>
                  </a:cubicBezTo>
                  <a:cubicBezTo>
                    <a:pt x="84" y="403"/>
                    <a:pt x="84" y="439"/>
                    <a:pt x="72" y="451"/>
                  </a:cubicBezTo>
                  <a:cubicBezTo>
                    <a:pt x="48" y="510"/>
                    <a:pt x="24" y="582"/>
                    <a:pt x="24" y="641"/>
                  </a:cubicBezTo>
                  <a:cubicBezTo>
                    <a:pt x="0" y="736"/>
                    <a:pt x="0" y="820"/>
                    <a:pt x="36" y="903"/>
                  </a:cubicBezTo>
                  <a:cubicBezTo>
                    <a:pt x="60" y="1022"/>
                    <a:pt x="119" y="1117"/>
                    <a:pt x="214" y="1213"/>
                  </a:cubicBezTo>
                  <a:lnTo>
                    <a:pt x="226" y="1225"/>
                  </a:lnTo>
                  <a:cubicBezTo>
                    <a:pt x="345" y="1344"/>
                    <a:pt x="488" y="1415"/>
                    <a:pt x="667" y="1439"/>
                  </a:cubicBezTo>
                  <a:cubicBezTo>
                    <a:pt x="762" y="1439"/>
                    <a:pt x="846" y="1439"/>
                    <a:pt x="941" y="1403"/>
                  </a:cubicBezTo>
                  <a:cubicBezTo>
                    <a:pt x="1084" y="1356"/>
                    <a:pt x="1227" y="1272"/>
                    <a:pt x="1310" y="1153"/>
                  </a:cubicBezTo>
                  <a:cubicBezTo>
                    <a:pt x="1381" y="1046"/>
                    <a:pt x="1441" y="927"/>
                    <a:pt x="1441" y="784"/>
                  </a:cubicBezTo>
                  <a:cubicBezTo>
                    <a:pt x="1477" y="451"/>
                    <a:pt x="1274" y="165"/>
                    <a:pt x="1000" y="46"/>
                  </a:cubicBezTo>
                  <a:cubicBezTo>
                    <a:pt x="941" y="22"/>
                    <a:pt x="869" y="10"/>
                    <a:pt x="810" y="10"/>
                  </a:cubicBezTo>
                  <a:cubicBezTo>
                    <a:pt x="780" y="3"/>
                    <a:pt x="750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3568600" y="4511575"/>
              <a:ext cx="36025" cy="35350"/>
            </a:xfrm>
            <a:custGeom>
              <a:avLst/>
              <a:gdLst/>
              <a:ahLst/>
              <a:cxnLst/>
              <a:rect l="l" t="t" r="r" b="b"/>
              <a:pathLst>
                <a:path w="1441" h="1414" extrusionOk="0">
                  <a:moveTo>
                    <a:pt x="703" y="0"/>
                  </a:moveTo>
                  <a:cubicBezTo>
                    <a:pt x="544" y="0"/>
                    <a:pt x="394" y="58"/>
                    <a:pt x="262" y="160"/>
                  </a:cubicBezTo>
                  <a:cubicBezTo>
                    <a:pt x="143" y="255"/>
                    <a:pt x="71" y="386"/>
                    <a:pt x="24" y="553"/>
                  </a:cubicBezTo>
                  <a:cubicBezTo>
                    <a:pt x="12" y="577"/>
                    <a:pt x="12" y="624"/>
                    <a:pt x="12" y="660"/>
                  </a:cubicBezTo>
                  <a:cubicBezTo>
                    <a:pt x="0" y="839"/>
                    <a:pt x="48" y="994"/>
                    <a:pt x="143" y="1136"/>
                  </a:cubicBezTo>
                  <a:cubicBezTo>
                    <a:pt x="250" y="1267"/>
                    <a:pt x="405" y="1375"/>
                    <a:pt x="572" y="1398"/>
                  </a:cubicBezTo>
                  <a:cubicBezTo>
                    <a:pt x="607" y="1398"/>
                    <a:pt x="619" y="1410"/>
                    <a:pt x="655" y="1410"/>
                  </a:cubicBezTo>
                  <a:cubicBezTo>
                    <a:pt x="677" y="1413"/>
                    <a:pt x="699" y="1414"/>
                    <a:pt x="721" y="1414"/>
                  </a:cubicBezTo>
                  <a:cubicBezTo>
                    <a:pt x="913" y="1414"/>
                    <a:pt x="1098" y="1324"/>
                    <a:pt x="1226" y="1196"/>
                  </a:cubicBezTo>
                  <a:cubicBezTo>
                    <a:pt x="1286" y="1136"/>
                    <a:pt x="1334" y="1053"/>
                    <a:pt x="1369" y="982"/>
                  </a:cubicBezTo>
                  <a:cubicBezTo>
                    <a:pt x="1393" y="910"/>
                    <a:pt x="1405" y="851"/>
                    <a:pt x="1429" y="779"/>
                  </a:cubicBezTo>
                  <a:cubicBezTo>
                    <a:pt x="1441" y="672"/>
                    <a:pt x="1429" y="565"/>
                    <a:pt x="1393" y="482"/>
                  </a:cubicBezTo>
                  <a:cubicBezTo>
                    <a:pt x="1310" y="220"/>
                    <a:pt x="1072" y="29"/>
                    <a:pt x="786" y="5"/>
                  </a:cubicBezTo>
                  <a:cubicBezTo>
                    <a:pt x="758" y="2"/>
                    <a:pt x="731" y="0"/>
                    <a:pt x="70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2968800" y="4112475"/>
              <a:ext cx="37550" cy="35500"/>
            </a:xfrm>
            <a:custGeom>
              <a:avLst/>
              <a:gdLst/>
              <a:ahLst/>
              <a:cxnLst/>
              <a:rect l="l" t="t" r="r" b="b"/>
              <a:pathLst>
                <a:path w="1502" h="1420" extrusionOk="0">
                  <a:moveTo>
                    <a:pt x="736" y="0"/>
                  </a:moveTo>
                  <a:cubicBezTo>
                    <a:pt x="380" y="0"/>
                    <a:pt x="59" y="287"/>
                    <a:pt x="25" y="658"/>
                  </a:cubicBezTo>
                  <a:cubicBezTo>
                    <a:pt x="1" y="896"/>
                    <a:pt x="96" y="1122"/>
                    <a:pt x="263" y="1277"/>
                  </a:cubicBezTo>
                  <a:cubicBezTo>
                    <a:pt x="382" y="1349"/>
                    <a:pt x="525" y="1408"/>
                    <a:pt x="703" y="1420"/>
                  </a:cubicBezTo>
                  <a:lnTo>
                    <a:pt x="775" y="1420"/>
                  </a:lnTo>
                  <a:cubicBezTo>
                    <a:pt x="918" y="1408"/>
                    <a:pt x="1073" y="1349"/>
                    <a:pt x="1192" y="1265"/>
                  </a:cubicBezTo>
                  <a:cubicBezTo>
                    <a:pt x="1334" y="1146"/>
                    <a:pt x="1430" y="979"/>
                    <a:pt x="1454" y="777"/>
                  </a:cubicBezTo>
                  <a:cubicBezTo>
                    <a:pt x="1501" y="396"/>
                    <a:pt x="1203" y="39"/>
                    <a:pt x="799" y="3"/>
                  </a:cubicBezTo>
                  <a:cubicBezTo>
                    <a:pt x="778" y="1"/>
                    <a:pt x="757" y="0"/>
                    <a:pt x="7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1008750" y="4285475"/>
              <a:ext cx="20850" cy="20875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17" y="1"/>
                  </a:moveTo>
                  <a:cubicBezTo>
                    <a:pt x="215" y="1"/>
                    <a:pt x="72" y="132"/>
                    <a:pt x="24" y="310"/>
                  </a:cubicBezTo>
                  <a:cubicBezTo>
                    <a:pt x="24" y="322"/>
                    <a:pt x="12" y="358"/>
                    <a:pt x="12" y="370"/>
                  </a:cubicBezTo>
                  <a:cubicBezTo>
                    <a:pt x="0" y="489"/>
                    <a:pt x="36" y="596"/>
                    <a:pt x="107" y="679"/>
                  </a:cubicBezTo>
                  <a:cubicBezTo>
                    <a:pt x="131" y="715"/>
                    <a:pt x="167" y="739"/>
                    <a:pt x="191" y="751"/>
                  </a:cubicBezTo>
                  <a:cubicBezTo>
                    <a:pt x="250" y="798"/>
                    <a:pt x="310" y="834"/>
                    <a:pt x="381" y="834"/>
                  </a:cubicBezTo>
                  <a:cubicBezTo>
                    <a:pt x="389" y="834"/>
                    <a:pt x="396" y="835"/>
                    <a:pt x="404" y="835"/>
                  </a:cubicBezTo>
                  <a:cubicBezTo>
                    <a:pt x="620" y="835"/>
                    <a:pt x="799" y="672"/>
                    <a:pt x="834" y="453"/>
                  </a:cubicBezTo>
                  <a:lnTo>
                    <a:pt x="834" y="417"/>
                  </a:lnTo>
                  <a:cubicBezTo>
                    <a:pt x="834" y="203"/>
                    <a:pt x="679" y="24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1388550" y="4405125"/>
              <a:ext cx="20875" cy="20950"/>
            </a:xfrm>
            <a:custGeom>
              <a:avLst/>
              <a:gdLst/>
              <a:ahLst/>
              <a:cxnLst/>
              <a:rect l="l" t="t" r="r" b="b"/>
              <a:pathLst>
                <a:path w="835" h="838" extrusionOk="0">
                  <a:moveTo>
                    <a:pt x="465" y="1"/>
                  </a:moveTo>
                  <a:cubicBezTo>
                    <a:pt x="405" y="1"/>
                    <a:pt x="346" y="1"/>
                    <a:pt x="298" y="13"/>
                  </a:cubicBezTo>
                  <a:cubicBezTo>
                    <a:pt x="239" y="37"/>
                    <a:pt x="191" y="60"/>
                    <a:pt x="155" y="108"/>
                  </a:cubicBezTo>
                  <a:cubicBezTo>
                    <a:pt x="72" y="168"/>
                    <a:pt x="13" y="275"/>
                    <a:pt x="13" y="370"/>
                  </a:cubicBezTo>
                  <a:cubicBezTo>
                    <a:pt x="1" y="477"/>
                    <a:pt x="36" y="572"/>
                    <a:pt x="96" y="656"/>
                  </a:cubicBezTo>
                  <a:cubicBezTo>
                    <a:pt x="155" y="751"/>
                    <a:pt x="251" y="822"/>
                    <a:pt x="394" y="834"/>
                  </a:cubicBezTo>
                  <a:cubicBezTo>
                    <a:pt x="409" y="836"/>
                    <a:pt x="425" y="837"/>
                    <a:pt x="441" y="837"/>
                  </a:cubicBezTo>
                  <a:cubicBezTo>
                    <a:pt x="520" y="837"/>
                    <a:pt x="596" y="813"/>
                    <a:pt x="656" y="763"/>
                  </a:cubicBezTo>
                  <a:cubicBezTo>
                    <a:pt x="751" y="703"/>
                    <a:pt x="822" y="584"/>
                    <a:pt x="834" y="465"/>
                  </a:cubicBezTo>
                  <a:cubicBezTo>
                    <a:pt x="834" y="394"/>
                    <a:pt x="834" y="334"/>
                    <a:pt x="810" y="275"/>
                  </a:cubicBezTo>
                  <a:lnTo>
                    <a:pt x="810" y="251"/>
                  </a:lnTo>
                  <a:cubicBezTo>
                    <a:pt x="751" y="120"/>
                    <a:pt x="632" y="13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1214725" y="4506025"/>
              <a:ext cx="20850" cy="20900"/>
            </a:xfrm>
            <a:custGeom>
              <a:avLst/>
              <a:gdLst/>
              <a:ahLst/>
              <a:cxnLst/>
              <a:rect l="l" t="t" r="r" b="b"/>
              <a:pathLst>
                <a:path w="834" h="836" extrusionOk="0">
                  <a:moveTo>
                    <a:pt x="425" y="0"/>
                  </a:moveTo>
                  <a:cubicBezTo>
                    <a:pt x="200" y="0"/>
                    <a:pt x="23" y="141"/>
                    <a:pt x="0" y="370"/>
                  </a:cubicBezTo>
                  <a:cubicBezTo>
                    <a:pt x="0" y="430"/>
                    <a:pt x="0" y="501"/>
                    <a:pt x="36" y="561"/>
                  </a:cubicBezTo>
                  <a:cubicBezTo>
                    <a:pt x="96" y="716"/>
                    <a:pt x="215" y="823"/>
                    <a:pt x="381" y="835"/>
                  </a:cubicBezTo>
                  <a:cubicBezTo>
                    <a:pt x="389" y="835"/>
                    <a:pt x="396" y="835"/>
                    <a:pt x="404" y="835"/>
                  </a:cubicBezTo>
                  <a:cubicBezTo>
                    <a:pt x="631" y="835"/>
                    <a:pt x="810" y="661"/>
                    <a:pt x="822" y="454"/>
                  </a:cubicBezTo>
                  <a:cubicBezTo>
                    <a:pt x="834" y="358"/>
                    <a:pt x="798" y="251"/>
                    <a:pt x="727" y="156"/>
                  </a:cubicBezTo>
                  <a:cubicBezTo>
                    <a:pt x="679" y="73"/>
                    <a:pt x="572" y="13"/>
                    <a:pt x="453" y="1"/>
                  </a:cubicBezTo>
                  <a:cubicBezTo>
                    <a:pt x="444" y="1"/>
                    <a:pt x="434" y="0"/>
                    <a:pt x="4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21"/>
            <p:cNvSpPr/>
            <p:nvPr/>
          </p:nvSpPr>
          <p:spPr>
            <a:xfrm>
              <a:off x="2064225" y="4565550"/>
              <a:ext cx="21175" cy="20600"/>
            </a:xfrm>
            <a:custGeom>
              <a:avLst/>
              <a:gdLst/>
              <a:ahLst/>
              <a:cxnLst/>
              <a:rect l="l" t="t" r="r" b="b"/>
              <a:pathLst>
                <a:path w="847" h="824" extrusionOk="0">
                  <a:moveTo>
                    <a:pt x="438" y="1"/>
                  </a:moveTo>
                  <a:cubicBezTo>
                    <a:pt x="213" y="1"/>
                    <a:pt x="36" y="142"/>
                    <a:pt x="13" y="370"/>
                  </a:cubicBezTo>
                  <a:cubicBezTo>
                    <a:pt x="1" y="609"/>
                    <a:pt x="144" y="799"/>
                    <a:pt x="394" y="823"/>
                  </a:cubicBezTo>
                  <a:cubicBezTo>
                    <a:pt x="402" y="823"/>
                    <a:pt x="411" y="824"/>
                    <a:pt x="419" y="824"/>
                  </a:cubicBezTo>
                  <a:cubicBezTo>
                    <a:pt x="645" y="824"/>
                    <a:pt x="823" y="671"/>
                    <a:pt x="834" y="442"/>
                  </a:cubicBezTo>
                  <a:cubicBezTo>
                    <a:pt x="846" y="204"/>
                    <a:pt x="691" y="13"/>
                    <a:pt x="465" y="1"/>
                  </a:cubicBezTo>
                  <a:cubicBezTo>
                    <a:pt x="456" y="1"/>
                    <a:pt x="447" y="1"/>
                    <a:pt x="4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21"/>
            <p:cNvSpPr/>
            <p:nvPr/>
          </p:nvSpPr>
          <p:spPr>
            <a:xfrm>
              <a:off x="3153650" y="4535800"/>
              <a:ext cx="20875" cy="20900"/>
            </a:xfrm>
            <a:custGeom>
              <a:avLst/>
              <a:gdLst/>
              <a:ahLst/>
              <a:cxnLst/>
              <a:rect l="l" t="t" r="r" b="b"/>
              <a:pathLst>
                <a:path w="835" h="836" extrusionOk="0">
                  <a:moveTo>
                    <a:pt x="406" y="1"/>
                  </a:moveTo>
                  <a:cubicBezTo>
                    <a:pt x="251" y="13"/>
                    <a:pt x="132" y="84"/>
                    <a:pt x="60" y="203"/>
                  </a:cubicBezTo>
                  <a:cubicBezTo>
                    <a:pt x="36" y="251"/>
                    <a:pt x="13" y="310"/>
                    <a:pt x="1" y="382"/>
                  </a:cubicBezTo>
                  <a:cubicBezTo>
                    <a:pt x="1" y="465"/>
                    <a:pt x="13" y="537"/>
                    <a:pt x="48" y="596"/>
                  </a:cubicBezTo>
                  <a:cubicBezTo>
                    <a:pt x="96" y="679"/>
                    <a:pt x="167" y="763"/>
                    <a:pt x="251" y="798"/>
                  </a:cubicBezTo>
                  <a:cubicBezTo>
                    <a:pt x="298" y="822"/>
                    <a:pt x="334" y="834"/>
                    <a:pt x="370" y="834"/>
                  </a:cubicBezTo>
                  <a:cubicBezTo>
                    <a:pt x="382" y="835"/>
                    <a:pt x="394" y="836"/>
                    <a:pt x="406" y="836"/>
                  </a:cubicBezTo>
                  <a:cubicBezTo>
                    <a:pt x="513" y="836"/>
                    <a:pt x="618" y="790"/>
                    <a:pt x="703" y="715"/>
                  </a:cubicBezTo>
                  <a:cubicBezTo>
                    <a:pt x="739" y="668"/>
                    <a:pt x="775" y="620"/>
                    <a:pt x="787" y="560"/>
                  </a:cubicBezTo>
                  <a:cubicBezTo>
                    <a:pt x="810" y="537"/>
                    <a:pt x="822" y="489"/>
                    <a:pt x="822" y="465"/>
                  </a:cubicBezTo>
                  <a:cubicBezTo>
                    <a:pt x="834" y="322"/>
                    <a:pt x="775" y="203"/>
                    <a:pt x="703" y="120"/>
                  </a:cubicBezTo>
                  <a:cubicBezTo>
                    <a:pt x="644" y="60"/>
                    <a:pt x="548" y="13"/>
                    <a:pt x="45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21"/>
            <p:cNvSpPr/>
            <p:nvPr/>
          </p:nvSpPr>
          <p:spPr>
            <a:xfrm>
              <a:off x="1938625" y="4462425"/>
              <a:ext cx="21450" cy="20550"/>
            </a:xfrm>
            <a:custGeom>
              <a:avLst/>
              <a:gdLst/>
              <a:ahLst/>
              <a:cxnLst/>
              <a:rect l="l" t="t" r="r" b="b"/>
              <a:pathLst>
                <a:path w="858" h="822" extrusionOk="0">
                  <a:moveTo>
                    <a:pt x="390" y="1"/>
                  </a:moveTo>
                  <a:cubicBezTo>
                    <a:pt x="293" y="1"/>
                    <a:pt x="202" y="43"/>
                    <a:pt x="143" y="102"/>
                  </a:cubicBezTo>
                  <a:cubicBezTo>
                    <a:pt x="72" y="162"/>
                    <a:pt x="24" y="269"/>
                    <a:pt x="12" y="376"/>
                  </a:cubicBezTo>
                  <a:cubicBezTo>
                    <a:pt x="0" y="602"/>
                    <a:pt x="143" y="793"/>
                    <a:pt x="358" y="816"/>
                  </a:cubicBezTo>
                  <a:lnTo>
                    <a:pt x="381" y="816"/>
                  </a:lnTo>
                  <a:cubicBezTo>
                    <a:pt x="402" y="820"/>
                    <a:pt x="423" y="822"/>
                    <a:pt x="443" y="822"/>
                  </a:cubicBezTo>
                  <a:cubicBezTo>
                    <a:pt x="632" y="822"/>
                    <a:pt x="791" y="679"/>
                    <a:pt x="834" y="507"/>
                  </a:cubicBezTo>
                  <a:cubicBezTo>
                    <a:pt x="834" y="495"/>
                    <a:pt x="846" y="471"/>
                    <a:pt x="846" y="447"/>
                  </a:cubicBezTo>
                  <a:cubicBezTo>
                    <a:pt x="858" y="209"/>
                    <a:pt x="691" y="19"/>
                    <a:pt x="453" y="7"/>
                  </a:cubicBezTo>
                  <a:cubicBezTo>
                    <a:pt x="432" y="3"/>
                    <a:pt x="411" y="1"/>
                    <a:pt x="3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21"/>
            <p:cNvSpPr/>
            <p:nvPr/>
          </p:nvSpPr>
          <p:spPr>
            <a:xfrm>
              <a:off x="2063050" y="4381300"/>
              <a:ext cx="20850" cy="20650"/>
            </a:xfrm>
            <a:custGeom>
              <a:avLst/>
              <a:gdLst/>
              <a:ahLst/>
              <a:cxnLst/>
              <a:rect l="l" t="t" r="r" b="b"/>
              <a:pathLst>
                <a:path w="834" h="826" extrusionOk="0">
                  <a:moveTo>
                    <a:pt x="437" y="1"/>
                  </a:moveTo>
                  <a:cubicBezTo>
                    <a:pt x="212" y="1"/>
                    <a:pt x="35" y="142"/>
                    <a:pt x="24" y="371"/>
                  </a:cubicBezTo>
                  <a:cubicBezTo>
                    <a:pt x="0" y="573"/>
                    <a:pt x="107" y="728"/>
                    <a:pt x="274" y="787"/>
                  </a:cubicBezTo>
                  <a:cubicBezTo>
                    <a:pt x="322" y="811"/>
                    <a:pt x="346" y="823"/>
                    <a:pt x="393" y="823"/>
                  </a:cubicBezTo>
                  <a:cubicBezTo>
                    <a:pt x="408" y="825"/>
                    <a:pt x="424" y="825"/>
                    <a:pt x="439" y="825"/>
                  </a:cubicBezTo>
                  <a:cubicBezTo>
                    <a:pt x="646" y="825"/>
                    <a:pt x="823" y="676"/>
                    <a:pt x="834" y="454"/>
                  </a:cubicBezTo>
                  <a:lnTo>
                    <a:pt x="834" y="406"/>
                  </a:lnTo>
                  <a:cubicBezTo>
                    <a:pt x="834" y="192"/>
                    <a:pt x="691" y="13"/>
                    <a:pt x="465" y="1"/>
                  </a:cubicBezTo>
                  <a:cubicBezTo>
                    <a:pt x="455" y="1"/>
                    <a:pt x="446" y="1"/>
                    <a:pt x="43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4" name="Google Shape;1744;p21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5" name="Google Shape;1745;p21"/>
          <p:cNvSpPr txBox="1">
            <a:spLocks noGrp="1"/>
          </p:cNvSpPr>
          <p:nvPr>
            <p:ph type="title"/>
          </p:nvPr>
        </p:nvSpPr>
        <p:spPr>
          <a:xfrm>
            <a:off x="925900" y="1307100"/>
            <a:ext cx="72921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46" name="Google Shape;1746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8" name="Google Shape;1748;p22"/>
          <p:cNvGrpSpPr/>
          <p:nvPr/>
        </p:nvGrpSpPr>
        <p:grpSpPr>
          <a:xfrm>
            <a:off x="5451129" y="-79"/>
            <a:ext cx="3692518" cy="1746578"/>
            <a:chOff x="2238075" y="1147600"/>
            <a:chExt cx="1906800" cy="901925"/>
          </a:xfrm>
        </p:grpSpPr>
        <p:sp>
          <p:nvSpPr>
            <p:cNvPr id="1749" name="Google Shape;1749;p22"/>
            <p:cNvSpPr/>
            <p:nvPr/>
          </p:nvSpPr>
          <p:spPr>
            <a:xfrm>
              <a:off x="2925350" y="1181225"/>
              <a:ext cx="175" cy="250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1" y="1"/>
                  </a:moveTo>
                  <a:cubicBezTo>
                    <a:pt x="1" y="7"/>
                    <a:pt x="4" y="10"/>
                    <a:pt x="5" y="10"/>
                  </a:cubicBezTo>
                  <a:cubicBezTo>
                    <a:pt x="7" y="10"/>
                    <a:pt x="7" y="7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2925650" y="1181825"/>
              <a:ext cx="325" cy="400"/>
            </a:xfrm>
            <a:custGeom>
              <a:avLst/>
              <a:gdLst/>
              <a:ahLst/>
              <a:cxnLst/>
              <a:rect l="l" t="t" r="r" b="b"/>
              <a:pathLst>
                <a:path w="13" h="16" extrusionOk="0">
                  <a:moveTo>
                    <a:pt x="1" y="0"/>
                  </a:moveTo>
                  <a:cubicBezTo>
                    <a:pt x="1" y="10"/>
                    <a:pt x="8" y="12"/>
                    <a:pt x="11" y="12"/>
                  </a:cubicBezTo>
                  <a:lnTo>
                    <a:pt x="11" y="12"/>
                  </a:lnTo>
                  <a:cubicBezTo>
                    <a:pt x="10" y="8"/>
                    <a:pt x="7" y="0"/>
                    <a:pt x="1" y="0"/>
                  </a:cubicBezTo>
                  <a:close/>
                  <a:moveTo>
                    <a:pt x="11" y="12"/>
                  </a:moveTo>
                  <a:lnTo>
                    <a:pt x="11" y="12"/>
                  </a:lnTo>
                  <a:cubicBezTo>
                    <a:pt x="12" y="14"/>
                    <a:pt x="12" y="16"/>
                    <a:pt x="12" y="16"/>
                  </a:cubicBezTo>
                  <a:cubicBezTo>
                    <a:pt x="12" y="16"/>
                    <a:pt x="12" y="15"/>
                    <a:pt x="12" y="12"/>
                  </a:cubicBezTo>
                  <a:cubicBezTo>
                    <a:pt x="12" y="12"/>
                    <a:pt x="12" y="12"/>
                    <a:pt x="11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2926250" y="118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2924750" y="117975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0"/>
                  </a:moveTo>
                  <a:lnTo>
                    <a:pt x="1" y="0"/>
                  </a:lnTo>
                  <a:lnTo>
                    <a:pt x="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2925350" y="1181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2931900" y="1162175"/>
              <a:ext cx="86650" cy="19375"/>
            </a:xfrm>
            <a:custGeom>
              <a:avLst/>
              <a:gdLst/>
              <a:ahLst/>
              <a:cxnLst/>
              <a:rect l="l" t="t" r="r" b="b"/>
              <a:pathLst>
                <a:path w="3466" h="775" extrusionOk="0">
                  <a:moveTo>
                    <a:pt x="3465" y="1"/>
                  </a:moveTo>
                  <a:lnTo>
                    <a:pt x="1" y="524"/>
                  </a:lnTo>
                  <a:lnTo>
                    <a:pt x="1" y="608"/>
                  </a:lnTo>
                  <a:lnTo>
                    <a:pt x="274" y="775"/>
                  </a:lnTo>
                  <a:lnTo>
                    <a:pt x="3382" y="29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3024175" y="1148200"/>
              <a:ext cx="134275" cy="20250"/>
            </a:xfrm>
            <a:custGeom>
              <a:avLst/>
              <a:gdLst/>
              <a:ahLst/>
              <a:cxnLst/>
              <a:rect l="l" t="t" r="r" b="b"/>
              <a:pathLst>
                <a:path w="5371" h="810" extrusionOk="0">
                  <a:moveTo>
                    <a:pt x="3489" y="0"/>
                  </a:moveTo>
                  <a:lnTo>
                    <a:pt x="72" y="512"/>
                  </a:lnTo>
                  <a:lnTo>
                    <a:pt x="1" y="810"/>
                  </a:lnTo>
                  <a:lnTo>
                    <a:pt x="5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3114950" y="1293450"/>
              <a:ext cx="203925" cy="127125"/>
            </a:xfrm>
            <a:custGeom>
              <a:avLst/>
              <a:gdLst/>
              <a:ahLst/>
              <a:cxnLst/>
              <a:rect l="l" t="t" r="r" b="b"/>
              <a:pathLst>
                <a:path w="8157" h="5085" extrusionOk="0">
                  <a:moveTo>
                    <a:pt x="287" y="0"/>
                  </a:moveTo>
                  <a:lnTo>
                    <a:pt x="1" y="155"/>
                  </a:lnTo>
                  <a:lnTo>
                    <a:pt x="8050" y="5084"/>
                  </a:lnTo>
                  <a:cubicBezTo>
                    <a:pt x="8073" y="4989"/>
                    <a:pt x="8109" y="4918"/>
                    <a:pt x="8157" y="4858"/>
                  </a:cubicBezTo>
                  <a:lnTo>
                    <a:pt x="8109" y="479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2925950" y="1177350"/>
              <a:ext cx="77425" cy="50325"/>
            </a:xfrm>
            <a:custGeom>
              <a:avLst/>
              <a:gdLst/>
              <a:ahLst/>
              <a:cxnLst/>
              <a:rect l="l" t="t" r="r" b="b"/>
              <a:pathLst>
                <a:path w="3097" h="2013" extrusionOk="0">
                  <a:moveTo>
                    <a:pt x="0" y="179"/>
                  </a:moveTo>
                  <a:cubicBezTo>
                    <a:pt x="25" y="196"/>
                    <a:pt x="44" y="207"/>
                    <a:pt x="66" y="212"/>
                  </a:cubicBezTo>
                  <a:lnTo>
                    <a:pt x="66" y="212"/>
                  </a:lnTo>
                  <a:lnTo>
                    <a:pt x="12" y="179"/>
                  </a:lnTo>
                  <a:close/>
                  <a:moveTo>
                    <a:pt x="239" y="1"/>
                  </a:moveTo>
                  <a:lnTo>
                    <a:pt x="239" y="84"/>
                  </a:lnTo>
                  <a:cubicBezTo>
                    <a:pt x="239" y="150"/>
                    <a:pt x="188" y="216"/>
                    <a:pt x="114" y="216"/>
                  </a:cubicBezTo>
                  <a:cubicBezTo>
                    <a:pt x="108" y="216"/>
                    <a:pt x="102" y="216"/>
                    <a:pt x="96" y="215"/>
                  </a:cubicBezTo>
                  <a:cubicBezTo>
                    <a:pt x="85" y="215"/>
                    <a:pt x="75" y="214"/>
                    <a:pt x="66" y="212"/>
                  </a:cubicBezTo>
                  <a:lnTo>
                    <a:pt x="66" y="212"/>
                  </a:lnTo>
                  <a:lnTo>
                    <a:pt x="3025" y="2013"/>
                  </a:lnTo>
                  <a:lnTo>
                    <a:pt x="3096" y="1727"/>
                  </a:lnTo>
                  <a:lnTo>
                    <a:pt x="512" y="168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3007800" y="1224975"/>
              <a:ext cx="107175" cy="68200"/>
            </a:xfrm>
            <a:custGeom>
              <a:avLst/>
              <a:gdLst/>
              <a:ahLst/>
              <a:cxnLst/>
              <a:rect l="l" t="t" r="r" b="b"/>
              <a:pathLst>
                <a:path w="4287" h="2728" extrusionOk="0">
                  <a:moveTo>
                    <a:pt x="72" y="1"/>
                  </a:moveTo>
                  <a:lnTo>
                    <a:pt x="1" y="287"/>
                  </a:lnTo>
                  <a:lnTo>
                    <a:pt x="4001" y="2727"/>
                  </a:lnTo>
                  <a:lnTo>
                    <a:pt x="4287" y="2584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2924750" y="1180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2926250" y="118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2925350" y="11812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2238075" y="1147600"/>
              <a:ext cx="52100" cy="36625"/>
            </a:xfrm>
            <a:custGeom>
              <a:avLst/>
              <a:gdLst/>
              <a:ahLst/>
              <a:cxnLst/>
              <a:rect l="l" t="t" r="r" b="b"/>
              <a:pathLst>
                <a:path w="2084" h="1465" extrusionOk="0">
                  <a:moveTo>
                    <a:pt x="0" y="0"/>
                  </a:moveTo>
                  <a:lnTo>
                    <a:pt x="1934" y="1433"/>
                  </a:lnTo>
                  <a:lnTo>
                    <a:pt x="1934" y="1433"/>
                  </a:lnTo>
                  <a:cubicBezTo>
                    <a:pt x="1927" y="1424"/>
                    <a:pt x="1921" y="1414"/>
                    <a:pt x="1917" y="1405"/>
                  </a:cubicBezTo>
                  <a:cubicBezTo>
                    <a:pt x="1881" y="1334"/>
                    <a:pt x="1929" y="1250"/>
                    <a:pt x="2012" y="1227"/>
                  </a:cubicBezTo>
                  <a:lnTo>
                    <a:pt x="2084" y="1191"/>
                  </a:lnTo>
                  <a:lnTo>
                    <a:pt x="476" y="0"/>
                  </a:lnTo>
                  <a:close/>
                  <a:moveTo>
                    <a:pt x="1934" y="1433"/>
                  </a:moveTo>
                  <a:lnTo>
                    <a:pt x="1934" y="1433"/>
                  </a:lnTo>
                  <a:cubicBezTo>
                    <a:pt x="1946" y="1450"/>
                    <a:pt x="1961" y="1465"/>
                    <a:pt x="1977" y="1465"/>
                  </a:cubicBezTo>
                  <a:lnTo>
                    <a:pt x="1934" y="143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2285400" y="1148200"/>
              <a:ext cx="114625" cy="37225"/>
            </a:xfrm>
            <a:custGeom>
              <a:avLst/>
              <a:gdLst/>
              <a:ahLst/>
              <a:cxnLst/>
              <a:rect l="l" t="t" r="r" b="b"/>
              <a:pathLst>
                <a:path w="4585" h="1489" extrusionOk="0">
                  <a:moveTo>
                    <a:pt x="3703" y="0"/>
                  </a:moveTo>
                  <a:lnTo>
                    <a:pt x="191" y="1191"/>
                  </a:lnTo>
                  <a:lnTo>
                    <a:pt x="119" y="1214"/>
                  </a:lnTo>
                  <a:cubicBezTo>
                    <a:pt x="36" y="1250"/>
                    <a:pt x="0" y="1322"/>
                    <a:pt x="24" y="1393"/>
                  </a:cubicBezTo>
                  <a:cubicBezTo>
                    <a:pt x="36" y="1429"/>
                    <a:pt x="60" y="1441"/>
                    <a:pt x="72" y="1464"/>
                  </a:cubicBezTo>
                  <a:cubicBezTo>
                    <a:pt x="84" y="1464"/>
                    <a:pt x="84" y="1488"/>
                    <a:pt x="95" y="1488"/>
                  </a:cubicBezTo>
                  <a:lnTo>
                    <a:pt x="203" y="1488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2466075" y="1148200"/>
              <a:ext cx="82475" cy="241125"/>
            </a:xfrm>
            <a:custGeom>
              <a:avLst/>
              <a:gdLst/>
              <a:ahLst/>
              <a:cxnLst/>
              <a:rect l="l" t="t" r="r" b="b"/>
              <a:pathLst>
                <a:path w="3299" h="9645" extrusionOk="0">
                  <a:moveTo>
                    <a:pt x="0" y="0"/>
                  </a:moveTo>
                  <a:lnTo>
                    <a:pt x="3036" y="9644"/>
                  </a:lnTo>
                  <a:cubicBezTo>
                    <a:pt x="3099" y="9592"/>
                    <a:pt x="3188" y="9558"/>
                    <a:pt x="3265" y="9558"/>
                  </a:cubicBezTo>
                  <a:cubicBezTo>
                    <a:pt x="3276" y="9558"/>
                    <a:pt x="3288" y="9559"/>
                    <a:pt x="3298" y="9561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2550300" y="1148200"/>
              <a:ext cx="104500" cy="242000"/>
            </a:xfrm>
            <a:custGeom>
              <a:avLst/>
              <a:gdLst/>
              <a:ahLst/>
              <a:cxnLst/>
              <a:rect l="l" t="t" r="r" b="b"/>
              <a:pathLst>
                <a:path w="4180" h="9680" extrusionOk="0">
                  <a:moveTo>
                    <a:pt x="3870" y="0"/>
                  </a:moveTo>
                  <a:lnTo>
                    <a:pt x="1" y="9549"/>
                  </a:lnTo>
                  <a:lnTo>
                    <a:pt x="13" y="9549"/>
                  </a:lnTo>
                  <a:cubicBezTo>
                    <a:pt x="120" y="9561"/>
                    <a:pt x="191" y="9608"/>
                    <a:pt x="251" y="9680"/>
                  </a:cubicBezTo>
                  <a:lnTo>
                    <a:pt x="418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2924750" y="1148200"/>
              <a:ext cx="7175" cy="34850"/>
            </a:xfrm>
            <a:custGeom>
              <a:avLst/>
              <a:gdLst/>
              <a:ahLst/>
              <a:cxnLst/>
              <a:rect l="l" t="t" r="r" b="b"/>
              <a:pathLst>
                <a:path w="287" h="1394" extrusionOk="0">
                  <a:moveTo>
                    <a:pt x="1" y="0"/>
                  </a:moveTo>
                  <a:lnTo>
                    <a:pt x="1" y="1250"/>
                  </a:lnTo>
                  <a:lnTo>
                    <a:pt x="1" y="1262"/>
                  </a:lnTo>
                  <a:lnTo>
                    <a:pt x="1" y="1274"/>
                  </a:lnTo>
                  <a:lnTo>
                    <a:pt x="1" y="1286"/>
                  </a:lnTo>
                  <a:lnTo>
                    <a:pt x="1" y="1310"/>
                  </a:lnTo>
                  <a:lnTo>
                    <a:pt x="1" y="1322"/>
                  </a:lnTo>
                  <a:lnTo>
                    <a:pt x="1" y="1334"/>
                  </a:lnTo>
                  <a:lnTo>
                    <a:pt x="1" y="1345"/>
                  </a:lnTo>
                  <a:lnTo>
                    <a:pt x="25" y="1357"/>
                  </a:lnTo>
                  <a:cubicBezTo>
                    <a:pt x="48" y="1381"/>
                    <a:pt x="84" y="1393"/>
                    <a:pt x="108" y="1393"/>
                  </a:cubicBezTo>
                  <a:cubicBezTo>
                    <a:pt x="227" y="1393"/>
                    <a:pt x="287" y="1334"/>
                    <a:pt x="287" y="1250"/>
                  </a:cubicBezTo>
                  <a:lnTo>
                    <a:pt x="287" y="1167"/>
                  </a:lnTo>
                  <a:lnTo>
                    <a:pt x="287" y="1083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2963750" y="1147900"/>
              <a:ext cx="65800" cy="224750"/>
            </a:xfrm>
            <a:custGeom>
              <a:avLst/>
              <a:gdLst/>
              <a:ahLst/>
              <a:cxnLst/>
              <a:rect l="l" t="t" r="r" b="b"/>
              <a:pathLst>
                <a:path w="2632" h="8990" extrusionOk="0">
                  <a:moveTo>
                    <a:pt x="2334" y="0"/>
                  </a:moveTo>
                  <a:lnTo>
                    <a:pt x="2179" y="572"/>
                  </a:lnTo>
                  <a:lnTo>
                    <a:pt x="2108" y="869"/>
                  </a:lnTo>
                  <a:lnTo>
                    <a:pt x="1572" y="2917"/>
                  </a:lnTo>
                  <a:lnTo>
                    <a:pt x="1489" y="3203"/>
                  </a:lnTo>
                  <a:lnTo>
                    <a:pt x="1" y="8989"/>
                  </a:lnTo>
                  <a:cubicBezTo>
                    <a:pt x="24" y="8954"/>
                    <a:pt x="48" y="8906"/>
                    <a:pt x="96" y="8882"/>
                  </a:cubicBezTo>
                  <a:lnTo>
                    <a:pt x="382" y="8727"/>
                  </a:lnTo>
                  <a:lnTo>
                    <a:pt x="1763" y="3370"/>
                  </a:lnTo>
                  <a:lnTo>
                    <a:pt x="1834" y="3084"/>
                  </a:lnTo>
                  <a:lnTo>
                    <a:pt x="2418" y="822"/>
                  </a:lnTo>
                  <a:lnTo>
                    <a:pt x="2489" y="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3178350" y="1148775"/>
              <a:ext cx="49150" cy="83375"/>
            </a:xfrm>
            <a:custGeom>
              <a:avLst/>
              <a:gdLst/>
              <a:ahLst/>
              <a:cxnLst/>
              <a:rect l="l" t="t" r="r" b="b"/>
              <a:pathLst>
                <a:path w="1966" h="3335" extrusionOk="0">
                  <a:moveTo>
                    <a:pt x="239" y="1"/>
                  </a:moveTo>
                  <a:cubicBezTo>
                    <a:pt x="180" y="72"/>
                    <a:pt x="84" y="120"/>
                    <a:pt x="1" y="156"/>
                  </a:cubicBezTo>
                  <a:lnTo>
                    <a:pt x="1704" y="3335"/>
                  </a:lnTo>
                  <a:lnTo>
                    <a:pt x="1965" y="320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3226875" y="1235100"/>
              <a:ext cx="97950" cy="179800"/>
            </a:xfrm>
            <a:custGeom>
              <a:avLst/>
              <a:gdLst/>
              <a:ahLst/>
              <a:cxnLst/>
              <a:rect l="l" t="t" r="r" b="b"/>
              <a:pathLst>
                <a:path w="3918" h="7192" extrusionOk="0">
                  <a:moveTo>
                    <a:pt x="144" y="1"/>
                  </a:moveTo>
                  <a:lnTo>
                    <a:pt x="1" y="72"/>
                  </a:lnTo>
                  <a:cubicBezTo>
                    <a:pt x="144" y="108"/>
                    <a:pt x="227" y="239"/>
                    <a:pt x="203" y="370"/>
                  </a:cubicBezTo>
                  <a:cubicBezTo>
                    <a:pt x="179" y="453"/>
                    <a:pt x="155" y="489"/>
                    <a:pt x="96" y="536"/>
                  </a:cubicBezTo>
                  <a:lnTo>
                    <a:pt x="3632" y="7132"/>
                  </a:lnTo>
                  <a:lnTo>
                    <a:pt x="3668" y="7192"/>
                  </a:lnTo>
                  <a:cubicBezTo>
                    <a:pt x="3727" y="7121"/>
                    <a:pt x="3811" y="7073"/>
                    <a:pt x="3918" y="7061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3496850" y="1223200"/>
              <a:ext cx="70575" cy="90500"/>
            </a:xfrm>
            <a:custGeom>
              <a:avLst/>
              <a:gdLst/>
              <a:ahLst/>
              <a:cxnLst/>
              <a:rect l="l" t="t" r="r" b="b"/>
              <a:pathLst>
                <a:path w="2823" h="3620" extrusionOk="0">
                  <a:moveTo>
                    <a:pt x="179" y="0"/>
                  </a:moveTo>
                  <a:lnTo>
                    <a:pt x="1" y="227"/>
                  </a:lnTo>
                  <a:lnTo>
                    <a:pt x="2691" y="3620"/>
                  </a:lnTo>
                  <a:cubicBezTo>
                    <a:pt x="2680" y="3572"/>
                    <a:pt x="2680" y="3548"/>
                    <a:pt x="2691" y="3501"/>
                  </a:cubicBezTo>
                  <a:cubicBezTo>
                    <a:pt x="2703" y="3429"/>
                    <a:pt x="2751" y="3346"/>
                    <a:pt x="2822" y="3322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3568875" y="1316375"/>
              <a:ext cx="104225" cy="127100"/>
            </a:xfrm>
            <a:custGeom>
              <a:avLst/>
              <a:gdLst/>
              <a:ahLst/>
              <a:cxnLst/>
              <a:rect l="l" t="t" r="r" b="b"/>
              <a:pathLst>
                <a:path w="4169" h="5084" extrusionOk="0">
                  <a:moveTo>
                    <a:pt x="275" y="0"/>
                  </a:moveTo>
                  <a:lnTo>
                    <a:pt x="227" y="12"/>
                  </a:lnTo>
                  <a:cubicBezTo>
                    <a:pt x="191" y="24"/>
                    <a:pt x="168" y="36"/>
                    <a:pt x="120" y="60"/>
                  </a:cubicBezTo>
                  <a:lnTo>
                    <a:pt x="1" y="119"/>
                  </a:lnTo>
                  <a:lnTo>
                    <a:pt x="3942" y="5084"/>
                  </a:lnTo>
                  <a:cubicBezTo>
                    <a:pt x="4001" y="5013"/>
                    <a:pt x="4085" y="4953"/>
                    <a:pt x="4168" y="4905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3432250" y="1148200"/>
              <a:ext cx="64625" cy="75025"/>
            </a:xfrm>
            <a:custGeom>
              <a:avLst/>
              <a:gdLst/>
              <a:ahLst/>
              <a:cxnLst/>
              <a:rect l="l" t="t" r="r" b="b"/>
              <a:pathLst>
                <a:path w="2585" h="3001" extrusionOk="0">
                  <a:moveTo>
                    <a:pt x="1" y="0"/>
                  </a:moveTo>
                  <a:lnTo>
                    <a:pt x="2406" y="3000"/>
                  </a:lnTo>
                  <a:lnTo>
                    <a:pt x="2585" y="277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2964350" y="1148200"/>
              <a:ext cx="427150" cy="226525"/>
            </a:xfrm>
            <a:custGeom>
              <a:avLst/>
              <a:gdLst/>
              <a:ahLst/>
              <a:cxnLst/>
              <a:rect l="l" t="t" r="r" b="b"/>
              <a:pathLst>
                <a:path w="17086" h="9061" extrusionOk="0">
                  <a:moveTo>
                    <a:pt x="16491" y="0"/>
                  </a:moveTo>
                  <a:lnTo>
                    <a:pt x="10502" y="3227"/>
                  </a:lnTo>
                  <a:lnTo>
                    <a:pt x="10252" y="3358"/>
                  </a:lnTo>
                  <a:lnTo>
                    <a:pt x="6025" y="5655"/>
                  </a:lnTo>
                  <a:lnTo>
                    <a:pt x="5739" y="5798"/>
                  </a:lnTo>
                  <a:lnTo>
                    <a:pt x="358" y="8703"/>
                  </a:lnTo>
                  <a:lnTo>
                    <a:pt x="72" y="8846"/>
                  </a:lnTo>
                  <a:cubicBezTo>
                    <a:pt x="24" y="8882"/>
                    <a:pt x="0" y="8930"/>
                    <a:pt x="0" y="8965"/>
                  </a:cubicBezTo>
                  <a:lnTo>
                    <a:pt x="72" y="8965"/>
                  </a:lnTo>
                  <a:cubicBezTo>
                    <a:pt x="143" y="8989"/>
                    <a:pt x="203" y="9013"/>
                    <a:pt x="262" y="9061"/>
                  </a:cubicBezTo>
                  <a:lnTo>
                    <a:pt x="6013" y="5953"/>
                  </a:lnTo>
                  <a:lnTo>
                    <a:pt x="6299" y="5798"/>
                  </a:lnTo>
                  <a:lnTo>
                    <a:pt x="6846" y="5536"/>
                  </a:lnTo>
                  <a:lnTo>
                    <a:pt x="6846" y="5501"/>
                  </a:lnTo>
                  <a:cubicBezTo>
                    <a:pt x="6867" y="5378"/>
                    <a:pt x="6975" y="5291"/>
                    <a:pt x="7095" y="5291"/>
                  </a:cubicBezTo>
                  <a:cubicBezTo>
                    <a:pt x="7115" y="5291"/>
                    <a:pt x="7136" y="5293"/>
                    <a:pt x="7156" y="5298"/>
                  </a:cubicBezTo>
                  <a:cubicBezTo>
                    <a:pt x="7192" y="5298"/>
                    <a:pt x="7216" y="5310"/>
                    <a:pt x="7227" y="5322"/>
                  </a:cubicBezTo>
                  <a:lnTo>
                    <a:pt x="10204" y="3715"/>
                  </a:lnTo>
                  <a:cubicBezTo>
                    <a:pt x="10246" y="3609"/>
                    <a:pt x="10344" y="3532"/>
                    <a:pt x="10457" y="3532"/>
                  </a:cubicBezTo>
                  <a:cubicBezTo>
                    <a:pt x="10472" y="3532"/>
                    <a:pt x="10487" y="3533"/>
                    <a:pt x="10502" y="3536"/>
                  </a:cubicBezTo>
                  <a:lnTo>
                    <a:pt x="10525" y="3536"/>
                  </a:lnTo>
                  <a:lnTo>
                    <a:pt x="10656" y="3465"/>
                  </a:lnTo>
                  <a:lnTo>
                    <a:pt x="17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3321825" y="1432750"/>
              <a:ext cx="8375" cy="4325"/>
            </a:xfrm>
            <a:custGeom>
              <a:avLst/>
              <a:gdLst/>
              <a:ahLst/>
              <a:cxnLst/>
              <a:rect l="l" t="t" r="r" b="b"/>
              <a:pathLst>
                <a:path w="335" h="173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60"/>
                    <a:pt x="13" y="119"/>
                    <a:pt x="60" y="143"/>
                  </a:cubicBezTo>
                  <a:cubicBezTo>
                    <a:pt x="85" y="163"/>
                    <a:pt x="116" y="173"/>
                    <a:pt x="147" y="173"/>
                  </a:cubicBezTo>
                  <a:cubicBezTo>
                    <a:pt x="189" y="173"/>
                    <a:pt x="230" y="154"/>
                    <a:pt x="251" y="119"/>
                  </a:cubicBezTo>
                  <a:lnTo>
                    <a:pt x="334" y="24"/>
                  </a:lnTo>
                  <a:lnTo>
                    <a:pt x="334" y="24"/>
                  </a:lnTo>
                  <a:cubicBezTo>
                    <a:pt x="291" y="42"/>
                    <a:pt x="234" y="53"/>
                    <a:pt x="184" y="53"/>
                  </a:cubicBezTo>
                  <a:cubicBezTo>
                    <a:pt x="165" y="53"/>
                    <a:pt x="148" y="51"/>
                    <a:pt x="132" y="48"/>
                  </a:cubicBezTo>
                  <a:cubicBezTo>
                    <a:pt x="96" y="24"/>
                    <a:pt x="48" y="12"/>
                    <a:pt x="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3335825" y="1148200"/>
              <a:ext cx="226825" cy="267000"/>
            </a:xfrm>
            <a:custGeom>
              <a:avLst/>
              <a:gdLst/>
              <a:ahLst/>
              <a:cxnLst/>
              <a:rect l="l" t="t" r="r" b="b"/>
              <a:pathLst>
                <a:path w="9073" h="10680" extrusionOk="0">
                  <a:moveTo>
                    <a:pt x="8704" y="0"/>
                  </a:moveTo>
                  <a:lnTo>
                    <a:pt x="6442" y="2774"/>
                  </a:lnTo>
                  <a:lnTo>
                    <a:pt x="6251" y="3000"/>
                  </a:lnTo>
                  <a:lnTo>
                    <a:pt x="0" y="10680"/>
                  </a:lnTo>
                  <a:lnTo>
                    <a:pt x="0" y="10680"/>
                  </a:lnTo>
                  <a:lnTo>
                    <a:pt x="560" y="10442"/>
                  </a:lnTo>
                  <a:lnTo>
                    <a:pt x="6442" y="3227"/>
                  </a:lnTo>
                  <a:lnTo>
                    <a:pt x="6620" y="3000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3867725" y="1148200"/>
              <a:ext cx="46775" cy="39000"/>
            </a:xfrm>
            <a:custGeom>
              <a:avLst/>
              <a:gdLst/>
              <a:ahLst/>
              <a:cxnLst/>
              <a:rect l="l" t="t" r="r" b="b"/>
              <a:pathLst>
                <a:path w="1871" h="1560" extrusionOk="0">
                  <a:moveTo>
                    <a:pt x="1" y="0"/>
                  </a:moveTo>
                  <a:lnTo>
                    <a:pt x="1668" y="1560"/>
                  </a:lnTo>
                  <a:cubicBezTo>
                    <a:pt x="1727" y="1488"/>
                    <a:pt x="1787" y="1429"/>
                    <a:pt x="1870" y="1381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3688250" y="1330350"/>
              <a:ext cx="105100" cy="114625"/>
            </a:xfrm>
            <a:custGeom>
              <a:avLst/>
              <a:gdLst/>
              <a:ahLst/>
              <a:cxnLst/>
              <a:rect l="l" t="t" r="r" b="b"/>
              <a:pathLst>
                <a:path w="4204" h="4585" extrusionOk="0">
                  <a:moveTo>
                    <a:pt x="4156" y="1"/>
                  </a:moveTo>
                  <a:lnTo>
                    <a:pt x="0" y="4406"/>
                  </a:lnTo>
                  <a:cubicBezTo>
                    <a:pt x="84" y="4454"/>
                    <a:pt x="143" y="4513"/>
                    <a:pt x="179" y="4585"/>
                  </a:cubicBezTo>
                  <a:lnTo>
                    <a:pt x="238" y="4573"/>
                  </a:lnTo>
                  <a:lnTo>
                    <a:pt x="4203" y="37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3798375" y="1205350"/>
              <a:ext cx="116125" cy="127400"/>
            </a:xfrm>
            <a:custGeom>
              <a:avLst/>
              <a:gdLst/>
              <a:ahLst/>
              <a:cxnLst/>
              <a:rect l="l" t="t" r="r" b="b"/>
              <a:pathLst>
                <a:path w="4645" h="5096" extrusionOk="0">
                  <a:moveTo>
                    <a:pt x="4442" y="0"/>
                  </a:moveTo>
                  <a:lnTo>
                    <a:pt x="1" y="4715"/>
                  </a:lnTo>
                  <a:lnTo>
                    <a:pt x="48" y="5096"/>
                  </a:lnTo>
                  <a:lnTo>
                    <a:pt x="4644" y="191"/>
                  </a:lnTo>
                  <a:cubicBezTo>
                    <a:pt x="4561" y="155"/>
                    <a:pt x="4489" y="95"/>
                    <a:pt x="4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3335825" y="1313675"/>
              <a:ext cx="235775" cy="107500"/>
            </a:xfrm>
            <a:custGeom>
              <a:avLst/>
              <a:gdLst/>
              <a:ahLst/>
              <a:cxnLst/>
              <a:rect l="l" t="t" r="r" b="b"/>
              <a:pathLst>
                <a:path w="9431" h="4300" extrusionOk="0">
                  <a:moveTo>
                    <a:pt x="9132" y="1"/>
                  </a:moveTo>
                  <a:lnTo>
                    <a:pt x="560" y="3823"/>
                  </a:lnTo>
                  <a:lnTo>
                    <a:pt x="0" y="4073"/>
                  </a:lnTo>
                  <a:cubicBezTo>
                    <a:pt x="48" y="4132"/>
                    <a:pt x="84" y="4204"/>
                    <a:pt x="96" y="4287"/>
                  </a:cubicBezTo>
                  <a:lnTo>
                    <a:pt x="215" y="4299"/>
                  </a:lnTo>
                  <a:lnTo>
                    <a:pt x="9311" y="239"/>
                  </a:lnTo>
                  <a:lnTo>
                    <a:pt x="9430" y="179"/>
                  </a:lnTo>
                  <a:cubicBezTo>
                    <a:pt x="9406" y="179"/>
                    <a:pt x="9382" y="185"/>
                    <a:pt x="9359" y="185"/>
                  </a:cubicBezTo>
                  <a:cubicBezTo>
                    <a:pt x="9347" y="185"/>
                    <a:pt x="9335" y="183"/>
                    <a:pt x="9323" y="179"/>
                  </a:cubicBezTo>
                  <a:cubicBezTo>
                    <a:pt x="9216" y="168"/>
                    <a:pt x="9144" y="84"/>
                    <a:pt x="913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22"/>
            <p:cNvSpPr/>
            <p:nvPr/>
          </p:nvSpPr>
          <p:spPr>
            <a:xfrm>
              <a:off x="3573950" y="1221400"/>
              <a:ext cx="200050" cy="95575"/>
            </a:xfrm>
            <a:custGeom>
              <a:avLst/>
              <a:gdLst/>
              <a:ahLst/>
              <a:cxnLst/>
              <a:rect l="l" t="t" r="r" b="b"/>
              <a:pathLst>
                <a:path w="8002" h="3823" extrusionOk="0">
                  <a:moveTo>
                    <a:pt x="7894" y="1"/>
                  </a:moveTo>
                  <a:lnTo>
                    <a:pt x="4739" y="1418"/>
                  </a:lnTo>
                  <a:cubicBezTo>
                    <a:pt x="4751" y="1453"/>
                    <a:pt x="4751" y="1489"/>
                    <a:pt x="4739" y="1537"/>
                  </a:cubicBezTo>
                  <a:cubicBezTo>
                    <a:pt x="4708" y="1659"/>
                    <a:pt x="4608" y="1747"/>
                    <a:pt x="4490" y="1747"/>
                  </a:cubicBezTo>
                  <a:cubicBezTo>
                    <a:pt x="4470" y="1747"/>
                    <a:pt x="4450" y="1744"/>
                    <a:pt x="4429" y="1739"/>
                  </a:cubicBezTo>
                  <a:cubicBezTo>
                    <a:pt x="4346" y="1727"/>
                    <a:pt x="4287" y="1680"/>
                    <a:pt x="4251" y="1620"/>
                  </a:cubicBezTo>
                  <a:lnTo>
                    <a:pt x="48" y="3478"/>
                  </a:lnTo>
                  <a:cubicBezTo>
                    <a:pt x="108" y="3537"/>
                    <a:pt x="131" y="3597"/>
                    <a:pt x="108" y="3656"/>
                  </a:cubicBezTo>
                  <a:cubicBezTo>
                    <a:pt x="96" y="3739"/>
                    <a:pt x="72" y="3775"/>
                    <a:pt x="0" y="3823"/>
                  </a:cubicBezTo>
                  <a:lnTo>
                    <a:pt x="48" y="3811"/>
                  </a:lnTo>
                  <a:lnTo>
                    <a:pt x="8001" y="263"/>
                  </a:lnTo>
                  <a:cubicBezTo>
                    <a:pt x="7942" y="191"/>
                    <a:pt x="7894" y="108"/>
                    <a:pt x="789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22"/>
            <p:cNvSpPr/>
            <p:nvPr/>
          </p:nvSpPr>
          <p:spPr>
            <a:xfrm>
              <a:off x="3336725" y="1420550"/>
              <a:ext cx="327425" cy="35725"/>
            </a:xfrm>
            <a:custGeom>
              <a:avLst/>
              <a:gdLst/>
              <a:ahLst/>
              <a:cxnLst/>
              <a:rect l="l" t="t" r="r" b="b"/>
              <a:pathLst>
                <a:path w="13097" h="1429" extrusionOk="0">
                  <a:moveTo>
                    <a:pt x="48" y="0"/>
                  </a:moveTo>
                  <a:cubicBezTo>
                    <a:pt x="60" y="36"/>
                    <a:pt x="60" y="95"/>
                    <a:pt x="48" y="155"/>
                  </a:cubicBezTo>
                  <a:cubicBezTo>
                    <a:pt x="36" y="203"/>
                    <a:pt x="12" y="250"/>
                    <a:pt x="0" y="274"/>
                  </a:cubicBezTo>
                  <a:lnTo>
                    <a:pt x="13073" y="1429"/>
                  </a:lnTo>
                  <a:cubicBezTo>
                    <a:pt x="13073" y="1369"/>
                    <a:pt x="13073" y="1286"/>
                    <a:pt x="13085" y="1215"/>
                  </a:cubicBezTo>
                  <a:cubicBezTo>
                    <a:pt x="13085" y="1191"/>
                    <a:pt x="13097" y="1167"/>
                    <a:pt x="13097" y="1143"/>
                  </a:cubicBezTo>
                  <a:lnTo>
                    <a:pt x="167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22"/>
            <p:cNvSpPr/>
            <p:nvPr/>
          </p:nvSpPr>
          <p:spPr>
            <a:xfrm>
              <a:off x="3331050" y="1428575"/>
              <a:ext cx="531350" cy="595650"/>
            </a:xfrm>
            <a:custGeom>
              <a:avLst/>
              <a:gdLst/>
              <a:ahLst/>
              <a:cxnLst/>
              <a:rect l="l" t="t" r="r" b="b"/>
              <a:pathLst>
                <a:path w="21254" h="23826" extrusionOk="0">
                  <a:moveTo>
                    <a:pt x="227" y="1"/>
                  </a:moveTo>
                  <a:cubicBezTo>
                    <a:pt x="179" y="96"/>
                    <a:pt x="96" y="155"/>
                    <a:pt x="1" y="179"/>
                  </a:cubicBezTo>
                  <a:lnTo>
                    <a:pt x="21027" y="23825"/>
                  </a:lnTo>
                  <a:cubicBezTo>
                    <a:pt x="21099" y="23754"/>
                    <a:pt x="21170" y="23694"/>
                    <a:pt x="21254" y="23646"/>
                  </a:cubicBez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22"/>
            <p:cNvSpPr/>
            <p:nvPr/>
          </p:nvSpPr>
          <p:spPr>
            <a:xfrm>
              <a:off x="3684975" y="1465200"/>
              <a:ext cx="135150" cy="215225"/>
            </a:xfrm>
            <a:custGeom>
              <a:avLst/>
              <a:gdLst/>
              <a:ahLst/>
              <a:cxnLst/>
              <a:rect l="l" t="t" r="r" b="b"/>
              <a:pathLst>
                <a:path w="5406" h="8609" extrusionOk="0">
                  <a:moveTo>
                    <a:pt x="239" y="0"/>
                  </a:moveTo>
                  <a:cubicBezTo>
                    <a:pt x="179" y="72"/>
                    <a:pt x="96" y="119"/>
                    <a:pt x="0" y="143"/>
                  </a:cubicBezTo>
                  <a:lnTo>
                    <a:pt x="5168" y="8608"/>
                  </a:lnTo>
                  <a:cubicBezTo>
                    <a:pt x="5239" y="8549"/>
                    <a:pt x="5311" y="8513"/>
                    <a:pt x="5406" y="8465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22"/>
            <p:cNvSpPr/>
            <p:nvPr/>
          </p:nvSpPr>
          <p:spPr>
            <a:xfrm>
              <a:off x="3807000" y="1404475"/>
              <a:ext cx="1525" cy="1800"/>
            </a:xfrm>
            <a:custGeom>
              <a:avLst/>
              <a:gdLst/>
              <a:ahLst/>
              <a:cxnLst/>
              <a:rect l="l" t="t" r="r" b="b"/>
              <a:pathLst>
                <a:path w="61" h="72" extrusionOk="0">
                  <a:moveTo>
                    <a:pt x="49" y="0"/>
                  </a:moveTo>
                  <a:lnTo>
                    <a:pt x="1" y="12"/>
                  </a:lnTo>
                  <a:cubicBezTo>
                    <a:pt x="33" y="23"/>
                    <a:pt x="56" y="53"/>
                    <a:pt x="60" y="67"/>
                  </a:cubicBezTo>
                  <a:lnTo>
                    <a:pt x="60" y="67"/>
                  </a:lnTo>
                  <a:lnTo>
                    <a:pt x="49" y="0"/>
                  </a:lnTo>
                  <a:close/>
                  <a:moveTo>
                    <a:pt x="60" y="67"/>
                  </a:moveTo>
                  <a:lnTo>
                    <a:pt x="60" y="72"/>
                  </a:lnTo>
                  <a:cubicBezTo>
                    <a:pt x="60" y="71"/>
                    <a:pt x="60" y="69"/>
                    <a:pt x="60" y="67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22"/>
            <p:cNvSpPr/>
            <p:nvPr/>
          </p:nvSpPr>
          <p:spPr>
            <a:xfrm>
              <a:off x="3802850" y="1412200"/>
              <a:ext cx="39600" cy="263150"/>
            </a:xfrm>
            <a:custGeom>
              <a:avLst/>
              <a:gdLst/>
              <a:ahLst/>
              <a:cxnLst/>
              <a:rect l="l" t="t" r="r" b="b"/>
              <a:pathLst>
                <a:path w="1584" h="10526" extrusionOk="0">
                  <a:moveTo>
                    <a:pt x="274" y="1"/>
                  </a:moveTo>
                  <a:cubicBezTo>
                    <a:pt x="226" y="108"/>
                    <a:pt x="119" y="179"/>
                    <a:pt x="0" y="179"/>
                  </a:cubicBezTo>
                  <a:lnTo>
                    <a:pt x="1298" y="10478"/>
                  </a:lnTo>
                  <a:cubicBezTo>
                    <a:pt x="1358" y="10478"/>
                    <a:pt x="1417" y="10478"/>
                    <a:pt x="1477" y="10490"/>
                  </a:cubicBezTo>
                  <a:cubicBezTo>
                    <a:pt x="1512" y="10490"/>
                    <a:pt x="1536" y="10502"/>
                    <a:pt x="1572" y="10526"/>
                  </a:cubicBezTo>
                  <a:cubicBezTo>
                    <a:pt x="1584" y="10502"/>
                    <a:pt x="1584" y="10478"/>
                    <a:pt x="1584" y="10443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22"/>
            <p:cNvSpPr/>
            <p:nvPr/>
          </p:nvSpPr>
          <p:spPr>
            <a:xfrm>
              <a:off x="3779925" y="1231525"/>
              <a:ext cx="27400" cy="168800"/>
            </a:xfrm>
            <a:custGeom>
              <a:avLst/>
              <a:gdLst/>
              <a:ahLst/>
              <a:cxnLst/>
              <a:rect l="l" t="t" r="r" b="b"/>
              <a:pathLst>
                <a:path w="1096" h="6752" extrusionOk="0">
                  <a:moveTo>
                    <a:pt x="262" y="1"/>
                  </a:moveTo>
                  <a:cubicBezTo>
                    <a:pt x="219" y="18"/>
                    <a:pt x="162" y="29"/>
                    <a:pt x="107" y="29"/>
                  </a:cubicBezTo>
                  <a:cubicBezTo>
                    <a:pt x="87" y="29"/>
                    <a:pt x="67" y="28"/>
                    <a:pt x="48" y="25"/>
                  </a:cubicBezTo>
                  <a:cubicBezTo>
                    <a:pt x="24" y="25"/>
                    <a:pt x="12" y="13"/>
                    <a:pt x="0" y="13"/>
                  </a:cubicBezTo>
                  <a:lnTo>
                    <a:pt x="489" y="3954"/>
                  </a:lnTo>
                  <a:lnTo>
                    <a:pt x="536" y="4323"/>
                  </a:lnTo>
                  <a:lnTo>
                    <a:pt x="834" y="6752"/>
                  </a:lnTo>
                  <a:lnTo>
                    <a:pt x="1096" y="6633"/>
                  </a:lnTo>
                  <a:lnTo>
                    <a:pt x="774" y="4061"/>
                  </a:lnTo>
                  <a:lnTo>
                    <a:pt x="727" y="368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22"/>
            <p:cNvSpPr/>
            <p:nvPr/>
          </p:nvSpPr>
          <p:spPr>
            <a:xfrm>
              <a:off x="3692700" y="1340475"/>
              <a:ext cx="254525" cy="111350"/>
            </a:xfrm>
            <a:custGeom>
              <a:avLst/>
              <a:gdLst/>
              <a:ahLst/>
              <a:cxnLst/>
              <a:rect l="l" t="t" r="r" b="b"/>
              <a:pathLst>
                <a:path w="10181" h="4454" extrusionOk="0">
                  <a:moveTo>
                    <a:pt x="10086" y="0"/>
                  </a:moveTo>
                  <a:lnTo>
                    <a:pt x="4585" y="2275"/>
                  </a:lnTo>
                  <a:lnTo>
                    <a:pt x="4323" y="2394"/>
                  </a:lnTo>
                  <a:lnTo>
                    <a:pt x="60" y="4180"/>
                  </a:lnTo>
                  <a:lnTo>
                    <a:pt x="1" y="4180"/>
                  </a:lnTo>
                  <a:cubicBezTo>
                    <a:pt x="49" y="4251"/>
                    <a:pt x="96" y="4346"/>
                    <a:pt x="108" y="4453"/>
                  </a:cubicBezTo>
                  <a:lnTo>
                    <a:pt x="4168" y="2751"/>
                  </a:lnTo>
                  <a:lnTo>
                    <a:pt x="4168" y="2727"/>
                  </a:lnTo>
                  <a:cubicBezTo>
                    <a:pt x="4202" y="2593"/>
                    <a:pt x="4319" y="2512"/>
                    <a:pt x="4461" y="2512"/>
                  </a:cubicBezTo>
                  <a:cubicBezTo>
                    <a:pt x="4470" y="2512"/>
                    <a:pt x="4480" y="2512"/>
                    <a:pt x="4490" y="2513"/>
                  </a:cubicBezTo>
                  <a:cubicBezTo>
                    <a:pt x="4525" y="2525"/>
                    <a:pt x="4573" y="2548"/>
                    <a:pt x="4609" y="2572"/>
                  </a:cubicBezTo>
                  <a:lnTo>
                    <a:pt x="4644" y="2560"/>
                  </a:lnTo>
                  <a:lnTo>
                    <a:pt x="10181" y="250"/>
                  </a:lnTo>
                  <a:lnTo>
                    <a:pt x="10121" y="203"/>
                  </a:lnTo>
                  <a:lnTo>
                    <a:pt x="10109" y="191"/>
                  </a:lnTo>
                  <a:lnTo>
                    <a:pt x="10109" y="179"/>
                  </a:lnTo>
                  <a:cubicBezTo>
                    <a:pt x="10109" y="179"/>
                    <a:pt x="10109" y="167"/>
                    <a:pt x="10097" y="167"/>
                  </a:cubicBezTo>
                  <a:lnTo>
                    <a:pt x="10097" y="143"/>
                  </a:lnTo>
                  <a:lnTo>
                    <a:pt x="10097" y="131"/>
                  </a:lnTo>
                  <a:lnTo>
                    <a:pt x="10097" y="119"/>
                  </a:lnTo>
                  <a:lnTo>
                    <a:pt x="10097" y="108"/>
                  </a:lnTo>
                  <a:lnTo>
                    <a:pt x="10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22"/>
            <p:cNvSpPr/>
            <p:nvPr/>
          </p:nvSpPr>
          <p:spPr>
            <a:xfrm>
              <a:off x="3949600" y="1148200"/>
              <a:ext cx="145275" cy="193775"/>
            </a:xfrm>
            <a:custGeom>
              <a:avLst/>
              <a:gdLst/>
              <a:ahLst/>
              <a:cxnLst/>
              <a:rect l="l" t="t" r="r" b="b"/>
              <a:pathLst>
                <a:path w="5811" h="7751" extrusionOk="0">
                  <a:moveTo>
                    <a:pt x="5477" y="0"/>
                  </a:moveTo>
                  <a:lnTo>
                    <a:pt x="0" y="7418"/>
                  </a:lnTo>
                  <a:lnTo>
                    <a:pt x="48" y="7703"/>
                  </a:lnTo>
                  <a:lnTo>
                    <a:pt x="119" y="7751"/>
                  </a:lnTo>
                  <a:lnTo>
                    <a:pt x="58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22"/>
            <p:cNvSpPr/>
            <p:nvPr/>
          </p:nvSpPr>
          <p:spPr>
            <a:xfrm>
              <a:off x="3922500" y="1210400"/>
              <a:ext cx="28300" cy="133075"/>
            </a:xfrm>
            <a:custGeom>
              <a:avLst/>
              <a:gdLst/>
              <a:ahLst/>
              <a:cxnLst/>
              <a:rect l="l" t="t" r="r" b="b"/>
              <a:pathLst>
                <a:path w="1132" h="5323" extrusionOk="0">
                  <a:moveTo>
                    <a:pt x="274" y="0"/>
                  </a:moveTo>
                  <a:cubicBezTo>
                    <a:pt x="191" y="48"/>
                    <a:pt x="96" y="60"/>
                    <a:pt x="1" y="60"/>
                  </a:cubicBezTo>
                  <a:lnTo>
                    <a:pt x="846" y="5203"/>
                  </a:lnTo>
                  <a:lnTo>
                    <a:pt x="855" y="5273"/>
                  </a:lnTo>
                  <a:lnTo>
                    <a:pt x="855" y="5273"/>
                  </a:lnTo>
                  <a:cubicBezTo>
                    <a:pt x="858" y="5248"/>
                    <a:pt x="871" y="5226"/>
                    <a:pt x="894" y="5203"/>
                  </a:cubicBezTo>
                  <a:cubicBezTo>
                    <a:pt x="916" y="5166"/>
                    <a:pt x="963" y="5142"/>
                    <a:pt x="1009" y="5142"/>
                  </a:cubicBezTo>
                  <a:cubicBezTo>
                    <a:pt x="1036" y="5142"/>
                    <a:pt x="1062" y="5150"/>
                    <a:pt x="1084" y="5168"/>
                  </a:cubicBezTo>
                  <a:lnTo>
                    <a:pt x="1132" y="5203"/>
                  </a:lnTo>
                  <a:lnTo>
                    <a:pt x="1084" y="4930"/>
                  </a:lnTo>
                  <a:lnTo>
                    <a:pt x="274" y="0"/>
                  </a:lnTo>
                  <a:close/>
                  <a:moveTo>
                    <a:pt x="855" y="5273"/>
                  </a:moveTo>
                  <a:cubicBezTo>
                    <a:pt x="852" y="5288"/>
                    <a:pt x="853" y="5304"/>
                    <a:pt x="858" y="5322"/>
                  </a:cubicBezTo>
                  <a:lnTo>
                    <a:pt x="858" y="5299"/>
                  </a:lnTo>
                  <a:lnTo>
                    <a:pt x="855" y="527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22"/>
            <p:cNvSpPr/>
            <p:nvPr/>
          </p:nvSpPr>
          <p:spPr>
            <a:xfrm>
              <a:off x="4062400" y="1422025"/>
              <a:ext cx="82475" cy="66100"/>
            </a:xfrm>
            <a:custGeom>
              <a:avLst/>
              <a:gdLst/>
              <a:ahLst/>
              <a:cxnLst/>
              <a:rect l="l" t="t" r="r" b="b"/>
              <a:pathLst>
                <a:path w="3299" h="2644" extrusionOk="0">
                  <a:moveTo>
                    <a:pt x="84" y="1"/>
                  </a:moveTo>
                  <a:lnTo>
                    <a:pt x="1" y="298"/>
                  </a:lnTo>
                  <a:lnTo>
                    <a:pt x="3299" y="2644"/>
                  </a:lnTo>
                  <a:lnTo>
                    <a:pt x="3299" y="2299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3943925" y="1338950"/>
              <a:ext cx="113725" cy="85775"/>
            </a:xfrm>
            <a:custGeom>
              <a:avLst/>
              <a:gdLst/>
              <a:ahLst/>
              <a:cxnLst/>
              <a:rect l="l" t="t" r="r" b="b"/>
              <a:pathLst>
                <a:path w="4549" h="3431" extrusionOk="0">
                  <a:moveTo>
                    <a:pt x="152" y="0"/>
                  </a:moveTo>
                  <a:cubicBezTo>
                    <a:pt x="106" y="0"/>
                    <a:pt x="59" y="24"/>
                    <a:pt x="37" y="61"/>
                  </a:cubicBezTo>
                  <a:cubicBezTo>
                    <a:pt x="1" y="85"/>
                    <a:pt x="1" y="133"/>
                    <a:pt x="1" y="180"/>
                  </a:cubicBezTo>
                  <a:lnTo>
                    <a:pt x="1" y="192"/>
                  </a:lnTo>
                  <a:lnTo>
                    <a:pt x="1" y="204"/>
                  </a:lnTo>
                  <a:lnTo>
                    <a:pt x="1" y="216"/>
                  </a:lnTo>
                  <a:cubicBezTo>
                    <a:pt x="1" y="216"/>
                    <a:pt x="1" y="240"/>
                    <a:pt x="13" y="240"/>
                  </a:cubicBezTo>
                  <a:lnTo>
                    <a:pt x="13" y="252"/>
                  </a:lnTo>
                  <a:lnTo>
                    <a:pt x="37" y="264"/>
                  </a:lnTo>
                  <a:lnTo>
                    <a:pt x="96" y="311"/>
                  </a:lnTo>
                  <a:lnTo>
                    <a:pt x="4466" y="3431"/>
                  </a:lnTo>
                  <a:lnTo>
                    <a:pt x="4549" y="3157"/>
                  </a:lnTo>
                  <a:lnTo>
                    <a:pt x="310" y="121"/>
                  </a:lnTo>
                  <a:lnTo>
                    <a:pt x="239" y="73"/>
                  </a:lnTo>
                  <a:lnTo>
                    <a:pt x="227" y="26"/>
                  </a:lnTo>
                  <a:cubicBezTo>
                    <a:pt x="205" y="8"/>
                    <a:pt x="179" y="0"/>
                    <a:pt x="1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3988275" y="1670575"/>
              <a:ext cx="3300" cy="2400"/>
            </a:xfrm>
            <a:custGeom>
              <a:avLst/>
              <a:gdLst/>
              <a:ahLst/>
              <a:cxnLst/>
              <a:rect l="l" t="t" r="r" b="b"/>
              <a:pathLst>
                <a:path w="132" h="96" extrusionOk="0">
                  <a:moveTo>
                    <a:pt x="25" y="0"/>
                  </a:moveTo>
                  <a:lnTo>
                    <a:pt x="1" y="96"/>
                  </a:lnTo>
                  <a:cubicBezTo>
                    <a:pt x="60" y="96"/>
                    <a:pt x="120" y="72"/>
                    <a:pt x="132" y="12"/>
                  </a:cubicBezTo>
                  <a:cubicBezTo>
                    <a:pt x="108" y="12"/>
                    <a:pt x="72" y="12"/>
                    <a:pt x="2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3997500" y="1148200"/>
              <a:ext cx="147075" cy="480725"/>
            </a:xfrm>
            <a:custGeom>
              <a:avLst/>
              <a:gdLst/>
              <a:ahLst/>
              <a:cxnLst/>
              <a:rect l="l" t="t" r="r" b="b"/>
              <a:pathLst>
                <a:path w="5883" h="19229" extrusionOk="0">
                  <a:moveTo>
                    <a:pt x="5585" y="0"/>
                  </a:moveTo>
                  <a:lnTo>
                    <a:pt x="2442" y="10775"/>
                  </a:lnTo>
                  <a:lnTo>
                    <a:pt x="2358" y="11049"/>
                  </a:lnTo>
                  <a:lnTo>
                    <a:pt x="1" y="19133"/>
                  </a:lnTo>
                  <a:cubicBezTo>
                    <a:pt x="96" y="19145"/>
                    <a:pt x="191" y="19181"/>
                    <a:pt x="275" y="19229"/>
                  </a:cubicBezTo>
                  <a:lnTo>
                    <a:pt x="2597" y="11228"/>
                  </a:lnTo>
                  <a:lnTo>
                    <a:pt x="2680" y="10954"/>
                  </a:lnTo>
                  <a:lnTo>
                    <a:pt x="588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3833500" y="1736350"/>
              <a:ext cx="39925" cy="281600"/>
            </a:xfrm>
            <a:custGeom>
              <a:avLst/>
              <a:gdLst/>
              <a:ahLst/>
              <a:cxnLst/>
              <a:rect l="l" t="t" r="r" b="b"/>
              <a:pathLst>
                <a:path w="1597" h="11264" extrusionOk="0">
                  <a:moveTo>
                    <a:pt x="286" y="1"/>
                  </a:moveTo>
                  <a:cubicBezTo>
                    <a:pt x="214" y="37"/>
                    <a:pt x="148" y="53"/>
                    <a:pt x="73" y="53"/>
                  </a:cubicBezTo>
                  <a:cubicBezTo>
                    <a:pt x="50" y="53"/>
                    <a:pt x="26" y="51"/>
                    <a:pt x="1" y="48"/>
                  </a:cubicBezTo>
                  <a:lnTo>
                    <a:pt x="1" y="48"/>
                  </a:lnTo>
                  <a:lnTo>
                    <a:pt x="1310" y="11264"/>
                  </a:lnTo>
                  <a:cubicBezTo>
                    <a:pt x="1369" y="11256"/>
                    <a:pt x="1428" y="11247"/>
                    <a:pt x="1487" y="11247"/>
                  </a:cubicBezTo>
                  <a:cubicBezTo>
                    <a:pt x="1511" y="11247"/>
                    <a:pt x="1536" y="11249"/>
                    <a:pt x="1560" y="11252"/>
                  </a:cubicBezTo>
                  <a:lnTo>
                    <a:pt x="1596" y="1125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22"/>
            <p:cNvSpPr/>
            <p:nvPr/>
          </p:nvSpPr>
          <p:spPr>
            <a:xfrm>
              <a:off x="3873400" y="1667900"/>
              <a:ext cx="115500" cy="351550"/>
            </a:xfrm>
            <a:custGeom>
              <a:avLst/>
              <a:gdLst/>
              <a:ahLst/>
              <a:cxnLst/>
              <a:rect l="l" t="t" r="r" b="b"/>
              <a:pathLst>
                <a:path w="4620" h="14062" extrusionOk="0">
                  <a:moveTo>
                    <a:pt x="4358" y="0"/>
                  </a:moveTo>
                  <a:lnTo>
                    <a:pt x="0" y="14014"/>
                  </a:lnTo>
                  <a:cubicBezTo>
                    <a:pt x="36" y="14038"/>
                    <a:pt x="71" y="14038"/>
                    <a:pt x="119" y="14062"/>
                  </a:cubicBezTo>
                  <a:lnTo>
                    <a:pt x="417" y="13657"/>
                  </a:lnTo>
                  <a:lnTo>
                    <a:pt x="4596" y="226"/>
                  </a:lnTo>
                  <a:lnTo>
                    <a:pt x="4620" y="107"/>
                  </a:lnTo>
                  <a:cubicBezTo>
                    <a:pt x="4536" y="84"/>
                    <a:pt x="4441" y="60"/>
                    <a:pt x="435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22"/>
            <p:cNvSpPr/>
            <p:nvPr/>
          </p:nvSpPr>
          <p:spPr>
            <a:xfrm>
              <a:off x="4009425" y="1573825"/>
              <a:ext cx="135450" cy="64925"/>
            </a:xfrm>
            <a:custGeom>
              <a:avLst/>
              <a:gdLst/>
              <a:ahLst/>
              <a:cxnLst/>
              <a:rect l="l" t="t" r="r" b="b"/>
              <a:pathLst>
                <a:path w="5418" h="2597" extrusionOk="0">
                  <a:moveTo>
                    <a:pt x="5418" y="1"/>
                  </a:moveTo>
                  <a:lnTo>
                    <a:pt x="0" y="2358"/>
                  </a:lnTo>
                  <a:cubicBezTo>
                    <a:pt x="72" y="2442"/>
                    <a:pt x="131" y="2525"/>
                    <a:pt x="167" y="2596"/>
                  </a:cubicBezTo>
                  <a:lnTo>
                    <a:pt x="5418" y="310"/>
                  </a:lnTo>
                  <a:lnTo>
                    <a:pt x="541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3864450" y="1649725"/>
              <a:ext cx="108075" cy="53925"/>
            </a:xfrm>
            <a:custGeom>
              <a:avLst/>
              <a:gdLst/>
              <a:ahLst/>
              <a:cxnLst/>
              <a:rect l="l" t="t" r="r" b="b"/>
              <a:pathLst>
                <a:path w="4323" h="2157" extrusionOk="0">
                  <a:moveTo>
                    <a:pt x="4263" y="1"/>
                  </a:moveTo>
                  <a:lnTo>
                    <a:pt x="1" y="1870"/>
                  </a:lnTo>
                  <a:cubicBezTo>
                    <a:pt x="25" y="1966"/>
                    <a:pt x="37" y="2061"/>
                    <a:pt x="37" y="2156"/>
                  </a:cubicBezTo>
                  <a:lnTo>
                    <a:pt x="4323" y="275"/>
                  </a:lnTo>
                  <a:cubicBezTo>
                    <a:pt x="4299" y="191"/>
                    <a:pt x="4263" y="96"/>
                    <a:pt x="42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3876375" y="1648550"/>
              <a:ext cx="268500" cy="374775"/>
            </a:xfrm>
            <a:custGeom>
              <a:avLst/>
              <a:gdLst/>
              <a:ahLst/>
              <a:cxnLst/>
              <a:rect l="l" t="t" r="r" b="b"/>
              <a:pathLst>
                <a:path w="10740" h="14991" extrusionOk="0">
                  <a:moveTo>
                    <a:pt x="10740" y="0"/>
                  </a:moveTo>
                  <a:lnTo>
                    <a:pt x="298" y="14419"/>
                  </a:lnTo>
                  <a:lnTo>
                    <a:pt x="0" y="14824"/>
                  </a:lnTo>
                  <a:cubicBezTo>
                    <a:pt x="83" y="14859"/>
                    <a:pt x="155" y="14919"/>
                    <a:pt x="214" y="14990"/>
                  </a:cubicBezTo>
                  <a:lnTo>
                    <a:pt x="10740" y="477"/>
                  </a:lnTo>
                  <a:lnTo>
                    <a:pt x="1074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3970725" y="1626200"/>
              <a:ext cx="44675" cy="45050"/>
            </a:xfrm>
            <a:custGeom>
              <a:avLst/>
              <a:gdLst/>
              <a:ahLst/>
              <a:cxnLst/>
              <a:rect l="l" t="t" r="r" b="b"/>
              <a:pathLst>
                <a:path w="1787" h="1802" extrusionOk="0">
                  <a:moveTo>
                    <a:pt x="842" y="1"/>
                  </a:moveTo>
                  <a:cubicBezTo>
                    <a:pt x="463" y="1"/>
                    <a:pt x="105" y="307"/>
                    <a:pt x="12" y="728"/>
                  </a:cubicBezTo>
                  <a:cubicBezTo>
                    <a:pt x="0" y="799"/>
                    <a:pt x="0" y="882"/>
                    <a:pt x="0" y="954"/>
                  </a:cubicBezTo>
                  <a:cubicBezTo>
                    <a:pt x="0" y="1061"/>
                    <a:pt x="36" y="1144"/>
                    <a:pt x="60" y="1240"/>
                  </a:cubicBezTo>
                  <a:cubicBezTo>
                    <a:pt x="131" y="1430"/>
                    <a:pt x="262" y="1573"/>
                    <a:pt x="453" y="1680"/>
                  </a:cubicBezTo>
                  <a:cubicBezTo>
                    <a:pt x="524" y="1728"/>
                    <a:pt x="608" y="1752"/>
                    <a:pt x="715" y="1787"/>
                  </a:cubicBezTo>
                  <a:cubicBezTo>
                    <a:pt x="750" y="1787"/>
                    <a:pt x="786" y="1799"/>
                    <a:pt x="822" y="1799"/>
                  </a:cubicBezTo>
                  <a:cubicBezTo>
                    <a:pt x="844" y="1801"/>
                    <a:pt x="867" y="1802"/>
                    <a:pt x="889" y="1802"/>
                  </a:cubicBezTo>
                  <a:cubicBezTo>
                    <a:pt x="1304" y="1802"/>
                    <a:pt x="1683" y="1491"/>
                    <a:pt x="1751" y="1073"/>
                  </a:cubicBezTo>
                  <a:cubicBezTo>
                    <a:pt x="1786" y="871"/>
                    <a:pt x="1751" y="680"/>
                    <a:pt x="1679" y="525"/>
                  </a:cubicBezTo>
                  <a:cubicBezTo>
                    <a:pt x="1643" y="430"/>
                    <a:pt x="1596" y="359"/>
                    <a:pt x="1512" y="287"/>
                  </a:cubicBezTo>
                  <a:cubicBezTo>
                    <a:pt x="1453" y="228"/>
                    <a:pt x="1382" y="168"/>
                    <a:pt x="1298" y="120"/>
                  </a:cubicBezTo>
                  <a:cubicBezTo>
                    <a:pt x="1215" y="73"/>
                    <a:pt x="1120" y="49"/>
                    <a:pt x="1024" y="25"/>
                  </a:cubicBezTo>
                  <a:cubicBezTo>
                    <a:pt x="964" y="9"/>
                    <a:pt x="902" y="1"/>
                    <a:pt x="8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3799275" y="1673800"/>
              <a:ext cx="66400" cy="63775"/>
            </a:xfrm>
            <a:custGeom>
              <a:avLst/>
              <a:gdLst/>
              <a:ahLst/>
              <a:cxnLst/>
              <a:rect l="l" t="t" r="r" b="b"/>
              <a:pathLst>
                <a:path w="2656" h="2551" extrusionOk="0">
                  <a:moveTo>
                    <a:pt x="1366" y="0"/>
                  </a:moveTo>
                  <a:cubicBezTo>
                    <a:pt x="1186" y="0"/>
                    <a:pt x="1002" y="38"/>
                    <a:pt x="846" y="121"/>
                  </a:cubicBezTo>
                  <a:cubicBezTo>
                    <a:pt x="762" y="169"/>
                    <a:pt x="679" y="205"/>
                    <a:pt x="608" y="264"/>
                  </a:cubicBezTo>
                  <a:cubicBezTo>
                    <a:pt x="369" y="443"/>
                    <a:pt x="191" y="717"/>
                    <a:pt x="131" y="1038"/>
                  </a:cubicBezTo>
                  <a:cubicBezTo>
                    <a:pt x="0" y="1729"/>
                    <a:pt x="465" y="2396"/>
                    <a:pt x="1143" y="2527"/>
                  </a:cubicBezTo>
                  <a:cubicBezTo>
                    <a:pt x="1215" y="2550"/>
                    <a:pt x="1286" y="2550"/>
                    <a:pt x="1370" y="2550"/>
                  </a:cubicBezTo>
                  <a:cubicBezTo>
                    <a:pt x="1453" y="2550"/>
                    <a:pt x="1560" y="2527"/>
                    <a:pt x="1643" y="2515"/>
                  </a:cubicBezTo>
                  <a:cubicBezTo>
                    <a:pt x="2120" y="2407"/>
                    <a:pt x="2525" y="2026"/>
                    <a:pt x="2632" y="1503"/>
                  </a:cubicBezTo>
                  <a:cubicBezTo>
                    <a:pt x="2644" y="1395"/>
                    <a:pt x="2655" y="1300"/>
                    <a:pt x="2644" y="1193"/>
                  </a:cubicBezTo>
                  <a:cubicBezTo>
                    <a:pt x="2644" y="1086"/>
                    <a:pt x="2620" y="1003"/>
                    <a:pt x="2596" y="907"/>
                  </a:cubicBezTo>
                  <a:cubicBezTo>
                    <a:pt x="2489" y="502"/>
                    <a:pt x="2144" y="169"/>
                    <a:pt x="1715" y="50"/>
                  </a:cubicBezTo>
                  <a:cubicBezTo>
                    <a:pt x="1679" y="26"/>
                    <a:pt x="1655" y="26"/>
                    <a:pt x="1620" y="14"/>
                  </a:cubicBezTo>
                  <a:cubicBezTo>
                    <a:pt x="1560" y="2"/>
                    <a:pt x="1501" y="2"/>
                    <a:pt x="1441" y="2"/>
                  </a:cubicBezTo>
                  <a:cubicBezTo>
                    <a:pt x="1416" y="1"/>
                    <a:pt x="1391" y="0"/>
                    <a:pt x="13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22"/>
            <p:cNvSpPr/>
            <p:nvPr/>
          </p:nvSpPr>
          <p:spPr>
            <a:xfrm>
              <a:off x="2952150" y="1372925"/>
              <a:ext cx="24425" cy="22850"/>
            </a:xfrm>
            <a:custGeom>
              <a:avLst/>
              <a:gdLst/>
              <a:ahLst/>
              <a:cxnLst/>
              <a:rect l="l" t="t" r="r" b="b"/>
              <a:pathLst>
                <a:path w="977" h="914" extrusionOk="0">
                  <a:moveTo>
                    <a:pt x="488" y="0"/>
                  </a:moveTo>
                  <a:cubicBezTo>
                    <a:pt x="262" y="0"/>
                    <a:pt x="72" y="143"/>
                    <a:pt x="36" y="369"/>
                  </a:cubicBezTo>
                  <a:cubicBezTo>
                    <a:pt x="0" y="619"/>
                    <a:pt x="155" y="857"/>
                    <a:pt x="417" y="905"/>
                  </a:cubicBezTo>
                  <a:cubicBezTo>
                    <a:pt x="446" y="911"/>
                    <a:pt x="474" y="913"/>
                    <a:pt x="503" y="913"/>
                  </a:cubicBezTo>
                  <a:cubicBezTo>
                    <a:pt x="719" y="913"/>
                    <a:pt x="911" y="757"/>
                    <a:pt x="953" y="536"/>
                  </a:cubicBezTo>
                  <a:cubicBezTo>
                    <a:pt x="977" y="357"/>
                    <a:pt x="905" y="191"/>
                    <a:pt x="774" y="84"/>
                  </a:cubicBezTo>
                  <a:cubicBezTo>
                    <a:pt x="715" y="36"/>
                    <a:pt x="655" y="12"/>
                    <a:pt x="5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22"/>
            <p:cNvSpPr/>
            <p:nvPr/>
          </p:nvSpPr>
          <p:spPr>
            <a:xfrm>
              <a:off x="3905825" y="1180125"/>
              <a:ext cx="33975" cy="32075"/>
            </a:xfrm>
            <a:custGeom>
              <a:avLst/>
              <a:gdLst/>
              <a:ahLst/>
              <a:cxnLst/>
              <a:rect l="l" t="t" r="r" b="b"/>
              <a:pathLst>
                <a:path w="1359" h="1283" extrusionOk="0">
                  <a:moveTo>
                    <a:pt x="669" y="0"/>
                  </a:moveTo>
                  <a:cubicBezTo>
                    <a:pt x="558" y="0"/>
                    <a:pt x="445" y="29"/>
                    <a:pt x="346" y="92"/>
                  </a:cubicBezTo>
                  <a:cubicBezTo>
                    <a:pt x="263" y="128"/>
                    <a:pt x="203" y="211"/>
                    <a:pt x="144" y="283"/>
                  </a:cubicBezTo>
                  <a:cubicBezTo>
                    <a:pt x="96" y="354"/>
                    <a:pt x="48" y="426"/>
                    <a:pt x="37" y="521"/>
                  </a:cubicBezTo>
                  <a:cubicBezTo>
                    <a:pt x="1" y="699"/>
                    <a:pt x="48" y="878"/>
                    <a:pt x="144" y="1009"/>
                  </a:cubicBezTo>
                  <a:cubicBezTo>
                    <a:pt x="203" y="1104"/>
                    <a:pt x="275" y="1164"/>
                    <a:pt x="346" y="1200"/>
                  </a:cubicBezTo>
                  <a:cubicBezTo>
                    <a:pt x="406" y="1235"/>
                    <a:pt x="465" y="1259"/>
                    <a:pt x="549" y="1259"/>
                  </a:cubicBezTo>
                  <a:cubicBezTo>
                    <a:pt x="584" y="1283"/>
                    <a:pt x="632" y="1283"/>
                    <a:pt x="668" y="1283"/>
                  </a:cubicBezTo>
                  <a:cubicBezTo>
                    <a:pt x="763" y="1283"/>
                    <a:pt x="858" y="1247"/>
                    <a:pt x="941" y="1223"/>
                  </a:cubicBezTo>
                  <a:cubicBezTo>
                    <a:pt x="1120" y="1128"/>
                    <a:pt x="1263" y="961"/>
                    <a:pt x="1287" y="759"/>
                  </a:cubicBezTo>
                  <a:cubicBezTo>
                    <a:pt x="1358" y="414"/>
                    <a:pt x="1120" y="68"/>
                    <a:pt x="775" y="9"/>
                  </a:cubicBezTo>
                  <a:cubicBezTo>
                    <a:pt x="740" y="3"/>
                    <a:pt x="705" y="0"/>
                    <a:pt x="66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3663250" y="1438025"/>
              <a:ext cx="32175" cy="31950"/>
            </a:xfrm>
            <a:custGeom>
              <a:avLst/>
              <a:gdLst/>
              <a:ahLst/>
              <a:cxnLst/>
              <a:rect l="l" t="t" r="r" b="b"/>
              <a:pathLst>
                <a:path w="1287" h="1278" extrusionOk="0">
                  <a:moveTo>
                    <a:pt x="636" y="1"/>
                  </a:moveTo>
                  <a:cubicBezTo>
                    <a:pt x="545" y="1"/>
                    <a:pt x="457" y="26"/>
                    <a:pt x="381" y="51"/>
                  </a:cubicBezTo>
                  <a:cubicBezTo>
                    <a:pt x="286" y="99"/>
                    <a:pt x="215" y="158"/>
                    <a:pt x="155" y="230"/>
                  </a:cubicBezTo>
                  <a:cubicBezTo>
                    <a:pt x="95" y="289"/>
                    <a:pt x="60" y="373"/>
                    <a:pt x="36" y="456"/>
                  </a:cubicBezTo>
                  <a:cubicBezTo>
                    <a:pt x="36" y="468"/>
                    <a:pt x="24" y="504"/>
                    <a:pt x="24" y="528"/>
                  </a:cubicBezTo>
                  <a:cubicBezTo>
                    <a:pt x="0" y="611"/>
                    <a:pt x="0" y="682"/>
                    <a:pt x="24" y="742"/>
                  </a:cubicBezTo>
                  <a:cubicBezTo>
                    <a:pt x="60" y="1004"/>
                    <a:pt x="262" y="1218"/>
                    <a:pt x="548" y="1266"/>
                  </a:cubicBezTo>
                  <a:cubicBezTo>
                    <a:pt x="584" y="1274"/>
                    <a:pt x="622" y="1278"/>
                    <a:pt x="660" y="1278"/>
                  </a:cubicBezTo>
                  <a:cubicBezTo>
                    <a:pt x="737" y="1278"/>
                    <a:pt x="814" y="1262"/>
                    <a:pt x="869" y="1230"/>
                  </a:cubicBezTo>
                  <a:cubicBezTo>
                    <a:pt x="965" y="1206"/>
                    <a:pt x="1048" y="1147"/>
                    <a:pt x="1108" y="1087"/>
                  </a:cubicBezTo>
                  <a:cubicBezTo>
                    <a:pt x="1203" y="992"/>
                    <a:pt x="1262" y="873"/>
                    <a:pt x="1274" y="742"/>
                  </a:cubicBezTo>
                  <a:cubicBezTo>
                    <a:pt x="1286" y="682"/>
                    <a:pt x="1286" y="611"/>
                    <a:pt x="1274" y="551"/>
                  </a:cubicBezTo>
                  <a:cubicBezTo>
                    <a:pt x="1262" y="456"/>
                    <a:pt x="1227" y="349"/>
                    <a:pt x="1167" y="278"/>
                  </a:cubicBezTo>
                  <a:cubicBezTo>
                    <a:pt x="1119" y="206"/>
                    <a:pt x="1060" y="147"/>
                    <a:pt x="988" y="99"/>
                  </a:cubicBezTo>
                  <a:cubicBezTo>
                    <a:pt x="917" y="51"/>
                    <a:pt x="846" y="27"/>
                    <a:pt x="750" y="16"/>
                  </a:cubicBezTo>
                  <a:cubicBezTo>
                    <a:pt x="712" y="5"/>
                    <a:pt x="674" y="1"/>
                    <a:pt x="6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3771300" y="1209975"/>
              <a:ext cx="23525" cy="22375"/>
            </a:xfrm>
            <a:custGeom>
              <a:avLst/>
              <a:gdLst/>
              <a:ahLst/>
              <a:cxnLst/>
              <a:rect l="l" t="t" r="r" b="b"/>
              <a:pathLst>
                <a:path w="941" h="895" extrusionOk="0">
                  <a:moveTo>
                    <a:pt x="474" y="1"/>
                  </a:moveTo>
                  <a:cubicBezTo>
                    <a:pt x="258" y="1"/>
                    <a:pt x="56" y="167"/>
                    <a:pt x="12" y="363"/>
                  </a:cubicBezTo>
                  <a:cubicBezTo>
                    <a:pt x="12" y="398"/>
                    <a:pt x="0" y="446"/>
                    <a:pt x="0" y="470"/>
                  </a:cubicBezTo>
                  <a:cubicBezTo>
                    <a:pt x="0" y="577"/>
                    <a:pt x="48" y="660"/>
                    <a:pt x="107" y="744"/>
                  </a:cubicBezTo>
                  <a:cubicBezTo>
                    <a:pt x="167" y="779"/>
                    <a:pt x="238" y="839"/>
                    <a:pt x="334" y="875"/>
                  </a:cubicBezTo>
                  <a:cubicBezTo>
                    <a:pt x="345" y="875"/>
                    <a:pt x="357" y="887"/>
                    <a:pt x="369" y="887"/>
                  </a:cubicBezTo>
                  <a:cubicBezTo>
                    <a:pt x="409" y="891"/>
                    <a:pt x="444" y="894"/>
                    <a:pt x="477" y="894"/>
                  </a:cubicBezTo>
                  <a:cubicBezTo>
                    <a:pt x="524" y="894"/>
                    <a:pt x="566" y="889"/>
                    <a:pt x="607" y="875"/>
                  </a:cubicBezTo>
                  <a:cubicBezTo>
                    <a:pt x="762" y="815"/>
                    <a:pt x="881" y="696"/>
                    <a:pt x="893" y="529"/>
                  </a:cubicBezTo>
                  <a:cubicBezTo>
                    <a:pt x="941" y="291"/>
                    <a:pt x="774" y="53"/>
                    <a:pt x="536" y="6"/>
                  </a:cubicBezTo>
                  <a:cubicBezTo>
                    <a:pt x="515" y="2"/>
                    <a:pt x="495" y="1"/>
                    <a:pt x="4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22"/>
            <p:cNvSpPr/>
            <p:nvPr/>
          </p:nvSpPr>
          <p:spPr>
            <a:xfrm>
              <a:off x="3896300" y="1404575"/>
              <a:ext cx="24750" cy="22450"/>
            </a:xfrm>
            <a:custGeom>
              <a:avLst/>
              <a:gdLst/>
              <a:ahLst/>
              <a:cxnLst/>
              <a:rect l="l" t="t" r="r" b="b"/>
              <a:pathLst>
                <a:path w="990" h="898" extrusionOk="0">
                  <a:moveTo>
                    <a:pt x="502" y="0"/>
                  </a:moveTo>
                  <a:cubicBezTo>
                    <a:pt x="294" y="0"/>
                    <a:pt x="102" y="155"/>
                    <a:pt x="60" y="365"/>
                  </a:cubicBezTo>
                  <a:cubicBezTo>
                    <a:pt x="1" y="603"/>
                    <a:pt x="168" y="842"/>
                    <a:pt x="418" y="889"/>
                  </a:cubicBezTo>
                  <a:cubicBezTo>
                    <a:pt x="445" y="895"/>
                    <a:pt x="473" y="897"/>
                    <a:pt x="500" y="897"/>
                  </a:cubicBezTo>
                  <a:cubicBezTo>
                    <a:pt x="708" y="897"/>
                    <a:pt x="899" y="743"/>
                    <a:pt x="941" y="532"/>
                  </a:cubicBezTo>
                  <a:cubicBezTo>
                    <a:pt x="989" y="294"/>
                    <a:pt x="822" y="56"/>
                    <a:pt x="584" y="8"/>
                  </a:cubicBezTo>
                  <a:cubicBezTo>
                    <a:pt x="557" y="3"/>
                    <a:pt x="529" y="0"/>
                    <a:pt x="50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22"/>
            <p:cNvSpPr/>
            <p:nvPr/>
          </p:nvSpPr>
          <p:spPr>
            <a:xfrm>
              <a:off x="3314975" y="1411675"/>
              <a:ext cx="23550" cy="22800"/>
            </a:xfrm>
            <a:custGeom>
              <a:avLst/>
              <a:gdLst/>
              <a:ahLst/>
              <a:cxnLst/>
              <a:rect l="l" t="t" r="r" b="b"/>
              <a:pathLst>
                <a:path w="942" h="912" extrusionOk="0">
                  <a:moveTo>
                    <a:pt x="485" y="1"/>
                  </a:moveTo>
                  <a:cubicBezTo>
                    <a:pt x="456" y="1"/>
                    <a:pt x="430" y="4"/>
                    <a:pt x="406" y="10"/>
                  </a:cubicBezTo>
                  <a:cubicBezTo>
                    <a:pt x="322" y="22"/>
                    <a:pt x="227" y="81"/>
                    <a:pt x="156" y="141"/>
                  </a:cubicBezTo>
                  <a:cubicBezTo>
                    <a:pt x="96" y="200"/>
                    <a:pt x="60" y="272"/>
                    <a:pt x="49" y="367"/>
                  </a:cubicBezTo>
                  <a:cubicBezTo>
                    <a:pt x="1" y="570"/>
                    <a:pt x="108" y="772"/>
                    <a:pt x="287" y="855"/>
                  </a:cubicBezTo>
                  <a:cubicBezTo>
                    <a:pt x="334" y="867"/>
                    <a:pt x="358" y="891"/>
                    <a:pt x="406" y="903"/>
                  </a:cubicBezTo>
                  <a:cubicBezTo>
                    <a:pt x="441" y="909"/>
                    <a:pt x="474" y="912"/>
                    <a:pt x="505" y="912"/>
                  </a:cubicBezTo>
                  <a:cubicBezTo>
                    <a:pt x="537" y="912"/>
                    <a:pt x="566" y="909"/>
                    <a:pt x="596" y="903"/>
                  </a:cubicBezTo>
                  <a:cubicBezTo>
                    <a:pt x="620" y="903"/>
                    <a:pt x="632" y="891"/>
                    <a:pt x="644" y="891"/>
                  </a:cubicBezTo>
                  <a:cubicBezTo>
                    <a:pt x="739" y="831"/>
                    <a:pt x="822" y="772"/>
                    <a:pt x="870" y="677"/>
                  </a:cubicBezTo>
                  <a:cubicBezTo>
                    <a:pt x="870" y="665"/>
                    <a:pt x="882" y="653"/>
                    <a:pt x="882" y="653"/>
                  </a:cubicBezTo>
                  <a:cubicBezTo>
                    <a:pt x="906" y="605"/>
                    <a:pt x="918" y="570"/>
                    <a:pt x="930" y="534"/>
                  </a:cubicBezTo>
                  <a:cubicBezTo>
                    <a:pt x="942" y="474"/>
                    <a:pt x="942" y="427"/>
                    <a:pt x="930" y="367"/>
                  </a:cubicBezTo>
                  <a:cubicBezTo>
                    <a:pt x="918" y="296"/>
                    <a:pt x="882" y="212"/>
                    <a:pt x="834" y="153"/>
                  </a:cubicBezTo>
                  <a:cubicBezTo>
                    <a:pt x="787" y="81"/>
                    <a:pt x="680" y="22"/>
                    <a:pt x="572" y="10"/>
                  </a:cubicBezTo>
                  <a:cubicBezTo>
                    <a:pt x="543" y="4"/>
                    <a:pt x="513" y="1"/>
                    <a:pt x="48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22"/>
            <p:cNvSpPr/>
            <p:nvPr/>
          </p:nvSpPr>
          <p:spPr>
            <a:xfrm>
              <a:off x="3166450" y="1148200"/>
              <a:ext cx="18475" cy="4700"/>
            </a:xfrm>
            <a:custGeom>
              <a:avLst/>
              <a:gdLst/>
              <a:ahLst/>
              <a:cxnLst/>
              <a:rect l="l" t="t" r="r" b="b"/>
              <a:pathLst>
                <a:path w="739" h="188" extrusionOk="0">
                  <a:moveTo>
                    <a:pt x="1" y="0"/>
                  </a:moveTo>
                  <a:cubicBezTo>
                    <a:pt x="60" y="83"/>
                    <a:pt x="155" y="155"/>
                    <a:pt x="275" y="179"/>
                  </a:cubicBezTo>
                  <a:cubicBezTo>
                    <a:pt x="304" y="185"/>
                    <a:pt x="334" y="188"/>
                    <a:pt x="364" y="188"/>
                  </a:cubicBezTo>
                  <a:cubicBezTo>
                    <a:pt x="394" y="188"/>
                    <a:pt x="423" y="185"/>
                    <a:pt x="453" y="179"/>
                  </a:cubicBezTo>
                  <a:cubicBezTo>
                    <a:pt x="548" y="155"/>
                    <a:pt x="632" y="95"/>
                    <a:pt x="691" y="24"/>
                  </a:cubicBezTo>
                  <a:cubicBezTo>
                    <a:pt x="715" y="24"/>
                    <a:pt x="727" y="12"/>
                    <a:pt x="7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2536325" y="1386900"/>
              <a:ext cx="23825" cy="22275"/>
            </a:xfrm>
            <a:custGeom>
              <a:avLst/>
              <a:gdLst/>
              <a:ahLst/>
              <a:cxnLst/>
              <a:rect l="l" t="t" r="r" b="b"/>
              <a:pathLst>
                <a:path w="953" h="891" extrusionOk="0">
                  <a:moveTo>
                    <a:pt x="512" y="1"/>
                  </a:moveTo>
                  <a:cubicBezTo>
                    <a:pt x="405" y="1"/>
                    <a:pt x="322" y="25"/>
                    <a:pt x="238" y="72"/>
                  </a:cubicBezTo>
                  <a:cubicBezTo>
                    <a:pt x="143" y="132"/>
                    <a:pt x="84" y="239"/>
                    <a:pt x="48" y="358"/>
                  </a:cubicBezTo>
                  <a:cubicBezTo>
                    <a:pt x="0" y="596"/>
                    <a:pt x="167" y="834"/>
                    <a:pt x="405" y="882"/>
                  </a:cubicBezTo>
                  <a:cubicBezTo>
                    <a:pt x="432" y="887"/>
                    <a:pt x="460" y="890"/>
                    <a:pt x="487" y="890"/>
                  </a:cubicBezTo>
                  <a:cubicBezTo>
                    <a:pt x="696" y="890"/>
                    <a:pt x="887" y="735"/>
                    <a:pt x="929" y="525"/>
                  </a:cubicBezTo>
                  <a:cubicBezTo>
                    <a:pt x="953" y="370"/>
                    <a:pt x="917" y="227"/>
                    <a:pt x="810" y="120"/>
                  </a:cubicBezTo>
                  <a:cubicBezTo>
                    <a:pt x="750" y="72"/>
                    <a:pt x="655" y="37"/>
                    <a:pt x="56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3852550" y="2017750"/>
              <a:ext cx="33950" cy="31775"/>
            </a:xfrm>
            <a:custGeom>
              <a:avLst/>
              <a:gdLst/>
              <a:ahLst/>
              <a:cxnLst/>
              <a:rect l="l" t="t" r="r" b="b"/>
              <a:pathLst>
                <a:path w="1358" h="1271" extrusionOk="0">
                  <a:moveTo>
                    <a:pt x="691" y="0"/>
                  </a:moveTo>
                  <a:cubicBezTo>
                    <a:pt x="640" y="0"/>
                    <a:pt x="590" y="6"/>
                    <a:pt x="548" y="20"/>
                  </a:cubicBezTo>
                  <a:cubicBezTo>
                    <a:pt x="489" y="44"/>
                    <a:pt x="441" y="56"/>
                    <a:pt x="394" y="79"/>
                  </a:cubicBezTo>
                  <a:cubicBezTo>
                    <a:pt x="310" y="127"/>
                    <a:pt x="227" y="187"/>
                    <a:pt x="191" y="258"/>
                  </a:cubicBezTo>
                  <a:cubicBezTo>
                    <a:pt x="132" y="341"/>
                    <a:pt x="84" y="425"/>
                    <a:pt x="72" y="520"/>
                  </a:cubicBezTo>
                  <a:cubicBezTo>
                    <a:pt x="1" y="853"/>
                    <a:pt x="239" y="1199"/>
                    <a:pt x="572" y="1258"/>
                  </a:cubicBezTo>
                  <a:cubicBezTo>
                    <a:pt x="614" y="1267"/>
                    <a:pt x="655" y="1271"/>
                    <a:pt x="696" y="1271"/>
                  </a:cubicBezTo>
                  <a:cubicBezTo>
                    <a:pt x="996" y="1271"/>
                    <a:pt x="1270" y="1051"/>
                    <a:pt x="1322" y="758"/>
                  </a:cubicBezTo>
                  <a:cubicBezTo>
                    <a:pt x="1358" y="556"/>
                    <a:pt x="1310" y="365"/>
                    <a:pt x="1191" y="234"/>
                  </a:cubicBezTo>
                  <a:cubicBezTo>
                    <a:pt x="1108" y="163"/>
                    <a:pt x="1036" y="91"/>
                    <a:pt x="953" y="56"/>
                  </a:cubicBezTo>
                  <a:cubicBezTo>
                    <a:pt x="917" y="44"/>
                    <a:pt x="870" y="20"/>
                    <a:pt x="834" y="8"/>
                  </a:cubicBezTo>
                  <a:lnTo>
                    <a:pt x="798" y="8"/>
                  </a:lnTo>
                  <a:cubicBezTo>
                    <a:pt x="764" y="3"/>
                    <a:pt x="727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3796600" y="1402900"/>
              <a:ext cx="13700" cy="13525"/>
            </a:xfrm>
            <a:custGeom>
              <a:avLst/>
              <a:gdLst/>
              <a:ahLst/>
              <a:cxnLst/>
              <a:rect l="l" t="t" r="r" b="b"/>
              <a:pathLst>
                <a:path w="548" h="541" extrusionOk="0">
                  <a:moveTo>
                    <a:pt x="290" y="0"/>
                  </a:moveTo>
                  <a:cubicBezTo>
                    <a:pt x="164" y="0"/>
                    <a:pt x="55" y="89"/>
                    <a:pt x="12" y="206"/>
                  </a:cubicBezTo>
                  <a:lnTo>
                    <a:pt x="12" y="242"/>
                  </a:lnTo>
                  <a:cubicBezTo>
                    <a:pt x="0" y="397"/>
                    <a:pt x="72" y="528"/>
                    <a:pt x="226" y="540"/>
                  </a:cubicBezTo>
                  <a:lnTo>
                    <a:pt x="250" y="540"/>
                  </a:lnTo>
                  <a:cubicBezTo>
                    <a:pt x="259" y="540"/>
                    <a:pt x="267" y="541"/>
                    <a:pt x="276" y="541"/>
                  </a:cubicBezTo>
                  <a:cubicBezTo>
                    <a:pt x="385" y="541"/>
                    <a:pt x="480" y="471"/>
                    <a:pt x="524" y="361"/>
                  </a:cubicBezTo>
                  <a:cubicBezTo>
                    <a:pt x="524" y="349"/>
                    <a:pt x="536" y="325"/>
                    <a:pt x="536" y="313"/>
                  </a:cubicBezTo>
                  <a:cubicBezTo>
                    <a:pt x="548" y="242"/>
                    <a:pt x="536" y="170"/>
                    <a:pt x="488" y="123"/>
                  </a:cubicBezTo>
                  <a:cubicBezTo>
                    <a:pt x="476" y="99"/>
                    <a:pt x="465" y="87"/>
                    <a:pt x="453" y="63"/>
                  </a:cubicBezTo>
                  <a:cubicBezTo>
                    <a:pt x="417" y="28"/>
                    <a:pt x="369" y="16"/>
                    <a:pt x="334" y="4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3563825" y="1305250"/>
              <a:ext cx="12825" cy="13225"/>
            </a:xfrm>
            <a:custGeom>
              <a:avLst/>
              <a:gdLst/>
              <a:ahLst/>
              <a:cxnLst/>
              <a:rect l="l" t="t" r="r" b="b"/>
              <a:pathLst>
                <a:path w="513" h="529" extrusionOk="0">
                  <a:moveTo>
                    <a:pt x="253" y="0"/>
                  </a:moveTo>
                  <a:cubicBezTo>
                    <a:pt x="208" y="0"/>
                    <a:pt x="161" y="13"/>
                    <a:pt x="108" y="40"/>
                  </a:cubicBezTo>
                  <a:cubicBezTo>
                    <a:pt x="60" y="64"/>
                    <a:pt x="12" y="124"/>
                    <a:pt x="1" y="219"/>
                  </a:cubicBezTo>
                  <a:lnTo>
                    <a:pt x="1" y="338"/>
                  </a:lnTo>
                  <a:lnTo>
                    <a:pt x="1" y="350"/>
                  </a:lnTo>
                  <a:cubicBezTo>
                    <a:pt x="24" y="433"/>
                    <a:pt x="96" y="516"/>
                    <a:pt x="191" y="528"/>
                  </a:cubicBezTo>
                  <a:lnTo>
                    <a:pt x="298" y="528"/>
                  </a:lnTo>
                  <a:cubicBezTo>
                    <a:pt x="322" y="516"/>
                    <a:pt x="370" y="505"/>
                    <a:pt x="393" y="481"/>
                  </a:cubicBezTo>
                  <a:cubicBezTo>
                    <a:pt x="441" y="445"/>
                    <a:pt x="489" y="397"/>
                    <a:pt x="501" y="326"/>
                  </a:cubicBezTo>
                  <a:cubicBezTo>
                    <a:pt x="513" y="266"/>
                    <a:pt x="501" y="183"/>
                    <a:pt x="477" y="147"/>
                  </a:cubicBezTo>
                  <a:cubicBezTo>
                    <a:pt x="441" y="88"/>
                    <a:pt x="370" y="28"/>
                    <a:pt x="298" y="4"/>
                  </a:cubicBezTo>
                  <a:cubicBezTo>
                    <a:pt x="283" y="2"/>
                    <a:pt x="268" y="0"/>
                    <a:pt x="2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22"/>
            <p:cNvSpPr/>
            <p:nvPr/>
          </p:nvSpPr>
          <p:spPr>
            <a:xfrm>
              <a:off x="3679325" y="1251700"/>
              <a:ext cx="13400" cy="13375"/>
            </a:xfrm>
            <a:custGeom>
              <a:avLst/>
              <a:gdLst/>
              <a:ahLst/>
              <a:cxnLst/>
              <a:rect l="l" t="t" r="r" b="b"/>
              <a:pathLst>
                <a:path w="536" h="535" extrusionOk="0">
                  <a:moveTo>
                    <a:pt x="290" y="0"/>
                  </a:moveTo>
                  <a:cubicBezTo>
                    <a:pt x="155" y="0"/>
                    <a:pt x="46" y="99"/>
                    <a:pt x="24" y="218"/>
                  </a:cubicBezTo>
                  <a:cubicBezTo>
                    <a:pt x="0" y="289"/>
                    <a:pt x="24" y="349"/>
                    <a:pt x="48" y="408"/>
                  </a:cubicBezTo>
                  <a:cubicBezTo>
                    <a:pt x="95" y="468"/>
                    <a:pt x="155" y="515"/>
                    <a:pt x="226" y="527"/>
                  </a:cubicBezTo>
                  <a:cubicBezTo>
                    <a:pt x="248" y="532"/>
                    <a:pt x="270" y="535"/>
                    <a:pt x="291" y="535"/>
                  </a:cubicBezTo>
                  <a:cubicBezTo>
                    <a:pt x="416" y="535"/>
                    <a:pt x="516" y="447"/>
                    <a:pt x="536" y="325"/>
                  </a:cubicBezTo>
                  <a:lnTo>
                    <a:pt x="536" y="206"/>
                  </a:lnTo>
                  <a:cubicBezTo>
                    <a:pt x="512" y="111"/>
                    <a:pt x="441" y="39"/>
                    <a:pt x="334" y="3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22"/>
            <p:cNvSpPr/>
            <p:nvPr/>
          </p:nvSpPr>
          <p:spPr>
            <a:xfrm>
              <a:off x="3144725" y="1163875"/>
              <a:ext cx="14600" cy="13400"/>
            </a:xfrm>
            <a:custGeom>
              <a:avLst/>
              <a:gdLst/>
              <a:ahLst/>
              <a:cxnLst/>
              <a:rect l="l" t="t" r="r" b="b"/>
              <a:pathLst>
                <a:path w="584" h="536" extrusionOk="0">
                  <a:moveTo>
                    <a:pt x="294" y="0"/>
                  </a:moveTo>
                  <a:cubicBezTo>
                    <a:pt x="163" y="0"/>
                    <a:pt x="57" y="81"/>
                    <a:pt x="36" y="218"/>
                  </a:cubicBezTo>
                  <a:cubicBezTo>
                    <a:pt x="1" y="361"/>
                    <a:pt x="96" y="504"/>
                    <a:pt x="239" y="528"/>
                  </a:cubicBezTo>
                  <a:cubicBezTo>
                    <a:pt x="261" y="533"/>
                    <a:pt x="282" y="535"/>
                    <a:pt x="303" y="535"/>
                  </a:cubicBezTo>
                  <a:cubicBezTo>
                    <a:pt x="429" y="535"/>
                    <a:pt x="528" y="448"/>
                    <a:pt x="548" y="326"/>
                  </a:cubicBezTo>
                  <a:cubicBezTo>
                    <a:pt x="584" y="171"/>
                    <a:pt x="489" y="40"/>
                    <a:pt x="346" y="4"/>
                  </a:cubicBezTo>
                  <a:cubicBezTo>
                    <a:pt x="328" y="1"/>
                    <a:pt x="311" y="0"/>
                    <a:pt x="29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22"/>
            <p:cNvSpPr/>
            <p:nvPr/>
          </p:nvSpPr>
          <p:spPr>
            <a:xfrm>
              <a:off x="3218550" y="1236775"/>
              <a:ext cx="14300" cy="13050"/>
            </a:xfrm>
            <a:custGeom>
              <a:avLst/>
              <a:gdLst/>
              <a:ahLst/>
              <a:cxnLst/>
              <a:rect l="l" t="t" r="r" b="b"/>
              <a:pathLst>
                <a:path w="572" h="522" extrusionOk="0">
                  <a:moveTo>
                    <a:pt x="284" y="1"/>
                  </a:moveTo>
                  <a:cubicBezTo>
                    <a:pt x="173" y="1"/>
                    <a:pt x="78" y="69"/>
                    <a:pt x="36" y="184"/>
                  </a:cubicBezTo>
                  <a:cubicBezTo>
                    <a:pt x="36" y="207"/>
                    <a:pt x="24" y="219"/>
                    <a:pt x="24" y="219"/>
                  </a:cubicBezTo>
                  <a:cubicBezTo>
                    <a:pt x="0" y="350"/>
                    <a:pt x="84" y="481"/>
                    <a:pt x="238" y="517"/>
                  </a:cubicBezTo>
                  <a:cubicBezTo>
                    <a:pt x="255" y="520"/>
                    <a:pt x="272" y="521"/>
                    <a:pt x="289" y="521"/>
                  </a:cubicBezTo>
                  <a:cubicBezTo>
                    <a:pt x="343" y="521"/>
                    <a:pt x="395" y="506"/>
                    <a:pt x="441" y="469"/>
                  </a:cubicBezTo>
                  <a:cubicBezTo>
                    <a:pt x="488" y="422"/>
                    <a:pt x="536" y="386"/>
                    <a:pt x="548" y="303"/>
                  </a:cubicBezTo>
                  <a:cubicBezTo>
                    <a:pt x="572" y="172"/>
                    <a:pt x="488" y="41"/>
                    <a:pt x="357" y="5"/>
                  </a:cubicBezTo>
                  <a:lnTo>
                    <a:pt x="334" y="5"/>
                  </a:lnTo>
                  <a:cubicBezTo>
                    <a:pt x="317" y="2"/>
                    <a:pt x="300" y="1"/>
                    <a:pt x="2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3135200" y="1280250"/>
              <a:ext cx="13725" cy="13400"/>
            </a:xfrm>
            <a:custGeom>
              <a:avLst/>
              <a:gdLst/>
              <a:ahLst/>
              <a:cxnLst/>
              <a:rect l="l" t="t" r="r" b="b"/>
              <a:pathLst>
                <a:path w="549" h="536" extrusionOk="0">
                  <a:moveTo>
                    <a:pt x="277" y="0"/>
                  </a:moveTo>
                  <a:cubicBezTo>
                    <a:pt x="158" y="0"/>
                    <a:pt x="34" y="81"/>
                    <a:pt x="12" y="219"/>
                  </a:cubicBezTo>
                  <a:lnTo>
                    <a:pt x="12" y="242"/>
                  </a:lnTo>
                  <a:cubicBezTo>
                    <a:pt x="1" y="385"/>
                    <a:pt x="84" y="504"/>
                    <a:pt x="215" y="528"/>
                  </a:cubicBezTo>
                  <a:cubicBezTo>
                    <a:pt x="237" y="533"/>
                    <a:pt x="259" y="536"/>
                    <a:pt x="280" y="536"/>
                  </a:cubicBezTo>
                  <a:cubicBezTo>
                    <a:pt x="405" y="536"/>
                    <a:pt x="506" y="448"/>
                    <a:pt x="536" y="326"/>
                  </a:cubicBezTo>
                  <a:cubicBezTo>
                    <a:pt x="548" y="207"/>
                    <a:pt x="501" y="100"/>
                    <a:pt x="393" y="40"/>
                  </a:cubicBezTo>
                  <a:cubicBezTo>
                    <a:pt x="370" y="28"/>
                    <a:pt x="358" y="4"/>
                    <a:pt x="322" y="4"/>
                  </a:cubicBezTo>
                  <a:cubicBezTo>
                    <a:pt x="307" y="2"/>
                    <a:pt x="292" y="0"/>
                    <a:pt x="27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6" name="Google Shape;1816;p22"/>
          <p:cNvSpPr txBox="1">
            <a:spLocks noGrp="1"/>
          </p:cNvSpPr>
          <p:nvPr>
            <p:ph type="title"/>
          </p:nvPr>
        </p:nvSpPr>
        <p:spPr>
          <a:xfrm>
            <a:off x="768725" y="2303700"/>
            <a:ext cx="40896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17" name="Google Shape;1817;p22"/>
          <p:cNvGrpSpPr/>
          <p:nvPr/>
        </p:nvGrpSpPr>
        <p:grpSpPr>
          <a:xfrm rot="10800000">
            <a:off x="-12" y="-3"/>
            <a:ext cx="3941609" cy="1021956"/>
            <a:chOff x="2582150" y="3714800"/>
            <a:chExt cx="2689050" cy="697200"/>
          </a:xfrm>
        </p:grpSpPr>
        <p:sp>
          <p:nvSpPr>
            <p:cNvPr id="1818" name="Google Shape;1818;p22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22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22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22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22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22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22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22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22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22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22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22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22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22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22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22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22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22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22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22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22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22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22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22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22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22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22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22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22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22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22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22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22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22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22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22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22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22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22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22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22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22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22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22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22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22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22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22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22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22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22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8" name="Google Shape;1878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23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1" name="Google Shape;1881;p23"/>
          <p:cNvSpPr txBox="1">
            <a:spLocks noGrp="1"/>
          </p:cNvSpPr>
          <p:nvPr>
            <p:ph type="title" hasCustomPrompt="1"/>
          </p:nvPr>
        </p:nvSpPr>
        <p:spPr>
          <a:xfrm>
            <a:off x="1025700" y="1411294"/>
            <a:ext cx="7092600" cy="17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82" name="Google Shape;1882;p23"/>
          <p:cNvSpPr txBox="1">
            <a:spLocks noGrp="1"/>
          </p:cNvSpPr>
          <p:nvPr>
            <p:ph type="subTitle" idx="1"/>
          </p:nvPr>
        </p:nvSpPr>
        <p:spPr>
          <a:xfrm>
            <a:off x="1283925" y="3235106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883" name="Google Shape;1883;p23"/>
          <p:cNvGrpSpPr/>
          <p:nvPr/>
        </p:nvGrpSpPr>
        <p:grpSpPr>
          <a:xfrm rot="10800000" flipH="1">
            <a:off x="5136556" y="3277534"/>
            <a:ext cx="4037062" cy="1568292"/>
            <a:chOff x="874500" y="1324100"/>
            <a:chExt cx="2298225" cy="892800"/>
          </a:xfrm>
        </p:grpSpPr>
        <p:sp>
          <p:nvSpPr>
            <p:cNvPr id="1884" name="Google Shape;1884;p23"/>
            <p:cNvSpPr/>
            <p:nvPr/>
          </p:nvSpPr>
          <p:spPr>
            <a:xfrm>
              <a:off x="3108700" y="1324100"/>
              <a:ext cx="64025" cy="42300"/>
            </a:xfrm>
            <a:custGeom>
              <a:avLst/>
              <a:gdLst/>
              <a:ahLst/>
              <a:cxnLst/>
              <a:rect l="l" t="t" r="r" b="b"/>
              <a:pathLst>
                <a:path w="2561" h="1692" extrusionOk="0">
                  <a:moveTo>
                    <a:pt x="1918" y="1"/>
                  </a:moveTo>
                  <a:lnTo>
                    <a:pt x="1918" y="12"/>
                  </a:lnTo>
                  <a:lnTo>
                    <a:pt x="25" y="1334"/>
                  </a:lnTo>
                  <a:lnTo>
                    <a:pt x="1" y="1417"/>
                  </a:lnTo>
                  <a:cubicBezTo>
                    <a:pt x="72" y="1489"/>
                    <a:pt x="132" y="1572"/>
                    <a:pt x="156" y="1691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3100375" y="1324400"/>
              <a:ext cx="24425" cy="35450"/>
            </a:xfrm>
            <a:custGeom>
              <a:avLst/>
              <a:gdLst/>
              <a:ahLst/>
              <a:cxnLst/>
              <a:rect l="l" t="t" r="r" b="b"/>
              <a:pathLst>
                <a:path w="977" h="1418" extrusionOk="0">
                  <a:moveTo>
                    <a:pt x="572" y="0"/>
                  </a:moveTo>
                  <a:lnTo>
                    <a:pt x="1" y="1263"/>
                  </a:lnTo>
                  <a:cubicBezTo>
                    <a:pt x="120" y="1286"/>
                    <a:pt x="239" y="1346"/>
                    <a:pt x="334" y="1417"/>
                  </a:cubicBezTo>
                  <a:lnTo>
                    <a:pt x="358" y="1346"/>
                  </a:lnTo>
                  <a:lnTo>
                    <a:pt x="977" y="12"/>
                  </a:lnTo>
                  <a:lnTo>
                    <a:pt x="572" y="12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2658050" y="1324100"/>
              <a:ext cx="77725" cy="101225"/>
            </a:xfrm>
            <a:custGeom>
              <a:avLst/>
              <a:gdLst/>
              <a:ahLst/>
              <a:cxnLst/>
              <a:rect l="l" t="t" r="r" b="b"/>
              <a:pathLst>
                <a:path w="3109" h="4049" extrusionOk="0">
                  <a:moveTo>
                    <a:pt x="2668" y="1"/>
                  </a:moveTo>
                  <a:lnTo>
                    <a:pt x="1" y="3834"/>
                  </a:lnTo>
                  <a:cubicBezTo>
                    <a:pt x="120" y="3894"/>
                    <a:pt x="227" y="3953"/>
                    <a:pt x="298" y="4049"/>
                  </a:cubicBezTo>
                  <a:lnTo>
                    <a:pt x="31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3039950" y="1324100"/>
              <a:ext cx="46750" cy="37525"/>
            </a:xfrm>
            <a:custGeom>
              <a:avLst/>
              <a:gdLst/>
              <a:ahLst/>
              <a:cxnLst/>
              <a:rect l="l" t="t" r="r" b="b"/>
              <a:pathLst>
                <a:path w="1870" h="1501" extrusionOk="0">
                  <a:moveTo>
                    <a:pt x="1" y="1"/>
                  </a:moveTo>
                  <a:lnTo>
                    <a:pt x="1" y="12"/>
                  </a:lnTo>
                  <a:lnTo>
                    <a:pt x="1144" y="1239"/>
                  </a:lnTo>
                  <a:lnTo>
                    <a:pt x="1870" y="1501"/>
                  </a:lnTo>
                  <a:lnTo>
                    <a:pt x="1870" y="1489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3095625" y="1382750"/>
              <a:ext cx="10725" cy="6125"/>
            </a:xfrm>
            <a:custGeom>
              <a:avLst/>
              <a:gdLst/>
              <a:ahLst/>
              <a:cxnLst/>
              <a:rect l="l" t="t" r="r" b="b"/>
              <a:pathLst>
                <a:path w="429" h="245" extrusionOk="0">
                  <a:moveTo>
                    <a:pt x="405" y="0"/>
                  </a:moveTo>
                  <a:lnTo>
                    <a:pt x="405" y="0"/>
                  </a:lnTo>
                  <a:cubicBezTo>
                    <a:pt x="357" y="36"/>
                    <a:pt x="298" y="48"/>
                    <a:pt x="250" y="60"/>
                  </a:cubicBezTo>
                  <a:cubicBezTo>
                    <a:pt x="214" y="72"/>
                    <a:pt x="176" y="78"/>
                    <a:pt x="134" y="78"/>
                  </a:cubicBezTo>
                  <a:cubicBezTo>
                    <a:pt x="92" y="78"/>
                    <a:pt x="48" y="72"/>
                    <a:pt x="0" y="60"/>
                  </a:cubicBezTo>
                  <a:lnTo>
                    <a:pt x="0" y="60"/>
                  </a:lnTo>
                  <a:lnTo>
                    <a:pt x="107" y="179"/>
                  </a:lnTo>
                  <a:cubicBezTo>
                    <a:pt x="139" y="224"/>
                    <a:pt x="189" y="245"/>
                    <a:pt x="239" y="245"/>
                  </a:cubicBezTo>
                  <a:cubicBezTo>
                    <a:pt x="282" y="245"/>
                    <a:pt x="324" y="230"/>
                    <a:pt x="357" y="203"/>
                  </a:cubicBezTo>
                  <a:cubicBezTo>
                    <a:pt x="417" y="155"/>
                    <a:pt x="429" y="60"/>
                    <a:pt x="40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2519350" y="1324100"/>
              <a:ext cx="119375" cy="105400"/>
            </a:xfrm>
            <a:custGeom>
              <a:avLst/>
              <a:gdLst/>
              <a:ahLst/>
              <a:cxnLst/>
              <a:rect l="l" t="t" r="r" b="b"/>
              <a:pathLst>
                <a:path w="4775" h="4216" extrusionOk="0">
                  <a:moveTo>
                    <a:pt x="1" y="1"/>
                  </a:moveTo>
                  <a:lnTo>
                    <a:pt x="4477" y="4180"/>
                  </a:lnTo>
                  <a:lnTo>
                    <a:pt x="4549" y="4215"/>
                  </a:lnTo>
                  <a:cubicBezTo>
                    <a:pt x="4608" y="4108"/>
                    <a:pt x="4692" y="4037"/>
                    <a:pt x="4775" y="3953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2959575" y="1324400"/>
              <a:ext cx="127425" cy="44675"/>
            </a:xfrm>
            <a:custGeom>
              <a:avLst/>
              <a:gdLst/>
              <a:ahLst/>
              <a:cxnLst/>
              <a:rect l="l" t="t" r="r" b="b"/>
              <a:pathLst>
                <a:path w="5097" h="1787" extrusionOk="0">
                  <a:moveTo>
                    <a:pt x="1" y="0"/>
                  </a:moveTo>
                  <a:lnTo>
                    <a:pt x="4847" y="1786"/>
                  </a:lnTo>
                  <a:lnTo>
                    <a:pt x="5001" y="1763"/>
                  </a:lnTo>
                  <a:cubicBezTo>
                    <a:pt x="5013" y="1655"/>
                    <a:pt x="5037" y="1560"/>
                    <a:pt x="5097" y="1489"/>
                  </a:cubicBezTo>
                  <a:lnTo>
                    <a:pt x="4370" y="1227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2669975" y="1368450"/>
              <a:ext cx="416425" cy="72950"/>
            </a:xfrm>
            <a:custGeom>
              <a:avLst/>
              <a:gdLst/>
              <a:ahLst/>
              <a:cxnLst/>
              <a:rect l="l" t="t" r="r" b="b"/>
              <a:pathLst>
                <a:path w="16657" h="2918" extrusionOk="0">
                  <a:moveTo>
                    <a:pt x="16585" y="1"/>
                  </a:moveTo>
                  <a:lnTo>
                    <a:pt x="16419" y="24"/>
                  </a:lnTo>
                  <a:lnTo>
                    <a:pt x="0" y="2560"/>
                  </a:lnTo>
                  <a:cubicBezTo>
                    <a:pt x="12" y="2584"/>
                    <a:pt x="12" y="2620"/>
                    <a:pt x="36" y="2644"/>
                  </a:cubicBezTo>
                  <a:cubicBezTo>
                    <a:pt x="60" y="2739"/>
                    <a:pt x="60" y="2822"/>
                    <a:pt x="60" y="2918"/>
                  </a:cubicBezTo>
                  <a:lnTo>
                    <a:pt x="16657" y="358"/>
                  </a:lnTo>
                  <a:cubicBezTo>
                    <a:pt x="16621" y="310"/>
                    <a:pt x="16609" y="251"/>
                    <a:pt x="16597" y="203"/>
                  </a:cubicBezTo>
                  <a:cubicBezTo>
                    <a:pt x="16585" y="132"/>
                    <a:pt x="16585" y="72"/>
                    <a:pt x="16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2464575" y="1378875"/>
              <a:ext cx="629275" cy="804275"/>
            </a:xfrm>
            <a:custGeom>
              <a:avLst/>
              <a:gdLst/>
              <a:ahLst/>
              <a:cxnLst/>
              <a:rect l="l" t="t" r="r" b="b"/>
              <a:pathLst>
                <a:path w="25171" h="32171" extrusionOk="0">
                  <a:moveTo>
                    <a:pt x="24885" y="0"/>
                  </a:moveTo>
                  <a:lnTo>
                    <a:pt x="1" y="31945"/>
                  </a:lnTo>
                  <a:cubicBezTo>
                    <a:pt x="108" y="31992"/>
                    <a:pt x="203" y="32064"/>
                    <a:pt x="287" y="32171"/>
                  </a:cubicBezTo>
                  <a:lnTo>
                    <a:pt x="25171" y="203"/>
                  </a:lnTo>
                  <a:cubicBezTo>
                    <a:pt x="25063" y="155"/>
                    <a:pt x="24956" y="84"/>
                    <a:pt x="2488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2489575" y="1454775"/>
              <a:ext cx="155400" cy="285775"/>
            </a:xfrm>
            <a:custGeom>
              <a:avLst/>
              <a:gdLst/>
              <a:ahLst/>
              <a:cxnLst/>
              <a:rect l="l" t="t" r="r" b="b"/>
              <a:pathLst>
                <a:path w="6216" h="11431" extrusionOk="0">
                  <a:moveTo>
                    <a:pt x="5906" y="0"/>
                  </a:moveTo>
                  <a:lnTo>
                    <a:pt x="1" y="11264"/>
                  </a:lnTo>
                  <a:cubicBezTo>
                    <a:pt x="120" y="11311"/>
                    <a:pt x="227" y="11371"/>
                    <a:pt x="322" y="11430"/>
                  </a:cubicBezTo>
                  <a:lnTo>
                    <a:pt x="6216" y="179"/>
                  </a:lnTo>
                  <a:cubicBezTo>
                    <a:pt x="6097" y="143"/>
                    <a:pt x="6002" y="84"/>
                    <a:pt x="5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23"/>
            <p:cNvSpPr/>
            <p:nvPr/>
          </p:nvSpPr>
          <p:spPr>
            <a:xfrm>
              <a:off x="2481850" y="1387200"/>
              <a:ext cx="1500" cy="2400"/>
            </a:xfrm>
            <a:custGeom>
              <a:avLst/>
              <a:gdLst/>
              <a:ahLst/>
              <a:cxnLst/>
              <a:rect l="l" t="t" r="r" b="b"/>
              <a:pathLst>
                <a:path w="60" h="96" extrusionOk="0">
                  <a:moveTo>
                    <a:pt x="0" y="1"/>
                  </a:moveTo>
                  <a:lnTo>
                    <a:pt x="0" y="96"/>
                  </a:lnTo>
                  <a:cubicBezTo>
                    <a:pt x="24" y="60"/>
                    <a:pt x="36" y="36"/>
                    <a:pt x="60" y="2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23"/>
            <p:cNvSpPr/>
            <p:nvPr/>
          </p:nvSpPr>
          <p:spPr>
            <a:xfrm>
              <a:off x="2482450" y="1324400"/>
              <a:ext cx="12225" cy="56575"/>
            </a:xfrm>
            <a:custGeom>
              <a:avLst/>
              <a:gdLst/>
              <a:ahLst/>
              <a:cxnLst/>
              <a:rect l="l" t="t" r="r" b="b"/>
              <a:pathLst>
                <a:path w="489" h="2263" extrusionOk="0">
                  <a:moveTo>
                    <a:pt x="131" y="0"/>
                  </a:moveTo>
                  <a:lnTo>
                    <a:pt x="0" y="2132"/>
                  </a:lnTo>
                  <a:lnTo>
                    <a:pt x="357" y="226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23"/>
            <p:cNvSpPr/>
            <p:nvPr/>
          </p:nvSpPr>
          <p:spPr>
            <a:xfrm>
              <a:off x="2461300" y="1397025"/>
              <a:ext cx="28600" cy="338450"/>
            </a:xfrm>
            <a:custGeom>
              <a:avLst/>
              <a:gdLst/>
              <a:ahLst/>
              <a:cxnLst/>
              <a:rect l="l" t="t" r="r" b="b"/>
              <a:pathLst>
                <a:path w="1144" h="13538" extrusionOk="0">
                  <a:moveTo>
                    <a:pt x="799" y="1"/>
                  </a:moveTo>
                  <a:lnTo>
                    <a:pt x="1" y="13455"/>
                  </a:lnTo>
                  <a:cubicBezTo>
                    <a:pt x="1" y="13478"/>
                    <a:pt x="1" y="13514"/>
                    <a:pt x="13" y="13538"/>
                  </a:cubicBezTo>
                  <a:cubicBezTo>
                    <a:pt x="60" y="13526"/>
                    <a:pt x="84" y="13514"/>
                    <a:pt x="132" y="13514"/>
                  </a:cubicBezTo>
                  <a:lnTo>
                    <a:pt x="358" y="13467"/>
                  </a:lnTo>
                  <a:lnTo>
                    <a:pt x="1144" y="203"/>
                  </a:lnTo>
                  <a:lnTo>
                    <a:pt x="1144" y="203"/>
                  </a:lnTo>
                  <a:cubicBezTo>
                    <a:pt x="1129" y="206"/>
                    <a:pt x="1114" y="207"/>
                    <a:pt x="1098" y="207"/>
                  </a:cubicBezTo>
                  <a:cubicBezTo>
                    <a:pt x="979" y="207"/>
                    <a:pt x="851" y="127"/>
                    <a:pt x="79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23"/>
            <p:cNvSpPr/>
            <p:nvPr/>
          </p:nvSpPr>
          <p:spPr>
            <a:xfrm>
              <a:off x="2299675" y="1324400"/>
              <a:ext cx="333400" cy="114025"/>
            </a:xfrm>
            <a:custGeom>
              <a:avLst/>
              <a:gdLst/>
              <a:ahLst/>
              <a:cxnLst/>
              <a:rect l="l" t="t" r="r" b="b"/>
              <a:pathLst>
                <a:path w="13336" h="4561" extrusionOk="0">
                  <a:moveTo>
                    <a:pt x="36" y="0"/>
                  </a:moveTo>
                  <a:lnTo>
                    <a:pt x="1" y="24"/>
                  </a:lnTo>
                  <a:lnTo>
                    <a:pt x="7299" y="2513"/>
                  </a:lnTo>
                  <a:lnTo>
                    <a:pt x="7359" y="2537"/>
                  </a:lnTo>
                  <a:cubicBezTo>
                    <a:pt x="7394" y="2501"/>
                    <a:pt x="7442" y="2477"/>
                    <a:pt x="7502" y="2453"/>
                  </a:cubicBezTo>
                  <a:cubicBezTo>
                    <a:pt x="7522" y="2451"/>
                    <a:pt x="7542" y="2449"/>
                    <a:pt x="7561" y="2449"/>
                  </a:cubicBezTo>
                  <a:cubicBezTo>
                    <a:pt x="7719" y="2449"/>
                    <a:pt x="7864" y="2533"/>
                    <a:pt x="7906" y="2691"/>
                  </a:cubicBezTo>
                  <a:lnTo>
                    <a:pt x="7906" y="2727"/>
                  </a:lnTo>
                  <a:lnTo>
                    <a:pt x="13240" y="4561"/>
                  </a:lnTo>
                  <a:cubicBezTo>
                    <a:pt x="13240" y="4430"/>
                    <a:pt x="13276" y="4322"/>
                    <a:pt x="13336" y="4215"/>
                  </a:cubicBezTo>
                  <a:lnTo>
                    <a:pt x="13264" y="4180"/>
                  </a:lnTo>
                  <a:lnTo>
                    <a:pt x="7668" y="2263"/>
                  </a:lnTo>
                  <a:lnTo>
                    <a:pt x="7311" y="2144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23"/>
            <p:cNvSpPr/>
            <p:nvPr/>
          </p:nvSpPr>
          <p:spPr>
            <a:xfrm>
              <a:off x="2163950" y="1324400"/>
              <a:ext cx="136950" cy="109550"/>
            </a:xfrm>
            <a:custGeom>
              <a:avLst/>
              <a:gdLst/>
              <a:ahLst/>
              <a:cxnLst/>
              <a:rect l="l" t="t" r="r" b="b"/>
              <a:pathLst>
                <a:path w="5478" h="4382" extrusionOk="0">
                  <a:moveTo>
                    <a:pt x="4918" y="0"/>
                  </a:moveTo>
                  <a:lnTo>
                    <a:pt x="0" y="4025"/>
                  </a:lnTo>
                  <a:lnTo>
                    <a:pt x="131" y="4382"/>
                  </a:lnTo>
                  <a:lnTo>
                    <a:pt x="5454" y="12"/>
                  </a:lnTo>
                  <a:lnTo>
                    <a:pt x="5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23"/>
            <p:cNvSpPr/>
            <p:nvPr/>
          </p:nvSpPr>
          <p:spPr>
            <a:xfrm>
              <a:off x="1971375" y="1430950"/>
              <a:ext cx="188425" cy="158400"/>
            </a:xfrm>
            <a:custGeom>
              <a:avLst/>
              <a:gdLst/>
              <a:ahLst/>
              <a:cxnLst/>
              <a:rect l="l" t="t" r="r" b="b"/>
              <a:pathLst>
                <a:path w="7537" h="6336" extrusionOk="0">
                  <a:moveTo>
                    <a:pt x="7406" y="1"/>
                  </a:moveTo>
                  <a:lnTo>
                    <a:pt x="0" y="6073"/>
                  </a:lnTo>
                  <a:cubicBezTo>
                    <a:pt x="95" y="6145"/>
                    <a:pt x="179" y="6228"/>
                    <a:pt x="238" y="6335"/>
                  </a:cubicBezTo>
                  <a:lnTo>
                    <a:pt x="7537" y="358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23"/>
            <p:cNvSpPr/>
            <p:nvPr/>
          </p:nvSpPr>
          <p:spPr>
            <a:xfrm>
              <a:off x="2269925" y="1742600"/>
              <a:ext cx="5075" cy="3000"/>
            </a:xfrm>
            <a:custGeom>
              <a:avLst/>
              <a:gdLst/>
              <a:ahLst/>
              <a:cxnLst/>
              <a:rect l="l" t="t" r="r" b="b"/>
              <a:pathLst>
                <a:path w="203" h="120" extrusionOk="0">
                  <a:moveTo>
                    <a:pt x="143" y="1"/>
                  </a:moveTo>
                  <a:cubicBezTo>
                    <a:pt x="95" y="1"/>
                    <a:pt x="48" y="1"/>
                    <a:pt x="0" y="13"/>
                  </a:cubicBezTo>
                  <a:cubicBezTo>
                    <a:pt x="36" y="96"/>
                    <a:pt x="107" y="120"/>
                    <a:pt x="202" y="120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23"/>
            <p:cNvSpPr/>
            <p:nvPr/>
          </p:nvSpPr>
          <p:spPr>
            <a:xfrm>
              <a:off x="2117800" y="1324100"/>
              <a:ext cx="141425" cy="365850"/>
            </a:xfrm>
            <a:custGeom>
              <a:avLst/>
              <a:gdLst/>
              <a:ahLst/>
              <a:cxnLst/>
              <a:rect l="l" t="t" r="r" b="b"/>
              <a:pathLst>
                <a:path w="5657" h="14634" extrusionOk="0">
                  <a:moveTo>
                    <a:pt x="1" y="1"/>
                  </a:moveTo>
                  <a:lnTo>
                    <a:pt x="1549" y="4275"/>
                  </a:lnTo>
                  <a:lnTo>
                    <a:pt x="1680" y="4632"/>
                  </a:lnTo>
                  <a:lnTo>
                    <a:pt x="5335" y="14633"/>
                  </a:lnTo>
                  <a:cubicBezTo>
                    <a:pt x="5430" y="14574"/>
                    <a:pt x="5537" y="14514"/>
                    <a:pt x="5656" y="14479"/>
                  </a:cubicBezTo>
                  <a:lnTo>
                    <a:pt x="1977" y="4370"/>
                  </a:lnTo>
                  <a:lnTo>
                    <a:pt x="1846" y="4013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23"/>
            <p:cNvSpPr/>
            <p:nvPr/>
          </p:nvSpPr>
          <p:spPr>
            <a:xfrm>
              <a:off x="2450600" y="1814350"/>
              <a:ext cx="27100" cy="362275"/>
            </a:xfrm>
            <a:custGeom>
              <a:avLst/>
              <a:gdLst/>
              <a:ahLst/>
              <a:cxnLst/>
              <a:rect l="l" t="t" r="r" b="b"/>
              <a:pathLst>
                <a:path w="1084" h="14491" extrusionOk="0">
                  <a:moveTo>
                    <a:pt x="726" y="0"/>
                  </a:moveTo>
                  <a:lnTo>
                    <a:pt x="0" y="14490"/>
                  </a:lnTo>
                  <a:cubicBezTo>
                    <a:pt x="12" y="14490"/>
                    <a:pt x="12" y="14490"/>
                    <a:pt x="24" y="14466"/>
                  </a:cubicBezTo>
                  <a:cubicBezTo>
                    <a:pt x="87" y="14452"/>
                    <a:pt x="154" y="14446"/>
                    <a:pt x="220" y="14446"/>
                  </a:cubicBezTo>
                  <a:cubicBezTo>
                    <a:pt x="267" y="14446"/>
                    <a:pt x="313" y="14449"/>
                    <a:pt x="357" y="14454"/>
                  </a:cubicBezTo>
                  <a:lnTo>
                    <a:pt x="1084" y="0"/>
                  </a:lnTo>
                  <a:lnTo>
                    <a:pt x="1084" y="0"/>
                  </a:lnTo>
                  <a:cubicBezTo>
                    <a:pt x="1030" y="16"/>
                    <a:pt x="976" y="23"/>
                    <a:pt x="922" y="23"/>
                  </a:cubicBezTo>
                  <a:cubicBezTo>
                    <a:pt x="857" y="23"/>
                    <a:pt x="792" y="13"/>
                    <a:pt x="7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23"/>
            <p:cNvSpPr/>
            <p:nvPr/>
          </p:nvSpPr>
          <p:spPr>
            <a:xfrm>
              <a:off x="2273475" y="1738150"/>
              <a:ext cx="176850" cy="439950"/>
            </a:xfrm>
            <a:custGeom>
              <a:avLst/>
              <a:gdLst/>
              <a:ahLst/>
              <a:cxnLst/>
              <a:rect l="l" t="t" r="r" b="b"/>
              <a:pathLst>
                <a:path w="7074" h="17598" extrusionOk="0">
                  <a:moveTo>
                    <a:pt x="334" y="0"/>
                  </a:moveTo>
                  <a:cubicBezTo>
                    <a:pt x="239" y="72"/>
                    <a:pt x="132" y="131"/>
                    <a:pt x="1" y="167"/>
                  </a:cubicBezTo>
                  <a:lnTo>
                    <a:pt x="37" y="286"/>
                  </a:lnTo>
                  <a:lnTo>
                    <a:pt x="6514" y="17097"/>
                  </a:lnTo>
                  <a:lnTo>
                    <a:pt x="6930" y="17598"/>
                  </a:lnTo>
                  <a:cubicBezTo>
                    <a:pt x="6978" y="17562"/>
                    <a:pt x="7014" y="17550"/>
                    <a:pt x="7073" y="17538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23"/>
            <p:cNvSpPr/>
            <p:nvPr/>
          </p:nvSpPr>
          <p:spPr>
            <a:xfrm>
              <a:off x="2293425" y="1714325"/>
              <a:ext cx="141725" cy="60150"/>
            </a:xfrm>
            <a:custGeom>
              <a:avLst/>
              <a:gdLst/>
              <a:ahLst/>
              <a:cxnLst/>
              <a:rect l="l" t="t" r="r" b="b"/>
              <a:pathLst>
                <a:path w="5669" h="2406" extrusionOk="0">
                  <a:moveTo>
                    <a:pt x="60" y="1"/>
                  </a:moveTo>
                  <a:cubicBezTo>
                    <a:pt x="60" y="120"/>
                    <a:pt x="48" y="251"/>
                    <a:pt x="1" y="370"/>
                  </a:cubicBezTo>
                  <a:lnTo>
                    <a:pt x="5620" y="2406"/>
                  </a:lnTo>
                  <a:cubicBezTo>
                    <a:pt x="5620" y="2287"/>
                    <a:pt x="5644" y="2156"/>
                    <a:pt x="5668" y="2037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23"/>
            <p:cNvSpPr/>
            <p:nvPr/>
          </p:nvSpPr>
          <p:spPr>
            <a:xfrm>
              <a:off x="1976725" y="1600625"/>
              <a:ext cx="267625" cy="103300"/>
            </a:xfrm>
            <a:custGeom>
              <a:avLst/>
              <a:gdLst/>
              <a:ahLst/>
              <a:cxnLst/>
              <a:rect l="l" t="t" r="r" b="b"/>
              <a:pathLst>
                <a:path w="10705" h="4132" extrusionOk="0">
                  <a:moveTo>
                    <a:pt x="108" y="0"/>
                  </a:moveTo>
                  <a:cubicBezTo>
                    <a:pt x="108" y="120"/>
                    <a:pt x="60" y="239"/>
                    <a:pt x="0" y="334"/>
                  </a:cubicBezTo>
                  <a:lnTo>
                    <a:pt x="10490" y="4132"/>
                  </a:lnTo>
                  <a:cubicBezTo>
                    <a:pt x="10561" y="4013"/>
                    <a:pt x="10621" y="3906"/>
                    <a:pt x="10704" y="3822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23"/>
            <p:cNvSpPr/>
            <p:nvPr/>
          </p:nvSpPr>
          <p:spPr>
            <a:xfrm>
              <a:off x="1969275" y="1610450"/>
              <a:ext cx="477475" cy="573900"/>
            </a:xfrm>
            <a:custGeom>
              <a:avLst/>
              <a:gdLst/>
              <a:ahLst/>
              <a:cxnLst/>
              <a:rect l="l" t="t" r="r" b="b"/>
              <a:pathLst>
                <a:path w="19099" h="22956" extrusionOk="0">
                  <a:moveTo>
                    <a:pt x="275" y="0"/>
                  </a:moveTo>
                  <a:cubicBezTo>
                    <a:pt x="203" y="108"/>
                    <a:pt x="108" y="179"/>
                    <a:pt x="1" y="262"/>
                  </a:cubicBezTo>
                  <a:lnTo>
                    <a:pt x="18825" y="22956"/>
                  </a:lnTo>
                  <a:cubicBezTo>
                    <a:pt x="18896" y="22848"/>
                    <a:pt x="18991" y="22777"/>
                    <a:pt x="19098" y="22717"/>
                  </a:cubicBezTo>
                  <a:lnTo>
                    <a:pt x="18682" y="2222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23"/>
            <p:cNvSpPr/>
            <p:nvPr/>
          </p:nvSpPr>
          <p:spPr>
            <a:xfrm>
              <a:off x="1726400" y="1324400"/>
              <a:ext cx="224450" cy="261075"/>
            </a:xfrm>
            <a:custGeom>
              <a:avLst/>
              <a:gdLst/>
              <a:ahLst/>
              <a:cxnLst/>
              <a:rect l="l" t="t" r="r" b="b"/>
              <a:pathLst>
                <a:path w="8978" h="10443" extrusionOk="0">
                  <a:moveTo>
                    <a:pt x="0" y="0"/>
                  </a:moveTo>
                  <a:lnTo>
                    <a:pt x="8680" y="10442"/>
                  </a:lnTo>
                  <a:cubicBezTo>
                    <a:pt x="8763" y="10359"/>
                    <a:pt x="8870" y="10287"/>
                    <a:pt x="8978" y="10240"/>
                  </a:cubicBezTo>
                  <a:lnTo>
                    <a:pt x="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23"/>
            <p:cNvSpPr/>
            <p:nvPr/>
          </p:nvSpPr>
          <p:spPr>
            <a:xfrm>
              <a:off x="1592450" y="1416675"/>
              <a:ext cx="110450" cy="205100"/>
            </a:xfrm>
            <a:custGeom>
              <a:avLst/>
              <a:gdLst/>
              <a:ahLst/>
              <a:cxnLst/>
              <a:rect l="l" t="t" r="r" b="b"/>
              <a:pathLst>
                <a:path w="4418" h="8204" extrusionOk="0">
                  <a:moveTo>
                    <a:pt x="334" y="0"/>
                  </a:moveTo>
                  <a:cubicBezTo>
                    <a:pt x="239" y="60"/>
                    <a:pt x="155" y="108"/>
                    <a:pt x="48" y="131"/>
                  </a:cubicBezTo>
                  <a:cubicBezTo>
                    <a:pt x="44" y="127"/>
                    <a:pt x="39" y="126"/>
                    <a:pt x="33" y="126"/>
                  </a:cubicBezTo>
                  <a:cubicBezTo>
                    <a:pt x="22" y="126"/>
                    <a:pt x="8" y="131"/>
                    <a:pt x="0" y="131"/>
                  </a:cubicBezTo>
                  <a:lnTo>
                    <a:pt x="4108" y="8204"/>
                  </a:lnTo>
                  <a:cubicBezTo>
                    <a:pt x="4203" y="8132"/>
                    <a:pt x="4299" y="8073"/>
                    <a:pt x="4418" y="802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23"/>
            <p:cNvSpPr/>
            <p:nvPr/>
          </p:nvSpPr>
          <p:spPr>
            <a:xfrm>
              <a:off x="1346575" y="1669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1593350" y="1324400"/>
              <a:ext cx="59850" cy="58675"/>
            </a:xfrm>
            <a:custGeom>
              <a:avLst/>
              <a:gdLst/>
              <a:ahLst/>
              <a:cxnLst/>
              <a:rect l="l" t="t" r="r" b="b"/>
              <a:pathLst>
                <a:path w="2394" h="2347" extrusionOk="0">
                  <a:moveTo>
                    <a:pt x="1905" y="0"/>
                  </a:moveTo>
                  <a:lnTo>
                    <a:pt x="0" y="2191"/>
                  </a:lnTo>
                  <a:cubicBezTo>
                    <a:pt x="119" y="2215"/>
                    <a:pt x="238" y="2275"/>
                    <a:pt x="334" y="2346"/>
                  </a:cubicBezTo>
                  <a:lnTo>
                    <a:pt x="2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1345100" y="1669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1348075" y="1670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1354625" y="1406550"/>
              <a:ext cx="219700" cy="254225"/>
            </a:xfrm>
            <a:custGeom>
              <a:avLst/>
              <a:gdLst/>
              <a:ahLst/>
              <a:cxnLst/>
              <a:rect l="l" t="t" r="r" b="b"/>
              <a:pathLst>
                <a:path w="8788" h="10169" extrusionOk="0">
                  <a:moveTo>
                    <a:pt x="8573" y="1"/>
                  </a:moveTo>
                  <a:lnTo>
                    <a:pt x="215" y="9561"/>
                  </a:lnTo>
                  <a:lnTo>
                    <a:pt x="0" y="10169"/>
                  </a:lnTo>
                  <a:lnTo>
                    <a:pt x="0" y="10169"/>
                  </a:lnTo>
                  <a:lnTo>
                    <a:pt x="167" y="10157"/>
                  </a:lnTo>
                  <a:lnTo>
                    <a:pt x="8787" y="322"/>
                  </a:lnTo>
                  <a:cubicBezTo>
                    <a:pt x="8692" y="227"/>
                    <a:pt x="8620" y="120"/>
                    <a:pt x="857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1345700" y="1669675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0" y="1"/>
                  </a:moveTo>
                  <a:cubicBezTo>
                    <a:pt x="0" y="13"/>
                    <a:pt x="24" y="13"/>
                    <a:pt x="24" y="13"/>
                  </a:cubicBezTo>
                  <a:cubicBezTo>
                    <a:pt x="24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23"/>
            <p:cNvSpPr/>
            <p:nvPr/>
          </p:nvSpPr>
          <p:spPr>
            <a:xfrm>
              <a:off x="1348675" y="1635750"/>
              <a:ext cx="339650" cy="34250"/>
            </a:xfrm>
            <a:custGeom>
              <a:avLst/>
              <a:gdLst/>
              <a:ahLst/>
              <a:cxnLst/>
              <a:rect l="l" t="t" r="r" b="b"/>
              <a:pathLst>
                <a:path w="13586" h="1370" extrusionOk="0">
                  <a:moveTo>
                    <a:pt x="13550" y="0"/>
                  </a:moveTo>
                  <a:lnTo>
                    <a:pt x="393" y="989"/>
                  </a:lnTo>
                  <a:lnTo>
                    <a:pt x="226" y="1001"/>
                  </a:lnTo>
                  <a:lnTo>
                    <a:pt x="131" y="1274"/>
                  </a:lnTo>
                  <a:lnTo>
                    <a:pt x="131" y="1286"/>
                  </a:lnTo>
                  <a:cubicBezTo>
                    <a:pt x="119" y="1298"/>
                    <a:pt x="119" y="1310"/>
                    <a:pt x="107" y="1334"/>
                  </a:cubicBezTo>
                  <a:lnTo>
                    <a:pt x="95" y="1346"/>
                  </a:lnTo>
                  <a:cubicBezTo>
                    <a:pt x="75" y="1356"/>
                    <a:pt x="63" y="1358"/>
                    <a:pt x="52" y="1366"/>
                  </a:cubicBezTo>
                  <a:lnTo>
                    <a:pt x="52" y="1366"/>
                  </a:lnTo>
                  <a:lnTo>
                    <a:pt x="13585" y="346"/>
                  </a:lnTo>
                  <a:cubicBezTo>
                    <a:pt x="13585" y="334"/>
                    <a:pt x="13585" y="334"/>
                    <a:pt x="13573" y="322"/>
                  </a:cubicBezTo>
                  <a:cubicBezTo>
                    <a:pt x="13550" y="227"/>
                    <a:pt x="13538" y="119"/>
                    <a:pt x="13550" y="0"/>
                  </a:cubicBezTo>
                  <a:close/>
                  <a:moveTo>
                    <a:pt x="52" y="1366"/>
                  </a:moveTo>
                  <a:lnTo>
                    <a:pt x="0" y="1370"/>
                  </a:lnTo>
                  <a:lnTo>
                    <a:pt x="48" y="1370"/>
                  </a:lnTo>
                  <a:cubicBezTo>
                    <a:pt x="49" y="1368"/>
                    <a:pt x="51" y="1367"/>
                    <a:pt x="52" y="1366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23"/>
            <p:cNvSpPr/>
            <p:nvPr/>
          </p:nvSpPr>
          <p:spPr>
            <a:xfrm>
              <a:off x="1346575" y="1669975"/>
              <a:ext cx="1225" cy="625"/>
            </a:xfrm>
            <a:custGeom>
              <a:avLst/>
              <a:gdLst/>
              <a:ahLst/>
              <a:cxnLst/>
              <a:rect l="l" t="t" r="r" b="b"/>
              <a:pathLst>
                <a:path w="49" h="25" extrusionOk="0">
                  <a:moveTo>
                    <a:pt x="49" y="24"/>
                  </a:moveTo>
                  <a:cubicBezTo>
                    <a:pt x="25" y="24"/>
                    <a:pt x="13" y="24"/>
                    <a:pt x="1" y="1"/>
                  </a:cubicBezTo>
                  <a:cubicBezTo>
                    <a:pt x="13" y="24"/>
                    <a:pt x="25" y="24"/>
                    <a:pt x="49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23"/>
            <p:cNvSpPr/>
            <p:nvPr/>
          </p:nvSpPr>
          <p:spPr>
            <a:xfrm>
              <a:off x="1346575" y="1669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23"/>
            <p:cNvSpPr/>
            <p:nvPr/>
          </p:nvSpPr>
          <p:spPr>
            <a:xfrm>
              <a:off x="1345100" y="1669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lnTo>
                    <a:pt x="0" y="1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23"/>
            <p:cNvSpPr/>
            <p:nvPr/>
          </p:nvSpPr>
          <p:spPr>
            <a:xfrm>
              <a:off x="1349275" y="1670125"/>
              <a:ext cx="300" cy="475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0" y="1"/>
                  </a:moveTo>
                  <a:cubicBezTo>
                    <a:pt x="9" y="1"/>
                    <a:pt x="6" y="7"/>
                    <a:pt x="0" y="18"/>
                  </a:cubicBezTo>
                  <a:lnTo>
                    <a:pt x="12" y="18"/>
                  </a:lnTo>
                  <a:cubicBezTo>
                    <a:pt x="12" y="7"/>
                    <a:pt x="12" y="1"/>
                    <a:pt x="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23"/>
            <p:cNvSpPr/>
            <p:nvPr/>
          </p:nvSpPr>
          <p:spPr>
            <a:xfrm>
              <a:off x="1351050" y="16690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3"/>
                  </a:moveTo>
                  <a:lnTo>
                    <a:pt x="0" y="1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23"/>
            <p:cNvSpPr/>
            <p:nvPr/>
          </p:nvSpPr>
          <p:spPr>
            <a:xfrm>
              <a:off x="992675" y="1324400"/>
              <a:ext cx="353050" cy="345000"/>
            </a:xfrm>
            <a:custGeom>
              <a:avLst/>
              <a:gdLst/>
              <a:ahLst/>
              <a:cxnLst/>
              <a:rect l="l" t="t" r="r" b="b"/>
              <a:pathLst>
                <a:path w="14122" h="13800" extrusionOk="0">
                  <a:moveTo>
                    <a:pt x="0" y="0"/>
                  </a:moveTo>
                  <a:lnTo>
                    <a:pt x="14085" y="13800"/>
                  </a:lnTo>
                  <a:cubicBezTo>
                    <a:pt x="14038" y="13752"/>
                    <a:pt x="14026" y="13681"/>
                    <a:pt x="14038" y="13609"/>
                  </a:cubicBezTo>
                  <a:lnTo>
                    <a:pt x="14121" y="1333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23"/>
            <p:cNvSpPr/>
            <p:nvPr/>
          </p:nvSpPr>
          <p:spPr>
            <a:xfrm>
              <a:off x="1346275" y="1669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3" y="1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23"/>
            <p:cNvSpPr/>
            <p:nvPr/>
          </p:nvSpPr>
          <p:spPr>
            <a:xfrm>
              <a:off x="1348075" y="1670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23"/>
            <p:cNvSpPr/>
            <p:nvPr/>
          </p:nvSpPr>
          <p:spPr>
            <a:xfrm>
              <a:off x="1351050" y="1669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23"/>
            <p:cNvSpPr/>
            <p:nvPr/>
          </p:nvSpPr>
          <p:spPr>
            <a:xfrm>
              <a:off x="1351950" y="16676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0"/>
                    <a:pt x="0" y="12"/>
                    <a:pt x="0" y="0"/>
                  </a:cubicBez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23"/>
            <p:cNvSpPr/>
            <p:nvPr/>
          </p:nvSpPr>
          <p:spPr>
            <a:xfrm>
              <a:off x="1343300" y="1324400"/>
              <a:ext cx="127425" cy="346500"/>
            </a:xfrm>
            <a:custGeom>
              <a:avLst/>
              <a:gdLst/>
              <a:ahLst/>
              <a:cxnLst/>
              <a:rect l="l" t="t" r="r" b="b"/>
              <a:pathLst>
                <a:path w="5097" h="13860" extrusionOk="0">
                  <a:moveTo>
                    <a:pt x="4716" y="0"/>
                  </a:moveTo>
                  <a:lnTo>
                    <a:pt x="120" y="13335"/>
                  </a:lnTo>
                  <a:lnTo>
                    <a:pt x="25" y="13609"/>
                  </a:lnTo>
                  <a:cubicBezTo>
                    <a:pt x="1" y="13681"/>
                    <a:pt x="25" y="13752"/>
                    <a:pt x="72" y="13800"/>
                  </a:cubicBezTo>
                  <a:lnTo>
                    <a:pt x="84" y="13812"/>
                  </a:lnTo>
                  <a:cubicBezTo>
                    <a:pt x="84" y="13812"/>
                    <a:pt x="96" y="13812"/>
                    <a:pt x="96" y="13824"/>
                  </a:cubicBezTo>
                  <a:cubicBezTo>
                    <a:pt x="96" y="13824"/>
                    <a:pt x="120" y="13824"/>
                    <a:pt x="120" y="13847"/>
                  </a:cubicBezTo>
                  <a:lnTo>
                    <a:pt x="132" y="13847"/>
                  </a:lnTo>
                  <a:cubicBezTo>
                    <a:pt x="144" y="13847"/>
                    <a:pt x="156" y="13859"/>
                    <a:pt x="180" y="13859"/>
                  </a:cubicBezTo>
                  <a:cubicBezTo>
                    <a:pt x="180" y="13847"/>
                    <a:pt x="180" y="13847"/>
                    <a:pt x="191" y="13847"/>
                  </a:cubicBezTo>
                  <a:lnTo>
                    <a:pt x="251" y="13847"/>
                  </a:lnTo>
                  <a:cubicBezTo>
                    <a:pt x="263" y="13847"/>
                    <a:pt x="275" y="13824"/>
                    <a:pt x="299" y="13812"/>
                  </a:cubicBezTo>
                  <a:lnTo>
                    <a:pt x="310" y="13800"/>
                  </a:lnTo>
                  <a:cubicBezTo>
                    <a:pt x="322" y="13788"/>
                    <a:pt x="322" y="13764"/>
                    <a:pt x="334" y="13752"/>
                  </a:cubicBezTo>
                  <a:lnTo>
                    <a:pt x="334" y="13740"/>
                  </a:lnTo>
                  <a:lnTo>
                    <a:pt x="430" y="13466"/>
                  </a:lnTo>
                  <a:lnTo>
                    <a:pt x="632" y="12847"/>
                  </a:lnTo>
                  <a:lnTo>
                    <a:pt x="509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23"/>
            <p:cNvSpPr/>
            <p:nvPr/>
          </p:nvSpPr>
          <p:spPr>
            <a:xfrm>
              <a:off x="2236875" y="1685475"/>
              <a:ext cx="58075" cy="57750"/>
            </a:xfrm>
            <a:custGeom>
              <a:avLst/>
              <a:gdLst/>
              <a:ahLst/>
              <a:cxnLst/>
              <a:rect l="l" t="t" r="r" b="b"/>
              <a:pathLst>
                <a:path w="2323" h="2310" extrusionOk="0">
                  <a:moveTo>
                    <a:pt x="1174" y="0"/>
                  </a:moveTo>
                  <a:cubicBezTo>
                    <a:pt x="1081" y="0"/>
                    <a:pt x="987" y="12"/>
                    <a:pt x="893" y="35"/>
                  </a:cubicBezTo>
                  <a:cubicBezTo>
                    <a:pt x="774" y="71"/>
                    <a:pt x="655" y="119"/>
                    <a:pt x="572" y="190"/>
                  </a:cubicBezTo>
                  <a:cubicBezTo>
                    <a:pt x="465" y="250"/>
                    <a:pt x="370" y="333"/>
                    <a:pt x="298" y="428"/>
                  </a:cubicBezTo>
                  <a:cubicBezTo>
                    <a:pt x="227" y="512"/>
                    <a:pt x="155" y="631"/>
                    <a:pt x="108" y="738"/>
                  </a:cubicBezTo>
                  <a:cubicBezTo>
                    <a:pt x="12" y="964"/>
                    <a:pt x="0" y="1202"/>
                    <a:pt x="60" y="1440"/>
                  </a:cubicBezTo>
                  <a:cubicBezTo>
                    <a:pt x="200" y="1948"/>
                    <a:pt x="665" y="2309"/>
                    <a:pt x="1168" y="2309"/>
                  </a:cubicBezTo>
                  <a:cubicBezTo>
                    <a:pt x="1219" y="2309"/>
                    <a:pt x="1270" y="2305"/>
                    <a:pt x="1322" y="2298"/>
                  </a:cubicBezTo>
                  <a:cubicBezTo>
                    <a:pt x="1370" y="2298"/>
                    <a:pt x="1417" y="2286"/>
                    <a:pt x="1465" y="2274"/>
                  </a:cubicBezTo>
                  <a:lnTo>
                    <a:pt x="1477" y="2274"/>
                  </a:lnTo>
                  <a:cubicBezTo>
                    <a:pt x="1596" y="2238"/>
                    <a:pt x="1715" y="2202"/>
                    <a:pt x="1798" y="2119"/>
                  </a:cubicBezTo>
                  <a:cubicBezTo>
                    <a:pt x="2025" y="1976"/>
                    <a:pt x="2191" y="1762"/>
                    <a:pt x="2263" y="1512"/>
                  </a:cubicBezTo>
                  <a:cubicBezTo>
                    <a:pt x="2310" y="1393"/>
                    <a:pt x="2322" y="1274"/>
                    <a:pt x="2322" y="1143"/>
                  </a:cubicBezTo>
                  <a:cubicBezTo>
                    <a:pt x="2322" y="1071"/>
                    <a:pt x="2310" y="964"/>
                    <a:pt x="2298" y="869"/>
                  </a:cubicBezTo>
                  <a:cubicBezTo>
                    <a:pt x="2157" y="345"/>
                    <a:pt x="1684" y="0"/>
                    <a:pt x="117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23"/>
            <p:cNvSpPr/>
            <p:nvPr/>
          </p:nvSpPr>
          <p:spPr>
            <a:xfrm>
              <a:off x="2434225" y="1733500"/>
              <a:ext cx="85450" cy="81450"/>
            </a:xfrm>
            <a:custGeom>
              <a:avLst/>
              <a:gdLst/>
              <a:ahLst/>
              <a:cxnLst/>
              <a:rect l="l" t="t" r="r" b="b"/>
              <a:pathLst>
                <a:path w="3418" h="3258" extrusionOk="0">
                  <a:moveTo>
                    <a:pt x="1610" y="0"/>
                  </a:moveTo>
                  <a:cubicBezTo>
                    <a:pt x="1558" y="0"/>
                    <a:pt x="1505" y="3"/>
                    <a:pt x="1453" y="8"/>
                  </a:cubicBezTo>
                  <a:cubicBezTo>
                    <a:pt x="1381" y="19"/>
                    <a:pt x="1310" y="19"/>
                    <a:pt x="1227" y="55"/>
                  </a:cubicBezTo>
                  <a:cubicBezTo>
                    <a:pt x="1191" y="67"/>
                    <a:pt x="1155" y="79"/>
                    <a:pt x="1108" y="79"/>
                  </a:cubicBezTo>
                  <a:cubicBezTo>
                    <a:pt x="560" y="281"/>
                    <a:pt x="179" y="722"/>
                    <a:pt x="36" y="1258"/>
                  </a:cubicBezTo>
                  <a:cubicBezTo>
                    <a:pt x="12" y="1377"/>
                    <a:pt x="0" y="1496"/>
                    <a:pt x="0" y="1627"/>
                  </a:cubicBezTo>
                  <a:cubicBezTo>
                    <a:pt x="0" y="1770"/>
                    <a:pt x="12" y="1901"/>
                    <a:pt x="36" y="2032"/>
                  </a:cubicBezTo>
                  <a:cubicBezTo>
                    <a:pt x="203" y="2686"/>
                    <a:pt x="750" y="3151"/>
                    <a:pt x="1381" y="3234"/>
                  </a:cubicBezTo>
                  <a:cubicBezTo>
                    <a:pt x="1501" y="3258"/>
                    <a:pt x="1620" y="3258"/>
                    <a:pt x="1739" y="3258"/>
                  </a:cubicBezTo>
                  <a:cubicBezTo>
                    <a:pt x="1822" y="3258"/>
                    <a:pt x="1929" y="3234"/>
                    <a:pt x="2012" y="3210"/>
                  </a:cubicBezTo>
                  <a:cubicBezTo>
                    <a:pt x="2882" y="2984"/>
                    <a:pt x="3417" y="2091"/>
                    <a:pt x="3191" y="1210"/>
                  </a:cubicBezTo>
                  <a:cubicBezTo>
                    <a:pt x="3084" y="817"/>
                    <a:pt x="2834" y="484"/>
                    <a:pt x="2524" y="281"/>
                  </a:cubicBezTo>
                  <a:cubicBezTo>
                    <a:pt x="2417" y="198"/>
                    <a:pt x="2310" y="162"/>
                    <a:pt x="2191" y="115"/>
                  </a:cubicBezTo>
                  <a:cubicBezTo>
                    <a:pt x="2020" y="39"/>
                    <a:pt x="1818" y="0"/>
                    <a:pt x="161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23"/>
            <p:cNvSpPr/>
            <p:nvPr/>
          </p:nvSpPr>
          <p:spPr>
            <a:xfrm>
              <a:off x="2630075" y="1418625"/>
              <a:ext cx="41100" cy="40925"/>
            </a:xfrm>
            <a:custGeom>
              <a:avLst/>
              <a:gdLst/>
              <a:ahLst/>
              <a:cxnLst/>
              <a:rect l="l" t="t" r="r" b="b"/>
              <a:pathLst>
                <a:path w="1644" h="1637" extrusionOk="0">
                  <a:moveTo>
                    <a:pt x="848" y="0"/>
                  </a:moveTo>
                  <a:cubicBezTo>
                    <a:pt x="779" y="0"/>
                    <a:pt x="706" y="10"/>
                    <a:pt x="632" y="30"/>
                  </a:cubicBezTo>
                  <a:cubicBezTo>
                    <a:pt x="525" y="53"/>
                    <a:pt x="417" y="101"/>
                    <a:pt x="334" y="161"/>
                  </a:cubicBezTo>
                  <a:cubicBezTo>
                    <a:pt x="239" y="232"/>
                    <a:pt x="167" y="315"/>
                    <a:pt x="108" y="411"/>
                  </a:cubicBezTo>
                  <a:cubicBezTo>
                    <a:pt x="48" y="518"/>
                    <a:pt x="24" y="637"/>
                    <a:pt x="1" y="756"/>
                  </a:cubicBezTo>
                  <a:cubicBezTo>
                    <a:pt x="1" y="851"/>
                    <a:pt x="1" y="923"/>
                    <a:pt x="36" y="1006"/>
                  </a:cubicBezTo>
                  <a:cubicBezTo>
                    <a:pt x="84" y="1173"/>
                    <a:pt x="155" y="1327"/>
                    <a:pt x="274" y="1423"/>
                  </a:cubicBezTo>
                  <a:cubicBezTo>
                    <a:pt x="358" y="1506"/>
                    <a:pt x="465" y="1577"/>
                    <a:pt x="584" y="1601"/>
                  </a:cubicBezTo>
                  <a:cubicBezTo>
                    <a:pt x="650" y="1625"/>
                    <a:pt x="721" y="1637"/>
                    <a:pt x="794" y="1637"/>
                  </a:cubicBezTo>
                  <a:cubicBezTo>
                    <a:pt x="867" y="1637"/>
                    <a:pt x="941" y="1625"/>
                    <a:pt x="1013" y="1601"/>
                  </a:cubicBezTo>
                  <a:cubicBezTo>
                    <a:pt x="1358" y="1530"/>
                    <a:pt x="1596" y="1232"/>
                    <a:pt x="1632" y="887"/>
                  </a:cubicBezTo>
                  <a:cubicBezTo>
                    <a:pt x="1644" y="803"/>
                    <a:pt x="1632" y="708"/>
                    <a:pt x="1596" y="625"/>
                  </a:cubicBezTo>
                  <a:cubicBezTo>
                    <a:pt x="1584" y="589"/>
                    <a:pt x="1584" y="565"/>
                    <a:pt x="1572" y="530"/>
                  </a:cubicBezTo>
                  <a:cubicBezTo>
                    <a:pt x="1548" y="446"/>
                    <a:pt x="1489" y="351"/>
                    <a:pt x="1417" y="268"/>
                  </a:cubicBezTo>
                  <a:cubicBezTo>
                    <a:pt x="1322" y="172"/>
                    <a:pt x="1227" y="101"/>
                    <a:pt x="1120" y="53"/>
                  </a:cubicBezTo>
                  <a:cubicBezTo>
                    <a:pt x="1037" y="19"/>
                    <a:pt x="945" y="0"/>
                    <a:pt x="84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23"/>
            <p:cNvSpPr/>
            <p:nvPr/>
          </p:nvSpPr>
          <p:spPr>
            <a:xfrm>
              <a:off x="2338375" y="139545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45" y="0"/>
                  </a:moveTo>
                  <a:cubicBezTo>
                    <a:pt x="601" y="0"/>
                    <a:pt x="557" y="5"/>
                    <a:pt x="512" y="16"/>
                  </a:cubicBezTo>
                  <a:cubicBezTo>
                    <a:pt x="191" y="87"/>
                    <a:pt x="1" y="421"/>
                    <a:pt x="96" y="718"/>
                  </a:cubicBezTo>
                  <a:cubicBezTo>
                    <a:pt x="157" y="982"/>
                    <a:pt x="399" y="1151"/>
                    <a:pt x="653" y="1151"/>
                  </a:cubicBezTo>
                  <a:cubicBezTo>
                    <a:pt x="698" y="1151"/>
                    <a:pt x="742" y="1146"/>
                    <a:pt x="786" y="1135"/>
                  </a:cubicBezTo>
                  <a:cubicBezTo>
                    <a:pt x="1108" y="1064"/>
                    <a:pt x="1298" y="730"/>
                    <a:pt x="1203" y="433"/>
                  </a:cubicBezTo>
                  <a:cubicBezTo>
                    <a:pt x="1132" y="169"/>
                    <a:pt x="897" y="0"/>
                    <a:pt x="6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23"/>
            <p:cNvSpPr/>
            <p:nvPr/>
          </p:nvSpPr>
          <p:spPr>
            <a:xfrm>
              <a:off x="3084300" y="1355525"/>
              <a:ext cx="30375" cy="29150"/>
            </a:xfrm>
            <a:custGeom>
              <a:avLst/>
              <a:gdLst/>
              <a:ahLst/>
              <a:cxnLst/>
              <a:rect l="l" t="t" r="r" b="b"/>
              <a:pathLst>
                <a:path w="1215" h="1166" extrusionOk="0">
                  <a:moveTo>
                    <a:pt x="581" y="1"/>
                  </a:moveTo>
                  <a:cubicBezTo>
                    <a:pt x="531" y="1"/>
                    <a:pt x="483" y="9"/>
                    <a:pt x="441" y="18"/>
                  </a:cubicBezTo>
                  <a:cubicBezTo>
                    <a:pt x="310" y="53"/>
                    <a:pt x="191" y="137"/>
                    <a:pt x="108" y="244"/>
                  </a:cubicBezTo>
                  <a:lnTo>
                    <a:pt x="108" y="256"/>
                  </a:lnTo>
                  <a:cubicBezTo>
                    <a:pt x="48" y="339"/>
                    <a:pt x="24" y="434"/>
                    <a:pt x="1" y="530"/>
                  </a:cubicBezTo>
                  <a:cubicBezTo>
                    <a:pt x="1" y="589"/>
                    <a:pt x="1" y="660"/>
                    <a:pt x="24" y="732"/>
                  </a:cubicBezTo>
                  <a:cubicBezTo>
                    <a:pt x="36" y="791"/>
                    <a:pt x="48" y="839"/>
                    <a:pt x="84" y="887"/>
                  </a:cubicBezTo>
                  <a:cubicBezTo>
                    <a:pt x="96" y="899"/>
                    <a:pt x="96" y="911"/>
                    <a:pt x="108" y="934"/>
                  </a:cubicBezTo>
                  <a:cubicBezTo>
                    <a:pt x="191" y="1030"/>
                    <a:pt x="286" y="1113"/>
                    <a:pt x="405" y="1137"/>
                  </a:cubicBezTo>
                  <a:cubicBezTo>
                    <a:pt x="429" y="1137"/>
                    <a:pt x="453" y="1149"/>
                    <a:pt x="465" y="1149"/>
                  </a:cubicBezTo>
                  <a:cubicBezTo>
                    <a:pt x="508" y="1159"/>
                    <a:pt x="546" y="1165"/>
                    <a:pt x="583" y="1165"/>
                  </a:cubicBezTo>
                  <a:cubicBezTo>
                    <a:pt x="629" y="1165"/>
                    <a:pt x="674" y="1156"/>
                    <a:pt x="727" y="1137"/>
                  </a:cubicBezTo>
                  <a:cubicBezTo>
                    <a:pt x="786" y="1125"/>
                    <a:pt x="822" y="1113"/>
                    <a:pt x="870" y="1077"/>
                  </a:cubicBezTo>
                  <a:cubicBezTo>
                    <a:pt x="1096" y="946"/>
                    <a:pt x="1215" y="696"/>
                    <a:pt x="1132" y="434"/>
                  </a:cubicBezTo>
                  <a:cubicBezTo>
                    <a:pt x="1108" y="339"/>
                    <a:pt x="1048" y="232"/>
                    <a:pt x="977" y="160"/>
                  </a:cubicBezTo>
                  <a:cubicBezTo>
                    <a:pt x="882" y="77"/>
                    <a:pt x="763" y="18"/>
                    <a:pt x="644" y="6"/>
                  </a:cubicBezTo>
                  <a:cubicBezTo>
                    <a:pt x="623" y="2"/>
                    <a:pt x="602" y="1"/>
                    <a:pt x="5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23"/>
            <p:cNvSpPr/>
            <p:nvPr/>
          </p:nvSpPr>
          <p:spPr>
            <a:xfrm>
              <a:off x="1937425" y="1579200"/>
              <a:ext cx="42300" cy="40575"/>
            </a:xfrm>
            <a:custGeom>
              <a:avLst/>
              <a:gdLst/>
              <a:ahLst/>
              <a:cxnLst/>
              <a:rect l="l" t="t" r="r" b="b"/>
              <a:pathLst>
                <a:path w="1692" h="1623" extrusionOk="0">
                  <a:moveTo>
                    <a:pt x="863" y="1"/>
                  </a:moveTo>
                  <a:cubicBezTo>
                    <a:pt x="799" y="1"/>
                    <a:pt x="734" y="8"/>
                    <a:pt x="668" y="24"/>
                  </a:cubicBezTo>
                  <a:lnTo>
                    <a:pt x="537" y="60"/>
                  </a:lnTo>
                  <a:cubicBezTo>
                    <a:pt x="418" y="107"/>
                    <a:pt x="322" y="179"/>
                    <a:pt x="239" y="274"/>
                  </a:cubicBezTo>
                  <a:cubicBezTo>
                    <a:pt x="72" y="465"/>
                    <a:pt x="1" y="738"/>
                    <a:pt x="72" y="1000"/>
                  </a:cubicBezTo>
                  <a:cubicBezTo>
                    <a:pt x="163" y="1363"/>
                    <a:pt x="492" y="1623"/>
                    <a:pt x="857" y="1623"/>
                  </a:cubicBezTo>
                  <a:cubicBezTo>
                    <a:pt x="924" y="1623"/>
                    <a:pt x="992" y="1614"/>
                    <a:pt x="1060" y="1596"/>
                  </a:cubicBezTo>
                  <a:cubicBezTo>
                    <a:pt x="1132" y="1584"/>
                    <a:pt x="1203" y="1548"/>
                    <a:pt x="1263" y="1524"/>
                  </a:cubicBezTo>
                  <a:cubicBezTo>
                    <a:pt x="1382" y="1453"/>
                    <a:pt x="1477" y="1358"/>
                    <a:pt x="1549" y="1250"/>
                  </a:cubicBezTo>
                  <a:cubicBezTo>
                    <a:pt x="1561" y="1238"/>
                    <a:pt x="1572" y="1215"/>
                    <a:pt x="1596" y="1191"/>
                  </a:cubicBezTo>
                  <a:cubicBezTo>
                    <a:pt x="1656" y="1096"/>
                    <a:pt x="1680" y="977"/>
                    <a:pt x="1691" y="857"/>
                  </a:cubicBezTo>
                  <a:cubicBezTo>
                    <a:pt x="1691" y="762"/>
                    <a:pt x="1691" y="691"/>
                    <a:pt x="1668" y="596"/>
                  </a:cubicBezTo>
                  <a:cubicBezTo>
                    <a:pt x="1656" y="536"/>
                    <a:pt x="1620" y="476"/>
                    <a:pt x="1596" y="417"/>
                  </a:cubicBezTo>
                  <a:cubicBezTo>
                    <a:pt x="1537" y="322"/>
                    <a:pt x="1453" y="215"/>
                    <a:pt x="1358" y="155"/>
                  </a:cubicBezTo>
                  <a:cubicBezTo>
                    <a:pt x="1209" y="59"/>
                    <a:pt x="1041" y="1"/>
                    <a:pt x="8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23"/>
            <p:cNvSpPr/>
            <p:nvPr/>
          </p:nvSpPr>
          <p:spPr>
            <a:xfrm>
              <a:off x="2435125" y="2175825"/>
              <a:ext cx="44075" cy="41075"/>
            </a:xfrm>
            <a:custGeom>
              <a:avLst/>
              <a:gdLst/>
              <a:ahLst/>
              <a:cxnLst/>
              <a:rect l="l" t="t" r="r" b="b"/>
              <a:pathLst>
                <a:path w="1763" h="1643" extrusionOk="0">
                  <a:moveTo>
                    <a:pt x="867" y="0"/>
                  </a:moveTo>
                  <a:cubicBezTo>
                    <a:pt x="796" y="0"/>
                    <a:pt x="723" y="8"/>
                    <a:pt x="655" y="31"/>
                  </a:cubicBezTo>
                  <a:cubicBezTo>
                    <a:pt x="643" y="31"/>
                    <a:pt x="643" y="31"/>
                    <a:pt x="631" y="43"/>
                  </a:cubicBezTo>
                  <a:cubicBezTo>
                    <a:pt x="583" y="55"/>
                    <a:pt x="524" y="67"/>
                    <a:pt x="476" y="102"/>
                  </a:cubicBezTo>
                  <a:cubicBezTo>
                    <a:pt x="369" y="162"/>
                    <a:pt x="274" y="233"/>
                    <a:pt x="191" y="341"/>
                  </a:cubicBezTo>
                  <a:cubicBezTo>
                    <a:pt x="60" y="531"/>
                    <a:pt x="0" y="769"/>
                    <a:pt x="60" y="1019"/>
                  </a:cubicBezTo>
                  <a:cubicBezTo>
                    <a:pt x="150" y="1390"/>
                    <a:pt x="484" y="1642"/>
                    <a:pt x="843" y="1642"/>
                  </a:cubicBezTo>
                  <a:cubicBezTo>
                    <a:pt x="911" y="1642"/>
                    <a:pt x="980" y="1633"/>
                    <a:pt x="1048" y="1615"/>
                  </a:cubicBezTo>
                  <a:cubicBezTo>
                    <a:pt x="1476" y="1519"/>
                    <a:pt x="1762" y="1067"/>
                    <a:pt x="1643" y="638"/>
                  </a:cubicBezTo>
                  <a:cubicBezTo>
                    <a:pt x="1607" y="519"/>
                    <a:pt x="1548" y="400"/>
                    <a:pt x="1476" y="305"/>
                  </a:cubicBezTo>
                  <a:cubicBezTo>
                    <a:pt x="1381" y="210"/>
                    <a:pt x="1298" y="126"/>
                    <a:pt x="1179" y="67"/>
                  </a:cubicBezTo>
                  <a:cubicBezTo>
                    <a:pt x="1119" y="43"/>
                    <a:pt x="1048" y="31"/>
                    <a:pt x="988" y="7"/>
                  </a:cubicBezTo>
                  <a:cubicBezTo>
                    <a:pt x="949" y="3"/>
                    <a:pt x="908" y="0"/>
                    <a:pt x="8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23"/>
            <p:cNvSpPr/>
            <p:nvPr/>
          </p:nvSpPr>
          <p:spPr>
            <a:xfrm>
              <a:off x="874500" y="1324400"/>
              <a:ext cx="61050" cy="39475"/>
            </a:xfrm>
            <a:custGeom>
              <a:avLst/>
              <a:gdLst/>
              <a:ahLst/>
              <a:cxnLst/>
              <a:rect l="l" t="t" r="r" b="b"/>
              <a:pathLst>
                <a:path w="2442" h="1579" extrusionOk="0">
                  <a:moveTo>
                    <a:pt x="120" y="0"/>
                  </a:moveTo>
                  <a:cubicBezTo>
                    <a:pt x="12" y="215"/>
                    <a:pt x="1" y="465"/>
                    <a:pt x="60" y="715"/>
                  </a:cubicBezTo>
                  <a:cubicBezTo>
                    <a:pt x="182" y="1234"/>
                    <a:pt x="670" y="1579"/>
                    <a:pt x="1188" y="1579"/>
                  </a:cubicBezTo>
                  <a:cubicBezTo>
                    <a:pt x="1276" y="1579"/>
                    <a:pt x="1365" y="1569"/>
                    <a:pt x="1453" y="1548"/>
                  </a:cubicBezTo>
                  <a:cubicBezTo>
                    <a:pt x="2060" y="1394"/>
                    <a:pt x="2441" y="762"/>
                    <a:pt x="2287" y="143"/>
                  </a:cubicBezTo>
                  <a:cubicBezTo>
                    <a:pt x="2275" y="108"/>
                    <a:pt x="2263" y="48"/>
                    <a:pt x="22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23"/>
            <p:cNvSpPr/>
            <p:nvPr/>
          </p:nvSpPr>
          <p:spPr>
            <a:xfrm>
              <a:off x="1687100" y="1615750"/>
              <a:ext cx="48250" cy="45975"/>
            </a:xfrm>
            <a:custGeom>
              <a:avLst/>
              <a:gdLst/>
              <a:ahLst/>
              <a:cxnLst/>
              <a:rect l="l" t="t" r="r" b="b"/>
              <a:pathLst>
                <a:path w="1930" h="1839" extrusionOk="0">
                  <a:moveTo>
                    <a:pt x="912" y="0"/>
                  </a:moveTo>
                  <a:cubicBezTo>
                    <a:pt x="839" y="0"/>
                    <a:pt x="765" y="9"/>
                    <a:pt x="691" y="26"/>
                  </a:cubicBezTo>
                  <a:cubicBezTo>
                    <a:pt x="679" y="26"/>
                    <a:pt x="655" y="50"/>
                    <a:pt x="632" y="50"/>
                  </a:cubicBezTo>
                  <a:cubicBezTo>
                    <a:pt x="513" y="86"/>
                    <a:pt x="417" y="146"/>
                    <a:pt x="322" y="229"/>
                  </a:cubicBezTo>
                  <a:cubicBezTo>
                    <a:pt x="155" y="372"/>
                    <a:pt x="36" y="586"/>
                    <a:pt x="13" y="800"/>
                  </a:cubicBezTo>
                  <a:cubicBezTo>
                    <a:pt x="1" y="908"/>
                    <a:pt x="1" y="1027"/>
                    <a:pt x="24" y="1146"/>
                  </a:cubicBezTo>
                  <a:cubicBezTo>
                    <a:pt x="24" y="1158"/>
                    <a:pt x="24" y="1158"/>
                    <a:pt x="36" y="1181"/>
                  </a:cubicBezTo>
                  <a:cubicBezTo>
                    <a:pt x="158" y="1566"/>
                    <a:pt x="529" y="1839"/>
                    <a:pt x="930" y="1839"/>
                  </a:cubicBezTo>
                  <a:cubicBezTo>
                    <a:pt x="1001" y="1839"/>
                    <a:pt x="1072" y="1830"/>
                    <a:pt x="1144" y="1812"/>
                  </a:cubicBezTo>
                  <a:cubicBezTo>
                    <a:pt x="1620" y="1693"/>
                    <a:pt x="1929" y="1193"/>
                    <a:pt x="1810" y="705"/>
                  </a:cubicBezTo>
                  <a:cubicBezTo>
                    <a:pt x="1699" y="279"/>
                    <a:pt x="1328" y="0"/>
                    <a:pt x="9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23"/>
            <p:cNvSpPr/>
            <p:nvPr/>
          </p:nvSpPr>
          <p:spPr>
            <a:xfrm>
              <a:off x="2480650" y="1385525"/>
              <a:ext cx="17900" cy="16475"/>
            </a:xfrm>
            <a:custGeom>
              <a:avLst/>
              <a:gdLst/>
              <a:ahLst/>
              <a:cxnLst/>
              <a:rect l="l" t="t" r="r" b="b"/>
              <a:pathLst>
                <a:path w="716" h="659" extrusionOk="0">
                  <a:moveTo>
                    <a:pt x="365" y="1"/>
                  </a:moveTo>
                  <a:cubicBezTo>
                    <a:pt x="342" y="1"/>
                    <a:pt x="320" y="3"/>
                    <a:pt x="298" y="8"/>
                  </a:cubicBezTo>
                  <a:cubicBezTo>
                    <a:pt x="239" y="32"/>
                    <a:pt x="191" y="56"/>
                    <a:pt x="144" y="92"/>
                  </a:cubicBezTo>
                  <a:cubicBezTo>
                    <a:pt x="84" y="103"/>
                    <a:pt x="72" y="127"/>
                    <a:pt x="60" y="163"/>
                  </a:cubicBezTo>
                  <a:cubicBezTo>
                    <a:pt x="13" y="234"/>
                    <a:pt x="1" y="330"/>
                    <a:pt x="25" y="413"/>
                  </a:cubicBezTo>
                  <a:cubicBezTo>
                    <a:pt x="25" y="425"/>
                    <a:pt x="48" y="437"/>
                    <a:pt x="48" y="461"/>
                  </a:cubicBezTo>
                  <a:cubicBezTo>
                    <a:pt x="99" y="573"/>
                    <a:pt x="203" y="659"/>
                    <a:pt x="336" y="659"/>
                  </a:cubicBezTo>
                  <a:cubicBezTo>
                    <a:pt x="358" y="659"/>
                    <a:pt x="382" y="656"/>
                    <a:pt x="406" y="651"/>
                  </a:cubicBezTo>
                  <a:lnTo>
                    <a:pt x="441" y="651"/>
                  </a:lnTo>
                  <a:cubicBezTo>
                    <a:pt x="620" y="603"/>
                    <a:pt x="715" y="449"/>
                    <a:pt x="703" y="282"/>
                  </a:cubicBezTo>
                  <a:lnTo>
                    <a:pt x="703" y="246"/>
                  </a:lnTo>
                  <a:cubicBezTo>
                    <a:pt x="652" y="93"/>
                    <a:pt x="504" y="1"/>
                    <a:pt x="3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23"/>
            <p:cNvSpPr/>
            <p:nvPr/>
          </p:nvSpPr>
          <p:spPr>
            <a:xfrm>
              <a:off x="1565650" y="1378450"/>
              <a:ext cx="45875" cy="41525"/>
            </a:xfrm>
            <a:custGeom>
              <a:avLst/>
              <a:gdLst/>
              <a:ahLst/>
              <a:cxnLst/>
              <a:rect l="l" t="t" r="r" b="b"/>
              <a:pathLst>
                <a:path w="1835" h="1661" extrusionOk="0">
                  <a:moveTo>
                    <a:pt x="929" y="1"/>
                  </a:moveTo>
                  <a:cubicBezTo>
                    <a:pt x="856" y="1"/>
                    <a:pt x="787" y="10"/>
                    <a:pt x="715" y="29"/>
                  </a:cubicBezTo>
                  <a:cubicBezTo>
                    <a:pt x="275" y="124"/>
                    <a:pt x="1" y="589"/>
                    <a:pt x="120" y="1041"/>
                  </a:cubicBezTo>
                  <a:cubicBezTo>
                    <a:pt x="120" y="1065"/>
                    <a:pt x="132" y="1089"/>
                    <a:pt x="156" y="1113"/>
                  </a:cubicBezTo>
                  <a:cubicBezTo>
                    <a:pt x="191" y="1232"/>
                    <a:pt x="275" y="1351"/>
                    <a:pt x="358" y="1422"/>
                  </a:cubicBezTo>
                  <a:cubicBezTo>
                    <a:pt x="516" y="1570"/>
                    <a:pt x="730" y="1661"/>
                    <a:pt x="948" y="1661"/>
                  </a:cubicBezTo>
                  <a:cubicBezTo>
                    <a:pt x="993" y="1661"/>
                    <a:pt x="1039" y="1657"/>
                    <a:pt x="1084" y="1648"/>
                  </a:cubicBezTo>
                  <a:cubicBezTo>
                    <a:pt x="1108" y="1648"/>
                    <a:pt x="1120" y="1648"/>
                    <a:pt x="1144" y="1637"/>
                  </a:cubicBezTo>
                  <a:cubicBezTo>
                    <a:pt x="1251" y="1601"/>
                    <a:pt x="1334" y="1565"/>
                    <a:pt x="1430" y="1506"/>
                  </a:cubicBezTo>
                  <a:cubicBezTo>
                    <a:pt x="1692" y="1303"/>
                    <a:pt x="1834" y="970"/>
                    <a:pt x="1751" y="625"/>
                  </a:cubicBezTo>
                  <a:cubicBezTo>
                    <a:pt x="1715" y="422"/>
                    <a:pt x="1608" y="279"/>
                    <a:pt x="1453" y="172"/>
                  </a:cubicBezTo>
                  <a:cubicBezTo>
                    <a:pt x="1358" y="101"/>
                    <a:pt x="1239" y="41"/>
                    <a:pt x="1120" y="17"/>
                  </a:cubicBezTo>
                  <a:cubicBezTo>
                    <a:pt x="1050" y="7"/>
                    <a:pt x="988" y="1"/>
                    <a:pt x="9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8" name="Google Shape;1938;p23"/>
          <p:cNvGrpSpPr/>
          <p:nvPr/>
        </p:nvGrpSpPr>
        <p:grpSpPr>
          <a:xfrm flipH="1">
            <a:off x="87" y="-12"/>
            <a:ext cx="4037062" cy="1568292"/>
            <a:chOff x="874500" y="1324100"/>
            <a:chExt cx="2298225" cy="892800"/>
          </a:xfrm>
        </p:grpSpPr>
        <p:sp>
          <p:nvSpPr>
            <p:cNvPr id="1939" name="Google Shape;1939;p23"/>
            <p:cNvSpPr/>
            <p:nvPr/>
          </p:nvSpPr>
          <p:spPr>
            <a:xfrm>
              <a:off x="3108700" y="1324100"/>
              <a:ext cx="64025" cy="42300"/>
            </a:xfrm>
            <a:custGeom>
              <a:avLst/>
              <a:gdLst/>
              <a:ahLst/>
              <a:cxnLst/>
              <a:rect l="l" t="t" r="r" b="b"/>
              <a:pathLst>
                <a:path w="2561" h="1692" extrusionOk="0">
                  <a:moveTo>
                    <a:pt x="1918" y="1"/>
                  </a:moveTo>
                  <a:lnTo>
                    <a:pt x="1918" y="12"/>
                  </a:lnTo>
                  <a:lnTo>
                    <a:pt x="25" y="1334"/>
                  </a:lnTo>
                  <a:lnTo>
                    <a:pt x="1" y="1417"/>
                  </a:lnTo>
                  <a:cubicBezTo>
                    <a:pt x="72" y="1489"/>
                    <a:pt x="132" y="1572"/>
                    <a:pt x="156" y="1691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23"/>
            <p:cNvSpPr/>
            <p:nvPr/>
          </p:nvSpPr>
          <p:spPr>
            <a:xfrm>
              <a:off x="3100375" y="1324400"/>
              <a:ext cx="24425" cy="35450"/>
            </a:xfrm>
            <a:custGeom>
              <a:avLst/>
              <a:gdLst/>
              <a:ahLst/>
              <a:cxnLst/>
              <a:rect l="l" t="t" r="r" b="b"/>
              <a:pathLst>
                <a:path w="977" h="1418" extrusionOk="0">
                  <a:moveTo>
                    <a:pt x="572" y="0"/>
                  </a:moveTo>
                  <a:lnTo>
                    <a:pt x="1" y="1263"/>
                  </a:lnTo>
                  <a:cubicBezTo>
                    <a:pt x="120" y="1286"/>
                    <a:pt x="239" y="1346"/>
                    <a:pt x="334" y="1417"/>
                  </a:cubicBezTo>
                  <a:lnTo>
                    <a:pt x="358" y="1346"/>
                  </a:lnTo>
                  <a:lnTo>
                    <a:pt x="977" y="12"/>
                  </a:lnTo>
                  <a:lnTo>
                    <a:pt x="572" y="12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23"/>
            <p:cNvSpPr/>
            <p:nvPr/>
          </p:nvSpPr>
          <p:spPr>
            <a:xfrm>
              <a:off x="2658050" y="1324100"/>
              <a:ext cx="77725" cy="101225"/>
            </a:xfrm>
            <a:custGeom>
              <a:avLst/>
              <a:gdLst/>
              <a:ahLst/>
              <a:cxnLst/>
              <a:rect l="l" t="t" r="r" b="b"/>
              <a:pathLst>
                <a:path w="3109" h="4049" extrusionOk="0">
                  <a:moveTo>
                    <a:pt x="2668" y="1"/>
                  </a:moveTo>
                  <a:lnTo>
                    <a:pt x="1" y="3834"/>
                  </a:lnTo>
                  <a:cubicBezTo>
                    <a:pt x="120" y="3894"/>
                    <a:pt x="227" y="3953"/>
                    <a:pt x="298" y="4049"/>
                  </a:cubicBezTo>
                  <a:lnTo>
                    <a:pt x="31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3039950" y="1324100"/>
              <a:ext cx="46750" cy="37525"/>
            </a:xfrm>
            <a:custGeom>
              <a:avLst/>
              <a:gdLst/>
              <a:ahLst/>
              <a:cxnLst/>
              <a:rect l="l" t="t" r="r" b="b"/>
              <a:pathLst>
                <a:path w="1870" h="1501" extrusionOk="0">
                  <a:moveTo>
                    <a:pt x="1" y="1"/>
                  </a:moveTo>
                  <a:lnTo>
                    <a:pt x="1" y="12"/>
                  </a:lnTo>
                  <a:lnTo>
                    <a:pt x="1144" y="1239"/>
                  </a:lnTo>
                  <a:lnTo>
                    <a:pt x="1870" y="1501"/>
                  </a:lnTo>
                  <a:lnTo>
                    <a:pt x="1870" y="1489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3095625" y="1382750"/>
              <a:ext cx="10725" cy="6125"/>
            </a:xfrm>
            <a:custGeom>
              <a:avLst/>
              <a:gdLst/>
              <a:ahLst/>
              <a:cxnLst/>
              <a:rect l="l" t="t" r="r" b="b"/>
              <a:pathLst>
                <a:path w="429" h="245" extrusionOk="0">
                  <a:moveTo>
                    <a:pt x="405" y="0"/>
                  </a:moveTo>
                  <a:lnTo>
                    <a:pt x="405" y="0"/>
                  </a:lnTo>
                  <a:cubicBezTo>
                    <a:pt x="357" y="36"/>
                    <a:pt x="298" y="48"/>
                    <a:pt x="250" y="60"/>
                  </a:cubicBezTo>
                  <a:cubicBezTo>
                    <a:pt x="214" y="72"/>
                    <a:pt x="176" y="78"/>
                    <a:pt x="134" y="78"/>
                  </a:cubicBezTo>
                  <a:cubicBezTo>
                    <a:pt x="92" y="78"/>
                    <a:pt x="48" y="72"/>
                    <a:pt x="0" y="60"/>
                  </a:cubicBezTo>
                  <a:lnTo>
                    <a:pt x="0" y="60"/>
                  </a:lnTo>
                  <a:lnTo>
                    <a:pt x="107" y="179"/>
                  </a:lnTo>
                  <a:cubicBezTo>
                    <a:pt x="139" y="224"/>
                    <a:pt x="189" y="245"/>
                    <a:pt x="239" y="245"/>
                  </a:cubicBezTo>
                  <a:cubicBezTo>
                    <a:pt x="282" y="245"/>
                    <a:pt x="324" y="230"/>
                    <a:pt x="357" y="203"/>
                  </a:cubicBezTo>
                  <a:cubicBezTo>
                    <a:pt x="417" y="155"/>
                    <a:pt x="429" y="60"/>
                    <a:pt x="40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2519350" y="1324100"/>
              <a:ext cx="119375" cy="105400"/>
            </a:xfrm>
            <a:custGeom>
              <a:avLst/>
              <a:gdLst/>
              <a:ahLst/>
              <a:cxnLst/>
              <a:rect l="l" t="t" r="r" b="b"/>
              <a:pathLst>
                <a:path w="4775" h="4216" extrusionOk="0">
                  <a:moveTo>
                    <a:pt x="1" y="1"/>
                  </a:moveTo>
                  <a:lnTo>
                    <a:pt x="4477" y="4180"/>
                  </a:lnTo>
                  <a:lnTo>
                    <a:pt x="4549" y="4215"/>
                  </a:lnTo>
                  <a:cubicBezTo>
                    <a:pt x="4608" y="4108"/>
                    <a:pt x="4692" y="4037"/>
                    <a:pt x="4775" y="3953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2959575" y="1324400"/>
              <a:ext cx="127425" cy="44675"/>
            </a:xfrm>
            <a:custGeom>
              <a:avLst/>
              <a:gdLst/>
              <a:ahLst/>
              <a:cxnLst/>
              <a:rect l="l" t="t" r="r" b="b"/>
              <a:pathLst>
                <a:path w="5097" h="1787" extrusionOk="0">
                  <a:moveTo>
                    <a:pt x="1" y="0"/>
                  </a:moveTo>
                  <a:lnTo>
                    <a:pt x="4847" y="1786"/>
                  </a:lnTo>
                  <a:lnTo>
                    <a:pt x="5001" y="1763"/>
                  </a:lnTo>
                  <a:cubicBezTo>
                    <a:pt x="5013" y="1655"/>
                    <a:pt x="5037" y="1560"/>
                    <a:pt x="5097" y="1489"/>
                  </a:cubicBezTo>
                  <a:lnTo>
                    <a:pt x="4370" y="1227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23"/>
            <p:cNvSpPr/>
            <p:nvPr/>
          </p:nvSpPr>
          <p:spPr>
            <a:xfrm>
              <a:off x="2669975" y="1368450"/>
              <a:ext cx="416425" cy="72950"/>
            </a:xfrm>
            <a:custGeom>
              <a:avLst/>
              <a:gdLst/>
              <a:ahLst/>
              <a:cxnLst/>
              <a:rect l="l" t="t" r="r" b="b"/>
              <a:pathLst>
                <a:path w="16657" h="2918" extrusionOk="0">
                  <a:moveTo>
                    <a:pt x="16585" y="1"/>
                  </a:moveTo>
                  <a:lnTo>
                    <a:pt x="16419" y="24"/>
                  </a:lnTo>
                  <a:lnTo>
                    <a:pt x="0" y="2560"/>
                  </a:lnTo>
                  <a:cubicBezTo>
                    <a:pt x="12" y="2584"/>
                    <a:pt x="12" y="2620"/>
                    <a:pt x="36" y="2644"/>
                  </a:cubicBezTo>
                  <a:cubicBezTo>
                    <a:pt x="60" y="2739"/>
                    <a:pt x="60" y="2822"/>
                    <a:pt x="60" y="2918"/>
                  </a:cubicBezTo>
                  <a:lnTo>
                    <a:pt x="16657" y="358"/>
                  </a:lnTo>
                  <a:cubicBezTo>
                    <a:pt x="16621" y="310"/>
                    <a:pt x="16609" y="251"/>
                    <a:pt x="16597" y="203"/>
                  </a:cubicBezTo>
                  <a:cubicBezTo>
                    <a:pt x="16585" y="132"/>
                    <a:pt x="16585" y="72"/>
                    <a:pt x="16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23"/>
            <p:cNvSpPr/>
            <p:nvPr/>
          </p:nvSpPr>
          <p:spPr>
            <a:xfrm>
              <a:off x="2464575" y="1378875"/>
              <a:ext cx="629275" cy="804275"/>
            </a:xfrm>
            <a:custGeom>
              <a:avLst/>
              <a:gdLst/>
              <a:ahLst/>
              <a:cxnLst/>
              <a:rect l="l" t="t" r="r" b="b"/>
              <a:pathLst>
                <a:path w="25171" h="32171" extrusionOk="0">
                  <a:moveTo>
                    <a:pt x="24885" y="0"/>
                  </a:moveTo>
                  <a:lnTo>
                    <a:pt x="1" y="31945"/>
                  </a:lnTo>
                  <a:cubicBezTo>
                    <a:pt x="108" y="31992"/>
                    <a:pt x="203" y="32064"/>
                    <a:pt x="287" y="32171"/>
                  </a:cubicBezTo>
                  <a:lnTo>
                    <a:pt x="25171" y="203"/>
                  </a:lnTo>
                  <a:cubicBezTo>
                    <a:pt x="25063" y="155"/>
                    <a:pt x="24956" y="84"/>
                    <a:pt x="2488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2489575" y="1454775"/>
              <a:ext cx="155400" cy="285775"/>
            </a:xfrm>
            <a:custGeom>
              <a:avLst/>
              <a:gdLst/>
              <a:ahLst/>
              <a:cxnLst/>
              <a:rect l="l" t="t" r="r" b="b"/>
              <a:pathLst>
                <a:path w="6216" h="11431" extrusionOk="0">
                  <a:moveTo>
                    <a:pt x="5906" y="0"/>
                  </a:moveTo>
                  <a:lnTo>
                    <a:pt x="1" y="11264"/>
                  </a:lnTo>
                  <a:cubicBezTo>
                    <a:pt x="120" y="11311"/>
                    <a:pt x="227" y="11371"/>
                    <a:pt x="322" y="11430"/>
                  </a:cubicBezTo>
                  <a:lnTo>
                    <a:pt x="6216" y="179"/>
                  </a:lnTo>
                  <a:cubicBezTo>
                    <a:pt x="6097" y="143"/>
                    <a:pt x="6002" y="84"/>
                    <a:pt x="5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2481850" y="1387200"/>
              <a:ext cx="1500" cy="2400"/>
            </a:xfrm>
            <a:custGeom>
              <a:avLst/>
              <a:gdLst/>
              <a:ahLst/>
              <a:cxnLst/>
              <a:rect l="l" t="t" r="r" b="b"/>
              <a:pathLst>
                <a:path w="60" h="96" extrusionOk="0">
                  <a:moveTo>
                    <a:pt x="0" y="1"/>
                  </a:moveTo>
                  <a:lnTo>
                    <a:pt x="0" y="96"/>
                  </a:lnTo>
                  <a:cubicBezTo>
                    <a:pt x="24" y="60"/>
                    <a:pt x="36" y="36"/>
                    <a:pt x="60" y="2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2482450" y="1324400"/>
              <a:ext cx="12225" cy="56575"/>
            </a:xfrm>
            <a:custGeom>
              <a:avLst/>
              <a:gdLst/>
              <a:ahLst/>
              <a:cxnLst/>
              <a:rect l="l" t="t" r="r" b="b"/>
              <a:pathLst>
                <a:path w="489" h="2263" extrusionOk="0">
                  <a:moveTo>
                    <a:pt x="131" y="0"/>
                  </a:moveTo>
                  <a:lnTo>
                    <a:pt x="0" y="2132"/>
                  </a:lnTo>
                  <a:lnTo>
                    <a:pt x="357" y="226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2461300" y="1397025"/>
              <a:ext cx="28600" cy="338450"/>
            </a:xfrm>
            <a:custGeom>
              <a:avLst/>
              <a:gdLst/>
              <a:ahLst/>
              <a:cxnLst/>
              <a:rect l="l" t="t" r="r" b="b"/>
              <a:pathLst>
                <a:path w="1144" h="13538" extrusionOk="0">
                  <a:moveTo>
                    <a:pt x="799" y="1"/>
                  </a:moveTo>
                  <a:lnTo>
                    <a:pt x="1" y="13455"/>
                  </a:lnTo>
                  <a:cubicBezTo>
                    <a:pt x="1" y="13478"/>
                    <a:pt x="1" y="13514"/>
                    <a:pt x="13" y="13538"/>
                  </a:cubicBezTo>
                  <a:cubicBezTo>
                    <a:pt x="60" y="13526"/>
                    <a:pt x="84" y="13514"/>
                    <a:pt x="132" y="13514"/>
                  </a:cubicBezTo>
                  <a:lnTo>
                    <a:pt x="358" y="13467"/>
                  </a:lnTo>
                  <a:lnTo>
                    <a:pt x="1144" y="203"/>
                  </a:lnTo>
                  <a:lnTo>
                    <a:pt x="1144" y="203"/>
                  </a:lnTo>
                  <a:cubicBezTo>
                    <a:pt x="1129" y="206"/>
                    <a:pt x="1114" y="207"/>
                    <a:pt x="1098" y="207"/>
                  </a:cubicBezTo>
                  <a:cubicBezTo>
                    <a:pt x="979" y="207"/>
                    <a:pt x="851" y="127"/>
                    <a:pt x="79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23"/>
            <p:cNvSpPr/>
            <p:nvPr/>
          </p:nvSpPr>
          <p:spPr>
            <a:xfrm>
              <a:off x="2299675" y="1324400"/>
              <a:ext cx="333400" cy="114025"/>
            </a:xfrm>
            <a:custGeom>
              <a:avLst/>
              <a:gdLst/>
              <a:ahLst/>
              <a:cxnLst/>
              <a:rect l="l" t="t" r="r" b="b"/>
              <a:pathLst>
                <a:path w="13336" h="4561" extrusionOk="0">
                  <a:moveTo>
                    <a:pt x="36" y="0"/>
                  </a:moveTo>
                  <a:lnTo>
                    <a:pt x="1" y="24"/>
                  </a:lnTo>
                  <a:lnTo>
                    <a:pt x="7299" y="2513"/>
                  </a:lnTo>
                  <a:lnTo>
                    <a:pt x="7359" y="2537"/>
                  </a:lnTo>
                  <a:cubicBezTo>
                    <a:pt x="7394" y="2501"/>
                    <a:pt x="7442" y="2477"/>
                    <a:pt x="7502" y="2453"/>
                  </a:cubicBezTo>
                  <a:cubicBezTo>
                    <a:pt x="7522" y="2451"/>
                    <a:pt x="7542" y="2449"/>
                    <a:pt x="7561" y="2449"/>
                  </a:cubicBezTo>
                  <a:cubicBezTo>
                    <a:pt x="7719" y="2449"/>
                    <a:pt x="7864" y="2533"/>
                    <a:pt x="7906" y="2691"/>
                  </a:cubicBezTo>
                  <a:lnTo>
                    <a:pt x="7906" y="2727"/>
                  </a:lnTo>
                  <a:lnTo>
                    <a:pt x="13240" y="4561"/>
                  </a:lnTo>
                  <a:cubicBezTo>
                    <a:pt x="13240" y="4430"/>
                    <a:pt x="13276" y="4322"/>
                    <a:pt x="13336" y="4215"/>
                  </a:cubicBezTo>
                  <a:lnTo>
                    <a:pt x="13264" y="4180"/>
                  </a:lnTo>
                  <a:lnTo>
                    <a:pt x="7668" y="2263"/>
                  </a:lnTo>
                  <a:lnTo>
                    <a:pt x="7311" y="2144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23"/>
            <p:cNvSpPr/>
            <p:nvPr/>
          </p:nvSpPr>
          <p:spPr>
            <a:xfrm>
              <a:off x="2163950" y="1324400"/>
              <a:ext cx="136950" cy="109550"/>
            </a:xfrm>
            <a:custGeom>
              <a:avLst/>
              <a:gdLst/>
              <a:ahLst/>
              <a:cxnLst/>
              <a:rect l="l" t="t" r="r" b="b"/>
              <a:pathLst>
                <a:path w="5478" h="4382" extrusionOk="0">
                  <a:moveTo>
                    <a:pt x="4918" y="0"/>
                  </a:moveTo>
                  <a:lnTo>
                    <a:pt x="0" y="4025"/>
                  </a:lnTo>
                  <a:lnTo>
                    <a:pt x="131" y="4382"/>
                  </a:lnTo>
                  <a:lnTo>
                    <a:pt x="5454" y="12"/>
                  </a:lnTo>
                  <a:lnTo>
                    <a:pt x="5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1971375" y="1430950"/>
              <a:ext cx="188425" cy="158400"/>
            </a:xfrm>
            <a:custGeom>
              <a:avLst/>
              <a:gdLst/>
              <a:ahLst/>
              <a:cxnLst/>
              <a:rect l="l" t="t" r="r" b="b"/>
              <a:pathLst>
                <a:path w="7537" h="6336" extrusionOk="0">
                  <a:moveTo>
                    <a:pt x="7406" y="1"/>
                  </a:moveTo>
                  <a:lnTo>
                    <a:pt x="0" y="6073"/>
                  </a:lnTo>
                  <a:cubicBezTo>
                    <a:pt x="95" y="6145"/>
                    <a:pt x="179" y="6228"/>
                    <a:pt x="238" y="6335"/>
                  </a:cubicBezTo>
                  <a:lnTo>
                    <a:pt x="7537" y="358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2269925" y="1742600"/>
              <a:ext cx="5075" cy="3000"/>
            </a:xfrm>
            <a:custGeom>
              <a:avLst/>
              <a:gdLst/>
              <a:ahLst/>
              <a:cxnLst/>
              <a:rect l="l" t="t" r="r" b="b"/>
              <a:pathLst>
                <a:path w="203" h="120" extrusionOk="0">
                  <a:moveTo>
                    <a:pt x="143" y="1"/>
                  </a:moveTo>
                  <a:cubicBezTo>
                    <a:pt x="95" y="1"/>
                    <a:pt x="48" y="1"/>
                    <a:pt x="0" y="13"/>
                  </a:cubicBezTo>
                  <a:cubicBezTo>
                    <a:pt x="36" y="96"/>
                    <a:pt x="107" y="120"/>
                    <a:pt x="202" y="120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23"/>
            <p:cNvSpPr/>
            <p:nvPr/>
          </p:nvSpPr>
          <p:spPr>
            <a:xfrm>
              <a:off x="2117800" y="1324100"/>
              <a:ext cx="141425" cy="365850"/>
            </a:xfrm>
            <a:custGeom>
              <a:avLst/>
              <a:gdLst/>
              <a:ahLst/>
              <a:cxnLst/>
              <a:rect l="l" t="t" r="r" b="b"/>
              <a:pathLst>
                <a:path w="5657" h="14634" extrusionOk="0">
                  <a:moveTo>
                    <a:pt x="1" y="1"/>
                  </a:moveTo>
                  <a:lnTo>
                    <a:pt x="1549" y="4275"/>
                  </a:lnTo>
                  <a:lnTo>
                    <a:pt x="1680" y="4632"/>
                  </a:lnTo>
                  <a:lnTo>
                    <a:pt x="5335" y="14633"/>
                  </a:lnTo>
                  <a:cubicBezTo>
                    <a:pt x="5430" y="14574"/>
                    <a:pt x="5537" y="14514"/>
                    <a:pt x="5656" y="14479"/>
                  </a:cubicBezTo>
                  <a:lnTo>
                    <a:pt x="1977" y="4370"/>
                  </a:lnTo>
                  <a:lnTo>
                    <a:pt x="1846" y="4013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23"/>
            <p:cNvSpPr/>
            <p:nvPr/>
          </p:nvSpPr>
          <p:spPr>
            <a:xfrm>
              <a:off x="2450600" y="1814350"/>
              <a:ext cx="27100" cy="362275"/>
            </a:xfrm>
            <a:custGeom>
              <a:avLst/>
              <a:gdLst/>
              <a:ahLst/>
              <a:cxnLst/>
              <a:rect l="l" t="t" r="r" b="b"/>
              <a:pathLst>
                <a:path w="1084" h="14491" extrusionOk="0">
                  <a:moveTo>
                    <a:pt x="726" y="0"/>
                  </a:moveTo>
                  <a:lnTo>
                    <a:pt x="0" y="14490"/>
                  </a:lnTo>
                  <a:cubicBezTo>
                    <a:pt x="12" y="14490"/>
                    <a:pt x="12" y="14490"/>
                    <a:pt x="24" y="14466"/>
                  </a:cubicBezTo>
                  <a:cubicBezTo>
                    <a:pt x="87" y="14452"/>
                    <a:pt x="154" y="14446"/>
                    <a:pt x="220" y="14446"/>
                  </a:cubicBezTo>
                  <a:cubicBezTo>
                    <a:pt x="267" y="14446"/>
                    <a:pt x="313" y="14449"/>
                    <a:pt x="357" y="14454"/>
                  </a:cubicBezTo>
                  <a:lnTo>
                    <a:pt x="1084" y="0"/>
                  </a:lnTo>
                  <a:lnTo>
                    <a:pt x="1084" y="0"/>
                  </a:lnTo>
                  <a:cubicBezTo>
                    <a:pt x="1030" y="16"/>
                    <a:pt x="976" y="23"/>
                    <a:pt x="922" y="23"/>
                  </a:cubicBezTo>
                  <a:cubicBezTo>
                    <a:pt x="857" y="23"/>
                    <a:pt x="792" y="13"/>
                    <a:pt x="7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23"/>
            <p:cNvSpPr/>
            <p:nvPr/>
          </p:nvSpPr>
          <p:spPr>
            <a:xfrm>
              <a:off x="2273475" y="1738150"/>
              <a:ext cx="176850" cy="439950"/>
            </a:xfrm>
            <a:custGeom>
              <a:avLst/>
              <a:gdLst/>
              <a:ahLst/>
              <a:cxnLst/>
              <a:rect l="l" t="t" r="r" b="b"/>
              <a:pathLst>
                <a:path w="7074" h="17598" extrusionOk="0">
                  <a:moveTo>
                    <a:pt x="334" y="0"/>
                  </a:moveTo>
                  <a:cubicBezTo>
                    <a:pt x="239" y="72"/>
                    <a:pt x="132" y="131"/>
                    <a:pt x="1" y="167"/>
                  </a:cubicBezTo>
                  <a:lnTo>
                    <a:pt x="37" y="286"/>
                  </a:lnTo>
                  <a:lnTo>
                    <a:pt x="6514" y="17097"/>
                  </a:lnTo>
                  <a:lnTo>
                    <a:pt x="6930" y="17598"/>
                  </a:lnTo>
                  <a:cubicBezTo>
                    <a:pt x="6978" y="17562"/>
                    <a:pt x="7014" y="17550"/>
                    <a:pt x="7073" y="17538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2293425" y="1714325"/>
              <a:ext cx="141725" cy="60150"/>
            </a:xfrm>
            <a:custGeom>
              <a:avLst/>
              <a:gdLst/>
              <a:ahLst/>
              <a:cxnLst/>
              <a:rect l="l" t="t" r="r" b="b"/>
              <a:pathLst>
                <a:path w="5669" h="2406" extrusionOk="0">
                  <a:moveTo>
                    <a:pt x="60" y="1"/>
                  </a:moveTo>
                  <a:cubicBezTo>
                    <a:pt x="60" y="120"/>
                    <a:pt x="48" y="251"/>
                    <a:pt x="1" y="370"/>
                  </a:cubicBezTo>
                  <a:lnTo>
                    <a:pt x="5620" y="2406"/>
                  </a:lnTo>
                  <a:cubicBezTo>
                    <a:pt x="5620" y="2287"/>
                    <a:pt x="5644" y="2156"/>
                    <a:pt x="5668" y="2037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976725" y="1600625"/>
              <a:ext cx="267625" cy="103300"/>
            </a:xfrm>
            <a:custGeom>
              <a:avLst/>
              <a:gdLst/>
              <a:ahLst/>
              <a:cxnLst/>
              <a:rect l="l" t="t" r="r" b="b"/>
              <a:pathLst>
                <a:path w="10705" h="4132" extrusionOk="0">
                  <a:moveTo>
                    <a:pt x="108" y="0"/>
                  </a:moveTo>
                  <a:cubicBezTo>
                    <a:pt x="108" y="120"/>
                    <a:pt x="60" y="239"/>
                    <a:pt x="0" y="334"/>
                  </a:cubicBezTo>
                  <a:lnTo>
                    <a:pt x="10490" y="4132"/>
                  </a:lnTo>
                  <a:cubicBezTo>
                    <a:pt x="10561" y="4013"/>
                    <a:pt x="10621" y="3906"/>
                    <a:pt x="10704" y="3822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1969275" y="1610450"/>
              <a:ext cx="477475" cy="573900"/>
            </a:xfrm>
            <a:custGeom>
              <a:avLst/>
              <a:gdLst/>
              <a:ahLst/>
              <a:cxnLst/>
              <a:rect l="l" t="t" r="r" b="b"/>
              <a:pathLst>
                <a:path w="19099" h="22956" extrusionOk="0">
                  <a:moveTo>
                    <a:pt x="275" y="0"/>
                  </a:moveTo>
                  <a:cubicBezTo>
                    <a:pt x="203" y="108"/>
                    <a:pt x="108" y="179"/>
                    <a:pt x="1" y="262"/>
                  </a:cubicBezTo>
                  <a:lnTo>
                    <a:pt x="18825" y="22956"/>
                  </a:lnTo>
                  <a:cubicBezTo>
                    <a:pt x="18896" y="22848"/>
                    <a:pt x="18991" y="22777"/>
                    <a:pt x="19098" y="22717"/>
                  </a:cubicBezTo>
                  <a:lnTo>
                    <a:pt x="18682" y="2222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1726400" y="1324400"/>
              <a:ext cx="224450" cy="261075"/>
            </a:xfrm>
            <a:custGeom>
              <a:avLst/>
              <a:gdLst/>
              <a:ahLst/>
              <a:cxnLst/>
              <a:rect l="l" t="t" r="r" b="b"/>
              <a:pathLst>
                <a:path w="8978" h="10443" extrusionOk="0">
                  <a:moveTo>
                    <a:pt x="0" y="0"/>
                  </a:moveTo>
                  <a:lnTo>
                    <a:pt x="8680" y="10442"/>
                  </a:lnTo>
                  <a:cubicBezTo>
                    <a:pt x="8763" y="10359"/>
                    <a:pt x="8870" y="10287"/>
                    <a:pt x="8978" y="10240"/>
                  </a:cubicBezTo>
                  <a:lnTo>
                    <a:pt x="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23"/>
            <p:cNvSpPr/>
            <p:nvPr/>
          </p:nvSpPr>
          <p:spPr>
            <a:xfrm>
              <a:off x="1592450" y="1416675"/>
              <a:ext cx="110450" cy="205100"/>
            </a:xfrm>
            <a:custGeom>
              <a:avLst/>
              <a:gdLst/>
              <a:ahLst/>
              <a:cxnLst/>
              <a:rect l="l" t="t" r="r" b="b"/>
              <a:pathLst>
                <a:path w="4418" h="8204" extrusionOk="0">
                  <a:moveTo>
                    <a:pt x="334" y="0"/>
                  </a:moveTo>
                  <a:cubicBezTo>
                    <a:pt x="239" y="60"/>
                    <a:pt x="155" y="108"/>
                    <a:pt x="48" y="131"/>
                  </a:cubicBezTo>
                  <a:cubicBezTo>
                    <a:pt x="44" y="127"/>
                    <a:pt x="39" y="126"/>
                    <a:pt x="33" y="126"/>
                  </a:cubicBezTo>
                  <a:cubicBezTo>
                    <a:pt x="22" y="126"/>
                    <a:pt x="8" y="131"/>
                    <a:pt x="0" y="131"/>
                  </a:cubicBezTo>
                  <a:lnTo>
                    <a:pt x="4108" y="8204"/>
                  </a:lnTo>
                  <a:cubicBezTo>
                    <a:pt x="4203" y="8132"/>
                    <a:pt x="4299" y="8073"/>
                    <a:pt x="4418" y="802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23"/>
            <p:cNvSpPr/>
            <p:nvPr/>
          </p:nvSpPr>
          <p:spPr>
            <a:xfrm>
              <a:off x="1346575" y="1669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1593350" y="1324400"/>
              <a:ext cx="59850" cy="58675"/>
            </a:xfrm>
            <a:custGeom>
              <a:avLst/>
              <a:gdLst/>
              <a:ahLst/>
              <a:cxnLst/>
              <a:rect l="l" t="t" r="r" b="b"/>
              <a:pathLst>
                <a:path w="2394" h="2347" extrusionOk="0">
                  <a:moveTo>
                    <a:pt x="1905" y="0"/>
                  </a:moveTo>
                  <a:lnTo>
                    <a:pt x="0" y="2191"/>
                  </a:lnTo>
                  <a:cubicBezTo>
                    <a:pt x="119" y="2215"/>
                    <a:pt x="238" y="2275"/>
                    <a:pt x="334" y="2346"/>
                  </a:cubicBezTo>
                  <a:lnTo>
                    <a:pt x="2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1345100" y="1669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1348075" y="1670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1354625" y="1406550"/>
              <a:ext cx="219700" cy="254225"/>
            </a:xfrm>
            <a:custGeom>
              <a:avLst/>
              <a:gdLst/>
              <a:ahLst/>
              <a:cxnLst/>
              <a:rect l="l" t="t" r="r" b="b"/>
              <a:pathLst>
                <a:path w="8788" h="10169" extrusionOk="0">
                  <a:moveTo>
                    <a:pt x="8573" y="1"/>
                  </a:moveTo>
                  <a:lnTo>
                    <a:pt x="215" y="9561"/>
                  </a:lnTo>
                  <a:lnTo>
                    <a:pt x="0" y="10169"/>
                  </a:lnTo>
                  <a:lnTo>
                    <a:pt x="0" y="10169"/>
                  </a:lnTo>
                  <a:lnTo>
                    <a:pt x="167" y="10157"/>
                  </a:lnTo>
                  <a:lnTo>
                    <a:pt x="8787" y="322"/>
                  </a:lnTo>
                  <a:cubicBezTo>
                    <a:pt x="8692" y="227"/>
                    <a:pt x="8620" y="120"/>
                    <a:pt x="857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1345700" y="1669675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0" y="1"/>
                  </a:moveTo>
                  <a:cubicBezTo>
                    <a:pt x="0" y="13"/>
                    <a:pt x="24" y="13"/>
                    <a:pt x="24" y="13"/>
                  </a:cubicBezTo>
                  <a:cubicBezTo>
                    <a:pt x="24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1348675" y="1635750"/>
              <a:ext cx="339650" cy="34250"/>
            </a:xfrm>
            <a:custGeom>
              <a:avLst/>
              <a:gdLst/>
              <a:ahLst/>
              <a:cxnLst/>
              <a:rect l="l" t="t" r="r" b="b"/>
              <a:pathLst>
                <a:path w="13586" h="1370" extrusionOk="0">
                  <a:moveTo>
                    <a:pt x="13550" y="0"/>
                  </a:moveTo>
                  <a:lnTo>
                    <a:pt x="393" y="989"/>
                  </a:lnTo>
                  <a:lnTo>
                    <a:pt x="226" y="1001"/>
                  </a:lnTo>
                  <a:lnTo>
                    <a:pt x="131" y="1274"/>
                  </a:lnTo>
                  <a:lnTo>
                    <a:pt x="131" y="1286"/>
                  </a:lnTo>
                  <a:cubicBezTo>
                    <a:pt x="119" y="1298"/>
                    <a:pt x="119" y="1310"/>
                    <a:pt x="107" y="1334"/>
                  </a:cubicBezTo>
                  <a:lnTo>
                    <a:pt x="95" y="1346"/>
                  </a:lnTo>
                  <a:cubicBezTo>
                    <a:pt x="75" y="1356"/>
                    <a:pt x="63" y="1358"/>
                    <a:pt x="52" y="1366"/>
                  </a:cubicBezTo>
                  <a:lnTo>
                    <a:pt x="52" y="1366"/>
                  </a:lnTo>
                  <a:lnTo>
                    <a:pt x="13585" y="346"/>
                  </a:lnTo>
                  <a:cubicBezTo>
                    <a:pt x="13585" y="334"/>
                    <a:pt x="13585" y="334"/>
                    <a:pt x="13573" y="322"/>
                  </a:cubicBezTo>
                  <a:cubicBezTo>
                    <a:pt x="13550" y="227"/>
                    <a:pt x="13538" y="119"/>
                    <a:pt x="13550" y="0"/>
                  </a:cubicBezTo>
                  <a:close/>
                  <a:moveTo>
                    <a:pt x="52" y="1366"/>
                  </a:moveTo>
                  <a:lnTo>
                    <a:pt x="0" y="1370"/>
                  </a:lnTo>
                  <a:lnTo>
                    <a:pt x="48" y="1370"/>
                  </a:lnTo>
                  <a:cubicBezTo>
                    <a:pt x="49" y="1368"/>
                    <a:pt x="51" y="1367"/>
                    <a:pt x="52" y="1366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1346575" y="1669975"/>
              <a:ext cx="1225" cy="625"/>
            </a:xfrm>
            <a:custGeom>
              <a:avLst/>
              <a:gdLst/>
              <a:ahLst/>
              <a:cxnLst/>
              <a:rect l="l" t="t" r="r" b="b"/>
              <a:pathLst>
                <a:path w="49" h="25" extrusionOk="0">
                  <a:moveTo>
                    <a:pt x="49" y="24"/>
                  </a:moveTo>
                  <a:cubicBezTo>
                    <a:pt x="25" y="24"/>
                    <a:pt x="13" y="24"/>
                    <a:pt x="1" y="1"/>
                  </a:cubicBezTo>
                  <a:cubicBezTo>
                    <a:pt x="13" y="24"/>
                    <a:pt x="25" y="24"/>
                    <a:pt x="49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1346575" y="1669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1345100" y="1669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lnTo>
                    <a:pt x="0" y="1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1349275" y="1670125"/>
              <a:ext cx="300" cy="475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0" y="1"/>
                  </a:moveTo>
                  <a:cubicBezTo>
                    <a:pt x="9" y="1"/>
                    <a:pt x="6" y="7"/>
                    <a:pt x="0" y="18"/>
                  </a:cubicBezTo>
                  <a:lnTo>
                    <a:pt x="12" y="18"/>
                  </a:lnTo>
                  <a:cubicBezTo>
                    <a:pt x="12" y="7"/>
                    <a:pt x="12" y="1"/>
                    <a:pt x="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1351050" y="16690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3"/>
                  </a:moveTo>
                  <a:lnTo>
                    <a:pt x="0" y="1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992675" y="1324400"/>
              <a:ext cx="353050" cy="345000"/>
            </a:xfrm>
            <a:custGeom>
              <a:avLst/>
              <a:gdLst/>
              <a:ahLst/>
              <a:cxnLst/>
              <a:rect l="l" t="t" r="r" b="b"/>
              <a:pathLst>
                <a:path w="14122" h="13800" extrusionOk="0">
                  <a:moveTo>
                    <a:pt x="0" y="0"/>
                  </a:moveTo>
                  <a:lnTo>
                    <a:pt x="14085" y="13800"/>
                  </a:lnTo>
                  <a:cubicBezTo>
                    <a:pt x="14038" y="13752"/>
                    <a:pt x="14026" y="13681"/>
                    <a:pt x="14038" y="13609"/>
                  </a:cubicBezTo>
                  <a:lnTo>
                    <a:pt x="14121" y="1333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1346275" y="1669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3" y="1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23"/>
            <p:cNvSpPr/>
            <p:nvPr/>
          </p:nvSpPr>
          <p:spPr>
            <a:xfrm>
              <a:off x="1348075" y="1670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23"/>
            <p:cNvSpPr/>
            <p:nvPr/>
          </p:nvSpPr>
          <p:spPr>
            <a:xfrm>
              <a:off x="1351050" y="1669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23"/>
            <p:cNvSpPr/>
            <p:nvPr/>
          </p:nvSpPr>
          <p:spPr>
            <a:xfrm>
              <a:off x="1351950" y="16676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0"/>
                    <a:pt x="0" y="12"/>
                    <a:pt x="0" y="0"/>
                  </a:cubicBez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23"/>
            <p:cNvSpPr/>
            <p:nvPr/>
          </p:nvSpPr>
          <p:spPr>
            <a:xfrm>
              <a:off x="1343300" y="1324400"/>
              <a:ext cx="127425" cy="346500"/>
            </a:xfrm>
            <a:custGeom>
              <a:avLst/>
              <a:gdLst/>
              <a:ahLst/>
              <a:cxnLst/>
              <a:rect l="l" t="t" r="r" b="b"/>
              <a:pathLst>
                <a:path w="5097" h="13860" extrusionOk="0">
                  <a:moveTo>
                    <a:pt x="4716" y="0"/>
                  </a:moveTo>
                  <a:lnTo>
                    <a:pt x="120" y="13335"/>
                  </a:lnTo>
                  <a:lnTo>
                    <a:pt x="25" y="13609"/>
                  </a:lnTo>
                  <a:cubicBezTo>
                    <a:pt x="1" y="13681"/>
                    <a:pt x="25" y="13752"/>
                    <a:pt x="72" y="13800"/>
                  </a:cubicBezTo>
                  <a:lnTo>
                    <a:pt x="84" y="13812"/>
                  </a:lnTo>
                  <a:cubicBezTo>
                    <a:pt x="84" y="13812"/>
                    <a:pt x="96" y="13812"/>
                    <a:pt x="96" y="13824"/>
                  </a:cubicBezTo>
                  <a:cubicBezTo>
                    <a:pt x="96" y="13824"/>
                    <a:pt x="120" y="13824"/>
                    <a:pt x="120" y="13847"/>
                  </a:cubicBezTo>
                  <a:lnTo>
                    <a:pt x="132" y="13847"/>
                  </a:lnTo>
                  <a:cubicBezTo>
                    <a:pt x="144" y="13847"/>
                    <a:pt x="156" y="13859"/>
                    <a:pt x="180" y="13859"/>
                  </a:cubicBezTo>
                  <a:cubicBezTo>
                    <a:pt x="180" y="13847"/>
                    <a:pt x="180" y="13847"/>
                    <a:pt x="191" y="13847"/>
                  </a:cubicBezTo>
                  <a:lnTo>
                    <a:pt x="251" y="13847"/>
                  </a:lnTo>
                  <a:cubicBezTo>
                    <a:pt x="263" y="13847"/>
                    <a:pt x="275" y="13824"/>
                    <a:pt x="299" y="13812"/>
                  </a:cubicBezTo>
                  <a:lnTo>
                    <a:pt x="310" y="13800"/>
                  </a:lnTo>
                  <a:cubicBezTo>
                    <a:pt x="322" y="13788"/>
                    <a:pt x="322" y="13764"/>
                    <a:pt x="334" y="13752"/>
                  </a:cubicBezTo>
                  <a:lnTo>
                    <a:pt x="334" y="13740"/>
                  </a:lnTo>
                  <a:lnTo>
                    <a:pt x="430" y="13466"/>
                  </a:lnTo>
                  <a:lnTo>
                    <a:pt x="632" y="12847"/>
                  </a:lnTo>
                  <a:lnTo>
                    <a:pt x="509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23"/>
            <p:cNvSpPr/>
            <p:nvPr/>
          </p:nvSpPr>
          <p:spPr>
            <a:xfrm>
              <a:off x="2236875" y="1685475"/>
              <a:ext cx="58075" cy="57750"/>
            </a:xfrm>
            <a:custGeom>
              <a:avLst/>
              <a:gdLst/>
              <a:ahLst/>
              <a:cxnLst/>
              <a:rect l="l" t="t" r="r" b="b"/>
              <a:pathLst>
                <a:path w="2323" h="2310" extrusionOk="0">
                  <a:moveTo>
                    <a:pt x="1174" y="0"/>
                  </a:moveTo>
                  <a:cubicBezTo>
                    <a:pt x="1081" y="0"/>
                    <a:pt x="987" y="12"/>
                    <a:pt x="893" y="35"/>
                  </a:cubicBezTo>
                  <a:cubicBezTo>
                    <a:pt x="774" y="71"/>
                    <a:pt x="655" y="119"/>
                    <a:pt x="572" y="190"/>
                  </a:cubicBezTo>
                  <a:cubicBezTo>
                    <a:pt x="465" y="250"/>
                    <a:pt x="370" y="333"/>
                    <a:pt x="298" y="428"/>
                  </a:cubicBezTo>
                  <a:cubicBezTo>
                    <a:pt x="227" y="512"/>
                    <a:pt x="155" y="631"/>
                    <a:pt x="108" y="738"/>
                  </a:cubicBezTo>
                  <a:cubicBezTo>
                    <a:pt x="12" y="964"/>
                    <a:pt x="0" y="1202"/>
                    <a:pt x="60" y="1440"/>
                  </a:cubicBezTo>
                  <a:cubicBezTo>
                    <a:pt x="200" y="1948"/>
                    <a:pt x="665" y="2309"/>
                    <a:pt x="1168" y="2309"/>
                  </a:cubicBezTo>
                  <a:cubicBezTo>
                    <a:pt x="1219" y="2309"/>
                    <a:pt x="1270" y="2305"/>
                    <a:pt x="1322" y="2298"/>
                  </a:cubicBezTo>
                  <a:cubicBezTo>
                    <a:pt x="1370" y="2298"/>
                    <a:pt x="1417" y="2286"/>
                    <a:pt x="1465" y="2274"/>
                  </a:cubicBezTo>
                  <a:lnTo>
                    <a:pt x="1477" y="2274"/>
                  </a:lnTo>
                  <a:cubicBezTo>
                    <a:pt x="1596" y="2238"/>
                    <a:pt x="1715" y="2202"/>
                    <a:pt x="1798" y="2119"/>
                  </a:cubicBezTo>
                  <a:cubicBezTo>
                    <a:pt x="2025" y="1976"/>
                    <a:pt x="2191" y="1762"/>
                    <a:pt x="2263" y="1512"/>
                  </a:cubicBezTo>
                  <a:cubicBezTo>
                    <a:pt x="2310" y="1393"/>
                    <a:pt x="2322" y="1274"/>
                    <a:pt x="2322" y="1143"/>
                  </a:cubicBezTo>
                  <a:cubicBezTo>
                    <a:pt x="2322" y="1071"/>
                    <a:pt x="2310" y="964"/>
                    <a:pt x="2298" y="869"/>
                  </a:cubicBezTo>
                  <a:cubicBezTo>
                    <a:pt x="2157" y="345"/>
                    <a:pt x="1684" y="0"/>
                    <a:pt x="117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23"/>
            <p:cNvSpPr/>
            <p:nvPr/>
          </p:nvSpPr>
          <p:spPr>
            <a:xfrm>
              <a:off x="2434225" y="1733500"/>
              <a:ext cx="85450" cy="81450"/>
            </a:xfrm>
            <a:custGeom>
              <a:avLst/>
              <a:gdLst/>
              <a:ahLst/>
              <a:cxnLst/>
              <a:rect l="l" t="t" r="r" b="b"/>
              <a:pathLst>
                <a:path w="3418" h="3258" extrusionOk="0">
                  <a:moveTo>
                    <a:pt x="1610" y="0"/>
                  </a:moveTo>
                  <a:cubicBezTo>
                    <a:pt x="1558" y="0"/>
                    <a:pt x="1505" y="3"/>
                    <a:pt x="1453" y="8"/>
                  </a:cubicBezTo>
                  <a:cubicBezTo>
                    <a:pt x="1381" y="19"/>
                    <a:pt x="1310" y="19"/>
                    <a:pt x="1227" y="55"/>
                  </a:cubicBezTo>
                  <a:cubicBezTo>
                    <a:pt x="1191" y="67"/>
                    <a:pt x="1155" y="79"/>
                    <a:pt x="1108" y="79"/>
                  </a:cubicBezTo>
                  <a:cubicBezTo>
                    <a:pt x="560" y="281"/>
                    <a:pt x="179" y="722"/>
                    <a:pt x="36" y="1258"/>
                  </a:cubicBezTo>
                  <a:cubicBezTo>
                    <a:pt x="12" y="1377"/>
                    <a:pt x="0" y="1496"/>
                    <a:pt x="0" y="1627"/>
                  </a:cubicBezTo>
                  <a:cubicBezTo>
                    <a:pt x="0" y="1770"/>
                    <a:pt x="12" y="1901"/>
                    <a:pt x="36" y="2032"/>
                  </a:cubicBezTo>
                  <a:cubicBezTo>
                    <a:pt x="203" y="2686"/>
                    <a:pt x="750" y="3151"/>
                    <a:pt x="1381" y="3234"/>
                  </a:cubicBezTo>
                  <a:cubicBezTo>
                    <a:pt x="1501" y="3258"/>
                    <a:pt x="1620" y="3258"/>
                    <a:pt x="1739" y="3258"/>
                  </a:cubicBezTo>
                  <a:cubicBezTo>
                    <a:pt x="1822" y="3258"/>
                    <a:pt x="1929" y="3234"/>
                    <a:pt x="2012" y="3210"/>
                  </a:cubicBezTo>
                  <a:cubicBezTo>
                    <a:pt x="2882" y="2984"/>
                    <a:pt x="3417" y="2091"/>
                    <a:pt x="3191" y="1210"/>
                  </a:cubicBezTo>
                  <a:cubicBezTo>
                    <a:pt x="3084" y="817"/>
                    <a:pt x="2834" y="484"/>
                    <a:pt x="2524" y="281"/>
                  </a:cubicBezTo>
                  <a:cubicBezTo>
                    <a:pt x="2417" y="198"/>
                    <a:pt x="2310" y="162"/>
                    <a:pt x="2191" y="115"/>
                  </a:cubicBezTo>
                  <a:cubicBezTo>
                    <a:pt x="2020" y="39"/>
                    <a:pt x="1818" y="0"/>
                    <a:pt x="161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23"/>
            <p:cNvSpPr/>
            <p:nvPr/>
          </p:nvSpPr>
          <p:spPr>
            <a:xfrm>
              <a:off x="2630075" y="1418625"/>
              <a:ext cx="41100" cy="40925"/>
            </a:xfrm>
            <a:custGeom>
              <a:avLst/>
              <a:gdLst/>
              <a:ahLst/>
              <a:cxnLst/>
              <a:rect l="l" t="t" r="r" b="b"/>
              <a:pathLst>
                <a:path w="1644" h="1637" extrusionOk="0">
                  <a:moveTo>
                    <a:pt x="848" y="0"/>
                  </a:moveTo>
                  <a:cubicBezTo>
                    <a:pt x="779" y="0"/>
                    <a:pt x="706" y="10"/>
                    <a:pt x="632" y="30"/>
                  </a:cubicBezTo>
                  <a:cubicBezTo>
                    <a:pt x="525" y="53"/>
                    <a:pt x="417" y="101"/>
                    <a:pt x="334" y="161"/>
                  </a:cubicBezTo>
                  <a:cubicBezTo>
                    <a:pt x="239" y="232"/>
                    <a:pt x="167" y="315"/>
                    <a:pt x="108" y="411"/>
                  </a:cubicBezTo>
                  <a:cubicBezTo>
                    <a:pt x="48" y="518"/>
                    <a:pt x="24" y="637"/>
                    <a:pt x="1" y="756"/>
                  </a:cubicBezTo>
                  <a:cubicBezTo>
                    <a:pt x="1" y="851"/>
                    <a:pt x="1" y="923"/>
                    <a:pt x="36" y="1006"/>
                  </a:cubicBezTo>
                  <a:cubicBezTo>
                    <a:pt x="84" y="1173"/>
                    <a:pt x="155" y="1327"/>
                    <a:pt x="274" y="1423"/>
                  </a:cubicBezTo>
                  <a:cubicBezTo>
                    <a:pt x="358" y="1506"/>
                    <a:pt x="465" y="1577"/>
                    <a:pt x="584" y="1601"/>
                  </a:cubicBezTo>
                  <a:cubicBezTo>
                    <a:pt x="650" y="1625"/>
                    <a:pt x="721" y="1637"/>
                    <a:pt x="794" y="1637"/>
                  </a:cubicBezTo>
                  <a:cubicBezTo>
                    <a:pt x="867" y="1637"/>
                    <a:pt x="941" y="1625"/>
                    <a:pt x="1013" y="1601"/>
                  </a:cubicBezTo>
                  <a:cubicBezTo>
                    <a:pt x="1358" y="1530"/>
                    <a:pt x="1596" y="1232"/>
                    <a:pt x="1632" y="887"/>
                  </a:cubicBezTo>
                  <a:cubicBezTo>
                    <a:pt x="1644" y="803"/>
                    <a:pt x="1632" y="708"/>
                    <a:pt x="1596" y="625"/>
                  </a:cubicBezTo>
                  <a:cubicBezTo>
                    <a:pt x="1584" y="589"/>
                    <a:pt x="1584" y="565"/>
                    <a:pt x="1572" y="530"/>
                  </a:cubicBezTo>
                  <a:cubicBezTo>
                    <a:pt x="1548" y="446"/>
                    <a:pt x="1489" y="351"/>
                    <a:pt x="1417" y="268"/>
                  </a:cubicBezTo>
                  <a:cubicBezTo>
                    <a:pt x="1322" y="172"/>
                    <a:pt x="1227" y="101"/>
                    <a:pt x="1120" y="53"/>
                  </a:cubicBezTo>
                  <a:cubicBezTo>
                    <a:pt x="1037" y="19"/>
                    <a:pt x="945" y="0"/>
                    <a:pt x="84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23"/>
            <p:cNvSpPr/>
            <p:nvPr/>
          </p:nvSpPr>
          <p:spPr>
            <a:xfrm>
              <a:off x="2338375" y="139545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45" y="0"/>
                  </a:moveTo>
                  <a:cubicBezTo>
                    <a:pt x="601" y="0"/>
                    <a:pt x="557" y="5"/>
                    <a:pt x="512" y="16"/>
                  </a:cubicBezTo>
                  <a:cubicBezTo>
                    <a:pt x="191" y="87"/>
                    <a:pt x="1" y="421"/>
                    <a:pt x="96" y="718"/>
                  </a:cubicBezTo>
                  <a:cubicBezTo>
                    <a:pt x="157" y="982"/>
                    <a:pt x="399" y="1151"/>
                    <a:pt x="653" y="1151"/>
                  </a:cubicBezTo>
                  <a:cubicBezTo>
                    <a:pt x="698" y="1151"/>
                    <a:pt x="742" y="1146"/>
                    <a:pt x="786" y="1135"/>
                  </a:cubicBezTo>
                  <a:cubicBezTo>
                    <a:pt x="1108" y="1064"/>
                    <a:pt x="1298" y="730"/>
                    <a:pt x="1203" y="433"/>
                  </a:cubicBezTo>
                  <a:cubicBezTo>
                    <a:pt x="1132" y="169"/>
                    <a:pt x="897" y="0"/>
                    <a:pt x="6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23"/>
            <p:cNvSpPr/>
            <p:nvPr/>
          </p:nvSpPr>
          <p:spPr>
            <a:xfrm>
              <a:off x="3084300" y="1355525"/>
              <a:ext cx="30375" cy="29150"/>
            </a:xfrm>
            <a:custGeom>
              <a:avLst/>
              <a:gdLst/>
              <a:ahLst/>
              <a:cxnLst/>
              <a:rect l="l" t="t" r="r" b="b"/>
              <a:pathLst>
                <a:path w="1215" h="1166" extrusionOk="0">
                  <a:moveTo>
                    <a:pt x="581" y="1"/>
                  </a:moveTo>
                  <a:cubicBezTo>
                    <a:pt x="531" y="1"/>
                    <a:pt x="483" y="9"/>
                    <a:pt x="441" y="18"/>
                  </a:cubicBezTo>
                  <a:cubicBezTo>
                    <a:pt x="310" y="53"/>
                    <a:pt x="191" y="137"/>
                    <a:pt x="108" y="244"/>
                  </a:cubicBezTo>
                  <a:lnTo>
                    <a:pt x="108" y="256"/>
                  </a:lnTo>
                  <a:cubicBezTo>
                    <a:pt x="48" y="339"/>
                    <a:pt x="24" y="434"/>
                    <a:pt x="1" y="530"/>
                  </a:cubicBezTo>
                  <a:cubicBezTo>
                    <a:pt x="1" y="589"/>
                    <a:pt x="1" y="660"/>
                    <a:pt x="24" y="732"/>
                  </a:cubicBezTo>
                  <a:cubicBezTo>
                    <a:pt x="36" y="791"/>
                    <a:pt x="48" y="839"/>
                    <a:pt x="84" y="887"/>
                  </a:cubicBezTo>
                  <a:cubicBezTo>
                    <a:pt x="96" y="899"/>
                    <a:pt x="96" y="911"/>
                    <a:pt x="108" y="934"/>
                  </a:cubicBezTo>
                  <a:cubicBezTo>
                    <a:pt x="191" y="1030"/>
                    <a:pt x="286" y="1113"/>
                    <a:pt x="405" y="1137"/>
                  </a:cubicBezTo>
                  <a:cubicBezTo>
                    <a:pt x="429" y="1137"/>
                    <a:pt x="453" y="1149"/>
                    <a:pt x="465" y="1149"/>
                  </a:cubicBezTo>
                  <a:cubicBezTo>
                    <a:pt x="508" y="1159"/>
                    <a:pt x="546" y="1165"/>
                    <a:pt x="583" y="1165"/>
                  </a:cubicBezTo>
                  <a:cubicBezTo>
                    <a:pt x="629" y="1165"/>
                    <a:pt x="674" y="1156"/>
                    <a:pt x="727" y="1137"/>
                  </a:cubicBezTo>
                  <a:cubicBezTo>
                    <a:pt x="786" y="1125"/>
                    <a:pt x="822" y="1113"/>
                    <a:pt x="870" y="1077"/>
                  </a:cubicBezTo>
                  <a:cubicBezTo>
                    <a:pt x="1096" y="946"/>
                    <a:pt x="1215" y="696"/>
                    <a:pt x="1132" y="434"/>
                  </a:cubicBezTo>
                  <a:cubicBezTo>
                    <a:pt x="1108" y="339"/>
                    <a:pt x="1048" y="232"/>
                    <a:pt x="977" y="160"/>
                  </a:cubicBezTo>
                  <a:cubicBezTo>
                    <a:pt x="882" y="77"/>
                    <a:pt x="763" y="18"/>
                    <a:pt x="644" y="6"/>
                  </a:cubicBezTo>
                  <a:cubicBezTo>
                    <a:pt x="623" y="2"/>
                    <a:pt x="602" y="1"/>
                    <a:pt x="5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23"/>
            <p:cNvSpPr/>
            <p:nvPr/>
          </p:nvSpPr>
          <p:spPr>
            <a:xfrm>
              <a:off x="1937425" y="1579200"/>
              <a:ext cx="42300" cy="40575"/>
            </a:xfrm>
            <a:custGeom>
              <a:avLst/>
              <a:gdLst/>
              <a:ahLst/>
              <a:cxnLst/>
              <a:rect l="l" t="t" r="r" b="b"/>
              <a:pathLst>
                <a:path w="1692" h="1623" extrusionOk="0">
                  <a:moveTo>
                    <a:pt x="863" y="1"/>
                  </a:moveTo>
                  <a:cubicBezTo>
                    <a:pt x="799" y="1"/>
                    <a:pt x="734" y="8"/>
                    <a:pt x="668" y="24"/>
                  </a:cubicBezTo>
                  <a:lnTo>
                    <a:pt x="537" y="60"/>
                  </a:lnTo>
                  <a:cubicBezTo>
                    <a:pt x="418" y="107"/>
                    <a:pt x="322" y="179"/>
                    <a:pt x="239" y="274"/>
                  </a:cubicBezTo>
                  <a:cubicBezTo>
                    <a:pt x="72" y="465"/>
                    <a:pt x="1" y="738"/>
                    <a:pt x="72" y="1000"/>
                  </a:cubicBezTo>
                  <a:cubicBezTo>
                    <a:pt x="163" y="1363"/>
                    <a:pt x="492" y="1623"/>
                    <a:pt x="857" y="1623"/>
                  </a:cubicBezTo>
                  <a:cubicBezTo>
                    <a:pt x="924" y="1623"/>
                    <a:pt x="992" y="1614"/>
                    <a:pt x="1060" y="1596"/>
                  </a:cubicBezTo>
                  <a:cubicBezTo>
                    <a:pt x="1132" y="1584"/>
                    <a:pt x="1203" y="1548"/>
                    <a:pt x="1263" y="1524"/>
                  </a:cubicBezTo>
                  <a:cubicBezTo>
                    <a:pt x="1382" y="1453"/>
                    <a:pt x="1477" y="1358"/>
                    <a:pt x="1549" y="1250"/>
                  </a:cubicBezTo>
                  <a:cubicBezTo>
                    <a:pt x="1561" y="1238"/>
                    <a:pt x="1572" y="1215"/>
                    <a:pt x="1596" y="1191"/>
                  </a:cubicBezTo>
                  <a:cubicBezTo>
                    <a:pt x="1656" y="1096"/>
                    <a:pt x="1680" y="977"/>
                    <a:pt x="1691" y="857"/>
                  </a:cubicBezTo>
                  <a:cubicBezTo>
                    <a:pt x="1691" y="762"/>
                    <a:pt x="1691" y="691"/>
                    <a:pt x="1668" y="596"/>
                  </a:cubicBezTo>
                  <a:cubicBezTo>
                    <a:pt x="1656" y="536"/>
                    <a:pt x="1620" y="476"/>
                    <a:pt x="1596" y="417"/>
                  </a:cubicBezTo>
                  <a:cubicBezTo>
                    <a:pt x="1537" y="322"/>
                    <a:pt x="1453" y="215"/>
                    <a:pt x="1358" y="155"/>
                  </a:cubicBezTo>
                  <a:cubicBezTo>
                    <a:pt x="1209" y="59"/>
                    <a:pt x="1041" y="1"/>
                    <a:pt x="8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23"/>
            <p:cNvSpPr/>
            <p:nvPr/>
          </p:nvSpPr>
          <p:spPr>
            <a:xfrm>
              <a:off x="2435125" y="2175825"/>
              <a:ext cx="44075" cy="41075"/>
            </a:xfrm>
            <a:custGeom>
              <a:avLst/>
              <a:gdLst/>
              <a:ahLst/>
              <a:cxnLst/>
              <a:rect l="l" t="t" r="r" b="b"/>
              <a:pathLst>
                <a:path w="1763" h="1643" extrusionOk="0">
                  <a:moveTo>
                    <a:pt x="867" y="0"/>
                  </a:moveTo>
                  <a:cubicBezTo>
                    <a:pt x="796" y="0"/>
                    <a:pt x="723" y="8"/>
                    <a:pt x="655" y="31"/>
                  </a:cubicBezTo>
                  <a:cubicBezTo>
                    <a:pt x="643" y="31"/>
                    <a:pt x="643" y="31"/>
                    <a:pt x="631" y="43"/>
                  </a:cubicBezTo>
                  <a:cubicBezTo>
                    <a:pt x="583" y="55"/>
                    <a:pt x="524" y="67"/>
                    <a:pt x="476" y="102"/>
                  </a:cubicBezTo>
                  <a:cubicBezTo>
                    <a:pt x="369" y="162"/>
                    <a:pt x="274" y="233"/>
                    <a:pt x="191" y="341"/>
                  </a:cubicBezTo>
                  <a:cubicBezTo>
                    <a:pt x="60" y="531"/>
                    <a:pt x="0" y="769"/>
                    <a:pt x="60" y="1019"/>
                  </a:cubicBezTo>
                  <a:cubicBezTo>
                    <a:pt x="150" y="1390"/>
                    <a:pt x="484" y="1642"/>
                    <a:pt x="843" y="1642"/>
                  </a:cubicBezTo>
                  <a:cubicBezTo>
                    <a:pt x="911" y="1642"/>
                    <a:pt x="980" y="1633"/>
                    <a:pt x="1048" y="1615"/>
                  </a:cubicBezTo>
                  <a:cubicBezTo>
                    <a:pt x="1476" y="1519"/>
                    <a:pt x="1762" y="1067"/>
                    <a:pt x="1643" y="638"/>
                  </a:cubicBezTo>
                  <a:cubicBezTo>
                    <a:pt x="1607" y="519"/>
                    <a:pt x="1548" y="400"/>
                    <a:pt x="1476" y="305"/>
                  </a:cubicBezTo>
                  <a:cubicBezTo>
                    <a:pt x="1381" y="210"/>
                    <a:pt x="1298" y="126"/>
                    <a:pt x="1179" y="67"/>
                  </a:cubicBezTo>
                  <a:cubicBezTo>
                    <a:pt x="1119" y="43"/>
                    <a:pt x="1048" y="31"/>
                    <a:pt x="988" y="7"/>
                  </a:cubicBezTo>
                  <a:cubicBezTo>
                    <a:pt x="949" y="3"/>
                    <a:pt x="908" y="0"/>
                    <a:pt x="8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23"/>
            <p:cNvSpPr/>
            <p:nvPr/>
          </p:nvSpPr>
          <p:spPr>
            <a:xfrm>
              <a:off x="874500" y="1324400"/>
              <a:ext cx="61050" cy="39475"/>
            </a:xfrm>
            <a:custGeom>
              <a:avLst/>
              <a:gdLst/>
              <a:ahLst/>
              <a:cxnLst/>
              <a:rect l="l" t="t" r="r" b="b"/>
              <a:pathLst>
                <a:path w="2442" h="1579" extrusionOk="0">
                  <a:moveTo>
                    <a:pt x="120" y="0"/>
                  </a:moveTo>
                  <a:cubicBezTo>
                    <a:pt x="12" y="215"/>
                    <a:pt x="1" y="465"/>
                    <a:pt x="60" y="715"/>
                  </a:cubicBezTo>
                  <a:cubicBezTo>
                    <a:pt x="182" y="1234"/>
                    <a:pt x="670" y="1579"/>
                    <a:pt x="1188" y="1579"/>
                  </a:cubicBezTo>
                  <a:cubicBezTo>
                    <a:pt x="1276" y="1579"/>
                    <a:pt x="1365" y="1569"/>
                    <a:pt x="1453" y="1548"/>
                  </a:cubicBezTo>
                  <a:cubicBezTo>
                    <a:pt x="2060" y="1394"/>
                    <a:pt x="2441" y="762"/>
                    <a:pt x="2287" y="143"/>
                  </a:cubicBezTo>
                  <a:cubicBezTo>
                    <a:pt x="2275" y="108"/>
                    <a:pt x="2263" y="48"/>
                    <a:pt x="22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23"/>
            <p:cNvSpPr/>
            <p:nvPr/>
          </p:nvSpPr>
          <p:spPr>
            <a:xfrm>
              <a:off x="1687100" y="1615750"/>
              <a:ext cx="48250" cy="45975"/>
            </a:xfrm>
            <a:custGeom>
              <a:avLst/>
              <a:gdLst/>
              <a:ahLst/>
              <a:cxnLst/>
              <a:rect l="l" t="t" r="r" b="b"/>
              <a:pathLst>
                <a:path w="1930" h="1839" extrusionOk="0">
                  <a:moveTo>
                    <a:pt x="912" y="0"/>
                  </a:moveTo>
                  <a:cubicBezTo>
                    <a:pt x="839" y="0"/>
                    <a:pt x="765" y="9"/>
                    <a:pt x="691" y="26"/>
                  </a:cubicBezTo>
                  <a:cubicBezTo>
                    <a:pt x="679" y="26"/>
                    <a:pt x="655" y="50"/>
                    <a:pt x="632" y="50"/>
                  </a:cubicBezTo>
                  <a:cubicBezTo>
                    <a:pt x="513" y="86"/>
                    <a:pt x="417" y="146"/>
                    <a:pt x="322" y="229"/>
                  </a:cubicBezTo>
                  <a:cubicBezTo>
                    <a:pt x="155" y="372"/>
                    <a:pt x="36" y="586"/>
                    <a:pt x="13" y="800"/>
                  </a:cubicBezTo>
                  <a:cubicBezTo>
                    <a:pt x="1" y="908"/>
                    <a:pt x="1" y="1027"/>
                    <a:pt x="24" y="1146"/>
                  </a:cubicBezTo>
                  <a:cubicBezTo>
                    <a:pt x="24" y="1158"/>
                    <a:pt x="24" y="1158"/>
                    <a:pt x="36" y="1181"/>
                  </a:cubicBezTo>
                  <a:cubicBezTo>
                    <a:pt x="158" y="1566"/>
                    <a:pt x="529" y="1839"/>
                    <a:pt x="930" y="1839"/>
                  </a:cubicBezTo>
                  <a:cubicBezTo>
                    <a:pt x="1001" y="1839"/>
                    <a:pt x="1072" y="1830"/>
                    <a:pt x="1144" y="1812"/>
                  </a:cubicBezTo>
                  <a:cubicBezTo>
                    <a:pt x="1620" y="1693"/>
                    <a:pt x="1929" y="1193"/>
                    <a:pt x="1810" y="705"/>
                  </a:cubicBezTo>
                  <a:cubicBezTo>
                    <a:pt x="1699" y="279"/>
                    <a:pt x="1328" y="0"/>
                    <a:pt x="9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23"/>
            <p:cNvSpPr/>
            <p:nvPr/>
          </p:nvSpPr>
          <p:spPr>
            <a:xfrm>
              <a:off x="2480650" y="1385525"/>
              <a:ext cx="17900" cy="16475"/>
            </a:xfrm>
            <a:custGeom>
              <a:avLst/>
              <a:gdLst/>
              <a:ahLst/>
              <a:cxnLst/>
              <a:rect l="l" t="t" r="r" b="b"/>
              <a:pathLst>
                <a:path w="716" h="659" extrusionOk="0">
                  <a:moveTo>
                    <a:pt x="365" y="1"/>
                  </a:moveTo>
                  <a:cubicBezTo>
                    <a:pt x="342" y="1"/>
                    <a:pt x="320" y="3"/>
                    <a:pt x="298" y="8"/>
                  </a:cubicBezTo>
                  <a:cubicBezTo>
                    <a:pt x="239" y="32"/>
                    <a:pt x="191" y="56"/>
                    <a:pt x="144" y="92"/>
                  </a:cubicBezTo>
                  <a:cubicBezTo>
                    <a:pt x="84" y="103"/>
                    <a:pt x="72" y="127"/>
                    <a:pt x="60" y="163"/>
                  </a:cubicBezTo>
                  <a:cubicBezTo>
                    <a:pt x="13" y="234"/>
                    <a:pt x="1" y="330"/>
                    <a:pt x="25" y="413"/>
                  </a:cubicBezTo>
                  <a:cubicBezTo>
                    <a:pt x="25" y="425"/>
                    <a:pt x="48" y="437"/>
                    <a:pt x="48" y="461"/>
                  </a:cubicBezTo>
                  <a:cubicBezTo>
                    <a:pt x="99" y="573"/>
                    <a:pt x="203" y="659"/>
                    <a:pt x="336" y="659"/>
                  </a:cubicBezTo>
                  <a:cubicBezTo>
                    <a:pt x="358" y="659"/>
                    <a:pt x="382" y="656"/>
                    <a:pt x="406" y="651"/>
                  </a:cubicBezTo>
                  <a:lnTo>
                    <a:pt x="441" y="651"/>
                  </a:lnTo>
                  <a:cubicBezTo>
                    <a:pt x="620" y="603"/>
                    <a:pt x="715" y="449"/>
                    <a:pt x="703" y="282"/>
                  </a:cubicBezTo>
                  <a:lnTo>
                    <a:pt x="703" y="246"/>
                  </a:lnTo>
                  <a:cubicBezTo>
                    <a:pt x="652" y="93"/>
                    <a:pt x="504" y="1"/>
                    <a:pt x="3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23"/>
            <p:cNvSpPr/>
            <p:nvPr/>
          </p:nvSpPr>
          <p:spPr>
            <a:xfrm>
              <a:off x="1565650" y="1378450"/>
              <a:ext cx="45875" cy="41525"/>
            </a:xfrm>
            <a:custGeom>
              <a:avLst/>
              <a:gdLst/>
              <a:ahLst/>
              <a:cxnLst/>
              <a:rect l="l" t="t" r="r" b="b"/>
              <a:pathLst>
                <a:path w="1835" h="1661" extrusionOk="0">
                  <a:moveTo>
                    <a:pt x="929" y="1"/>
                  </a:moveTo>
                  <a:cubicBezTo>
                    <a:pt x="856" y="1"/>
                    <a:pt x="787" y="10"/>
                    <a:pt x="715" y="29"/>
                  </a:cubicBezTo>
                  <a:cubicBezTo>
                    <a:pt x="275" y="124"/>
                    <a:pt x="1" y="589"/>
                    <a:pt x="120" y="1041"/>
                  </a:cubicBezTo>
                  <a:cubicBezTo>
                    <a:pt x="120" y="1065"/>
                    <a:pt x="132" y="1089"/>
                    <a:pt x="156" y="1113"/>
                  </a:cubicBezTo>
                  <a:cubicBezTo>
                    <a:pt x="191" y="1232"/>
                    <a:pt x="275" y="1351"/>
                    <a:pt x="358" y="1422"/>
                  </a:cubicBezTo>
                  <a:cubicBezTo>
                    <a:pt x="516" y="1570"/>
                    <a:pt x="730" y="1661"/>
                    <a:pt x="948" y="1661"/>
                  </a:cubicBezTo>
                  <a:cubicBezTo>
                    <a:pt x="993" y="1661"/>
                    <a:pt x="1039" y="1657"/>
                    <a:pt x="1084" y="1648"/>
                  </a:cubicBezTo>
                  <a:cubicBezTo>
                    <a:pt x="1108" y="1648"/>
                    <a:pt x="1120" y="1648"/>
                    <a:pt x="1144" y="1637"/>
                  </a:cubicBezTo>
                  <a:cubicBezTo>
                    <a:pt x="1251" y="1601"/>
                    <a:pt x="1334" y="1565"/>
                    <a:pt x="1430" y="1506"/>
                  </a:cubicBezTo>
                  <a:cubicBezTo>
                    <a:pt x="1692" y="1303"/>
                    <a:pt x="1834" y="970"/>
                    <a:pt x="1751" y="625"/>
                  </a:cubicBezTo>
                  <a:cubicBezTo>
                    <a:pt x="1715" y="422"/>
                    <a:pt x="1608" y="279"/>
                    <a:pt x="1453" y="172"/>
                  </a:cubicBezTo>
                  <a:cubicBezTo>
                    <a:pt x="1358" y="101"/>
                    <a:pt x="1239" y="41"/>
                    <a:pt x="1120" y="17"/>
                  </a:cubicBezTo>
                  <a:cubicBezTo>
                    <a:pt x="1050" y="7"/>
                    <a:pt x="988" y="1"/>
                    <a:pt x="9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3" name="Google Shape;1993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7" name="Google Shape;1997;p25"/>
          <p:cNvGrpSpPr/>
          <p:nvPr/>
        </p:nvGrpSpPr>
        <p:grpSpPr>
          <a:xfrm rot="5400000">
            <a:off x="653906" y="1721142"/>
            <a:ext cx="2768461" cy="4076473"/>
            <a:chOff x="2525900" y="1699450"/>
            <a:chExt cx="1076050" cy="1584450"/>
          </a:xfrm>
        </p:grpSpPr>
        <p:sp>
          <p:nvSpPr>
            <p:cNvPr id="1998" name="Google Shape;1998;p25"/>
            <p:cNvSpPr/>
            <p:nvPr/>
          </p:nvSpPr>
          <p:spPr>
            <a:xfrm>
              <a:off x="3569775" y="2193250"/>
              <a:ext cx="31875" cy="43775"/>
            </a:xfrm>
            <a:custGeom>
              <a:avLst/>
              <a:gdLst/>
              <a:ahLst/>
              <a:cxnLst/>
              <a:rect l="l" t="t" r="r" b="b"/>
              <a:pathLst>
                <a:path w="1275" h="1751" extrusionOk="0">
                  <a:moveTo>
                    <a:pt x="1275" y="1"/>
                  </a:moveTo>
                  <a:lnTo>
                    <a:pt x="1" y="1691"/>
                  </a:lnTo>
                  <a:lnTo>
                    <a:pt x="275" y="1751"/>
                  </a:lnTo>
                  <a:lnTo>
                    <a:pt x="1275" y="441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25"/>
            <p:cNvSpPr/>
            <p:nvPr/>
          </p:nvSpPr>
          <p:spPr>
            <a:xfrm>
              <a:off x="3486425" y="2241175"/>
              <a:ext cx="85750" cy="108375"/>
            </a:xfrm>
            <a:custGeom>
              <a:avLst/>
              <a:gdLst/>
              <a:ahLst/>
              <a:cxnLst/>
              <a:rect l="l" t="t" r="r" b="b"/>
              <a:pathLst>
                <a:path w="3430" h="4335" extrusionOk="0">
                  <a:moveTo>
                    <a:pt x="3156" y="1"/>
                  </a:moveTo>
                  <a:lnTo>
                    <a:pt x="1" y="4168"/>
                  </a:lnTo>
                  <a:cubicBezTo>
                    <a:pt x="84" y="4204"/>
                    <a:pt x="156" y="4263"/>
                    <a:pt x="203" y="4335"/>
                  </a:cubicBezTo>
                  <a:lnTo>
                    <a:pt x="3430" y="72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25"/>
            <p:cNvSpPr/>
            <p:nvPr/>
          </p:nvSpPr>
          <p:spPr>
            <a:xfrm>
              <a:off x="3361425" y="1699450"/>
              <a:ext cx="240225" cy="42875"/>
            </a:xfrm>
            <a:custGeom>
              <a:avLst/>
              <a:gdLst/>
              <a:ahLst/>
              <a:cxnLst/>
              <a:rect l="l" t="t" r="r" b="b"/>
              <a:pathLst>
                <a:path w="9609" h="1715" extrusionOk="0">
                  <a:moveTo>
                    <a:pt x="9609" y="0"/>
                  </a:moveTo>
                  <a:lnTo>
                    <a:pt x="12" y="1429"/>
                  </a:lnTo>
                  <a:cubicBezTo>
                    <a:pt x="60" y="1524"/>
                    <a:pt x="72" y="1584"/>
                    <a:pt x="36" y="1643"/>
                  </a:cubicBezTo>
                  <a:cubicBezTo>
                    <a:pt x="24" y="1667"/>
                    <a:pt x="12" y="1703"/>
                    <a:pt x="0" y="1715"/>
                  </a:cubicBezTo>
                  <a:lnTo>
                    <a:pt x="9609" y="274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25"/>
            <p:cNvSpPr/>
            <p:nvPr/>
          </p:nvSpPr>
          <p:spPr>
            <a:xfrm>
              <a:off x="3354575" y="1742600"/>
              <a:ext cx="9250" cy="139925"/>
            </a:xfrm>
            <a:custGeom>
              <a:avLst/>
              <a:gdLst/>
              <a:ahLst/>
              <a:cxnLst/>
              <a:rect l="l" t="t" r="r" b="b"/>
              <a:pathLst>
                <a:path w="370" h="5597" extrusionOk="0">
                  <a:moveTo>
                    <a:pt x="274" y="1"/>
                  </a:moveTo>
                  <a:cubicBezTo>
                    <a:pt x="231" y="44"/>
                    <a:pt x="175" y="75"/>
                    <a:pt x="116" y="75"/>
                  </a:cubicBezTo>
                  <a:cubicBezTo>
                    <a:pt x="94" y="75"/>
                    <a:pt x="71" y="70"/>
                    <a:pt x="48" y="60"/>
                  </a:cubicBezTo>
                  <a:cubicBezTo>
                    <a:pt x="36" y="60"/>
                    <a:pt x="12" y="48"/>
                    <a:pt x="0" y="48"/>
                  </a:cubicBezTo>
                  <a:lnTo>
                    <a:pt x="108" y="5597"/>
                  </a:lnTo>
                  <a:cubicBezTo>
                    <a:pt x="171" y="5560"/>
                    <a:pt x="242" y="5545"/>
                    <a:pt x="309" y="5545"/>
                  </a:cubicBezTo>
                  <a:cubicBezTo>
                    <a:pt x="330" y="5545"/>
                    <a:pt x="350" y="5546"/>
                    <a:pt x="370" y="5549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25"/>
            <p:cNvSpPr/>
            <p:nvPr/>
          </p:nvSpPr>
          <p:spPr>
            <a:xfrm>
              <a:off x="3468575" y="1948000"/>
              <a:ext cx="133075" cy="136625"/>
            </a:xfrm>
            <a:custGeom>
              <a:avLst/>
              <a:gdLst/>
              <a:ahLst/>
              <a:cxnLst/>
              <a:rect l="l" t="t" r="r" b="b"/>
              <a:pathLst>
                <a:path w="5323" h="5465" extrusionOk="0">
                  <a:moveTo>
                    <a:pt x="5323" y="0"/>
                  </a:moveTo>
                  <a:lnTo>
                    <a:pt x="1" y="5298"/>
                  </a:lnTo>
                  <a:cubicBezTo>
                    <a:pt x="72" y="5334"/>
                    <a:pt x="132" y="5370"/>
                    <a:pt x="155" y="5453"/>
                  </a:cubicBezTo>
                  <a:cubicBezTo>
                    <a:pt x="179" y="5453"/>
                    <a:pt x="203" y="5453"/>
                    <a:pt x="215" y="5465"/>
                  </a:cubicBezTo>
                  <a:lnTo>
                    <a:pt x="5323" y="369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25"/>
            <p:cNvSpPr/>
            <p:nvPr/>
          </p:nvSpPr>
          <p:spPr>
            <a:xfrm>
              <a:off x="3371850" y="1888750"/>
              <a:ext cx="229800" cy="29200"/>
            </a:xfrm>
            <a:custGeom>
              <a:avLst/>
              <a:gdLst/>
              <a:ahLst/>
              <a:cxnLst/>
              <a:rect l="l" t="t" r="r" b="b"/>
              <a:pathLst>
                <a:path w="9192" h="1168" extrusionOk="0">
                  <a:moveTo>
                    <a:pt x="12" y="1"/>
                  </a:moveTo>
                  <a:cubicBezTo>
                    <a:pt x="24" y="84"/>
                    <a:pt x="24" y="167"/>
                    <a:pt x="0" y="263"/>
                  </a:cubicBezTo>
                  <a:lnTo>
                    <a:pt x="9192" y="1168"/>
                  </a:lnTo>
                  <a:lnTo>
                    <a:pt x="9192" y="89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25"/>
            <p:cNvSpPr/>
            <p:nvPr/>
          </p:nvSpPr>
          <p:spPr>
            <a:xfrm>
              <a:off x="3233425" y="1875350"/>
              <a:ext cx="119375" cy="17900"/>
            </a:xfrm>
            <a:custGeom>
              <a:avLst/>
              <a:gdLst/>
              <a:ahLst/>
              <a:cxnLst/>
              <a:rect l="l" t="t" r="r" b="b"/>
              <a:pathLst>
                <a:path w="4775" h="716" extrusionOk="0">
                  <a:moveTo>
                    <a:pt x="36" y="1"/>
                  </a:moveTo>
                  <a:cubicBezTo>
                    <a:pt x="36" y="84"/>
                    <a:pt x="24" y="156"/>
                    <a:pt x="13" y="215"/>
                  </a:cubicBezTo>
                  <a:cubicBezTo>
                    <a:pt x="13" y="227"/>
                    <a:pt x="1" y="239"/>
                    <a:pt x="1" y="263"/>
                  </a:cubicBezTo>
                  <a:lnTo>
                    <a:pt x="4727" y="715"/>
                  </a:lnTo>
                  <a:cubicBezTo>
                    <a:pt x="4715" y="656"/>
                    <a:pt x="4727" y="584"/>
                    <a:pt x="4739" y="525"/>
                  </a:cubicBezTo>
                  <a:cubicBezTo>
                    <a:pt x="4763" y="501"/>
                    <a:pt x="4763" y="477"/>
                    <a:pt x="4775" y="46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25"/>
            <p:cNvSpPr/>
            <p:nvPr/>
          </p:nvSpPr>
          <p:spPr>
            <a:xfrm>
              <a:off x="3357850" y="1901550"/>
              <a:ext cx="10150" cy="91100"/>
            </a:xfrm>
            <a:custGeom>
              <a:avLst/>
              <a:gdLst/>
              <a:ahLst/>
              <a:cxnLst/>
              <a:rect l="l" t="t" r="r" b="b"/>
              <a:pathLst>
                <a:path w="406" h="3644" extrusionOk="0">
                  <a:moveTo>
                    <a:pt x="0" y="1"/>
                  </a:moveTo>
                  <a:lnTo>
                    <a:pt x="143" y="3620"/>
                  </a:lnTo>
                  <a:cubicBezTo>
                    <a:pt x="175" y="3609"/>
                    <a:pt x="208" y="3604"/>
                    <a:pt x="242" y="3604"/>
                  </a:cubicBezTo>
                  <a:cubicBezTo>
                    <a:pt x="284" y="3604"/>
                    <a:pt x="329" y="3612"/>
                    <a:pt x="381" y="3632"/>
                  </a:cubicBezTo>
                  <a:cubicBezTo>
                    <a:pt x="393" y="3632"/>
                    <a:pt x="393" y="3644"/>
                    <a:pt x="405" y="3644"/>
                  </a:cubicBezTo>
                  <a:lnTo>
                    <a:pt x="274" y="24"/>
                  </a:lnTo>
                  <a:cubicBezTo>
                    <a:pt x="242" y="35"/>
                    <a:pt x="205" y="41"/>
                    <a:pt x="168" y="41"/>
                  </a:cubicBezTo>
                  <a:cubicBezTo>
                    <a:pt x="122" y="41"/>
                    <a:pt x="75" y="32"/>
                    <a:pt x="36" y="13"/>
                  </a:cubicBezTo>
                  <a:cubicBezTo>
                    <a:pt x="24" y="13"/>
                    <a:pt x="24" y="13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25"/>
            <p:cNvSpPr/>
            <p:nvPr/>
          </p:nvSpPr>
          <p:spPr>
            <a:xfrm>
              <a:off x="3391475" y="2086400"/>
              <a:ext cx="73250" cy="83675"/>
            </a:xfrm>
            <a:custGeom>
              <a:avLst/>
              <a:gdLst/>
              <a:ahLst/>
              <a:cxnLst/>
              <a:rect l="l" t="t" r="r" b="b"/>
              <a:pathLst>
                <a:path w="2930" h="3347" extrusionOk="0">
                  <a:moveTo>
                    <a:pt x="2763" y="0"/>
                  </a:moveTo>
                  <a:lnTo>
                    <a:pt x="1" y="3191"/>
                  </a:lnTo>
                  <a:cubicBezTo>
                    <a:pt x="72" y="3227"/>
                    <a:pt x="144" y="3287"/>
                    <a:pt x="203" y="3346"/>
                  </a:cubicBezTo>
                  <a:lnTo>
                    <a:pt x="2930" y="227"/>
                  </a:lnTo>
                  <a:cubicBezTo>
                    <a:pt x="2846" y="191"/>
                    <a:pt x="2763" y="108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25"/>
            <p:cNvSpPr/>
            <p:nvPr/>
          </p:nvSpPr>
          <p:spPr>
            <a:xfrm>
              <a:off x="3226875" y="1884000"/>
              <a:ext cx="132200" cy="113425"/>
            </a:xfrm>
            <a:custGeom>
              <a:avLst/>
              <a:gdLst/>
              <a:ahLst/>
              <a:cxnLst/>
              <a:rect l="l" t="t" r="r" b="b"/>
              <a:pathLst>
                <a:path w="5288" h="4537" extrusionOk="0">
                  <a:moveTo>
                    <a:pt x="191" y="0"/>
                  </a:moveTo>
                  <a:cubicBezTo>
                    <a:pt x="155" y="72"/>
                    <a:pt x="84" y="131"/>
                    <a:pt x="1" y="191"/>
                  </a:cubicBezTo>
                  <a:lnTo>
                    <a:pt x="5097" y="4536"/>
                  </a:lnTo>
                  <a:cubicBezTo>
                    <a:pt x="5156" y="4453"/>
                    <a:pt x="5216" y="4394"/>
                    <a:pt x="5287" y="4346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25"/>
            <p:cNvSpPr/>
            <p:nvPr/>
          </p:nvSpPr>
          <p:spPr>
            <a:xfrm>
              <a:off x="3370650" y="2004850"/>
              <a:ext cx="95275" cy="79500"/>
            </a:xfrm>
            <a:custGeom>
              <a:avLst/>
              <a:gdLst/>
              <a:ahLst/>
              <a:cxnLst/>
              <a:rect l="l" t="t" r="r" b="b"/>
              <a:pathLst>
                <a:path w="3811" h="3180" extrusionOk="0">
                  <a:moveTo>
                    <a:pt x="131" y="0"/>
                  </a:moveTo>
                  <a:lnTo>
                    <a:pt x="131" y="24"/>
                  </a:lnTo>
                  <a:cubicBezTo>
                    <a:pt x="96" y="107"/>
                    <a:pt x="60" y="167"/>
                    <a:pt x="0" y="226"/>
                  </a:cubicBezTo>
                  <a:lnTo>
                    <a:pt x="3620" y="3179"/>
                  </a:lnTo>
                  <a:cubicBezTo>
                    <a:pt x="3644" y="3084"/>
                    <a:pt x="3715" y="3024"/>
                    <a:pt x="3810" y="301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25"/>
            <p:cNvSpPr/>
            <p:nvPr/>
          </p:nvSpPr>
          <p:spPr>
            <a:xfrm>
              <a:off x="3470950" y="2084325"/>
              <a:ext cx="130700" cy="76500"/>
            </a:xfrm>
            <a:custGeom>
              <a:avLst/>
              <a:gdLst/>
              <a:ahLst/>
              <a:cxnLst/>
              <a:rect l="l" t="t" r="r" b="b"/>
              <a:pathLst>
                <a:path w="5228" h="3060" extrusionOk="0">
                  <a:moveTo>
                    <a:pt x="60" y="0"/>
                  </a:moveTo>
                  <a:cubicBezTo>
                    <a:pt x="84" y="36"/>
                    <a:pt x="84" y="95"/>
                    <a:pt x="60" y="155"/>
                  </a:cubicBezTo>
                  <a:cubicBezTo>
                    <a:pt x="48" y="191"/>
                    <a:pt x="37" y="238"/>
                    <a:pt x="1" y="250"/>
                  </a:cubicBezTo>
                  <a:lnTo>
                    <a:pt x="5228" y="3060"/>
                  </a:lnTo>
                  <a:lnTo>
                    <a:pt x="5228" y="2762"/>
                  </a:lnTo>
                  <a:lnTo>
                    <a:pt x="120" y="12"/>
                  </a:lnTo>
                  <a:cubicBezTo>
                    <a:pt x="108" y="0"/>
                    <a:pt x="96" y="0"/>
                    <a:pt x="6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25"/>
            <p:cNvSpPr/>
            <p:nvPr/>
          </p:nvSpPr>
          <p:spPr>
            <a:xfrm>
              <a:off x="3403100" y="2193850"/>
              <a:ext cx="198550" cy="56575"/>
            </a:xfrm>
            <a:custGeom>
              <a:avLst/>
              <a:gdLst/>
              <a:ahLst/>
              <a:cxnLst/>
              <a:rect l="l" t="t" r="r" b="b"/>
              <a:pathLst>
                <a:path w="7942" h="2263" extrusionOk="0">
                  <a:moveTo>
                    <a:pt x="60" y="1"/>
                  </a:moveTo>
                  <a:cubicBezTo>
                    <a:pt x="36" y="96"/>
                    <a:pt x="24" y="167"/>
                    <a:pt x="0" y="263"/>
                  </a:cubicBezTo>
                  <a:lnTo>
                    <a:pt x="6489" y="1894"/>
                  </a:lnTo>
                  <a:lnTo>
                    <a:pt x="6763" y="1965"/>
                  </a:lnTo>
                  <a:lnTo>
                    <a:pt x="7942" y="2263"/>
                  </a:lnTo>
                  <a:lnTo>
                    <a:pt x="7942" y="2001"/>
                  </a:lnTo>
                  <a:lnTo>
                    <a:pt x="6942" y="1751"/>
                  </a:lnTo>
                  <a:lnTo>
                    <a:pt x="6668" y="166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25"/>
            <p:cNvSpPr/>
            <p:nvPr/>
          </p:nvSpPr>
          <p:spPr>
            <a:xfrm>
              <a:off x="3388800" y="2213200"/>
              <a:ext cx="90825" cy="135150"/>
            </a:xfrm>
            <a:custGeom>
              <a:avLst/>
              <a:gdLst/>
              <a:ahLst/>
              <a:cxnLst/>
              <a:rect l="l" t="t" r="r" b="b"/>
              <a:pathLst>
                <a:path w="3633" h="5406" extrusionOk="0">
                  <a:moveTo>
                    <a:pt x="227" y="0"/>
                  </a:moveTo>
                  <a:cubicBezTo>
                    <a:pt x="155" y="60"/>
                    <a:pt x="96" y="108"/>
                    <a:pt x="1" y="155"/>
                  </a:cubicBezTo>
                  <a:lnTo>
                    <a:pt x="3406" y="5406"/>
                  </a:lnTo>
                  <a:cubicBezTo>
                    <a:pt x="3465" y="5346"/>
                    <a:pt x="3549" y="5299"/>
                    <a:pt x="3632" y="5275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25"/>
            <p:cNvSpPr/>
            <p:nvPr/>
          </p:nvSpPr>
          <p:spPr>
            <a:xfrm>
              <a:off x="3534650" y="2440025"/>
              <a:ext cx="66700" cy="103600"/>
            </a:xfrm>
            <a:custGeom>
              <a:avLst/>
              <a:gdLst/>
              <a:ahLst/>
              <a:cxnLst/>
              <a:rect l="l" t="t" r="r" b="b"/>
              <a:pathLst>
                <a:path w="2668" h="4144" extrusionOk="0">
                  <a:moveTo>
                    <a:pt x="120" y="0"/>
                  </a:moveTo>
                  <a:lnTo>
                    <a:pt x="1" y="71"/>
                  </a:lnTo>
                  <a:lnTo>
                    <a:pt x="2668" y="4143"/>
                  </a:lnTo>
                  <a:lnTo>
                    <a:pt x="2668" y="3667"/>
                  </a:lnTo>
                  <a:lnTo>
                    <a:pt x="453" y="298"/>
                  </a:lnTo>
                  <a:cubicBezTo>
                    <a:pt x="429" y="304"/>
                    <a:pt x="403" y="307"/>
                    <a:pt x="374" y="307"/>
                  </a:cubicBezTo>
                  <a:cubicBezTo>
                    <a:pt x="346" y="307"/>
                    <a:pt x="316" y="304"/>
                    <a:pt x="286" y="298"/>
                  </a:cubicBezTo>
                  <a:cubicBezTo>
                    <a:pt x="167" y="250"/>
                    <a:pt x="96" y="131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25"/>
            <p:cNvSpPr/>
            <p:nvPr/>
          </p:nvSpPr>
          <p:spPr>
            <a:xfrm>
              <a:off x="3484950" y="2361725"/>
              <a:ext cx="52100" cy="74450"/>
            </a:xfrm>
            <a:custGeom>
              <a:avLst/>
              <a:gdLst/>
              <a:ahLst/>
              <a:cxnLst/>
              <a:rect l="l" t="t" r="r" b="b"/>
              <a:pathLst>
                <a:path w="2084" h="2978" extrusionOk="0">
                  <a:moveTo>
                    <a:pt x="239" y="1"/>
                  </a:moveTo>
                  <a:cubicBezTo>
                    <a:pt x="155" y="72"/>
                    <a:pt x="84" y="132"/>
                    <a:pt x="0" y="155"/>
                  </a:cubicBezTo>
                  <a:lnTo>
                    <a:pt x="1858" y="2977"/>
                  </a:lnTo>
                  <a:lnTo>
                    <a:pt x="2084" y="283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25"/>
            <p:cNvSpPr/>
            <p:nvPr/>
          </p:nvSpPr>
          <p:spPr>
            <a:xfrm>
              <a:off x="3359925" y="2364100"/>
              <a:ext cx="122675" cy="183700"/>
            </a:xfrm>
            <a:custGeom>
              <a:avLst/>
              <a:gdLst/>
              <a:ahLst/>
              <a:cxnLst/>
              <a:rect l="l" t="t" r="r" b="b"/>
              <a:pathLst>
                <a:path w="4907" h="7348" extrusionOk="0">
                  <a:moveTo>
                    <a:pt x="4656" y="1"/>
                  </a:moveTo>
                  <a:lnTo>
                    <a:pt x="1" y="7347"/>
                  </a:lnTo>
                  <a:lnTo>
                    <a:pt x="537" y="7002"/>
                  </a:lnTo>
                  <a:lnTo>
                    <a:pt x="4894" y="120"/>
                  </a:lnTo>
                  <a:cubicBezTo>
                    <a:pt x="4906" y="96"/>
                    <a:pt x="4906" y="84"/>
                    <a:pt x="4906" y="72"/>
                  </a:cubicBezTo>
                  <a:cubicBezTo>
                    <a:pt x="4859" y="72"/>
                    <a:pt x="4823" y="72"/>
                    <a:pt x="4775" y="60"/>
                  </a:cubicBezTo>
                  <a:cubicBezTo>
                    <a:pt x="4728" y="37"/>
                    <a:pt x="4704" y="25"/>
                    <a:pt x="465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25"/>
            <p:cNvSpPr/>
            <p:nvPr/>
          </p:nvSpPr>
          <p:spPr>
            <a:xfrm>
              <a:off x="3403975" y="2657300"/>
              <a:ext cx="46175" cy="92900"/>
            </a:xfrm>
            <a:custGeom>
              <a:avLst/>
              <a:gdLst/>
              <a:ahLst/>
              <a:cxnLst/>
              <a:rect l="l" t="t" r="r" b="b"/>
              <a:pathLst>
                <a:path w="1847" h="3716" extrusionOk="0">
                  <a:moveTo>
                    <a:pt x="275" y="1"/>
                  </a:moveTo>
                  <a:lnTo>
                    <a:pt x="1" y="36"/>
                  </a:lnTo>
                  <a:lnTo>
                    <a:pt x="1549" y="3691"/>
                  </a:lnTo>
                  <a:cubicBezTo>
                    <a:pt x="1593" y="3665"/>
                    <a:pt x="1651" y="3651"/>
                    <a:pt x="1708" y="3651"/>
                  </a:cubicBezTo>
                  <a:cubicBezTo>
                    <a:pt x="1727" y="3651"/>
                    <a:pt x="1745" y="3653"/>
                    <a:pt x="1763" y="3656"/>
                  </a:cubicBezTo>
                  <a:cubicBezTo>
                    <a:pt x="1799" y="3668"/>
                    <a:pt x="1834" y="3691"/>
                    <a:pt x="1846" y="3715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25"/>
            <p:cNvSpPr/>
            <p:nvPr/>
          </p:nvSpPr>
          <p:spPr>
            <a:xfrm>
              <a:off x="3447750" y="2756725"/>
              <a:ext cx="63125" cy="139325"/>
            </a:xfrm>
            <a:custGeom>
              <a:avLst/>
              <a:gdLst/>
              <a:ahLst/>
              <a:cxnLst/>
              <a:rect l="l" t="t" r="r" b="b"/>
              <a:pathLst>
                <a:path w="2525" h="5573" extrusionOk="0">
                  <a:moveTo>
                    <a:pt x="214" y="0"/>
                  </a:moveTo>
                  <a:lnTo>
                    <a:pt x="119" y="84"/>
                  </a:lnTo>
                  <a:cubicBezTo>
                    <a:pt x="95" y="107"/>
                    <a:pt x="72" y="131"/>
                    <a:pt x="36" y="143"/>
                  </a:cubicBezTo>
                  <a:lnTo>
                    <a:pt x="0" y="167"/>
                  </a:lnTo>
                  <a:lnTo>
                    <a:pt x="2286" y="5572"/>
                  </a:lnTo>
                  <a:cubicBezTo>
                    <a:pt x="2358" y="5513"/>
                    <a:pt x="2441" y="5477"/>
                    <a:pt x="2524" y="5465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25"/>
            <p:cNvSpPr/>
            <p:nvPr/>
          </p:nvSpPr>
          <p:spPr>
            <a:xfrm>
              <a:off x="3360525" y="2551625"/>
              <a:ext cx="47650" cy="100650"/>
            </a:xfrm>
            <a:custGeom>
              <a:avLst/>
              <a:gdLst/>
              <a:ahLst/>
              <a:cxnLst/>
              <a:rect l="l" t="t" r="r" b="b"/>
              <a:pathLst>
                <a:path w="1906" h="4026" extrusionOk="0">
                  <a:moveTo>
                    <a:pt x="227" y="1"/>
                  </a:moveTo>
                  <a:lnTo>
                    <a:pt x="1" y="144"/>
                  </a:lnTo>
                  <a:lnTo>
                    <a:pt x="1644" y="4025"/>
                  </a:lnTo>
                  <a:lnTo>
                    <a:pt x="1906" y="398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25"/>
            <p:cNvSpPr/>
            <p:nvPr/>
          </p:nvSpPr>
          <p:spPr>
            <a:xfrm>
              <a:off x="3125375" y="2390600"/>
              <a:ext cx="476275" cy="313150"/>
            </a:xfrm>
            <a:custGeom>
              <a:avLst/>
              <a:gdLst/>
              <a:ahLst/>
              <a:cxnLst/>
              <a:rect l="l" t="t" r="r" b="b"/>
              <a:pathLst>
                <a:path w="19051" h="12526" extrusionOk="0">
                  <a:moveTo>
                    <a:pt x="19051" y="1"/>
                  </a:moveTo>
                  <a:lnTo>
                    <a:pt x="16455" y="1691"/>
                  </a:lnTo>
                  <a:lnTo>
                    <a:pt x="16241" y="1834"/>
                  </a:lnTo>
                  <a:lnTo>
                    <a:pt x="9907" y="5942"/>
                  </a:lnTo>
                  <a:lnTo>
                    <a:pt x="9371" y="6287"/>
                  </a:lnTo>
                  <a:lnTo>
                    <a:pt x="1" y="12395"/>
                  </a:lnTo>
                  <a:cubicBezTo>
                    <a:pt x="48" y="12431"/>
                    <a:pt x="72" y="12478"/>
                    <a:pt x="108" y="12526"/>
                  </a:cubicBezTo>
                  <a:lnTo>
                    <a:pt x="358" y="12478"/>
                  </a:lnTo>
                  <a:lnTo>
                    <a:pt x="9407" y="6597"/>
                  </a:lnTo>
                  <a:lnTo>
                    <a:pt x="9633" y="6454"/>
                  </a:lnTo>
                  <a:lnTo>
                    <a:pt x="16384" y="2060"/>
                  </a:lnTo>
                  <a:lnTo>
                    <a:pt x="16503" y="1989"/>
                  </a:lnTo>
                  <a:lnTo>
                    <a:pt x="16503" y="1977"/>
                  </a:lnTo>
                  <a:cubicBezTo>
                    <a:pt x="16533" y="1877"/>
                    <a:pt x="16622" y="1802"/>
                    <a:pt x="16720" y="1802"/>
                  </a:cubicBezTo>
                  <a:cubicBezTo>
                    <a:pt x="16739" y="1802"/>
                    <a:pt x="16758" y="1805"/>
                    <a:pt x="16777" y="1810"/>
                  </a:cubicBezTo>
                  <a:lnTo>
                    <a:pt x="19051" y="322"/>
                  </a:lnTo>
                  <a:lnTo>
                    <a:pt x="190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25"/>
            <p:cNvSpPr/>
            <p:nvPr/>
          </p:nvSpPr>
          <p:spPr>
            <a:xfrm>
              <a:off x="3128050" y="2615625"/>
              <a:ext cx="473900" cy="94675"/>
            </a:xfrm>
            <a:custGeom>
              <a:avLst/>
              <a:gdLst/>
              <a:ahLst/>
              <a:cxnLst/>
              <a:rect l="l" t="t" r="r" b="b"/>
              <a:pathLst>
                <a:path w="18956" h="3787" extrusionOk="0">
                  <a:moveTo>
                    <a:pt x="18956" y="1"/>
                  </a:moveTo>
                  <a:lnTo>
                    <a:pt x="11216" y="1441"/>
                  </a:lnTo>
                  <a:lnTo>
                    <a:pt x="10955" y="1489"/>
                  </a:lnTo>
                  <a:lnTo>
                    <a:pt x="251" y="3477"/>
                  </a:lnTo>
                  <a:lnTo>
                    <a:pt x="1" y="3525"/>
                  </a:lnTo>
                  <a:cubicBezTo>
                    <a:pt x="25" y="3596"/>
                    <a:pt x="37" y="3704"/>
                    <a:pt x="25" y="3787"/>
                  </a:cubicBezTo>
                  <a:lnTo>
                    <a:pt x="11062" y="1739"/>
                  </a:lnTo>
                  <a:lnTo>
                    <a:pt x="11324" y="1691"/>
                  </a:lnTo>
                  <a:lnTo>
                    <a:pt x="18956" y="263"/>
                  </a:lnTo>
                  <a:lnTo>
                    <a:pt x="189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25"/>
            <p:cNvSpPr/>
            <p:nvPr/>
          </p:nvSpPr>
          <p:spPr>
            <a:xfrm>
              <a:off x="3117650" y="2716825"/>
              <a:ext cx="74725" cy="262575"/>
            </a:xfrm>
            <a:custGeom>
              <a:avLst/>
              <a:gdLst/>
              <a:ahLst/>
              <a:cxnLst/>
              <a:rect l="l" t="t" r="r" b="b"/>
              <a:pathLst>
                <a:path w="2989" h="10503" extrusionOk="0">
                  <a:moveTo>
                    <a:pt x="250" y="1"/>
                  </a:moveTo>
                  <a:cubicBezTo>
                    <a:pt x="188" y="32"/>
                    <a:pt x="109" y="63"/>
                    <a:pt x="34" y="63"/>
                  </a:cubicBezTo>
                  <a:cubicBezTo>
                    <a:pt x="23" y="63"/>
                    <a:pt x="11" y="62"/>
                    <a:pt x="0" y="60"/>
                  </a:cubicBezTo>
                  <a:lnTo>
                    <a:pt x="0" y="60"/>
                  </a:lnTo>
                  <a:lnTo>
                    <a:pt x="2739" y="10502"/>
                  </a:lnTo>
                  <a:cubicBezTo>
                    <a:pt x="2810" y="10454"/>
                    <a:pt x="2905" y="10431"/>
                    <a:pt x="2989" y="1041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25"/>
            <p:cNvSpPr/>
            <p:nvPr/>
          </p:nvSpPr>
          <p:spPr>
            <a:xfrm>
              <a:off x="3207525" y="2947525"/>
              <a:ext cx="153325" cy="44675"/>
            </a:xfrm>
            <a:custGeom>
              <a:avLst/>
              <a:gdLst/>
              <a:ahLst/>
              <a:cxnLst/>
              <a:rect l="l" t="t" r="r" b="b"/>
              <a:pathLst>
                <a:path w="6133" h="1787" extrusionOk="0">
                  <a:moveTo>
                    <a:pt x="5859" y="0"/>
                  </a:moveTo>
                  <a:lnTo>
                    <a:pt x="1" y="1524"/>
                  </a:lnTo>
                  <a:cubicBezTo>
                    <a:pt x="48" y="1607"/>
                    <a:pt x="60" y="1691"/>
                    <a:pt x="60" y="1786"/>
                  </a:cubicBezTo>
                  <a:lnTo>
                    <a:pt x="6132" y="191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25"/>
            <p:cNvSpPr/>
            <p:nvPr/>
          </p:nvSpPr>
          <p:spPr>
            <a:xfrm>
              <a:off x="3362025" y="2909125"/>
              <a:ext cx="138425" cy="40800"/>
            </a:xfrm>
            <a:custGeom>
              <a:avLst/>
              <a:gdLst/>
              <a:ahLst/>
              <a:cxnLst/>
              <a:rect l="l" t="t" r="r" b="b"/>
              <a:pathLst>
                <a:path w="5537" h="1632" extrusionOk="0">
                  <a:moveTo>
                    <a:pt x="5465" y="0"/>
                  </a:moveTo>
                  <a:lnTo>
                    <a:pt x="0" y="1429"/>
                  </a:lnTo>
                  <a:lnTo>
                    <a:pt x="286" y="1631"/>
                  </a:lnTo>
                  <a:lnTo>
                    <a:pt x="5489" y="262"/>
                  </a:lnTo>
                  <a:lnTo>
                    <a:pt x="5537" y="238"/>
                  </a:lnTo>
                  <a:cubicBezTo>
                    <a:pt x="5489" y="155"/>
                    <a:pt x="5477" y="84"/>
                    <a:pt x="546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25"/>
            <p:cNvSpPr/>
            <p:nvPr/>
          </p:nvSpPr>
          <p:spPr>
            <a:xfrm>
              <a:off x="3281950" y="2758200"/>
              <a:ext cx="167000" cy="126825"/>
            </a:xfrm>
            <a:custGeom>
              <a:avLst/>
              <a:gdLst/>
              <a:ahLst/>
              <a:cxnLst/>
              <a:rect l="l" t="t" r="r" b="b"/>
              <a:pathLst>
                <a:path w="6680" h="5073" extrusionOk="0">
                  <a:moveTo>
                    <a:pt x="6370" y="1"/>
                  </a:moveTo>
                  <a:lnTo>
                    <a:pt x="2965" y="2608"/>
                  </a:lnTo>
                  <a:cubicBezTo>
                    <a:pt x="2977" y="2656"/>
                    <a:pt x="3001" y="2727"/>
                    <a:pt x="2965" y="2787"/>
                  </a:cubicBezTo>
                  <a:cubicBezTo>
                    <a:pt x="2927" y="2900"/>
                    <a:pt x="2837" y="2968"/>
                    <a:pt x="2737" y="2968"/>
                  </a:cubicBezTo>
                  <a:cubicBezTo>
                    <a:pt x="2710" y="2968"/>
                    <a:pt x="2683" y="2963"/>
                    <a:pt x="2655" y="2954"/>
                  </a:cubicBezTo>
                  <a:cubicBezTo>
                    <a:pt x="2608" y="2942"/>
                    <a:pt x="2584" y="2930"/>
                    <a:pt x="2560" y="2894"/>
                  </a:cubicBezTo>
                  <a:lnTo>
                    <a:pt x="0" y="4859"/>
                  </a:lnTo>
                  <a:cubicBezTo>
                    <a:pt x="72" y="4906"/>
                    <a:pt x="131" y="4978"/>
                    <a:pt x="179" y="5073"/>
                  </a:cubicBezTo>
                  <a:lnTo>
                    <a:pt x="6644" y="132"/>
                  </a:lnTo>
                  <a:lnTo>
                    <a:pt x="6680" y="96"/>
                  </a:lnTo>
                  <a:lnTo>
                    <a:pt x="6680" y="96"/>
                  </a:lnTo>
                  <a:cubicBezTo>
                    <a:pt x="6647" y="116"/>
                    <a:pt x="6618" y="125"/>
                    <a:pt x="6586" y="125"/>
                  </a:cubicBezTo>
                  <a:cubicBezTo>
                    <a:pt x="6561" y="125"/>
                    <a:pt x="6533" y="119"/>
                    <a:pt x="6501" y="108"/>
                  </a:cubicBezTo>
                  <a:cubicBezTo>
                    <a:pt x="6442" y="96"/>
                    <a:pt x="6406" y="48"/>
                    <a:pt x="63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25"/>
            <p:cNvSpPr/>
            <p:nvPr/>
          </p:nvSpPr>
          <p:spPr>
            <a:xfrm>
              <a:off x="3450725" y="2635275"/>
              <a:ext cx="150925" cy="123850"/>
            </a:xfrm>
            <a:custGeom>
              <a:avLst/>
              <a:gdLst/>
              <a:ahLst/>
              <a:cxnLst/>
              <a:rect l="l" t="t" r="r" b="b"/>
              <a:pathLst>
                <a:path w="6037" h="4954" extrusionOk="0">
                  <a:moveTo>
                    <a:pt x="6037" y="1"/>
                  </a:moveTo>
                  <a:lnTo>
                    <a:pt x="0" y="4632"/>
                  </a:lnTo>
                  <a:cubicBezTo>
                    <a:pt x="60" y="4668"/>
                    <a:pt x="72" y="4775"/>
                    <a:pt x="36" y="4870"/>
                  </a:cubicBezTo>
                  <a:lnTo>
                    <a:pt x="0" y="4953"/>
                  </a:lnTo>
                  <a:lnTo>
                    <a:pt x="0" y="4953"/>
                  </a:lnTo>
                  <a:lnTo>
                    <a:pt x="95" y="4882"/>
                  </a:lnTo>
                  <a:lnTo>
                    <a:pt x="6037" y="322"/>
                  </a:lnTo>
                  <a:lnTo>
                    <a:pt x="60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25"/>
            <p:cNvSpPr/>
            <p:nvPr/>
          </p:nvSpPr>
          <p:spPr>
            <a:xfrm>
              <a:off x="3516800" y="2698375"/>
              <a:ext cx="84850" cy="197675"/>
            </a:xfrm>
            <a:custGeom>
              <a:avLst/>
              <a:gdLst/>
              <a:ahLst/>
              <a:cxnLst/>
              <a:rect l="l" t="t" r="r" b="b"/>
              <a:pathLst>
                <a:path w="3394" h="7907" extrusionOk="0">
                  <a:moveTo>
                    <a:pt x="3394" y="1"/>
                  </a:moveTo>
                  <a:lnTo>
                    <a:pt x="0" y="7799"/>
                  </a:lnTo>
                  <a:cubicBezTo>
                    <a:pt x="12" y="7799"/>
                    <a:pt x="48" y="7811"/>
                    <a:pt x="60" y="7811"/>
                  </a:cubicBezTo>
                  <a:cubicBezTo>
                    <a:pt x="119" y="7835"/>
                    <a:pt x="179" y="7883"/>
                    <a:pt x="238" y="7906"/>
                  </a:cubicBezTo>
                  <a:lnTo>
                    <a:pt x="3394" y="667"/>
                  </a:lnTo>
                  <a:lnTo>
                    <a:pt x="3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25"/>
            <p:cNvSpPr/>
            <p:nvPr/>
          </p:nvSpPr>
          <p:spPr>
            <a:xfrm>
              <a:off x="3517700" y="2919250"/>
              <a:ext cx="83950" cy="148250"/>
            </a:xfrm>
            <a:custGeom>
              <a:avLst/>
              <a:gdLst/>
              <a:ahLst/>
              <a:cxnLst/>
              <a:rect l="l" t="t" r="r" b="b"/>
              <a:pathLst>
                <a:path w="3358" h="5930" extrusionOk="0">
                  <a:moveTo>
                    <a:pt x="238" y="0"/>
                  </a:moveTo>
                  <a:cubicBezTo>
                    <a:pt x="155" y="60"/>
                    <a:pt x="83" y="95"/>
                    <a:pt x="0" y="131"/>
                  </a:cubicBezTo>
                  <a:lnTo>
                    <a:pt x="3358" y="5929"/>
                  </a:lnTo>
                  <a:lnTo>
                    <a:pt x="3358" y="53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25"/>
            <p:cNvSpPr/>
            <p:nvPr/>
          </p:nvSpPr>
          <p:spPr>
            <a:xfrm>
              <a:off x="3421550" y="2991875"/>
              <a:ext cx="180100" cy="133375"/>
            </a:xfrm>
            <a:custGeom>
              <a:avLst/>
              <a:gdLst/>
              <a:ahLst/>
              <a:cxnLst/>
              <a:rect l="l" t="t" r="r" b="b"/>
              <a:pathLst>
                <a:path w="7204" h="5335" extrusionOk="0">
                  <a:moveTo>
                    <a:pt x="250" y="0"/>
                  </a:moveTo>
                  <a:cubicBezTo>
                    <a:pt x="221" y="110"/>
                    <a:pt x="141" y="161"/>
                    <a:pt x="53" y="161"/>
                  </a:cubicBezTo>
                  <a:cubicBezTo>
                    <a:pt x="36" y="161"/>
                    <a:pt x="18" y="159"/>
                    <a:pt x="0" y="155"/>
                  </a:cubicBezTo>
                  <a:lnTo>
                    <a:pt x="0" y="155"/>
                  </a:lnTo>
                  <a:lnTo>
                    <a:pt x="7204" y="5334"/>
                  </a:lnTo>
                  <a:lnTo>
                    <a:pt x="7204" y="500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25"/>
            <p:cNvSpPr/>
            <p:nvPr/>
          </p:nvSpPr>
          <p:spPr>
            <a:xfrm>
              <a:off x="3415600" y="2991275"/>
              <a:ext cx="1500" cy="1500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48" y="0"/>
                  </a:moveTo>
                  <a:lnTo>
                    <a:pt x="0" y="12"/>
                  </a:lnTo>
                  <a:lnTo>
                    <a:pt x="60" y="60"/>
                  </a:lnTo>
                  <a:cubicBezTo>
                    <a:pt x="48" y="48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25"/>
            <p:cNvSpPr/>
            <p:nvPr/>
          </p:nvSpPr>
          <p:spPr>
            <a:xfrm>
              <a:off x="3283125" y="2890950"/>
              <a:ext cx="131900" cy="96475"/>
            </a:xfrm>
            <a:custGeom>
              <a:avLst/>
              <a:gdLst/>
              <a:ahLst/>
              <a:cxnLst/>
              <a:rect l="l" t="t" r="r" b="b"/>
              <a:pathLst>
                <a:path w="5276" h="3859" extrusionOk="0">
                  <a:moveTo>
                    <a:pt x="132" y="1"/>
                  </a:moveTo>
                  <a:cubicBezTo>
                    <a:pt x="132" y="13"/>
                    <a:pt x="132" y="25"/>
                    <a:pt x="120" y="37"/>
                  </a:cubicBezTo>
                  <a:cubicBezTo>
                    <a:pt x="96" y="108"/>
                    <a:pt x="60" y="168"/>
                    <a:pt x="1" y="227"/>
                  </a:cubicBezTo>
                  <a:lnTo>
                    <a:pt x="2811" y="2251"/>
                  </a:lnTo>
                  <a:lnTo>
                    <a:pt x="3097" y="2454"/>
                  </a:lnTo>
                  <a:lnTo>
                    <a:pt x="5061" y="3859"/>
                  </a:lnTo>
                  <a:lnTo>
                    <a:pt x="5275" y="3680"/>
                  </a:lnTo>
                  <a:lnTo>
                    <a:pt x="3430" y="2346"/>
                  </a:lnTo>
                  <a:lnTo>
                    <a:pt x="3156" y="2168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25"/>
            <p:cNvSpPr/>
            <p:nvPr/>
          </p:nvSpPr>
          <p:spPr>
            <a:xfrm>
              <a:off x="3303375" y="2915075"/>
              <a:ext cx="202425" cy="165525"/>
            </a:xfrm>
            <a:custGeom>
              <a:avLst/>
              <a:gdLst/>
              <a:ahLst/>
              <a:cxnLst/>
              <a:rect l="l" t="t" r="r" b="b"/>
              <a:pathLst>
                <a:path w="8097" h="6621" extrusionOk="0">
                  <a:moveTo>
                    <a:pt x="7883" y="0"/>
                  </a:moveTo>
                  <a:lnTo>
                    <a:pt x="7835" y="24"/>
                  </a:lnTo>
                  <a:lnTo>
                    <a:pt x="4489" y="2739"/>
                  </a:lnTo>
                  <a:lnTo>
                    <a:pt x="4287" y="2917"/>
                  </a:lnTo>
                  <a:lnTo>
                    <a:pt x="1" y="6370"/>
                  </a:lnTo>
                  <a:lnTo>
                    <a:pt x="84" y="6430"/>
                  </a:lnTo>
                  <a:lnTo>
                    <a:pt x="96" y="6442"/>
                  </a:lnTo>
                  <a:lnTo>
                    <a:pt x="120" y="6454"/>
                  </a:lnTo>
                  <a:lnTo>
                    <a:pt x="132" y="6477"/>
                  </a:lnTo>
                  <a:lnTo>
                    <a:pt x="132" y="6489"/>
                  </a:lnTo>
                  <a:lnTo>
                    <a:pt x="132" y="6501"/>
                  </a:lnTo>
                  <a:lnTo>
                    <a:pt x="132" y="6513"/>
                  </a:lnTo>
                  <a:lnTo>
                    <a:pt x="132" y="6549"/>
                  </a:lnTo>
                  <a:lnTo>
                    <a:pt x="143" y="6620"/>
                  </a:lnTo>
                  <a:lnTo>
                    <a:pt x="4525" y="3108"/>
                  </a:lnTo>
                  <a:lnTo>
                    <a:pt x="4549" y="3084"/>
                  </a:lnTo>
                  <a:cubicBezTo>
                    <a:pt x="4537" y="3036"/>
                    <a:pt x="4549" y="3001"/>
                    <a:pt x="4561" y="2965"/>
                  </a:cubicBezTo>
                  <a:cubicBezTo>
                    <a:pt x="4601" y="2865"/>
                    <a:pt x="4700" y="2790"/>
                    <a:pt x="4815" y="2790"/>
                  </a:cubicBezTo>
                  <a:cubicBezTo>
                    <a:pt x="4837" y="2790"/>
                    <a:pt x="4859" y="2793"/>
                    <a:pt x="4882" y="2798"/>
                  </a:cubicBezTo>
                  <a:cubicBezTo>
                    <a:pt x="4882" y="2798"/>
                    <a:pt x="4894" y="2798"/>
                    <a:pt x="4894" y="2810"/>
                  </a:cubicBezTo>
                  <a:lnTo>
                    <a:pt x="8097" y="238"/>
                  </a:lnTo>
                  <a:cubicBezTo>
                    <a:pt x="7990" y="143"/>
                    <a:pt x="7930" y="72"/>
                    <a:pt x="788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25"/>
            <p:cNvSpPr/>
            <p:nvPr/>
          </p:nvSpPr>
          <p:spPr>
            <a:xfrm>
              <a:off x="2964350" y="3075800"/>
              <a:ext cx="335475" cy="51225"/>
            </a:xfrm>
            <a:custGeom>
              <a:avLst/>
              <a:gdLst/>
              <a:ahLst/>
              <a:cxnLst/>
              <a:rect l="l" t="t" r="r" b="b"/>
              <a:pathLst>
                <a:path w="13419" h="2049" extrusionOk="0">
                  <a:moveTo>
                    <a:pt x="13204" y="1"/>
                  </a:moveTo>
                  <a:lnTo>
                    <a:pt x="0" y="1810"/>
                  </a:lnTo>
                  <a:cubicBezTo>
                    <a:pt x="24" y="1870"/>
                    <a:pt x="36" y="1941"/>
                    <a:pt x="60" y="2025"/>
                  </a:cubicBezTo>
                  <a:lnTo>
                    <a:pt x="203" y="2049"/>
                  </a:lnTo>
                  <a:lnTo>
                    <a:pt x="13419" y="239"/>
                  </a:lnTo>
                  <a:lnTo>
                    <a:pt x="13407" y="156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25"/>
            <p:cNvSpPr/>
            <p:nvPr/>
          </p:nvSpPr>
          <p:spPr>
            <a:xfrm>
              <a:off x="3202475" y="2999600"/>
              <a:ext cx="102700" cy="80400"/>
            </a:xfrm>
            <a:custGeom>
              <a:avLst/>
              <a:gdLst/>
              <a:ahLst/>
              <a:cxnLst/>
              <a:rect l="l" t="t" r="r" b="b"/>
              <a:pathLst>
                <a:path w="4108" h="3216" extrusionOk="0">
                  <a:moveTo>
                    <a:pt x="4061" y="3007"/>
                  </a:moveTo>
                  <a:lnTo>
                    <a:pt x="4108" y="3037"/>
                  </a:lnTo>
                  <a:cubicBezTo>
                    <a:pt x="4092" y="3021"/>
                    <a:pt x="4077" y="3012"/>
                    <a:pt x="4061" y="3007"/>
                  </a:cubicBezTo>
                  <a:close/>
                  <a:moveTo>
                    <a:pt x="179" y="1"/>
                  </a:moveTo>
                  <a:cubicBezTo>
                    <a:pt x="131" y="72"/>
                    <a:pt x="72" y="144"/>
                    <a:pt x="0" y="191"/>
                  </a:cubicBezTo>
                  <a:lnTo>
                    <a:pt x="3679" y="3049"/>
                  </a:lnTo>
                  <a:lnTo>
                    <a:pt x="3882" y="3215"/>
                  </a:lnTo>
                  <a:lnTo>
                    <a:pt x="3882" y="3144"/>
                  </a:lnTo>
                  <a:cubicBezTo>
                    <a:pt x="3870" y="3073"/>
                    <a:pt x="3929" y="3013"/>
                    <a:pt x="4001" y="3001"/>
                  </a:cubicBezTo>
                  <a:cubicBezTo>
                    <a:pt x="4021" y="3001"/>
                    <a:pt x="4041" y="3001"/>
                    <a:pt x="4061" y="3007"/>
                  </a:cubicBezTo>
                  <a:lnTo>
                    <a:pt x="4061" y="3007"/>
                  </a:lnTo>
                  <a:lnTo>
                    <a:pt x="4013" y="297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25"/>
            <p:cNvSpPr/>
            <p:nvPr/>
          </p:nvSpPr>
          <p:spPr>
            <a:xfrm>
              <a:off x="3299500" y="3073725"/>
              <a:ext cx="22050" cy="129200"/>
            </a:xfrm>
            <a:custGeom>
              <a:avLst/>
              <a:gdLst/>
              <a:ahLst/>
              <a:cxnLst/>
              <a:rect l="l" t="t" r="r" b="b"/>
              <a:pathLst>
                <a:path w="882" h="5168" extrusionOk="0">
                  <a:moveTo>
                    <a:pt x="120" y="0"/>
                  </a:moveTo>
                  <a:cubicBezTo>
                    <a:pt x="48" y="24"/>
                    <a:pt x="1" y="84"/>
                    <a:pt x="1" y="155"/>
                  </a:cubicBezTo>
                  <a:lnTo>
                    <a:pt x="1" y="215"/>
                  </a:lnTo>
                  <a:lnTo>
                    <a:pt x="13" y="286"/>
                  </a:lnTo>
                  <a:lnTo>
                    <a:pt x="608" y="5108"/>
                  </a:lnTo>
                  <a:lnTo>
                    <a:pt x="882" y="5168"/>
                  </a:lnTo>
                  <a:lnTo>
                    <a:pt x="263" y="179"/>
                  </a:lnTo>
                  <a:lnTo>
                    <a:pt x="275" y="155"/>
                  </a:lnTo>
                  <a:lnTo>
                    <a:pt x="275" y="131"/>
                  </a:lnTo>
                  <a:lnTo>
                    <a:pt x="275" y="108"/>
                  </a:lnTo>
                  <a:lnTo>
                    <a:pt x="275" y="96"/>
                  </a:lnTo>
                  <a:lnTo>
                    <a:pt x="275" y="84"/>
                  </a:lnTo>
                  <a:cubicBezTo>
                    <a:pt x="275" y="84"/>
                    <a:pt x="275" y="60"/>
                    <a:pt x="251" y="60"/>
                  </a:cubicBezTo>
                  <a:lnTo>
                    <a:pt x="239" y="48"/>
                  </a:lnTo>
                  <a:lnTo>
                    <a:pt x="227" y="36"/>
                  </a:lnTo>
                  <a:cubicBezTo>
                    <a:pt x="191" y="24"/>
                    <a:pt x="167" y="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25"/>
            <p:cNvSpPr/>
            <p:nvPr/>
          </p:nvSpPr>
          <p:spPr>
            <a:xfrm>
              <a:off x="3315575" y="3209450"/>
              <a:ext cx="16100" cy="73850"/>
            </a:xfrm>
            <a:custGeom>
              <a:avLst/>
              <a:gdLst/>
              <a:ahLst/>
              <a:cxnLst/>
              <a:rect l="l" t="t" r="r" b="b"/>
              <a:pathLst>
                <a:path w="644" h="2954" extrusionOk="0">
                  <a:moveTo>
                    <a:pt x="1" y="1"/>
                  </a:moveTo>
                  <a:lnTo>
                    <a:pt x="370" y="2953"/>
                  </a:lnTo>
                  <a:lnTo>
                    <a:pt x="644" y="2953"/>
                  </a:lnTo>
                  <a:lnTo>
                    <a:pt x="286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25"/>
            <p:cNvSpPr/>
            <p:nvPr/>
          </p:nvSpPr>
          <p:spPr>
            <a:xfrm>
              <a:off x="3552525" y="3258875"/>
              <a:ext cx="3300" cy="2100"/>
            </a:xfrm>
            <a:custGeom>
              <a:avLst/>
              <a:gdLst/>
              <a:ahLst/>
              <a:cxnLst/>
              <a:rect l="l" t="t" r="r" b="b"/>
              <a:pathLst>
                <a:path w="132" h="84" extrusionOk="0">
                  <a:moveTo>
                    <a:pt x="36" y="0"/>
                  </a:moveTo>
                  <a:cubicBezTo>
                    <a:pt x="12" y="24"/>
                    <a:pt x="0" y="60"/>
                    <a:pt x="0" y="83"/>
                  </a:cubicBezTo>
                  <a:cubicBezTo>
                    <a:pt x="60" y="83"/>
                    <a:pt x="107" y="60"/>
                    <a:pt x="131" y="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25"/>
            <p:cNvSpPr/>
            <p:nvPr/>
          </p:nvSpPr>
          <p:spPr>
            <a:xfrm>
              <a:off x="2964650" y="3126400"/>
              <a:ext cx="548300" cy="125650"/>
            </a:xfrm>
            <a:custGeom>
              <a:avLst/>
              <a:gdLst/>
              <a:ahLst/>
              <a:cxnLst/>
              <a:rect l="l" t="t" r="r" b="b"/>
              <a:pathLst>
                <a:path w="21932" h="5026" extrusionOk="0">
                  <a:moveTo>
                    <a:pt x="48" y="1"/>
                  </a:moveTo>
                  <a:cubicBezTo>
                    <a:pt x="48" y="72"/>
                    <a:pt x="48" y="144"/>
                    <a:pt x="12" y="215"/>
                  </a:cubicBezTo>
                  <a:cubicBezTo>
                    <a:pt x="12" y="239"/>
                    <a:pt x="0" y="251"/>
                    <a:pt x="0" y="251"/>
                  </a:cubicBezTo>
                  <a:lnTo>
                    <a:pt x="14038" y="3323"/>
                  </a:lnTo>
                  <a:lnTo>
                    <a:pt x="14300" y="3382"/>
                  </a:lnTo>
                  <a:lnTo>
                    <a:pt x="21896" y="5025"/>
                  </a:lnTo>
                  <a:cubicBezTo>
                    <a:pt x="21896" y="4942"/>
                    <a:pt x="21908" y="4847"/>
                    <a:pt x="21932" y="4763"/>
                  </a:cubicBezTo>
                  <a:lnTo>
                    <a:pt x="14276" y="3096"/>
                  </a:lnTo>
                  <a:lnTo>
                    <a:pt x="14002" y="3037"/>
                  </a:lnTo>
                  <a:lnTo>
                    <a:pt x="191" y="25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25"/>
            <p:cNvSpPr/>
            <p:nvPr/>
          </p:nvSpPr>
          <p:spPr>
            <a:xfrm>
              <a:off x="3553400" y="3252025"/>
              <a:ext cx="48250" cy="16400"/>
            </a:xfrm>
            <a:custGeom>
              <a:avLst/>
              <a:gdLst/>
              <a:ahLst/>
              <a:cxnLst/>
              <a:rect l="l" t="t" r="r" b="b"/>
              <a:pathLst>
                <a:path w="1930" h="656" extrusionOk="0">
                  <a:moveTo>
                    <a:pt x="37" y="0"/>
                  </a:moveTo>
                  <a:cubicBezTo>
                    <a:pt x="37" y="95"/>
                    <a:pt x="25" y="179"/>
                    <a:pt x="1" y="274"/>
                  </a:cubicBezTo>
                  <a:lnTo>
                    <a:pt x="84" y="286"/>
                  </a:lnTo>
                  <a:lnTo>
                    <a:pt x="1930" y="655"/>
                  </a:lnTo>
                  <a:lnTo>
                    <a:pt x="1930" y="38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25"/>
            <p:cNvSpPr/>
            <p:nvPr/>
          </p:nvSpPr>
          <p:spPr>
            <a:xfrm>
              <a:off x="3481375" y="3258875"/>
              <a:ext cx="35150" cy="24425"/>
            </a:xfrm>
            <a:custGeom>
              <a:avLst/>
              <a:gdLst/>
              <a:ahLst/>
              <a:cxnLst/>
              <a:rect l="l" t="t" r="r" b="b"/>
              <a:pathLst>
                <a:path w="1406" h="977" extrusionOk="0">
                  <a:moveTo>
                    <a:pt x="1286" y="0"/>
                  </a:moveTo>
                  <a:lnTo>
                    <a:pt x="1" y="976"/>
                  </a:lnTo>
                  <a:lnTo>
                    <a:pt x="441" y="976"/>
                  </a:lnTo>
                  <a:lnTo>
                    <a:pt x="1405" y="238"/>
                  </a:lnTo>
                  <a:cubicBezTo>
                    <a:pt x="1346" y="167"/>
                    <a:pt x="1310" y="83"/>
                    <a:pt x="128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25"/>
            <p:cNvSpPr/>
            <p:nvPr/>
          </p:nvSpPr>
          <p:spPr>
            <a:xfrm>
              <a:off x="3544475" y="3190100"/>
              <a:ext cx="57175" cy="49150"/>
            </a:xfrm>
            <a:custGeom>
              <a:avLst/>
              <a:gdLst/>
              <a:ahLst/>
              <a:cxnLst/>
              <a:rect l="l" t="t" r="r" b="b"/>
              <a:pathLst>
                <a:path w="2287" h="1966" extrusionOk="0">
                  <a:moveTo>
                    <a:pt x="2287" y="1"/>
                  </a:moveTo>
                  <a:lnTo>
                    <a:pt x="1" y="1763"/>
                  </a:lnTo>
                  <a:cubicBezTo>
                    <a:pt x="72" y="1822"/>
                    <a:pt x="144" y="1882"/>
                    <a:pt x="203" y="1965"/>
                  </a:cubicBezTo>
                  <a:lnTo>
                    <a:pt x="2287" y="334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25"/>
            <p:cNvSpPr/>
            <p:nvPr/>
          </p:nvSpPr>
          <p:spPr>
            <a:xfrm>
              <a:off x="2569050" y="3051400"/>
              <a:ext cx="368525" cy="75325"/>
            </a:xfrm>
            <a:custGeom>
              <a:avLst/>
              <a:gdLst/>
              <a:ahLst/>
              <a:cxnLst/>
              <a:rect l="l" t="t" r="r" b="b"/>
              <a:pathLst>
                <a:path w="14741" h="3013" extrusionOk="0">
                  <a:moveTo>
                    <a:pt x="48" y="0"/>
                  </a:moveTo>
                  <a:cubicBezTo>
                    <a:pt x="48" y="84"/>
                    <a:pt x="37" y="167"/>
                    <a:pt x="1" y="239"/>
                  </a:cubicBezTo>
                  <a:lnTo>
                    <a:pt x="1" y="286"/>
                  </a:lnTo>
                  <a:lnTo>
                    <a:pt x="14681" y="3013"/>
                  </a:lnTo>
                  <a:cubicBezTo>
                    <a:pt x="14681" y="2953"/>
                    <a:pt x="14693" y="2894"/>
                    <a:pt x="14705" y="2834"/>
                  </a:cubicBezTo>
                  <a:cubicBezTo>
                    <a:pt x="14729" y="2798"/>
                    <a:pt x="14729" y="2775"/>
                    <a:pt x="14741" y="273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25"/>
            <p:cNvSpPr/>
            <p:nvPr/>
          </p:nvSpPr>
          <p:spPr>
            <a:xfrm>
              <a:off x="2951550" y="3140400"/>
              <a:ext cx="46750" cy="143500"/>
            </a:xfrm>
            <a:custGeom>
              <a:avLst/>
              <a:gdLst/>
              <a:ahLst/>
              <a:cxnLst/>
              <a:rect l="l" t="t" r="r" b="b"/>
              <a:pathLst>
                <a:path w="1870" h="5740" extrusionOk="0">
                  <a:moveTo>
                    <a:pt x="262" y="0"/>
                  </a:moveTo>
                  <a:cubicBezTo>
                    <a:pt x="179" y="48"/>
                    <a:pt x="96" y="60"/>
                    <a:pt x="0" y="84"/>
                  </a:cubicBezTo>
                  <a:lnTo>
                    <a:pt x="1596" y="5739"/>
                  </a:lnTo>
                  <a:lnTo>
                    <a:pt x="1870" y="5739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25"/>
            <p:cNvSpPr/>
            <p:nvPr/>
          </p:nvSpPr>
          <p:spPr>
            <a:xfrm>
              <a:off x="2657175" y="3196350"/>
              <a:ext cx="8050" cy="86950"/>
            </a:xfrm>
            <a:custGeom>
              <a:avLst/>
              <a:gdLst/>
              <a:ahLst/>
              <a:cxnLst/>
              <a:rect l="l" t="t" r="r" b="b"/>
              <a:pathLst>
                <a:path w="322" h="3478" extrusionOk="0">
                  <a:moveTo>
                    <a:pt x="143" y="1"/>
                  </a:moveTo>
                  <a:cubicBezTo>
                    <a:pt x="95" y="13"/>
                    <a:pt x="60" y="60"/>
                    <a:pt x="60" y="120"/>
                  </a:cubicBezTo>
                  <a:lnTo>
                    <a:pt x="0" y="3477"/>
                  </a:lnTo>
                  <a:lnTo>
                    <a:pt x="274" y="3477"/>
                  </a:lnTo>
                  <a:lnTo>
                    <a:pt x="322" y="227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25"/>
            <p:cNvSpPr/>
            <p:nvPr/>
          </p:nvSpPr>
          <p:spPr>
            <a:xfrm>
              <a:off x="2560125" y="3065400"/>
              <a:ext cx="178625" cy="217900"/>
            </a:xfrm>
            <a:custGeom>
              <a:avLst/>
              <a:gdLst/>
              <a:ahLst/>
              <a:cxnLst/>
              <a:rect l="l" t="t" r="r" b="b"/>
              <a:pathLst>
                <a:path w="7145" h="8716" extrusionOk="0">
                  <a:moveTo>
                    <a:pt x="215" y="0"/>
                  </a:moveTo>
                  <a:cubicBezTo>
                    <a:pt x="155" y="60"/>
                    <a:pt x="72" y="119"/>
                    <a:pt x="1" y="167"/>
                  </a:cubicBezTo>
                  <a:lnTo>
                    <a:pt x="4037" y="5227"/>
                  </a:lnTo>
                  <a:lnTo>
                    <a:pt x="4215" y="5441"/>
                  </a:lnTo>
                  <a:lnTo>
                    <a:pt x="6811" y="8715"/>
                  </a:lnTo>
                  <a:lnTo>
                    <a:pt x="7144" y="871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25"/>
            <p:cNvSpPr/>
            <p:nvPr/>
          </p:nvSpPr>
          <p:spPr>
            <a:xfrm>
              <a:off x="3512025" y="3231250"/>
              <a:ext cx="42000" cy="42050"/>
            </a:xfrm>
            <a:custGeom>
              <a:avLst/>
              <a:gdLst/>
              <a:ahLst/>
              <a:cxnLst/>
              <a:rect l="l" t="t" r="r" b="b"/>
              <a:pathLst>
                <a:path w="1680" h="1682" extrusionOk="0">
                  <a:moveTo>
                    <a:pt x="834" y="1"/>
                  </a:moveTo>
                  <a:cubicBezTo>
                    <a:pt x="481" y="1"/>
                    <a:pt x="154" y="237"/>
                    <a:pt x="48" y="581"/>
                  </a:cubicBezTo>
                  <a:cubicBezTo>
                    <a:pt x="13" y="676"/>
                    <a:pt x="1" y="760"/>
                    <a:pt x="1" y="843"/>
                  </a:cubicBezTo>
                  <a:cubicBezTo>
                    <a:pt x="13" y="926"/>
                    <a:pt x="25" y="1010"/>
                    <a:pt x="48" y="1105"/>
                  </a:cubicBezTo>
                  <a:cubicBezTo>
                    <a:pt x="72" y="1188"/>
                    <a:pt x="120" y="1272"/>
                    <a:pt x="168" y="1343"/>
                  </a:cubicBezTo>
                  <a:cubicBezTo>
                    <a:pt x="263" y="1474"/>
                    <a:pt x="406" y="1581"/>
                    <a:pt x="584" y="1641"/>
                  </a:cubicBezTo>
                  <a:cubicBezTo>
                    <a:pt x="668" y="1669"/>
                    <a:pt x="754" y="1682"/>
                    <a:pt x="839" y="1682"/>
                  </a:cubicBezTo>
                  <a:cubicBezTo>
                    <a:pt x="1157" y="1682"/>
                    <a:pt x="1467" y="1498"/>
                    <a:pt x="1608" y="1188"/>
                  </a:cubicBezTo>
                  <a:cubicBezTo>
                    <a:pt x="1620" y="1165"/>
                    <a:pt x="1632" y="1129"/>
                    <a:pt x="1632" y="1105"/>
                  </a:cubicBezTo>
                  <a:cubicBezTo>
                    <a:pt x="1668" y="1010"/>
                    <a:pt x="1680" y="926"/>
                    <a:pt x="1680" y="831"/>
                  </a:cubicBezTo>
                  <a:cubicBezTo>
                    <a:pt x="1680" y="641"/>
                    <a:pt x="1608" y="462"/>
                    <a:pt x="1489" y="319"/>
                  </a:cubicBezTo>
                  <a:cubicBezTo>
                    <a:pt x="1430" y="236"/>
                    <a:pt x="1370" y="176"/>
                    <a:pt x="1275" y="129"/>
                  </a:cubicBezTo>
                  <a:lnTo>
                    <a:pt x="1096" y="45"/>
                  </a:lnTo>
                  <a:cubicBezTo>
                    <a:pt x="1009" y="15"/>
                    <a:pt x="921" y="1"/>
                    <a:pt x="8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25"/>
            <p:cNvSpPr/>
            <p:nvPr/>
          </p:nvSpPr>
          <p:spPr>
            <a:xfrm>
              <a:off x="3341175" y="2161300"/>
              <a:ext cx="64025" cy="59775"/>
            </a:xfrm>
            <a:custGeom>
              <a:avLst/>
              <a:gdLst/>
              <a:ahLst/>
              <a:cxnLst/>
              <a:rect l="l" t="t" r="r" b="b"/>
              <a:pathLst>
                <a:path w="2561" h="2391" extrusionOk="0">
                  <a:moveTo>
                    <a:pt x="1350" y="0"/>
                  </a:moveTo>
                  <a:cubicBezTo>
                    <a:pt x="840" y="0"/>
                    <a:pt x="366" y="323"/>
                    <a:pt x="191" y="826"/>
                  </a:cubicBezTo>
                  <a:cubicBezTo>
                    <a:pt x="1" y="1457"/>
                    <a:pt x="346" y="2124"/>
                    <a:pt x="965" y="2338"/>
                  </a:cubicBezTo>
                  <a:cubicBezTo>
                    <a:pt x="1084" y="2374"/>
                    <a:pt x="1204" y="2391"/>
                    <a:pt x="1323" y="2391"/>
                  </a:cubicBezTo>
                  <a:cubicBezTo>
                    <a:pt x="1525" y="2391"/>
                    <a:pt x="1721" y="2341"/>
                    <a:pt x="1894" y="2243"/>
                  </a:cubicBezTo>
                  <a:cubicBezTo>
                    <a:pt x="1965" y="2196"/>
                    <a:pt x="2037" y="2148"/>
                    <a:pt x="2120" y="2100"/>
                  </a:cubicBezTo>
                  <a:cubicBezTo>
                    <a:pt x="2275" y="1957"/>
                    <a:pt x="2418" y="1779"/>
                    <a:pt x="2477" y="1565"/>
                  </a:cubicBezTo>
                  <a:cubicBezTo>
                    <a:pt x="2501" y="1469"/>
                    <a:pt x="2513" y="1386"/>
                    <a:pt x="2537" y="1303"/>
                  </a:cubicBezTo>
                  <a:cubicBezTo>
                    <a:pt x="2561" y="969"/>
                    <a:pt x="2441" y="612"/>
                    <a:pt x="2203" y="374"/>
                  </a:cubicBezTo>
                  <a:cubicBezTo>
                    <a:pt x="2144" y="314"/>
                    <a:pt x="2072" y="255"/>
                    <a:pt x="2001" y="207"/>
                  </a:cubicBezTo>
                  <a:cubicBezTo>
                    <a:pt x="1906" y="148"/>
                    <a:pt x="1799" y="100"/>
                    <a:pt x="1703" y="52"/>
                  </a:cubicBezTo>
                  <a:cubicBezTo>
                    <a:pt x="1586" y="17"/>
                    <a:pt x="1467" y="0"/>
                    <a:pt x="135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25"/>
            <p:cNvSpPr/>
            <p:nvPr/>
          </p:nvSpPr>
          <p:spPr>
            <a:xfrm>
              <a:off x="3201575" y="1860600"/>
              <a:ext cx="32475" cy="30475"/>
            </a:xfrm>
            <a:custGeom>
              <a:avLst/>
              <a:gdLst/>
              <a:ahLst/>
              <a:cxnLst/>
              <a:rect l="l" t="t" r="r" b="b"/>
              <a:pathLst>
                <a:path w="1299" h="1219" extrusionOk="0">
                  <a:moveTo>
                    <a:pt x="690" y="0"/>
                  </a:moveTo>
                  <a:cubicBezTo>
                    <a:pt x="433" y="0"/>
                    <a:pt x="194" y="164"/>
                    <a:pt x="108" y="412"/>
                  </a:cubicBezTo>
                  <a:cubicBezTo>
                    <a:pt x="1" y="746"/>
                    <a:pt x="179" y="1091"/>
                    <a:pt x="501" y="1186"/>
                  </a:cubicBezTo>
                  <a:cubicBezTo>
                    <a:pt x="564" y="1207"/>
                    <a:pt x="630" y="1218"/>
                    <a:pt x="694" y="1218"/>
                  </a:cubicBezTo>
                  <a:cubicBezTo>
                    <a:pt x="809" y="1218"/>
                    <a:pt x="921" y="1184"/>
                    <a:pt x="1013" y="1115"/>
                  </a:cubicBezTo>
                  <a:cubicBezTo>
                    <a:pt x="1108" y="1091"/>
                    <a:pt x="1167" y="1020"/>
                    <a:pt x="1215" y="936"/>
                  </a:cubicBezTo>
                  <a:lnTo>
                    <a:pt x="1251" y="853"/>
                  </a:lnTo>
                  <a:cubicBezTo>
                    <a:pt x="1251" y="829"/>
                    <a:pt x="1275" y="817"/>
                    <a:pt x="1275" y="805"/>
                  </a:cubicBezTo>
                  <a:cubicBezTo>
                    <a:pt x="1298" y="722"/>
                    <a:pt x="1298" y="650"/>
                    <a:pt x="1298" y="579"/>
                  </a:cubicBezTo>
                  <a:cubicBezTo>
                    <a:pt x="1287" y="329"/>
                    <a:pt x="1120" y="103"/>
                    <a:pt x="882" y="31"/>
                  </a:cubicBezTo>
                  <a:cubicBezTo>
                    <a:pt x="818" y="10"/>
                    <a:pt x="753" y="0"/>
                    <a:pt x="6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25"/>
            <p:cNvSpPr/>
            <p:nvPr/>
          </p:nvSpPr>
          <p:spPr>
            <a:xfrm>
              <a:off x="3351600" y="1734200"/>
              <a:ext cx="11625" cy="10025"/>
            </a:xfrm>
            <a:custGeom>
              <a:avLst/>
              <a:gdLst/>
              <a:ahLst/>
              <a:cxnLst/>
              <a:rect l="l" t="t" r="r" b="b"/>
              <a:pathLst>
                <a:path w="465" h="401" extrusionOk="0">
                  <a:moveTo>
                    <a:pt x="223" y="0"/>
                  </a:moveTo>
                  <a:cubicBezTo>
                    <a:pt x="135" y="0"/>
                    <a:pt x="62" y="62"/>
                    <a:pt x="24" y="146"/>
                  </a:cubicBezTo>
                  <a:cubicBezTo>
                    <a:pt x="0" y="230"/>
                    <a:pt x="24" y="337"/>
                    <a:pt x="119" y="384"/>
                  </a:cubicBezTo>
                  <a:cubicBezTo>
                    <a:pt x="131" y="396"/>
                    <a:pt x="155" y="396"/>
                    <a:pt x="167" y="396"/>
                  </a:cubicBezTo>
                  <a:cubicBezTo>
                    <a:pt x="186" y="399"/>
                    <a:pt x="205" y="400"/>
                    <a:pt x="223" y="400"/>
                  </a:cubicBezTo>
                  <a:cubicBezTo>
                    <a:pt x="287" y="400"/>
                    <a:pt x="347" y="383"/>
                    <a:pt x="393" y="337"/>
                  </a:cubicBezTo>
                  <a:cubicBezTo>
                    <a:pt x="405" y="325"/>
                    <a:pt x="429" y="289"/>
                    <a:pt x="429" y="265"/>
                  </a:cubicBezTo>
                  <a:cubicBezTo>
                    <a:pt x="465" y="206"/>
                    <a:pt x="453" y="134"/>
                    <a:pt x="405" y="87"/>
                  </a:cubicBezTo>
                  <a:cubicBezTo>
                    <a:pt x="369" y="51"/>
                    <a:pt x="346" y="27"/>
                    <a:pt x="298" y="15"/>
                  </a:cubicBezTo>
                  <a:cubicBezTo>
                    <a:pt x="272" y="5"/>
                    <a:pt x="247" y="0"/>
                    <a:pt x="22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25"/>
            <p:cNvSpPr/>
            <p:nvPr/>
          </p:nvSpPr>
          <p:spPr>
            <a:xfrm>
              <a:off x="2525900" y="3030750"/>
              <a:ext cx="45275" cy="41925"/>
            </a:xfrm>
            <a:custGeom>
              <a:avLst/>
              <a:gdLst/>
              <a:ahLst/>
              <a:cxnLst/>
              <a:rect l="l" t="t" r="r" b="b"/>
              <a:pathLst>
                <a:path w="1811" h="1677" extrusionOk="0">
                  <a:moveTo>
                    <a:pt x="954" y="0"/>
                  </a:moveTo>
                  <a:cubicBezTo>
                    <a:pt x="592" y="0"/>
                    <a:pt x="261" y="230"/>
                    <a:pt x="155" y="576"/>
                  </a:cubicBezTo>
                  <a:cubicBezTo>
                    <a:pt x="0" y="1005"/>
                    <a:pt x="262" y="1493"/>
                    <a:pt x="691" y="1636"/>
                  </a:cubicBezTo>
                  <a:cubicBezTo>
                    <a:pt x="780" y="1663"/>
                    <a:pt x="870" y="1676"/>
                    <a:pt x="957" y="1676"/>
                  </a:cubicBezTo>
                  <a:cubicBezTo>
                    <a:pt x="1103" y="1676"/>
                    <a:pt x="1243" y="1639"/>
                    <a:pt x="1370" y="1565"/>
                  </a:cubicBezTo>
                  <a:cubicBezTo>
                    <a:pt x="1453" y="1517"/>
                    <a:pt x="1524" y="1457"/>
                    <a:pt x="1584" y="1398"/>
                  </a:cubicBezTo>
                  <a:cubicBezTo>
                    <a:pt x="1644" y="1303"/>
                    <a:pt x="1691" y="1219"/>
                    <a:pt x="1727" y="1112"/>
                  </a:cubicBezTo>
                  <a:cubicBezTo>
                    <a:pt x="1727" y="1112"/>
                    <a:pt x="1727" y="1100"/>
                    <a:pt x="1751" y="1100"/>
                  </a:cubicBezTo>
                  <a:cubicBezTo>
                    <a:pt x="1774" y="1029"/>
                    <a:pt x="1786" y="934"/>
                    <a:pt x="1786" y="862"/>
                  </a:cubicBezTo>
                  <a:cubicBezTo>
                    <a:pt x="1810" y="505"/>
                    <a:pt x="1572" y="160"/>
                    <a:pt x="1215" y="41"/>
                  </a:cubicBezTo>
                  <a:cubicBezTo>
                    <a:pt x="1128" y="13"/>
                    <a:pt x="1040" y="0"/>
                    <a:pt x="95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25"/>
            <p:cNvSpPr/>
            <p:nvPr/>
          </p:nvSpPr>
          <p:spPr>
            <a:xfrm>
              <a:off x="2935775" y="3112575"/>
              <a:ext cx="30375" cy="29925"/>
            </a:xfrm>
            <a:custGeom>
              <a:avLst/>
              <a:gdLst/>
              <a:ahLst/>
              <a:cxnLst/>
              <a:rect l="l" t="t" r="r" b="b"/>
              <a:pathLst>
                <a:path w="1215" h="1197" extrusionOk="0">
                  <a:moveTo>
                    <a:pt x="616" y="0"/>
                  </a:moveTo>
                  <a:cubicBezTo>
                    <a:pt x="393" y="0"/>
                    <a:pt x="187" y="131"/>
                    <a:pt x="84" y="328"/>
                  </a:cubicBezTo>
                  <a:cubicBezTo>
                    <a:pt x="72" y="363"/>
                    <a:pt x="60" y="387"/>
                    <a:pt x="60" y="411"/>
                  </a:cubicBezTo>
                  <a:cubicBezTo>
                    <a:pt x="24" y="459"/>
                    <a:pt x="12" y="518"/>
                    <a:pt x="12" y="578"/>
                  </a:cubicBezTo>
                  <a:cubicBezTo>
                    <a:pt x="0" y="840"/>
                    <a:pt x="155" y="1066"/>
                    <a:pt x="429" y="1161"/>
                  </a:cubicBezTo>
                  <a:cubicBezTo>
                    <a:pt x="500" y="1197"/>
                    <a:pt x="572" y="1197"/>
                    <a:pt x="655" y="1197"/>
                  </a:cubicBezTo>
                  <a:cubicBezTo>
                    <a:pt x="739" y="1197"/>
                    <a:pt x="834" y="1161"/>
                    <a:pt x="905" y="1113"/>
                  </a:cubicBezTo>
                  <a:cubicBezTo>
                    <a:pt x="1024" y="1054"/>
                    <a:pt x="1108" y="959"/>
                    <a:pt x="1167" y="804"/>
                  </a:cubicBezTo>
                  <a:cubicBezTo>
                    <a:pt x="1167" y="792"/>
                    <a:pt x="1191" y="792"/>
                    <a:pt x="1191" y="768"/>
                  </a:cubicBezTo>
                  <a:cubicBezTo>
                    <a:pt x="1215" y="697"/>
                    <a:pt x="1215" y="625"/>
                    <a:pt x="1215" y="554"/>
                  </a:cubicBezTo>
                  <a:cubicBezTo>
                    <a:pt x="1215" y="470"/>
                    <a:pt x="1191" y="399"/>
                    <a:pt x="1155" y="339"/>
                  </a:cubicBezTo>
                  <a:cubicBezTo>
                    <a:pt x="1096" y="197"/>
                    <a:pt x="965" y="78"/>
                    <a:pt x="798" y="30"/>
                  </a:cubicBezTo>
                  <a:cubicBezTo>
                    <a:pt x="737" y="10"/>
                    <a:pt x="676" y="0"/>
                    <a:pt x="6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25"/>
            <p:cNvSpPr/>
            <p:nvPr/>
          </p:nvSpPr>
          <p:spPr>
            <a:xfrm>
              <a:off x="3176575" y="2977575"/>
              <a:ext cx="32175" cy="29400"/>
            </a:xfrm>
            <a:custGeom>
              <a:avLst/>
              <a:gdLst/>
              <a:ahLst/>
              <a:cxnLst/>
              <a:rect l="l" t="t" r="r" b="b"/>
              <a:pathLst>
                <a:path w="1287" h="1176" extrusionOk="0">
                  <a:moveTo>
                    <a:pt x="620" y="1"/>
                  </a:moveTo>
                  <a:cubicBezTo>
                    <a:pt x="524" y="13"/>
                    <a:pt x="441" y="36"/>
                    <a:pt x="370" y="84"/>
                  </a:cubicBezTo>
                  <a:cubicBezTo>
                    <a:pt x="251" y="155"/>
                    <a:pt x="155" y="263"/>
                    <a:pt x="108" y="405"/>
                  </a:cubicBezTo>
                  <a:cubicBezTo>
                    <a:pt x="1" y="715"/>
                    <a:pt x="167" y="1048"/>
                    <a:pt x="477" y="1144"/>
                  </a:cubicBezTo>
                  <a:cubicBezTo>
                    <a:pt x="545" y="1165"/>
                    <a:pt x="613" y="1176"/>
                    <a:pt x="679" y="1176"/>
                  </a:cubicBezTo>
                  <a:cubicBezTo>
                    <a:pt x="797" y="1176"/>
                    <a:pt x="909" y="1141"/>
                    <a:pt x="1001" y="1072"/>
                  </a:cubicBezTo>
                  <a:cubicBezTo>
                    <a:pt x="1108" y="1025"/>
                    <a:pt x="1167" y="953"/>
                    <a:pt x="1215" y="882"/>
                  </a:cubicBezTo>
                  <a:cubicBezTo>
                    <a:pt x="1227" y="846"/>
                    <a:pt x="1239" y="798"/>
                    <a:pt x="1263" y="775"/>
                  </a:cubicBezTo>
                  <a:cubicBezTo>
                    <a:pt x="1274" y="715"/>
                    <a:pt x="1286" y="656"/>
                    <a:pt x="1286" y="584"/>
                  </a:cubicBezTo>
                  <a:cubicBezTo>
                    <a:pt x="1286" y="489"/>
                    <a:pt x="1274" y="405"/>
                    <a:pt x="1227" y="322"/>
                  </a:cubicBezTo>
                  <a:cubicBezTo>
                    <a:pt x="1155" y="191"/>
                    <a:pt x="1036" y="72"/>
                    <a:pt x="870" y="24"/>
                  </a:cubicBezTo>
                  <a:cubicBezTo>
                    <a:pt x="798" y="1"/>
                    <a:pt x="703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25"/>
            <p:cNvSpPr/>
            <p:nvPr/>
          </p:nvSpPr>
          <p:spPr>
            <a:xfrm>
              <a:off x="3498925" y="2893500"/>
              <a:ext cx="31300" cy="29750"/>
            </a:xfrm>
            <a:custGeom>
              <a:avLst/>
              <a:gdLst/>
              <a:ahLst/>
              <a:cxnLst/>
              <a:rect l="l" t="t" r="r" b="b"/>
              <a:pathLst>
                <a:path w="1252" h="1190" extrusionOk="0">
                  <a:moveTo>
                    <a:pt x="613" y="0"/>
                  </a:moveTo>
                  <a:cubicBezTo>
                    <a:pt x="572" y="0"/>
                    <a:pt x="531" y="6"/>
                    <a:pt x="489" y="18"/>
                  </a:cubicBezTo>
                  <a:cubicBezTo>
                    <a:pt x="406" y="30"/>
                    <a:pt x="334" y="78"/>
                    <a:pt x="251" y="113"/>
                  </a:cubicBezTo>
                  <a:cubicBezTo>
                    <a:pt x="132" y="173"/>
                    <a:pt x="61" y="268"/>
                    <a:pt x="37" y="399"/>
                  </a:cubicBezTo>
                  <a:cubicBezTo>
                    <a:pt x="1" y="470"/>
                    <a:pt x="1" y="566"/>
                    <a:pt x="1" y="637"/>
                  </a:cubicBezTo>
                  <a:cubicBezTo>
                    <a:pt x="1" y="732"/>
                    <a:pt x="37" y="804"/>
                    <a:pt x="72" y="875"/>
                  </a:cubicBezTo>
                  <a:cubicBezTo>
                    <a:pt x="120" y="947"/>
                    <a:pt x="180" y="1030"/>
                    <a:pt x="251" y="1066"/>
                  </a:cubicBezTo>
                  <a:cubicBezTo>
                    <a:pt x="299" y="1101"/>
                    <a:pt x="358" y="1125"/>
                    <a:pt x="418" y="1161"/>
                  </a:cubicBezTo>
                  <a:cubicBezTo>
                    <a:pt x="483" y="1181"/>
                    <a:pt x="549" y="1190"/>
                    <a:pt x="612" y="1190"/>
                  </a:cubicBezTo>
                  <a:cubicBezTo>
                    <a:pt x="664" y="1190"/>
                    <a:pt x="715" y="1184"/>
                    <a:pt x="763" y="1173"/>
                  </a:cubicBezTo>
                  <a:cubicBezTo>
                    <a:pt x="846" y="1137"/>
                    <a:pt x="930" y="1101"/>
                    <a:pt x="1001" y="1042"/>
                  </a:cubicBezTo>
                  <a:cubicBezTo>
                    <a:pt x="1073" y="971"/>
                    <a:pt x="1132" y="875"/>
                    <a:pt x="1168" y="768"/>
                  </a:cubicBezTo>
                  <a:cubicBezTo>
                    <a:pt x="1251" y="530"/>
                    <a:pt x="1168" y="268"/>
                    <a:pt x="965" y="113"/>
                  </a:cubicBezTo>
                  <a:cubicBezTo>
                    <a:pt x="906" y="78"/>
                    <a:pt x="846" y="42"/>
                    <a:pt x="787" y="30"/>
                  </a:cubicBezTo>
                  <a:cubicBezTo>
                    <a:pt x="775" y="30"/>
                    <a:pt x="751" y="18"/>
                    <a:pt x="727" y="18"/>
                  </a:cubicBezTo>
                  <a:cubicBezTo>
                    <a:pt x="692" y="6"/>
                    <a:pt x="653" y="0"/>
                    <a:pt x="6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25"/>
            <p:cNvSpPr/>
            <p:nvPr/>
          </p:nvSpPr>
          <p:spPr>
            <a:xfrm>
              <a:off x="3351900" y="1991575"/>
              <a:ext cx="23525" cy="21275"/>
            </a:xfrm>
            <a:custGeom>
              <a:avLst/>
              <a:gdLst/>
              <a:ahLst/>
              <a:cxnLst/>
              <a:rect l="l" t="t" r="r" b="b"/>
              <a:pathLst>
                <a:path w="941" h="851" extrusionOk="0">
                  <a:moveTo>
                    <a:pt x="460" y="0"/>
                  </a:moveTo>
                  <a:cubicBezTo>
                    <a:pt x="430" y="0"/>
                    <a:pt x="400" y="3"/>
                    <a:pt x="369" y="7"/>
                  </a:cubicBezTo>
                  <a:cubicBezTo>
                    <a:pt x="346" y="7"/>
                    <a:pt x="310" y="31"/>
                    <a:pt x="298" y="43"/>
                  </a:cubicBezTo>
                  <a:cubicBezTo>
                    <a:pt x="227" y="91"/>
                    <a:pt x="155" y="150"/>
                    <a:pt x="107" y="233"/>
                  </a:cubicBezTo>
                  <a:cubicBezTo>
                    <a:pt x="96" y="245"/>
                    <a:pt x="96" y="281"/>
                    <a:pt x="72" y="293"/>
                  </a:cubicBezTo>
                  <a:cubicBezTo>
                    <a:pt x="0" y="519"/>
                    <a:pt x="119" y="757"/>
                    <a:pt x="346" y="829"/>
                  </a:cubicBezTo>
                  <a:cubicBezTo>
                    <a:pt x="387" y="844"/>
                    <a:pt x="430" y="850"/>
                    <a:pt x="474" y="850"/>
                  </a:cubicBezTo>
                  <a:cubicBezTo>
                    <a:pt x="570" y="850"/>
                    <a:pt x="669" y="818"/>
                    <a:pt x="750" y="769"/>
                  </a:cubicBezTo>
                  <a:cubicBezTo>
                    <a:pt x="810" y="710"/>
                    <a:pt x="858" y="638"/>
                    <a:pt x="881" y="567"/>
                  </a:cubicBezTo>
                  <a:lnTo>
                    <a:pt x="881" y="543"/>
                  </a:lnTo>
                  <a:cubicBezTo>
                    <a:pt x="941" y="341"/>
                    <a:pt x="834" y="126"/>
                    <a:pt x="643" y="43"/>
                  </a:cubicBezTo>
                  <a:cubicBezTo>
                    <a:pt x="631" y="43"/>
                    <a:pt x="631" y="31"/>
                    <a:pt x="608" y="31"/>
                  </a:cubicBezTo>
                  <a:cubicBezTo>
                    <a:pt x="562" y="8"/>
                    <a:pt x="512" y="0"/>
                    <a:pt x="4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25"/>
            <p:cNvSpPr/>
            <p:nvPr/>
          </p:nvSpPr>
          <p:spPr>
            <a:xfrm>
              <a:off x="3264375" y="2877675"/>
              <a:ext cx="22950" cy="21150"/>
            </a:xfrm>
            <a:custGeom>
              <a:avLst/>
              <a:gdLst/>
              <a:ahLst/>
              <a:cxnLst/>
              <a:rect l="l" t="t" r="r" b="b"/>
              <a:pathLst>
                <a:path w="918" h="846" extrusionOk="0">
                  <a:moveTo>
                    <a:pt x="497" y="0"/>
                  </a:moveTo>
                  <a:cubicBezTo>
                    <a:pt x="318" y="0"/>
                    <a:pt x="142" y="118"/>
                    <a:pt x="84" y="282"/>
                  </a:cubicBezTo>
                  <a:cubicBezTo>
                    <a:pt x="1" y="508"/>
                    <a:pt x="120" y="746"/>
                    <a:pt x="346" y="830"/>
                  </a:cubicBezTo>
                  <a:cubicBezTo>
                    <a:pt x="390" y="840"/>
                    <a:pt x="433" y="845"/>
                    <a:pt x="475" y="845"/>
                  </a:cubicBezTo>
                  <a:cubicBezTo>
                    <a:pt x="580" y="845"/>
                    <a:pt x="678" y="811"/>
                    <a:pt x="763" y="734"/>
                  </a:cubicBezTo>
                  <a:cubicBezTo>
                    <a:pt x="822" y="687"/>
                    <a:pt x="870" y="627"/>
                    <a:pt x="882" y="544"/>
                  </a:cubicBezTo>
                  <a:cubicBezTo>
                    <a:pt x="882" y="547"/>
                    <a:pt x="882" y="549"/>
                    <a:pt x="883" y="549"/>
                  </a:cubicBezTo>
                  <a:cubicBezTo>
                    <a:pt x="884" y="549"/>
                    <a:pt x="889" y="540"/>
                    <a:pt x="906" y="532"/>
                  </a:cubicBezTo>
                  <a:cubicBezTo>
                    <a:pt x="918" y="437"/>
                    <a:pt x="918" y="365"/>
                    <a:pt x="882" y="270"/>
                  </a:cubicBezTo>
                  <a:cubicBezTo>
                    <a:pt x="858" y="187"/>
                    <a:pt x="799" y="127"/>
                    <a:pt x="703" y="68"/>
                  </a:cubicBezTo>
                  <a:lnTo>
                    <a:pt x="620" y="20"/>
                  </a:lnTo>
                  <a:cubicBezTo>
                    <a:pt x="580" y="7"/>
                    <a:pt x="538" y="0"/>
                    <a:pt x="4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25"/>
            <p:cNvSpPr/>
            <p:nvPr/>
          </p:nvSpPr>
          <p:spPr>
            <a:xfrm>
              <a:off x="3367975" y="3068275"/>
              <a:ext cx="23825" cy="21175"/>
            </a:xfrm>
            <a:custGeom>
              <a:avLst/>
              <a:gdLst/>
              <a:ahLst/>
              <a:cxnLst/>
              <a:rect l="l" t="t" r="r" b="b"/>
              <a:pathLst>
                <a:path w="953" h="847" extrusionOk="0">
                  <a:moveTo>
                    <a:pt x="495" y="1"/>
                  </a:moveTo>
                  <a:cubicBezTo>
                    <a:pt x="315" y="1"/>
                    <a:pt x="141" y="113"/>
                    <a:pt x="72" y="290"/>
                  </a:cubicBezTo>
                  <a:cubicBezTo>
                    <a:pt x="0" y="504"/>
                    <a:pt x="119" y="742"/>
                    <a:pt x="346" y="826"/>
                  </a:cubicBezTo>
                  <a:cubicBezTo>
                    <a:pt x="390" y="840"/>
                    <a:pt x="435" y="846"/>
                    <a:pt x="478" y="846"/>
                  </a:cubicBezTo>
                  <a:cubicBezTo>
                    <a:pt x="659" y="846"/>
                    <a:pt x="824" y="734"/>
                    <a:pt x="881" y="552"/>
                  </a:cubicBezTo>
                  <a:cubicBezTo>
                    <a:pt x="953" y="326"/>
                    <a:pt x="834" y="87"/>
                    <a:pt x="607" y="16"/>
                  </a:cubicBezTo>
                  <a:cubicBezTo>
                    <a:pt x="570" y="6"/>
                    <a:pt x="532" y="1"/>
                    <a:pt x="4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25"/>
            <p:cNvSpPr/>
            <p:nvPr/>
          </p:nvSpPr>
          <p:spPr>
            <a:xfrm>
              <a:off x="3106025" y="2697300"/>
              <a:ext cx="23250" cy="21150"/>
            </a:xfrm>
            <a:custGeom>
              <a:avLst/>
              <a:gdLst/>
              <a:ahLst/>
              <a:cxnLst/>
              <a:rect l="l" t="t" r="r" b="b"/>
              <a:pathLst>
                <a:path w="930" h="846" extrusionOk="0">
                  <a:moveTo>
                    <a:pt x="490" y="0"/>
                  </a:moveTo>
                  <a:cubicBezTo>
                    <a:pt x="317" y="0"/>
                    <a:pt x="140" y="117"/>
                    <a:pt x="72" y="282"/>
                  </a:cubicBezTo>
                  <a:cubicBezTo>
                    <a:pt x="1" y="508"/>
                    <a:pt x="120" y="746"/>
                    <a:pt x="346" y="818"/>
                  </a:cubicBezTo>
                  <a:cubicBezTo>
                    <a:pt x="370" y="841"/>
                    <a:pt x="417" y="841"/>
                    <a:pt x="453" y="841"/>
                  </a:cubicBezTo>
                  <a:cubicBezTo>
                    <a:pt x="475" y="844"/>
                    <a:pt x="496" y="845"/>
                    <a:pt x="517" y="845"/>
                  </a:cubicBezTo>
                  <a:cubicBezTo>
                    <a:pt x="590" y="845"/>
                    <a:pt x="660" y="828"/>
                    <a:pt x="715" y="782"/>
                  </a:cubicBezTo>
                  <a:cubicBezTo>
                    <a:pt x="787" y="734"/>
                    <a:pt x="870" y="639"/>
                    <a:pt x="894" y="556"/>
                  </a:cubicBezTo>
                  <a:cubicBezTo>
                    <a:pt x="894" y="544"/>
                    <a:pt x="894" y="520"/>
                    <a:pt x="906" y="508"/>
                  </a:cubicBezTo>
                  <a:cubicBezTo>
                    <a:pt x="929" y="425"/>
                    <a:pt x="929" y="329"/>
                    <a:pt x="882" y="246"/>
                  </a:cubicBezTo>
                  <a:cubicBezTo>
                    <a:pt x="846" y="198"/>
                    <a:pt x="822" y="139"/>
                    <a:pt x="775" y="103"/>
                  </a:cubicBezTo>
                  <a:cubicBezTo>
                    <a:pt x="727" y="67"/>
                    <a:pt x="667" y="32"/>
                    <a:pt x="608" y="20"/>
                  </a:cubicBezTo>
                  <a:cubicBezTo>
                    <a:pt x="570" y="6"/>
                    <a:pt x="530" y="0"/>
                    <a:pt x="4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25"/>
            <p:cNvSpPr/>
            <p:nvPr/>
          </p:nvSpPr>
          <p:spPr>
            <a:xfrm>
              <a:off x="3470350" y="2344400"/>
              <a:ext cx="22950" cy="21525"/>
            </a:xfrm>
            <a:custGeom>
              <a:avLst/>
              <a:gdLst/>
              <a:ahLst/>
              <a:cxnLst/>
              <a:rect l="l" t="t" r="r" b="b"/>
              <a:pathLst>
                <a:path w="918" h="861" extrusionOk="0">
                  <a:moveTo>
                    <a:pt x="467" y="0"/>
                  </a:moveTo>
                  <a:cubicBezTo>
                    <a:pt x="427" y="0"/>
                    <a:pt x="388" y="9"/>
                    <a:pt x="346" y="27"/>
                  </a:cubicBezTo>
                  <a:cubicBezTo>
                    <a:pt x="251" y="51"/>
                    <a:pt x="180" y="98"/>
                    <a:pt x="120" y="170"/>
                  </a:cubicBezTo>
                  <a:cubicBezTo>
                    <a:pt x="84" y="206"/>
                    <a:pt x="72" y="253"/>
                    <a:pt x="61" y="289"/>
                  </a:cubicBezTo>
                  <a:cubicBezTo>
                    <a:pt x="1" y="467"/>
                    <a:pt x="72" y="670"/>
                    <a:pt x="227" y="765"/>
                  </a:cubicBezTo>
                  <a:cubicBezTo>
                    <a:pt x="251" y="801"/>
                    <a:pt x="299" y="813"/>
                    <a:pt x="346" y="825"/>
                  </a:cubicBezTo>
                  <a:cubicBezTo>
                    <a:pt x="406" y="848"/>
                    <a:pt x="442" y="860"/>
                    <a:pt x="489" y="860"/>
                  </a:cubicBezTo>
                  <a:cubicBezTo>
                    <a:pt x="525" y="860"/>
                    <a:pt x="549" y="860"/>
                    <a:pt x="584" y="848"/>
                  </a:cubicBezTo>
                  <a:cubicBezTo>
                    <a:pt x="668" y="825"/>
                    <a:pt x="739" y="765"/>
                    <a:pt x="799" y="706"/>
                  </a:cubicBezTo>
                  <a:cubicBezTo>
                    <a:pt x="834" y="670"/>
                    <a:pt x="858" y="622"/>
                    <a:pt x="882" y="563"/>
                  </a:cubicBezTo>
                  <a:cubicBezTo>
                    <a:pt x="918" y="444"/>
                    <a:pt x="894" y="313"/>
                    <a:pt x="834" y="206"/>
                  </a:cubicBezTo>
                  <a:cubicBezTo>
                    <a:pt x="787" y="134"/>
                    <a:pt x="715" y="75"/>
                    <a:pt x="620" y="39"/>
                  </a:cubicBezTo>
                  <a:cubicBezTo>
                    <a:pt x="608" y="39"/>
                    <a:pt x="608" y="39"/>
                    <a:pt x="596" y="27"/>
                  </a:cubicBezTo>
                  <a:cubicBezTo>
                    <a:pt x="549" y="9"/>
                    <a:pt x="507" y="0"/>
                    <a:pt x="4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25"/>
            <p:cNvSpPr/>
            <p:nvPr/>
          </p:nvSpPr>
          <p:spPr>
            <a:xfrm>
              <a:off x="3351300" y="1881200"/>
              <a:ext cx="21150" cy="21400"/>
            </a:xfrm>
            <a:custGeom>
              <a:avLst/>
              <a:gdLst/>
              <a:ahLst/>
              <a:cxnLst/>
              <a:rect l="l" t="t" r="r" b="b"/>
              <a:pathLst>
                <a:path w="846" h="856" extrusionOk="0">
                  <a:moveTo>
                    <a:pt x="424" y="1"/>
                  </a:moveTo>
                  <a:cubicBezTo>
                    <a:pt x="358" y="1"/>
                    <a:pt x="289" y="14"/>
                    <a:pt x="227" y="41"/>
                  </a:cubicBezTo>
                  <a:cubicBezTo>
                    <a:pt x="143" y="88"/>
                    <a:pt x="72" y="148"/>
                    <a:pt x="24" y="219"/>
                  </a:cubicBezTo>
                  <a:cubicBezTo>
                    <a:pt x="12" y="231"/>
                    <a:pt x="12" y="267"/>
                    <a:pt x="0" y="279"/>
                  </a:cubicBezTo>
                  <a:lnTo>
                    <a:pt x="0" y="481"/>
                  </a:lnTo>
                  <a:cubicBezTo>
                    <a:pt x="12" y="636"/>
                    <a:pt x="120" y="755"/>
                    <a:pt x="262" y="815"/>
                  </a:cubicBezTo>
                  <a:cubicBezTo>
                    <a:pt x="286" y="815"/>
                    <a:pt x="286" y="827"/>
                    <a:pt x="298" y="827"/>
                  </a:cubicBezTo>
                  <a:cubicBezTo>
                    <a:pt x="337" y="846"/>
                    <a:pt x="384" y="855"/>
                    <a:pt x="430" y="855"/>
                  </a:cubicBezTo>
                  <a:cubicBezTo>
                    <a:pt x="467" y="855"/>
                    <a:pt x="504" y="849"/>
                    <a:pt x="536" y="838"/>
                  </a:cubicBezTo>
                  <a:cubicBezTo>
                    <a:pt x="667" y="815"/>
                    <a:pt x="774" y="708"/>
                    <a:pt x="822" y="577"/>
                  </a:cubicBezTo>
                  <a:lnTo>
                    <a:pt x="822" y="565"/>
                  </a:lnTo>
                  <a:cubicBezTo>
                    <a:pt x="846" y="469"/>
                    <a:pt x="846" y="386"/>
                    <a:pt x="822" y="303"/>
                  </a:cubicBezTo>
                  <a:cubicBezTo>
                    <a:pt x="774" y="172"/>
                    <a:pt x="679" y="65"/>
                    <a:pt x="536" y="29"/>
                  </a:cubicBezTo>
                  <a:cubicBezTo>
                    <a:pt x="524" y="29"/>
                    <a:pt x="501" y="29"/>
                    <a:pt x="489" y="5"/>
                  </a:cubicBezTo>
                  <a:cubicBezTo>
                    <a:pt x="468" y="2"/>
                    <a:pt x="446" y="1"/>
                    <a:pt x="4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25"/>
            <p:cNvSpPr/>
            <p:nvPr/>
          </p:nvSpPr>
          <p:spPr>
            <a:xfrm>
              <a:off x="3416475" y="2983725"/>
              <a:ext cx="12525" cy="12075"/>
            </a:xfrm>
            <a:custGeom>
              <a:avLst/>
              <a:gdLst/>
              <a:ahLst/>
              <a:cxnLst/>
              <a:rect l="l" t="t" r="r" b="b"/>
              <a:pathLst>
                <a:path w="501" h="483" extrusionOk="0">
                  <a:moveTo>
                    <a:pt x="264" y="0"/>
                  </a:moveTo>
                  <a:cubicBezTo>
                    <a:pt x="159" y="0"/>
                    <a:pt x="54" y="68"/>
                    <a:pt x="13" y="171"/>
                  </a:cubicBezTo>
                  <a:cubicBezTo>
                    <a:pt x="1" y="207"/>
                    <a:pt x="1" y="255"/>
                    <a:pt x="1" y="290"/>
                  </a:cubicBezTo>
                  <a:cubicBezTo>
                    <a:pt x="1" y="314"/>
                    <a:pt x="13" y="326"/>
                    <a:pt x="13" y="350"/>
                  </a:cubicBezTo>
                  <a:cubicBezTo>
                    <a:pt x="37" y="410"/>
                    <a:pt x="84" y="457"/>
                    <a:pt x="156" y="469"/>
                  </a:cubicBezTo>
                  <a:cubicBezTo>
                    <a:pt x="180" y="469"/>
                    <a:pt x="191" y="469"/>
                    <a:pt x="191" y="481"/>
                  </a:cubicBezTo>
                  <a:cubicBezTo>
                    <a:pt x="201" y="482"/>
                    <a:pt x="210" y="482"/>
                    <a:pt x="219" y="482"/>
                  </a:cubicBezTo>
                  <a:cubicBezTo>
                    <a:pt x="315" y="482"/>
                    <a:pt x="398" y="426"/>
                    <a:pt x="441" y="350"/>
                  </a:cubicBezTo>
                  <a:cubicBezTo>
                    <a:pt x="441" y="326"/>
                    <a:pt x="453" y="326"/>
                    <a:pt x="453" y="314"/>
                  </a:cubicBezTo>
                  <a:cubicBezTo>
                    <a:pt x="501" y="195"/>
                    <a:pt x="441" y="64"/>
                    <a:pt x="322" y="17"/>
                  </a:cubicBezTo>
                  <a:cubicBezTo>
                    <a:pt x="322" y="17"/>
                    <a:pt x="311" y="17"/>
                    <a:pt x="311" y="5"/>
                  </a:cubicBezTo>
                  <a:cubicBezTo>
                    <a:pt x="295" y="2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25"/>
            <p:cNvSpPr/>
            <p:nvPr/>
          </p:nvSpPr>
          <p:spPr>
            <a:xfrm>
              <a:off x="3439400" y="2748675"/>
              <a:ext cx="13125" cy="12125"/>
            </a:xfrm>
            <a:custGeom>
              <a:avLst/>
              <a:gdLst/>
              <a:ahLst/>
              <a:cxnLst/>
              <a:rect l="l" t="t" r="r" b="b"/>
              <a:pathLst>
                <a:path w="525" h="485" extrusionOk="0">
                  <a:moveTo>
                    <a:pt x="267" y="0"/>
                  </a:moveTo>
                  <a:cubicBezTo>
                    <a:pt x="219" y="0"/>
                    <a:pt x="170" y="13"/>
                    <a:pt x="132" y="36"/>
                  </a:cubicBezTo>
                  <a:cubicBezTo>
                    <a:pt x="96" y="60"/>
                    <a:pt x="48" y="108"/>
                    <a:pt x="25" y="167"/>
                  </a:cubicBezTo>
                  <a:cubicBezTo>
                    <a:pt x="1" y="239"/>
                    <a:pt x="13" y="310"/>
                    <a:pt x="60" y="370"/>
                  </a:cubicBezTo>
                  <a:cubicBezTo>
                    <a:pt x="96" y="417"/>
                    <a:pt x="132" y="465"/>
                    <a:pt x="191" y="477"/>
                  </a:cubicBezTo>
                  <a:cubicBezTo>
                    <a:pt x="216" y="482"/>
                    <a:pt x="241" y="485"/>
                    <a:pt x="265" y="485"/>
                  </a:cubicBezTo>
                  <a:cubicBezTo>
                    <a:pt x="300" y="485"/>
                    <a:pt x="335" y="479"/>
                    <a:pt x="370" y="465"/>
                  </a:cubicBezTo>
                  <a:cubicBezTo>
                    <a:pt x="406" y="441"/>
                    <a:pt x="429" y="429"/>
                    <a:pt x="453" y="406"/>
                  </a:cubicBezTo>
                  <a:cubicBezTo>
                    <a:pt x="465" y="370"/>
                    <a:pt x="489" y="346"/>
                    <a:pt x="489" y="310"/>
                  </a:cubicBezTo>
                  <a:cubicBezTo>
                    <a:pt x="525" y="227"/>
                    <a:pt x="489" y="132"/>
                    <a:pt x="429" y="72"/>
                  </a:cubicBezTo>
                  <a:cubicBezTo>
                    <a:pt x="406" y="48"/>
                    <a:pt x="370" y="25"/>
                    <a:pt x="346" y="13"/>
                  </a:cubicBezTo>
                  <a:cubicBezTo>
                    <a:pt x="321" y="4"/>
                    <a:pt x="294" y="0"/>
                    <a:pt x="2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25"/>
            <p:cNvSpPr/>
            <p:nvPr/>
          </p:nvSpPr>
          <p:spPr>
            <a:xfrm>
              <a:off x="3343850" y="2820000"/>
              <a:ext cx="13125" cy="12425"/>
            </a:xfrm>
            <a:custGeom>
              <a:avLst/>
              <a:gdLst/>
              <a:ahLst/>
              <a:cxnLst/>
              <a:rect l="l" t="t" r="r" b="b"/>
              <a:pathLst>
                <a:path w="525" h="497" extrusionOk="0">
                  <a:moveTo>
                    <a:pt x="293" y="0"/>
                  </a:moveTo>
                  <a:cubicBezTo>
                    <a:pt x="185" y="0"/>
                    <a:pt x="65" y="60"/>
                    <a:pt x="25" y="172"/>
                  </a:cubicBezTo>
                  <a:cubicBezTo>
                    <a:pt x="1" y="255"/>
                    <a:pt x="25" y="362"/>
                    <a:pt x="84" y="422"/>
                  </a:cubicBezTo>
                  <a:cubicBezTo>
                    <a:pt x="120" y="458"/>
                    <a:pt x="144" y="470"/>
                    <a:pt x="179" y="482"/>
                  </a:cubicBezTo>
                  <a:cubicBezTo>
                    <a:pt x="207" y="491"/>
                    <a:pt x="234" y="496"/>
                    <a:pt x="261" y="496"/>
                  </a:cubicBezTo>
                  <a:cubicBezTo>
                    <a:pt x="361" y="496"/>
                    <a:pt x="451" y="428"/>
                    <a:pt x="489" y="315"/>
                  </a:cubicBezTo>
                  <a:cubicBezTo>
                    <a:pt x="525" y="243"/>
                    <a:pt x="501" y="184"/>
                    <a:pt x="477" y="124"/>
                  </a:cubicBezTo>
                  <a:cubicBezTo>
                    <a:pt x="441" y="77"/>
                    <a:pt x="406" y="41"/>
                    <a:pt x="346" y="5"/>
                  </a:cubicBezTo>
                  <a:cubicBezTo>
                    <a:pt x="329" y="2"/>
                    <a:pt x="311" y="0"/>
                    <a:pt x="29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25"/>
            <p:cNvSpPr/>
            <p:nvPr/>
          </p:nvSpPr>
          <p:spPr>
            <a:xfrm>
              <a:off x="3509650" y="2342575"/>
              <a:ext cx="14325" cy="12400"/>
            </a:xfrm>
            <a:custGeom>
              <a:avLst/>
              <a:gdLst/>
              <a:ahLst/>
              <a:cxnLst/>
              <a:rect l="l" t="t" r="r" b="b"/>
              <a:pathLst>
                <a:path w="573" h="496" extrusionOk="0">
                  <a:moveTo>
                    <a:pt x="307" y="0"/>
                  </a:moveTo>
                  <a:cubicBezTo>
                    <a:pt x="194" y="0"/>
                    <a:pt x="90" y="68"/>
                    <a:pt x="48" y="171"/>
                  </a:cubicBezTo>
                  <a:cubicBezTo>
                    <a:pt x="1" y="302"/>
                    <a:pt x="84" y="445"/>
                    <a:pt x="215" y="481"/>
                  </a:cubicBezTo>
                  <a:cubicBezTo>
                    <a:pt x="243" y="491"/>
                    <a:pt x="270" y="496"/>
                    <a:pt x="297" y="496"/>
                  </a:cubicBezTo>
                  <a:cubicBezTo>
                    <a:pt x="397" y="496"/>
                    <a:pt x="487" y="429"/>
                    <a:pt x="524" y="326"/>
                  </a:cubicBezTo>
                  <a:cubicBezTo>
                    <a:pt x="572" y="183"/>
                    <a:pt x="501" y="52"/>
                    <a:pt x="358" y="5"/>
                  </a:cubicBezTo>
                  <a:cubicBezTo>
                    <a:pt x="341" y="2"/>
                    <a:pt x="324" y="0"/>
                    <a:pt x="30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25"/>
            <p:cNvSpPr/>
            <p:nvPr/>
          </p:nvSpPr>
          <p:spPr>
            <a:xfrm>
              <a:off x="3414400" y="2157325"/>
              <a:ext cx="14325" cy="12475"/>
            </a:xfrm>
            <a:custGeom>
              <a:avLst/>
              <a:gdLst/>
              <a:ahLst/>
              <a:cxnLst/>
              <a:rect l="l" t="t" r="r" b="b"/>
              <a:pathLst>
                <a:path w="573" h="499" extrusionOk="0">
                  <a:moveTo>
                    <a:pt x="296" y="1"/>
                  </a:moveTo>
                  <a:cubicBezTo>
                    <a:pt x="187" y="1"/>
                    <a:pt x="88" y="76"/>
                    <a:pt x="48" y="176"/>
                  </a:cubicBezTo>
                  <a:cubicBezTo>
                    <a:pt x="1" y="307"/>
                    <a:pt x="84" y="438"/>
                    <a:pt x="215" y="485"/>
                  </a:cubicBezTo>
                  <a:cubicBezTo>
                    <a:pt x="240" y="494"/>
                    <a:pt x="266" y="499"/>
                    <a:pt x="290" y="499"/>
                  </a:cubicBezTo>
                  <a:cubicBezTo>
                    <a:pt x="394" y="499"/>
                    <a:pt x="486" y="424"/>
                    <a:pt x="524" y="319"/>
                  </a:cubicBezTo>
                  <a:cubicBezTo>
                    <a:pt x="572" y="188"/>
                    <a:pt x="501" y="57"/>
                    <a:pt x="358" y="9"/>
                  </a:cubicBezTo>
                  <a:cubicBezTo>
                    <a:pt x="337" y="3"/>
                    <a:pt x="316" y="1"/>
                    <a:pt x="2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25"/>
            <p:cNvSpPr/>
            <p:nvPr/>
          </p:nvSpPr>
          <p:spPr>
            <a:xfrm>
              <a:off x="3460550" y="2080150"/>
              <a:ext cx="12525" cy="12150"/>
            </a:xfrm>
            <a:custGeom>
              <a:avLst/>
              <a:gdLst/>
              <a:ahLst/>
              <a:cxnLst/>
              <a:rect l="l" t="t" r="r" b="b"/>
              <a:pathLst>
                <a:path w="501" h="486" extrusionOk="0">
                  <a:moveTo>
                    <a:pt x="226" y="0"/>
                  </a:moveTo>
                  <a:cubicBezTo>
                    <a:pt x="143" y="12"/>
                    <a:pt x="48" y="72"/>
                    <a:pt x="24" y="167"/>
                  </a:cubicBezTo>
                  <a:cubicBezTo>
                    <a:pt x="0" y="191"/>
                    <a:pt x="0" y="215"/>
                    <a:pt x="0" y="250"/>
                  </a:cubicBezTo>
                  <a:cubicBezTo>
                    <a:pt x="0" y="358"/>
                    <a:pt x="60" y="441"/>
                    <a:pt x="167" y="477"/>
                  </a:cubicBezTo>
                  <a:cubicBezTo>
                    <a:pt x="194" y="483"/>
                    <a:pt x="221" y="486"/>
                    <a:pt x="245" y="486"/>
                  </a:cubicBezTo>
                  <a:cubicBezTo>
                    <a:pt x="315" y="486"/>
                    <a:pt x="373" y="461"/>
                    <a:pt x="417" y="417"/>
                  </a:cubicBezTo>
                  <a:cubicBezTo>
                    <a:pt x="453" y="381"/>
                    <a:pt x="464" y="358"/>
                    <a:pt x="476" y="322"/>
                  </a:cubicBezTo>
                  <a:cubicBezTo>
                    <a:pt x="500" y="262"/>
                    <a:pt x="500" y="227"/>
                    <a:pt x="476" y="167"/>
                  </a:cubicBezTo>
                  <a:cubicBezTo>
                    <a:pt x="453" y="84"/>
                    <a:pt x="405" y="36"/>
                    <a:pt x="333" y="12"/>
                  </a:cubicBezTo>
                  <a:cubicBezTo>
                    <a:pt x="298" y="0"/>
                    <a:pt x="262" y="0"/>
                    <a:pt x="22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25"/>
            <p:cNvSpPr/>
            <p:nvPr/>
          </p:nvSpPr>
          <p:spPr>
            <a:xfrm>
              <a:off x="3537325" y="2434925"/>
              <a:ext cx="13725" cy="12725"/>
            </a:xfrm>
            <a:custGeom>
              <a:avLst/>
              <a:gdLst/>
              <a:ahLst/>
              <a:cxnLst/>
              <a:rect l="l" t="t" r="r" b="b"/>
              <a:pathLst>
                <a:path w="549" h="509" extrusionOk="0">
                  <a:moveTo>
                    <a:pt x="282" y="0"/>
                  </a:moveTo>
                  <a:cubicBezTo>
                    <a:pt x="163" y="0"/>
                    <a:pt x="58" y="70"/>
                    <a:pt x="25" y="180"/>
                  </a:cubicBezTo>
                  <a:lnTo>
                    <a:pt x="25" y="204"/>
                  </a:lnTo>
                  <a:cubicBezTo>
                    <a:pt x="1" y="323"/>
                    <a:pt x="60" y="454"/>
                    <a:pt x="191" y="502"/>
                  </a:cubicBezTo>
                  <a:cubicBezTo>
                    <a:pt x="213" y="506"/>
                    <a:pt x="235" y="509"/>
                    <a:pt x="257" y="509"/>
                  </a:cubicBezTo>
                  <a:cubicBezTo>
                    <a:pt x="294" y="509"/>
                    <a:pt x="332" y="501"/>
                    <a:pt x="370" y="478"/>
                  </a:cubicBezTo>
                  <a:cubicBezTo>
                    <a:pt x="430" y="454"/>
                    <a:pt x="477" y="406"/>
                    <a:pt x="501" y="335"/>
                  </a:cubicBezTo>
                  <a:cubicBezTo>
                    <a:pt x="549" y="204"/>
                    <a:pt x="477" y="61"/>
                    <a:pt x="346" y="25"/>
                  </a:cubicBezTo>
                  <a:cubicBezTo>
                    <a:pt x="322" y="25"/>
                    <a:pt x="322" y="25"/>
                    <a:pt x="310" y="2"/>
                  </a:cubicBezTo>
                  <a:cubicBezTo>
                    <a:pt x="301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25"/>
            <p:cNvSpPr/>
            <p:nvPr/>
          </p:nvSpPr>
          <p:spPr>
            <a:xfrm>
              <a:off x="3328975" y="2549325"/>
              <a:ext cx="14025" cy="12525"/>
            </a:xfrm>
            <a:custGeom>
              <a:avLst/>
              <a:gdLst/>
              <a:ahLst/>
              <a:cxnLst/>
              <a:rect l="l" t="t" r="r" b="b"/>
              <a:pathLst>
                <a:path w="561" h="501" extrusionOk="0">
                  <a:moveTo>
                    <a:pt x="289" y="0"/>
                  </a:moveTo>
                  <a:cubicBezTo>
                    <a:pt x="180" y="0"/>
                    <a:pt x="78" y="68"/>
                    <a:pt x="48" y="176"/>
                  </a:cubicBezTo>
                  <a:cubicBezTo>
                    <a:pt x="1" y="307"/>
                    <a:pt x="72" y="450"/>
                    <a:pt x="203" y="486"/>
                  </a:cubicBezTo>
                  <a:cubicBezTo>
                    <a:pt x="233" y="496"/>
                    <a:pt x="263" y="501"/>
                    <a:pt x="291" y="501"/>
                  </a:cubicBezTo>
                  <a:cubicBezTo>
                    <a:pt x="397" y="501"/>
                    <a:pt x="487" y="434"/>
                    <a:pt x="524" y="331"/>
                  </a:cubicBezTo>
                  <a:cubicBezTo>
                    <a:pt x="560" y="188"/>
                    <a:pt x="489" y="57"/>
                    <a:pt x="358" y="10"/>
                  </a:cubicBezTo>
                  <a:cubicBezTo>
                    <a:pt x="335" y="3"/>
                    <a:pt x="312" y="0"/>
                    <a:pt x="28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6" name="Google Shape;2066;p25"/>
          <p:cNvGrpSpPr/>
          <p:nvPr/>
        </p:nvGrpSpPr>
        <p:grpSpPr>
          <a:xfrm>
            <a:off x="3138301" y="41"/>
            <a:ext cx="6005949" cy="1460702"/>
            <a:chOff x="3877250" y="939525"/>
            <a:chExt cx="2541125" cy="618025"/>
          </a:xfrm>
        </p:grpSpPr>
        <p:sp>
          <p:nvSpPr>
            <p:cNvPr id="2067" name="Google Shape;2067;p25"/>
            <p:cNvSpPr/>
            <p:nvPr/>
          </p:nvSpPr>
          <p:spPr>
            <a:xfrm>
              <a:off x="4697300" y="939825"/>
              <a:ext cx="57475" cy="13725"/>
            </a:xfrm>
            <a:custGeom>
              <a:avLst/>
              <a:gdLst/>
              <a:ahLst/>
              <a:cxnLst/>
              <a:rect l="l" t="t" r="r" b="b"/>
              <a:pathLst>
                <a:path w="2299" h="549" extrusionOk="0">
                  <a:moveTo>
                    <a:pt x="1" y="1"/>
                  </a:moveTo>
                  <a:lnTo>
                    <a:pt x="2298" y="548"/>
                  </a:lnTo>
                  <a:lnTo>
                    <a:pt x="2251" y="263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25"/>
            <p:cNvSpPr/>
            <p:nvPr/>
          </p:nvSpPr>
          <p:spPr>
            <a:xfrm>
              <a:off x="4760400" y="947875"/>
              <a:ext cx="126525" cy="36025"/>
            </a:xfrm>
            <a:custGeom>
              <a:avLst/>
              <a:gdLst/>
              <a:ahLst/>
              <a:cxnLst/>
              <a:rect l="l" t="t" r="r" b="b"/>
              <a:pathLst>
                <a:path w="5061" h="1441" extrusionOk="0">
                  <a:moveTo>
                    <a:pt x="1" y="0"/>
                  </a:moveTo>
                  <a:lnTo>
                    <a:pt x="36" y="286"/>
                  </a:lnTo>
                  <a:lnTo>
                    <a:pt x="4977" y="1441"/>
                  </a:lnTo>
                  <a:cubicBezTo>
                    <a:pt x="4977" y="1357"/>
                    <a:pt x="5001" y="1262"/>
                    <a:pt x="5061" y="11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25"/>
            <p:cNvSpPr/>
            <p:nvPr/>
          </p:nvSpPr>
          <p:spPr>
            <a:xfrm>
              <a:off x="3888875" y="939825"/>
              <a:ext cx="51500" cy="75925"/>
            </a:xfrm>
            <a:custGeom>
              <a:avLst/>
              <a:gdLst/>
              <a:ahLst/>
              <a:cxnLst/>
              <a:rect l="l" t="t" r="r" b="b"/>
              <a:pathLst>
                <a:path w="2060" h="3037" extrusionOk="0">
                  <a:moveTo>
                    <a:pt x="1762" y="1"/>
                  </a:moveTo>
                  <a:lnTo>
                    <a:pt x="0" y="2989"/>
                  </a:lnTo>
                  <a:cubicBezTo>
                    <a:pt x="72" y="2989"/>
                    <a:pt x="155" y="3001"/>
                    <a:pt x="214" y="3037"/>
                  </a:cubicBezTo>
                  <a:lnTo>
                    <a:pt x="310" y="2953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25"/>
            <p:cNvSpPr/>
            <p:nvPr/>
          </p:nvSpPr>
          <p:spPr>
            <a:xfrm>
              <a:off x="4222250" y="939825"/>
              <a:ext cx="22050" cy="8950"/>
            </a:xfrm>
            <a:custGeom>
              <a:avLst/>
              <a:gdLst/>
              <a:ahLst/>
              <a:cxnLst/>
              <a:rect l="l" t="t" r="r" b="b"/>
              <a:pathLst>
                <a:path w="882" h="358" extrusionOk="0">
                  <a:moveTo>
                    <a:pt x="0" y="1"/>
                  </a:moveTo>
                  <a:lnTo>
                    <a:pt x="834" y="358"/>
                  </a:lnTo>
                  <a:cubicBezTo>
                    <a:pt x="822" y="334"/>
                    <a:pt x="822" y="310"/>
                    <a:pt x="822" y="298"/>
                  </a:cubicBezTo>
                  <a:cubicBezTo>
                    <a:pt x="810" y="215"/>
                    <a:pt x="822" y="144"/>
                    <a:pt x="881" y="96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25"/>
            <p:cNvSpPr/>
            <p:nvPr/>
          </p:nvSpPr>
          <p:spPr>
            <a:xfrm>
              <a:off x="3894225" y="942800"/>
              <a:ext cx="103300" cy="77725"/>
            </a:xfrm>
            <a:custGeom>
              <a:avLst/>
              <a:gdLst/>
              <a:ahLst/>
              <a:cxnLst/>
              <a:rect l="l" t="t" r="r" b="b"/>
              <a:pathLst>
                <a:path w="4132" h="3109" extrusionOk="0">
                  <a:moveTo>
                    <a:pt x="3941" y="1"/>
                  </a:moveTo>
                  <a:lnTo>
                    <a:pt x="96" y="2834"/>
                  </a:lnTo>
                  <a:lnTo>
                    <a:pt x="0" y="2918"/>
                  </a:lnTo>
                  <a:cubicBezTo>
                    <a:pt x="72" y="2953"/>
                    <a:pt x="131" y="3013"/>
                    <a:pt x="155" y="3108"/>
                  </a:cubicBezTo>
                  <a:lnTo>
                    <a:pt x="4132" y="155"/>
                  </a:lnTo>
                  <a:cubicBezTo>
                    <a:pt x="4108" y="132"/>
                    <a:pt x="4072" y="84"/>
                    <a:pt x="4049" y="36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25"/>
            <p:cNvSpPr/>
            <p:nvPr/>
          </p:nvSpPr>
          <p:spPr>
            <a:xfrm>
              <a:off x="4006450" y="946075"/>
              <a:ext cx="190525" cy="100350"/>
            </a:xfrm>
            <a:custGeom>
              <a:avLst/>
              <a:gdLst/>
              <a:ahLst/>
              <a:cxnLst/>
              <a:rect l="l" t="t" r="r" b="b"/>
              <a:pathLst>
                <a:path w="7621" h="4014" extrusionOk="0">
                  <a:moveTo>
                    <a:pt x="250" y="1"/>
                  </a:moveTo>
                  <a:cubicBezTo>
                    <a:pt x="191" y="72"/>
                    <a:pt x="107" y="132"/>
                    <a:pt x="0" y="155"/>
                  </a:cubicBezTo>
                  <a:lnTo>
                    <a:pt x="7525" y="4001"/>
                  </a:lnTo>
                  <a:cubicBezTo>
                    <a:pt x="7561" y="4013"/>
                    <a:pt x="7596" y="4013"/>
                    <a:pt x="7620" y="4013"/>
                  </a:cubicBezTo>
                  <a:cubicBezTo>
                    <a:pt x="7608" y="3977"/>
                    <a:pt x="7584" y="3906"/>
                    <a:pt x="7573" y="3846"/>
                  </a:cubicBezTo>
                  <a:cubicBezTo>
                    <a:pt x="7596" y="3799"/>
                    <a:pt x="7596" y="3763"/>
                    <a:pt x="7596" y="373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25"/>
            <p:cNvSpPr/>
            <p:nvPr/>
          </p:nvSpPr>
          <p:spPr>
            <a:xfrm>
              <a:off x="3987100" y="939825"/>
              <a:ext cx="8350" cy="4500"/>
            </a:xfrm>
            <a:custGeom>
              <a:avLst/>
              <a:gdLst/>
              <a:ahLst/>
              <a:cxnLst/>
              <a:rect l="l" t="t" r="r" b="b"/>
              <a:pathLst>
                <a:path w="334" h="180" extrusionOk="0">
                  <a:moveTo>
                    <a:pt x="0" y="1"/>
                  </a:moveTo>
                  <a:lnTo>
                    <a:pt x="226" y="120"/>
                  </a:lnTo>
                  <a:lnTo>
                    <a:pt x="334" y="179"/>
                  </a:lnTo>
                  <a:cubicBezTo>
                    <a:pt x="310" y="132"/>
                    <a:pt x="298" y="84"/>
                    <a:pt x="298" y="36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25"/>
            <p:cNvSpPr/>
            <p:nvPr/>
          </p:nvSpPr>
          <p:spPr>
            <a:xfrm>
              <a:off x="4215100" y="1051750"/>
              <a:ext cx="184275" cy="282800"/>
            </a:xfrm>
            <a:custGeom>
              <a:avLst/>
              <a:gdLst/>
              <a:ahLst/>
              <a:cxnLst/>
              <a:rect l="l" t="t" r="r" b="b"/>
              <a:pathLst>
                <a:path w="7371" h="11312" extrusionOk="0">
                  <a:moveTo>
                    <a:pt x="227" y="0"/>
                  </a:moveTo>
                  <a:cubicBezTo>
                    <a:pt x="167" y="60"/>
                    <a:pt x="96" y="108"/>
                    <a:pt x="0" y="119"/>
                  </a:cubicBezTo>
                  <a:lnTo>
                    <a:pt x="7120" y="11311"/>
                  </a:lnTo>
                  <a:cubicBezTo>
                    <a:pt x="7168" y="11264"/>
                    <a:pt x="7228" y="11216"/>
                    <a:pt x="7287" y="11216"/>
                  </a:cubicBezTo>
                  <a:cubicBezTo>
                    <a:pt x="7311" y="11216"/>
                    <a:pt x="7347" y="11216"/>
                    <a:pt x="7370" y="1124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25"/>
            <p:cNvSpPr/>
            <p:nvPr/>
          </p:nvSpPr>
          <p:spPr>
            <a:xfrm>
              <a:off x="4399650" y="1275000"/>
              <a:ext cx="125925" cy="62825"/>
            </a:xfrm>
            <a:custGeom>
              <a:avLst/>
              <a:gdLst/>
              <a:ahLst/>
              <a:cxnLst/>
              <a:rect l="l" t="t" r="r" b="b"/>
              <a:pathLst>
                <a:path w="5037" h="2513" extrusionOk="0">
                  <a:moveTo>
                    <a:pt x="4906" y="0"/>
                  </a:moveTo>
                  <a:lnTo>
                    <a:pt x="0" y="2286"/>
                  </a:lnTo>
                  <a:cubicBezTo>
                    <a:pt x="84" y="2322"/>
                    <a:pt x="119" y="2381"/>
                    <a:pt x="143" y="2465"/>
                  </a:cubicBezTo>
                  <a:lnTo>
                    <a:pt x="143" y="2512"/>
                  </a:lnTo>
                  <a:lnTo>
                    <a:pt x="5037" y="226"/>
                  </a:lnTo>
                  <a:cubicBezTo>
                    <a:pt x="4977" y="155"/>
                    <a:pt x="4918" y="83"/>
                    <a:pt x="4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25"/>
            <p:cNvSpPr/>
            <p:nvPr/>
          </p:nvSpPr>
          <p:spPr>
            <a:xfrm>
              <a:off x="4213300" y="950850"/>
              <a:ext cx="37250" cy="77700"/>
            </a:xfrm>
            <a:custGeom>
              <a:avLst/>
              <a:gdLst/>
              <a:ahLst/>
              <a:cxnLst/>
              <a:rect l="l" t="t" r="r" b="b"/>
              <a:pathLst>
                <a:path w="1490" h="3108" extrusionOk="0">
                  <a:moveTo>
                    <a:pt x="1227" y="0"/>
                  </a:moveTo>
                  <a:lnTo>
                    <a:pt x="1" y="3012"/>
                  </a:lnTo>
                  <a:cubicBezTo>
                    <a:pt x="96" y="3024"/>
                    <a:pt x="168" y="3048"/>
                    <a:pt x="239" y="3108"/>
                  </a:cubicBezTo>
                  <a:lnTo>
                    <a:pt x="1489" y="48"/>
                  </a:lnTo>
                  <a:lnTo>
                    <a:pt x="1489" y="48"/>
                  </a:lnTo>
                  <a:cubicBezTo>
                    <a:pt x="1477" y="60"/>
                    <a:pt x="1442" y="60"/>
                    <a:pt x="1418" y="60"/>
                  </a:cubicBezTo>
                  <a:cubicBezTo>
                    <a:pt x="1406" y="62"/>
                    <a:pt x="1394" y="63"/>
                    <a:pt x="1382" y="63"/>
                  </a:cubicBezTo>
                  <a:cubicBezTo>
                    <a:pt x="1326" y="63"/>
                    <a:pt x="1277" y="40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25"/>
            <p:cNvSpPr/>
            <p:nvPr/>
          </p:nvSpPr>
          <p:spPr>
            <a:xfrm>
              <a:off x="4248425" y="939825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3" y="1"/>
                  </a:moveTo>
                  <a:lnTo>
                    <a:pt x="1" y="24"/>
                  </a:lnTo>
                  <a:cubicBezTo>
                    <a:pt x="84" y="36"/>
                    <a:pt x="156" y="72"/>
                    <a:pt x="203" y="144"/>
                  </a:cubicBezTo>
                  <a:cubicBezTo>
                    <a:pt x="215" y="132"/>
                    <a:pt x="239" y="132"/>
                    <a:pt x="251" y="13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25"/>
            <p:cNvSpPr/>
            <p:nvPr/>
          </p:nvSpPr>
          <p:spPr>
            <a:xfrm>
              <a:off x="4253500" y="942650"/>
              <a:ext cx="181900" cy="74600"/>
            </a:xfrm>
            <a:custGeom>
              <a:avLst/>
              <a:gdLst/>
              <a:ahLst/>
              <a:cxnLst/>
              <a:rect l="l" t="t" r="r" b="b"/>
              <a:pathLst>
                <a:path w="7276" h="2984" extrusionOk="0">
                  <a:moveTo>
                    <a:pt x="84" y="1"/>
                  </a:moveTo>
                  <a:cubicBezTo>
                    <a:pt x="72" y="1"/>
                    <a:pt x="60" y="7"/>
                    <a:pt x="48" y="19"/>
                  </a:cubicBezTo>
                  <a:cubicBezTo>
                    <a:pt x="12" y="19"/>
                    <a:pt x="0" y="19"/>
                    <a:pt x="0" y="31"/>
                  </a:cubicBezTo>
                  <a:cubicBezTo>
                    <a:pt x="12" y="66"/>
                    <a:pt x="36" y="90"/>
                    <a:pt x="36" y="138"/>
                  </a:cubicBezTo>
                  <a:cubicBezTo>
                    <a:pt x="36" y="185"/>
                    <a:pt x="36" y="221"/>
                    <a:pt x="12" y="257"/>
                  </a:cubicBezTo>
                  <a:lnTo>
                    <a:pt x="36" y="257"/>
                  </a:lnTo>
                  <a:lnTo>
                    <a:pt x="7180" y="2983"/>
                  </a:lnTo>
                  <a:cubicBezTo>
                    <a:pt x="7192" y="2888"/>
                    <a:pt x="7216" y="2817"/>
                    <a:pt x="7275" y="2745"/>
                  </a:cubicBezTo>
                  <a:lnTo>
                    <a:pt x="119" y="19"/>
                  </a:lnTo>
                  <a:cubicBezTo>
                    <a:pt x="107" y="7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25"/>
            <p:cNvSpPr/>
            <p:nvPr/>
          </p:nvSpPr>
          <p:spPr>
            <a:xfrm>
              <a:off x="4459775" y="1021675"/>
              <a:ext cx="198850" cy="82475"/>
            </a:xfrm>
            <a:custGeom>
              <a:avLst/>
              <a:gdLst/>
              <a:ahLst/>
              <a:cxnLst/>
              <a:rect l="l" t="t" r="r" b="b"/>
              <a:pathLst>
                <a:path w="7954" h="3299" extrusionOk="0">
                  <a:moveTo>
                    <a:pt x="84" y="1"/>
                  </a:moveTo>
                  <a:cubicBezTo>
                    <a:pt x="72" y="84"/>
                    <a:pt x="36" y="156"/>
                    <a:pt x="0" y="239"/>
                  </a:cubicBezTo>
                  <a:lnTo>
                    <a:pt x="7882" y="3299"/>
                  </a:lnTo>
                  <a:cubicBezTo>
                    <a:pt x="7882" y="3227"/>
                    <a:pt x="7894" y="3156"/>
                    <a:pt x="7954" y="3108"/>
                  </a:cubicBezTo>
                  <a:cubicBezTo>
                    <a:pt x="7954" y="3096"/>
                    <a:pt x="7942" y="3073"/>
                    <a:pt x="7942" y="3049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25"/>
            <p:cNvSpPr/>
            <p:nvPr/>
          </p:nvSpPr>
          <p:spPr>
            <a:xfrm>
              <a:off x="4418400" y="939825"/>
              <a:ext cx="27100" cy="67300"/>
            </a:xfrm>
            <a:custGeom>
              <a:avLst/>
              <a:gdLst/>
              <a:ahLst/>
              <a:cxnLst/>
              <a:rect l="l" t="t" r="r" b="b"/>
              <a:pathLst>
                <a:path w="1084" h="2692" extrusionOk="0">
                  <a:moveTo>
                    <a:pt x="0" y="1"/>
                  </a:moveTo>
                  <a:lnTo>
                    <a:pt x="846" y="2691"/>
                  </a:lnTo>
                  <a:cubicBezTo>
                    <a:pt x="917" y="2644"/>
                    <a:pt x="1001" y="2620"/>
                    <a:pt x="1084" y="2596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25"/>
            <p:cNvSpPr/>
            <p:nvPr/>
          </p:nvSpPr>
          <p:spPr>
            <a:xfrm>
              <a:off x="4448750" y="1033600"/>
              <a:ext cx="82475" cy="232175"/>
            </a:xfrm>
            <a:custGeom>
              <a:avLst/>
              <a:gdLst/>
              <a:ahLst/>
              <a:cxnLst/>
              <a:rect l="l" t="t" r="r" b="b"/>
              <a:pathLst>
                <a:path w="3299" h="9287" extrusionOk="0">
                  <a:moveTo>
                    <a:pt x="239" y="0"/>
                  </a:moveTo>
                  <a:cubicBezTo>
                    <a:pt x="168" y="12"/>
                    <a:pt x="84" y="36"/>
                    <a:pt x="1" y="60"/>
                  </a:cubicBezTo>
                  <a:lnTo>
                    <a:pt x="3061" y="9287"/>
                  </a:lnTo>
                  <a:cubicBezTo>
                    <a:pt x="3120" y="9239"/>
                    <a:pt x="3192" y="9192"/>
                    <a:pt x="3275" y="9192"/>
                  </a:cubicBezTo>
                  <a:lnTo>
                    <a:pt x="3299" y="919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25"/>
            <p:cNvSpPr/>
            <p:nvPr/>
          </p:nvSpPr>
          <p:spPr>
            <a:xfrm>
              <a:off x="4530625" y="1282125"/>
              <a:ext cx="42875" cy="110750"/>
            </a:xfrm>
            <a:custGeom>
              <a:avLst/>
              <a:gdLst/>
              <a:ahLst/>
              <a:cxnLst/>
              <a:rect l="l" t="t" r="r" b="b"/>
              <a:pathLst>
                <a:path w="1715" h="4430" extrusionOk="0">
                  <a:moveTo>
                    <a:pt x="262" y="1"/>
                  </a:moveTo>
                  <a:cubicBezTo>
                    <a:pt x="202" y="25"/>
                    <a:pt x="143" y="60"/>
                    <a:pt x="83" y="60"/>
                  </a:cubicBezTo>
                  <a:lnTo>
                    <a:pt x="0" y="60"/>
                  </a:lnTo>
                  <a:lnTo>
                    <a:pt x="1465" y="4430"/>
                  </a:lnTo>
                  <a:cubicBezTo>
                    <a:pt x="1524" y="4406"/>
                    <a:pt x="1595" y="4370"/>
                    <a:pt x="1667" y="4370"/>
                  </a:cubicBezTo>
                  <a:lnTo>
                    <a:pt x="1715" y="437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25"/>
            <p:cNvSpPr/>
            <p:nvPr/>
          </p:nvSpPr>
          <p:spPr>
            <a:xfrm>
              <a:off x="4539550" y="1228550"/>
              <a:ext cx="81275" cy="44675"/>
            </a:xfrm>
            <a:custGeom>
              <a:avLst/>
              <a:gdLst/>
              <a:ahLst/>
              <a:cxnLst/>
              <a:rect l="l" t="t" r="r" b="b"/>
              <a:pathLst>
                <a:path w="3251" h="1787" extrusionOk="0">
                  <a:moveTo>
                    <a:pt x="3155" y="1"/>
                  </a:moveTo>
                  <a:lnTo>
                    <a:pt x="0" y="1548"/>
                  </a:lnTo>
                  <a:cubicBezTo>
                    <a:pt x="48" y="1584"/>
                    <a:pt x="95" y="1668"/>
                    <a:pt x="95" y="1751"/>
                  </a:cubicBezTo>
                  <a:lnTo>
                    <a:pt x="95" y="1787"/>
                  </a:lnTo>
                  <a:lnTo>
                    <a:pt x="3251" y="239"/>
                  </a:lnTo>
                  <a:cubicBezTo>
                    <a:pt x="3203" y="179"/>
                    <a:pt x="3179" y="96"/>
                    <a:pt x="3155" y="25"/>
                  </a:cubicBezTo>
                  <a:lnTo>
                    <a:pt x="3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25"/>
            <p:cNvSpPr/>
            <p:nvPr/>
          </p:nvSpPr>
          <p:spPr>
            <a:xfrm>
              <a:off x="4665450" y="1102950"/>
              <a:ext cx="99750" cy="35750"/>
            </a:xfrm>
            <a:custGeom>
              <a:avLst/>
              <a:gdLst/>
              <a:ahLst/>
              <a:cxnLst/>
              <a:rect l="l" t="t" r="r" b="b"/>
              <a:pathLst>
                <a:path w="3990" h="1430" extrusionOk="0">
                  <a:moveTo>
                    <a:pt x="132" y="0"/>
                  </a:moveTo>
                  <a:cubicBezTo>
                    <a:pt x="132" y="107"/>
                    <a:pt x="84" y="203"/>
                    <a:pt x="1" y="226"/>
                  </a:cubicBezTo>
                  <a:lnTo>
                    <a:pt x="3906" y="1429"/>
                  </a:lnTo>
                  <a:cubicBezTo>
                    <a:pt x="3930" y="1346"/>
                    <a:pt x="3953" y="1274"/>
                    <a:pt x="3989" y="1179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25"/>
            <p:cNvSpPr/>
            <p:nvPr/>
          </p:nvSpPr>
          <p:spPr>
            <a:xfrm>
              <a:off x="4576150" y="1236000"/>
              <a:ext cx="52125" cy="157775"/>
            </a:xfrm>
            <a:custGeom>
              <a:avLst/>
              <a:gdLst/>
              <a:ahLst/>
              <a:cxnLst/>
              <a:rect l="l" t="t" r="r" b="b"/>
              <a:pathLst>
                <a:path w="2085" h="6311" extrusionOk="0">
                  <a:moveTo>
                    <a:pt x="1846" y="0"/>
                  </a:moveTo>
                  <a:lnTo>
                    <a:pt x="1" y="6215"/>
                  </a:lnTo>
                  <a:cubicBezTo>
                    <a:pt x="84" y="6227"/>
                    <a:pt x="167" y="6263"/>
                    <a:pt x="239" y="6311"/>
                  </a:cubicBezTo>
                  <a:lnTo>
                    <a:pt x="2084" y="84"/>
                  </a:lnTo>
                  <a:cubicBezTo>
                    <a:pt x="1989" y="84"/>
                    <a:pt x="1906" y="36"/>
                    <a:pt x="18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25"/>
            <p:cNvSpPr/>
            <p:nvPr/>
          </p:nvSpPr>
          <p:spPr>
            <a:xfrm>
              <a:off x="4627050" y="1106525"/>
              <a:ext cx="36050" cy="112225"/>
            </a:xfrm>
            <a:custGeom>
              <a:avLst/>
              <a:gdLst/>
              <a:ahLst/>
              <a:cxnLst/>
              <a:rect l="l" t="t" r="r" b="b"/>
              <a:pathLst>
                <a:path w="1442" h="4489" extrusionOk="0">
                  <a:moveTo>
                    <a:pt x="1227" y="0"/>
                  </a:moveTo>
                  <a:lnTo>
                    <a:pt x="1" y="4441"/>
                  </a:lnTo>
                  <a:lnTo>
                    <a:pt x="13" y="4441"/>
                  </a:lnTo>
                  <a:cubicBezTo>
                    <a:pt x="35" y="4438"/>
                    <a:pt x="56" y="4437"/>
                    <a:pt x="76" y="4437"/>
                  </a:cubicBezTo>
                  <a:cubicBezTo>
                    <a:pt x="142" y="4437"/>
                    <a:pt x="196" y="4452"/>
                    <a:pt x="251" y="4489"/>
                  </a:cubicBezTo>
                  <a:lnTo>
                    <a:pt x="1441" y="107"/>
                  </a:lnTo>
                  <a:lnTo>
                    <a:pt x="1441" y="107"/>
                  </a:lnTo>
                  <a:cubicBezTo>
                    <a:pt x="1427" y="111"/>
                    <a:pt x="1412" y="113"/>
                    <a:pt x="1397" y="113"/>
                  </a:cubicBezTo>
                  <a:cubicBezTo>
                    <a:pt x="1327" y="113"/>
                    <a:pt x="1257" y="69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25"/>
            <p:cNvSpPr/>
            <p:nvPr/>
          </p:nvSpPr>
          <p:spPr>
            <a:xfrm>
              <a:off x="4658600" y="939825"/>
              <a:ext cx="18475" cy="159275"/>
            </a:xfrm>
            <a:custGeom>
              <a:avLst/>
              <a:gdLst/>
              <a:ahLst/>
              <a:cxnLst/>
              <a:rect l="l" t="t" r="r" b="b"/>
              <a:pathLst>
                <a:path w="739" h="6371" extrusionOk="0">
                  <a:moveTo>
                    <a:pt x="477" y="1"/>
                  </a:moveTo>
                  <a:lnTo>
                    <a:pt x="1" y="6311"/>
                  </a:lnTo>
                  <a:cubicBezTo>
                    <a:pt x="1" y="6323"/>
                    <a:pt x="1" y="6347"/>
                    <a:pt x="13" y="6370"/>
                  </a:cubicBezTo>
                  <a:cubicBezTo>
                    <a:pt x="48" y="6335"/>
                    <a:pt x="96" y="6323"/>
                    <a:pt x="156" y="6311"/>
                  </a:cubicBezTo>
                  <a:cubicBezTo>
                    <a:pt x="191" y="6311"/>
                    <a:pt x="227" y="6311"/>
                    <a:pt x="263" y="6323"/>
                  </a:cubicBezTo>
                  <a:lnTo>
                    <a:pt x="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25"/>
            <p:cNvSpPr/>
            <p:nvPr/>
          </p:nvSpPr>
          <p:spPr>
            <a:xfrm>
              <a:off x="4752075" y="939825"/>
              <a:ext cx="37225" cy="176550"/>
            </a:xfrm>
            <a:custGeom>
              <a:avLst/>
              <a:gdLst/>
              <a:ahLst/>
              <a:cxnLst/>
              <a:rect l="l" t="t" r="r" b="b"/>
              <a:pathLst>
                <a:path w="1489" h="7062" extrusionOk="0">
                  <a:moveTo>
                    <a:pt x="0" y="1"/>
                  </a:moveTo>
                  <a:lnTo>
                    <a:pt x="48" y="263"/>
                  </a:lnTo>
                  <a:lnTo>
                    <a:pt x="96" y="548"/>
                  </a:lnTo>
                  <a:lnTo>
                    <a:pt x="1215" y="7061"/>
                  </a:lnTo>
                  <a:cubicBezTo>
                    <a:pt x="1310" y="7037"/>
                    <a:pt x="1393" y="7025"/>
                    <a:pt x="1489" y="7002"/>
                  </a:cubicBezTo>
                  <a:lnTo>
                    <a:pt x="369" y="608"/>
                  </a:lnTo>
                  <a:lnTo>
                    <a:pt x="334" y="32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25"/>
            <p:cNvSpPr/>
            <p:nvPr/>
          </p:nvSpPr>
          <p:spPr>
            <a:xfrm>
              <a:off x="4804450" y="989825"/>
              <a:ext cx="88725" cy="131000"/>
            </a:xfrm>
            <a:custGeom>
              <a:avLst/>
              <a:gdLst/>
              <a:ahLst/>
              <a:cxnLst/>
              <a:rect l="l" t="t" r="r" b="b"/>
              <a:pathLst>
                <a:path w="3549" h="5240" extrusionOk="0">
                  <a:moveTo>
                    <a:pt x="3323" y="1"/>
                  </a:moveTo>
                  <a:lnTo>
                    <a:pt x="1" y="5109"/>
                  </a:lnTo>
                  <a:cubicBezTo>
                    <a:pt x="84" y="5144"/>
                    <a:pt x="156" y="5192"/>
                    <a:pt x="227" y="5240"/>
                  </a:cubicBezTo>
                  <a:lnTo>
                    <a:pt x="3549" y="144"/>
                  </a:lnTo>
                  <a:cubicBezTo>
                    <a:pt x="3454" y="120"/>
                    <a:pt x="3382" y="84"/>
                    <a:pt x="332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25"/>
            <p:cNvSpPr/>
            <p:nvPr/>
          </p:nvSpPr>
          <p:spPr>
            <a:xfrm>
              <a:off x="4897925" y="939825"/>
              <a:ext cx="29775" cy="37525"/>
            </a:xfrm>
            <a:custGeom>
              <a:avLst/>
              <a:gdLst/>
              <a:ahLst/>
              <a:cxnLst/>
              <a:rect l="l" t="t" r="r" b="b"/>
              <a:pathLst>
                <a:path w="1191" h="1501" extrusionOk="0">
                  <a:moveTo>
                    <a:pt x="881" y="1"/>
                  </a:moveTo>
                  <a:lnTo>
                    <a:pt x="0" y="1346"/>
                  </a:lnTo>
                  <a:cubicBezTo>
                    <a:pt x="96" y="1382"/>
                    <a:pt x="167" y="1429"/>
                    <a:pt x="227" y="1501"/>
                  </a:cubicBezTo>
                  <a:lnTo>
                    <a:pt x="1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25"/>
            <p:cNvSpPr/>
            <p:nvPr/>
          </p:nvSpPr>
          <p:spPr>
            <a:xfrm>
              <a:off x="4904775" y="979125"/>
              <a:ext cx="209875" cy="36925"/>
            </a:xfrm>
            <a:custGeom>
              <a:avLst/>
              <a:gdLst/>
              <a:ahLst/>
              <a:cxnLst/>
              <a:rect l="l" t="t" r="r" b="b"/>
              <a:pathLst>
                <a:path w="8395" h="1477" extrusionOk="0">
                  <a:moveTo>
                    <a:pt x="0" y="0"/>
                  </a:moveTo>
                  <a:cubicBezTo>
                    <a:pt x="12" y="48"/>
                    <a:pt x="24" y="96"/>
                    <a:pt x="24" y="131"/>
                  </a:cubicBezTo>
                  <a:lnTo>
                    <a:pt x="24" y="250"/>
                  </a:lnTo>
                  <a:lnTo>
                    <a:pt x="8394" y="1477"/>
                  </a:lnTo>
                  <a:lnTo>
                    <a:pt x="7870" y="113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25"/>
            <p:cNvSpPr/>
            <p:nvPr/>
          </p:nvSpPr>
          <p:spPr>
            <a:xfrm>
              <a:off x="5115500" y="939825"/>
              <a:ext cx="73850" cy="73250"/>
            </a:xfrm>
            <a:custGeom>
              <a:avLst/>
              <a:gdLst/>
              <a:ahLst/>
              <a:cxnLst/>
              <a:rect l="l" t="t" r="r" b="b"/>
              <a:pathLst>
                <a:path w="2954" h="2930" extrusionOk="0">
                  <a:moveTo>
                    <a:pt x="2608" y="1"/>
                  </a:moveTo>
                  <a:lnTo>
                    <a:pt x="1" y="2775"/>
                  </a:lnTo>
                  <a:lnTo>
                    <a:pt x="227" y="2930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25"/>
            <p:cNvSpPr/>
            <p:nvPr/>
          </p:nvSpPr>
          <p:spPr>
            <a:xfrm>
              <a:off x="4996450" y="939825"/>
              <a:ext cx="347975" cy="224175"/>
            </a:xfrm>
            <a:custGeom>
              <a:avLst/>
              <a:gdLst/>
              <a:ahLst/>
              <a:cxnLst/>
              <a:rect l="l" t="t" r="r" b="b"/>
              <a:pathLst>
                <a:path w="13919" h="8967" extrusionOk="0">
                  <a:moveTo>
                    <a:pt x="0" y="1"/>
                  </a:moveTo>
                  <a:lnTo>
                    <a:pt x="4203" y="2715"/>
                  </a:lnTo>
                  <a:lnTo>
                    <a:pt x="4715" y="3061"/>
                  </a:lnTo>
                  <a:lnTo>
                    <a:pt x="13835" y="8966"/>
                  </a:lnTo>
                  <a:cubicBezTo>
                    <a:pt x="13847" y="8907"/>
                    <a:pt x="13871" y="8871"/>
                    <a:pt x="13919" y="8835"/>
                  </a:cubicBezTo>
                  <a:lnTo>
                    <a:pt x="13776" y="8633"/>
                  </a:lnTo>
                  <a:lnTo>
                    <a:pt x="4977" y="2918"/>
                  </a:lnTo>
                  <a:lnTo>
                    <a:pt x="4751" y="276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25"/>
            <p:cNvSpPr/>
            <p:nvPr/>
          </p:nvSpPr>
          <p:spPr>
            <a:xfrm>
              <a:off x="5192300" y="939825"/>
              <a:ext cx="157775" cy="220900"/>
            </a:xfrm>
            <a:custGeom>
              <a:avLst/>
              <a:gdLst/>
              <a:ahLst/>
              <a:cxnLst/>
              <a:rect l="l" t="t" r="r" b="b"/>
              <a:pathLst>
                <a:path w="6311" h="8836" extrusionOk="0">
                  <a:moveTo>
                    <a:pt x="1" y="1"/>
                  </a:moveTo>
                  <a:lnTo>
                    <a:pt x="5942" y="8633"/>
                  </a:lnTo>
                  <a:lnTo>
                    <a:pt x="6073" y="8835"/>
                  </a:lnTo>
                  <a:cubicBezTo>
                    <a:pt x="6132" y="8764"/>
                    <a:pt x="6216" y="8716"/>
                    <a:pt x="6311" y="8704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25"/>
            <p:cNvSpPr/>
            <p:nvPr/>
          </p:nvSpPr>
          <p:spPr>
            <a:xfrm>
              <a:off x="5357500" y="995500"/>
              <a:ext cx="208675" cy="168500"/>
            </a:xfrm>
            <a:custGeom>
              <a:avLst/>
              <a:gdLst/>
              <a:ahLst/>
              <a:cxnLst/>
              <a:rect l="l" t="t" r="r" b="b"/>
              <a:pathLst>
                <a:path w="8347" h="6740" extrusionOk="0">
                  <a:moveTo>
                    <a:pt x="8168" y="0"/>
                  </a:moveTo>
                  <a:lnTo>
                    <a:pt x="1" y="6537"/>
                  </a:lnTo>
                  <a:cubicBezTo>
                    <a:pt x="72" y="6584"/>
                    <a:pt x="132" y="6656"/>
                    <a:pt x="155" y="6739"/>
                  </a:cubicBezTo>
                  <a:lnTo>
                    <a:pt x="8347" y="191"/>
                  </a:lnTo>
                  <a:cubicBezTo>
                    <a:pt x="8275" y="131"/>
                    <a:pt x="8216" y="72"/>
                    <a:pt x="8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25"/>
            <p:cNvSpPr/>
            <p:nvPr/>
          </p:nvSpPr>
          <p:spPr>
            <a:xfrm>
              <a:off x="5531925" y="939825"/>
              <a:ext cx="36650" cy="39025"/>
            </a:xfrm>
            <a:custGeom>
              <a:avLst/>
              <a:gdLst/>
              <a:ahLst/>
              <a:cxnLst/>
              <a:rect l="l" t="t" r="r" b="b"/>
              <a:pathLst>
                <a:path w="1466" h="1561" extrusionOk="0">
                  <a:moveTo>
                    <a:pt x="1" y="1"/>
                  </a:moveTo>
                  <a:lnTo>
                    <a:pt x="1251" y="1560"/>
                  </a:lnTo>
                  <a:cubicBezTo>
                    <a:pt x="1298" y="1501"/>
                    <a:pt x="1370" y="1453"/>
                    <a:pt x="1465" y="1406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25"/>
            <p:cNvSpPr/>
            <p:nvPr/>
          </p:nvSpPr>
          <p:spPr>
            <a:xfrm>
              <a:off x="5412275" y="940125"/>
              <a:ext cx="30075" cy="14900"/>
            </a:xfrm>
            <a:custGeom>
              <a:avLst/>
              <a:gdLst/>
              <a:ahLst/>
              <a:cxnLst/>
              <a:rect l="l" t="t" r="r" b="b"/>
              <a:pathLst>
                <a:path w="1203" h="596" extrusionOk="0">
                  <a:moveTo>
                    <a:pt x="0" y="1"/>
                  </a:moveTo>
                  <a:lnTo>
                    <a:pt x="1084" y="596"/>
                  </a:lnTo>
                  <a:cubicBezTo>
                    <a:pt x="1108" y="489"/>
                    <a:pt x="1143" y="417"/>
                    <a:pt x="1203" y="358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25"/>
            <p:cNvSpPr/>
            <p:nvPr/>
          </p:nvSpPr>
          <p:spPr>
            <a:xfrm>
              <a:off x="5448000" y="940125"/>
              <a:ext cx="7750" cy="6575"/>
            </a:xfrm>
            <a:custGeom>
              <a:avLst/>
              <a:gdLst/>
              <a:ahLst/>
              <a:cxnLst/>
              <a:rect l="l" t="t" r="r" b="b"/>
              <a:pathLst>
                <a:path w="310" h="263" extrusionOk="0">
                  <a:moveTo>
                    <a:pt x="36" y="1"/>
                  </a:moveTo>
                  <a:lnTo>
                    <a:pt x="0" y="251"/>
                  </a:lnTo>
                  <a:cubicBezTo>
                    <a:pt x="12" y="251"/>
                    <a:pt x="24" y="251"/>
                    <a:pt x="36" y="239"/>
                  </a:cubicBezTo>
                  <a:cubicBezTo>
                    <a:pt x="58" y="235"/>
                    <a:pt x="80" y="234"/>
                    <a:pt x="100" y="234"/>
                  </a:cubicBezTo>
                  <a:cubicBezTo>
                    <a:pt x="157" y="234"/>
                    <a:pt x="207" y="245"/>
                    <a:pt x="250" y="262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25"/>
            <p:cNvSpPr/>
            <p:nvPr/>
          </p:nvSpPr>
          <p:spPr>
            <a:xfrm>
              <a:off x="5654850" y="939825"/>
              <a:ext cx="128625" cy="201250"/>
            </a:xfrm>
            <a:custGeom>
              <a:avLst/>
              <a:gdLst/>
              <a:ahLst/>
              <a:cxnLst/>
              <a:rect l="l" t="t" r="r" b="b"/>
              <a:pathLst>
                <a:path w="5145" h="8050" extrusionOk="0">
                  <a:moveTo>
                    <a:pt x="1" y="1"/>
                  </a:moveTo>
                  <a:lnTo>
                    <a:pt x="4978" y="8049"/>
                  </a:lnTo>
                  <a:cubicBezTo>
                    <a:pt x="5025" y="8002"/>
                    <a:pt x="5085" y="7954"/>
                    <a:pt x="5144" y="7906"/>
                  </a:cubicBezTo>
                  <a:lnTo>
                    <a:pt x="5097" y="777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25"/>
            <p:cNvSpPr/>
            <p:nvPr/>
          </p:nvSpPr>
          <p:spPr>
            <a:xfrm>
              <a:off x="5575375" y="939825"/>
              <a:ext cx="14925" cy="36050"/>
            </a:xfrm>
            <a:custGeom>
              <a:avLst/>
              <a:gdLst/>
              <a:ahLst/>
              <a:cxnLst/>
              <a:rect l="l" t="t" r="r" b="b"/>
              <a:pathLst>
                <a:path w="597" h="1442" extrusionOk="0">
                  <a:moveTo>
                    <a:pt x="346" y="1"/>
                  </a:moveTo>
                  <a:lnTo>
                    <a:pt x="1" y="1370"/>
                  </a:lnTo>
                  <a:cubicBezTo>
                    <a:pt x="96" y="1370"/>
                    <a:pt x="180" y="1394"/>
                    <a:pt x="239" y="1441"/>
                  </a:cubicBezTo>
                  <a:lnTo>
                    <a:pt x="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25"/>
            <p:cNvSpPr/>
            <p:nvPr/>
          </p:nvSpPr>
          <p:spPr>
            <a:xfrm>
              <a:off x="5742075" y="939825"/>
              <a:ext cx="47350" cy="198275"/>
            </a:xfrm>
            <a:custGeom>
              <a:avLst/>
              <a:gdLst/>
              <a:ahLst/>
              <a:cxnLst/>
              <a:rect l="l" t="t" r="r" b="b"/>
              <a:pathLst>
                <a:path w="1894" h="7931" extrusionOk="0">
                  <a:moveTo>
                    <a:pt x="0" y="1"/>
                  </a:moveTo>
                  <a:lnTo>
                    <a:pt x="1608" y="7775"/>
                  </a:lnTo>
                  <a:lnTo>
                    <a:pt x="1644" y="7930"/>
                  </a:lnTo>
                  <a:cubicBezTo>
                    <a:pt x="1715" y="7894"/>
                    <a:pt x="1775" y="7871"/>
                    <a:pt x="1870" y="7871"/>
                  </a:cubicBezTo>
                  <a:lnTo>
                    <a:pt x="1894" y="787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25"/>
            <p:cNvSpPr/>
            <p:nvPr/>
          </p:nvSpPr>
          <p:spPr>
            <a:xfrm>
              <a:off x="5789400" y="1164550"/>
              <a:ext cx="90525" cy="353650"/>
            </a:xfrm>
            <a:custGeom>
              <a:avLst/>
              <a:gdLst/>
              <a:ahLst/>
              <a:cxnLst/>
              <a:rect l="l" t="t" r="r" b="b"/>
              <a:pathLst>
                <a:path w="3621" h="14146" extrusionOk="0">
                  <a:moveTo>
                    <a:pt x="251" y="1"/>
                  </a:moveTo>
                  <a:cubicBezTo>
                    <a:pt x="215" y="13"/>
                    <a:pt x="155" y="25"/>
                    <a:pt x="96" y="37"/>
                  </a:cubicBezTo>
                  <a:lnTo>
                    <a:pt x="1" y="37"/>
                  </a:lnTo>
                  <a:lnTo>
                    <a:pt x="3370" y="14145"/>
                  </a:lnTo>
                  <a:cubicBezTo>
                    <a:pt x="3441" y="14122"/>
                    <a:pt x="3513" y="14110"/>
                    <a:pt x="3584" y="14086"/>
                  </a:cubicBezTo>
                  <a:lnTo>
                    <a:pt x="3620" y="140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25"/>
            <p:cNvSpPr/>
            <p:nvPr/>
          </p:nvSpPr>
          <p:spPr>
            <a:xfrm>
              <a:off x="6017400" y="939525"/>
              <a:ext cx="8075" cy="4500"/>
            </a:xfrm>
            <a:custGeom>
              <a:avLst/>
              <a:gdLst/>
              <a:ahLst/>
              <a:cxnLst/>
              <a:rect l="l" t="t" r="r" b="b"/>
              <a:pathLst>
                <a:path w="323" h="180" extrusionOk="0">
                  <a:moveTo>
                    <a:pt x="1" y="1"/>
                  </a:moveTo>
                  <a:lnTo>
                    <a:pt x="108" y="179"/>
                  </a:lnTo>
                  <a:cubicBezTo>
                    <a:pt x="156" y="144"/>
                    <a:pt x="203" y="96"/>
                    <a:pt x="239" y="72"/>
                  </a:cubicBezTo>
                  <a:cubicBezTo>
                    <a:pt x="275" y="48"/>
                    <a:pt x="298" y="36"/>
                    <a:pt x="322" y="25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25"/>
            <p:cNvSpPr/>
            <p:nvPr/>
          </p:nvSpPr>
          <p:spPr>
            <a:xfrm>
              <a:off x="5798625" y="956500"/>
              <a:ext cx="225350" cy="187850"/>
            </a:xfrm>
            <a:custGeom>
              <a:avLst/>
              <a:gdLst/>
              <a:ahLst/>
              <a:cxnLst/>
              <a:rect l="l" t="t" r="r" b="b"/>
              <a:pathLst>
                <a:path w="9014" h="7514" extrusionOk="0">
                  <a:moveTo>
                    <a:pt x="8835" y="0"/>
                  </a:moveTo>
                  <a:lnTo>
                    <a:pt x="1" y="7299"/>
                  </a:lnTo>
                  <a:cubicBezTo>
                    <a:pt x="84" y="7370"/>
                    <a:pt x="144" y="7442"/>
                    <a:pt x="167" y="7513"/>
                  </a:cubicBezTo>
                  <a:lnTo>
                    <a:pt x="9014" y="191"/>
                  </a:lnTo>
                  <a:cubicBezTo>
                    <a:pt x="8954" y="167"/>
                    <a:pt x="8895" y="96"/>
                    <a:pt x="8847" y="24"/>
                  </a:cubicBezTo>
                  <a:cubicBezTo>
                    <a:pt x="8847" y="12"/>
                    <a:pt x="8835" y="12"/>
                    <a:pt x="88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25"/>
            <p:cNvSpPr/>
            <p:nvPr/>
          </p:nvSpPr>
          <p:spPr>
            <a:xfrm>
              <a:off x="6031700" y="959775"/>
              <a:ext cx="71750" cy="111650"/>
            </a:xfrm>
            <a:custGeom>
              <a:avLst/>
              <a:gdLst/>
              <a:ahLst/>
              <a:cxnLst/>
              <a:rect l="l" t="t" r="r" b="b"/>
              <a:pathLst>
                <a:path w="2870" h="4466" extrusionOk="0">
                  <a:moveTo>
                    <a:pt x="238" y="0"/>
                  </a:moveTo>
                  <a:cubicBezTo>
                    <a:pt x="226" y="12"/>
                    <a:pt x="191" y="36"/>
                    <a:pt x="155" y="60"/>
                  </a:cubicBezTo>
                  <a:cubicBezTo>
                    <a:pt x="107" y="72"/>
                    <a:pt x="60" y="96"/>
                    <a:pt x="0" y="108"/>
                  </a:cubicBezTo>
                  <a:lnTo>
                    <a:pt x="2691" y="4465"/>
                  </a:lnTo>
                  <a:cubicBezTo>
                    <a:pt x="2739" y="4394"/>
                    <a:pt x="2798" y="4322"/>
                    <a:pt x="2870" y="4263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25"/>
            <p:cNvSpPr/>
            <p:nvPr/>
          </p:nvSpPr>
          <p:spPr>
            <a:xfrm>
              <a:off x="6036450" y="939825"/>
              <a:ext cx="12825" cy="7475"/>
            </a:xfrm>
            <a:custGeom>
              <a:avLst/>
              <a:gdLst/>
              <a:ahLst/>
              <a:cxnLst/>
              <a:rect l="l" t="t" r="r" b="b"/>
              <a:pathLst>
                <a:path w="513" h="299" extrusionOk="0">
                  <a:moveTo>
                    <a:pt x="108" y="1"/>
                  </a:moveTo>
                  <a:lnTo>
                    <a:pt x="1" y="84"/>
                  </a:lnTo>
                  <a:cubicBezTo>
                    <a:pt x="48" y="120"/>
                    <a:pt x="96" y="155"/>
                    <a:pt x="120" y="203"/>
                  </a:cubicBezTo>
                  <a:lnTo>
                    <a:pt x="167" y="29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25"/>
            <p:cNvSpPr/>
            <p:nvPr/>
          </p:nvSpPr>
          <p:spPr>
            <a:xfrm>
              <a:off x="5965325" y="1184200"/>
              <a:ext cx="453050" cy="198075"/>
            </a:xfrm>
            <a:custGeom>
              <a:avLst/>
              <a:gdLst/>
              <a:ahLst/>
              <a:cxnLst/>
              <a:rect l="l" t="t" r="r" b="b"/>
              <a:pathLst>
                <a:path w="18122" h="7923" extrusionOk="0">
                  <a:moveTo>
                    <a:pt x="18121" y="1"/>
                  </a:moveTo>
                  <a:lnTo>
                    <a:pt x="143" y="7633"/>
                  </a:lnTo>
                  <a:lnTo>
                    <a:pt x="0" y="7883"/>
                  </a:lnTo>
                  <a:cubicBezTo>
                    <a:pt x="27" y="7909"/>
                    <a:pt x="67" y="7923"/>
                    <a:pt x="106" y="7923"/>
                  </a:cubicBezTo>
                  <a:cubicBezTo>
                    <a:pt x="118" y="7923"/>
                    <a:pt x="131" y="7921"/>
                    <a:pt x="143" y="7918"/>
                  </a:cubicBezTo>
                  <a:lnTo>
                    <a:pt x="18121" y="286"/>
                  </a:lnTo>
                  <a:lnTo>
                    <a:pt x="1812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25"/>
            <p:cNvSpPr/>
            <p:nvPr/>
          </p:nvSpPr>
          <p:spPr>
            <a:xfrm>
              <a:off x="6126650" y="939825"/>
              <a:ext cx="68775" cy="119975"/>
            </a:xfrm>
            <a:custGeom>
              <a:avLst/>
              <a:gdLst/>
              <a:ahLst/>
              <a:cxnLst/>
              <a:rect l="l" t="t" r="r" b="b"/>
              <a:pathLst>
                <a:path w="2751" h="4799" extrusionOk="0">
                  <a:moveTo>
                    <a:pt x="2465" y="1"/>
                  </a:moveTo>
                  <a:lnTo>
                    <a:pt x="0" y="4739"/>
                  </a:lnTo>
                  <a:cubicBezTo>
                    <a:pt x="84" y="4763"/>
                    <a:pt x="179" y="4775"/>
                    <a:pt x="250" y="4799"/>
                  </a:cubicBezTo>
                  <a:lnTo>
                    <a:pt x="2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25"/>
            <p:cNvSpPr/>
            <p:nvPr/>
          </p:nvSpPr>
          <p:spPr>
            <a:xfrm>
              <a:off x="5887625" y="1106525"/>
              <a:ext cx="218800" cy="414050"/>
            </a:xfrm>
            <a:custGeom>
              <a:avLst/>
              <a:gdLst/>
              <a:ahLst/>
              <a:cxnLst/>
              <a:rect l="l" t="t" r="r" b="b"/>
              <a:pathLst>
                <a:path w="8752" h="16562" extrusionOk="0">
                  <a:moveTo>
                    <a:pt x="8561" y="0"/>
                  </a:moveTo>
                  <a:lnTo>
                    <a:pt x="1" y="16443"/>
                  </a:lnTo>
                  <a:cubicBezTo>
                    <a:pt x="96" y="16466"/>
                    <a:pt x="167" y="16502"/>
                    <a:pt x="227" y="16562"/>
                  </a:cubicBezTo>
                  <a:lnTo>
                    <a:pt x="3132" y="10990"/>
                  </a:lnTo>
                  <a:lnTo>
                    <a:pt x="3263" y="10740"/>
                  </a:lnTo>
                  <a:lnTo>
                    <a:pt x="8752" y="179"/>
                  </a:lnTo>
                  <a:cubicBezTo>
                    <a:pt x="8680" y="131"/>
                    <a:pt x="8621" y="72"/>
                    <a:pt x="8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25"/>
            <p:cNvSpPr/>
            <p:nvPr/>
          </p:nvSpPr>
          <p:spPr>
            <a:xfrm>
              <a:off x="4762775" y="1114700"/>
              <a:ext cx="59275" cy="58100"/>
            </a:xfrm>
            <a:custGeom>
              <a:avLst/>
              <a:gdLst/>
              <a:ahLst/>
              <a:cxnLst/>
              <a:rect l="l" t="t" r="r" b="b"/>
              <a:pathLst>
                <a:path w="2371" h="2324" extrusionOk="0">
                  <a:moveTo>
                    <a:pt x="1166" y="0"/>
                  </a:moveTo>
                  <a:cubicBezTo>
                    <a:pt x="1130" y="0"/>
                    <a:pt x="1095" y="2"/>
                    <a:pt x="1061" y="7"/>
                  </a:cubicBezTo>
                  <a:cubicBezTo>
                    <a:pt x="977" y="18"/>
                    <a:pt x="882" y="42"/>
                    <a:pt x="811" y="66"/>
                  </a:cubicBezTo>
                  <a:cubicBezTo>
                    <a:pt x="477" y="173"/>
                    <a:pt x="227" y="423"/>
                    <a:pt x="96" y="721"/>
                  </a:cubicBezTo>
                  <a:cubicBezTo>
                    <a:pt x="60" y="804"/>
                    <a:pt x="37" y="888"/>
                    <a:pt x="25" y="983"/>
                  </a:cubicBezTo>
                  <a:cubicBezTo>
                    <a:pt x="1" y="1078"/>
                    <a:pt x="1" y="1185"/>
                    <a:pt x="1" y="1292"/>
                  </a:cubicBezTo>
                  <a:cubicBezTo>
                    <a:pt x="78" y="1890"/>
                    <a:pt x="568" y="2324"/>
                    <a:pt x="1144" y="2324"/>
                  </a:cubicBezTo>
                  <a:cubicBezTo>
                    <a:pt x="1187" y="2324"/>
                    <a:pt x="1231" y="2321"/>
                    <a:pt x="1275" y="2316"/>
                  </a:cubicBezTo>
                  <a:cubicBezTo>
                    <a:pt x="1906" y="2245"/>
                    <a:pt x="2370" y="1673"/>
                    <a:pt x="2299" y="1054"/>
                  </a:cubicBezTo>
                  <a:cubicBezTo>
                    <a:pt x="2263" y="721"/>
                    <a:pt x="2108" y="459"/>
                    <a:pt x="1870" y="268"/>
                  </a:cubicBezTo>
                  <a:cubicBezTo>
                    <a:pt x="1787" y="209"/>
                    <a:pt x="1727" y="161"/>
                    <a:pt x="1644" y="126"/>
                  </a:cubicBezTo>
                  <a:cubicBezTo>
                    <a:pt x="1506" y="47"/>
                    <a:pt x="1335" y="0"/>
                    <a:pt x="11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25"/>
            <p:cNvSpPr/>
            <p:nvPr/>
          </p:nvSpPr>
          <p:spPr>
            <a:xfrm>
              <a:off x="4558600" y="1391375"/>
              <a:ext cx="30975" cy="29875"/>
            </a:xfrm>
            <a:custGeom>
              <a:avLst/>
              <a:gdLst/>
              <a:ahLst/>
              <a:cxnLst/>
              <a:rect l="l" t="t" r="r" b="b"/>
              <a:pathLst>
                <a:path w="1239" h="1195" extrusionOk="0">
                  <a:moveTo>
                    <a:pt x="548" y="0"/>
                  </a:moveTo>
                  <a:cubicBezTo>
                    <a:pt x="476" y="12"/>
                    <a:pt x="405" y="36"/>
                    <a:pt x="346" y="60"/>
                  </a:cubicBezTo>
                  <a:cubicBezTo>
                    <a:pt x="131" y="167"/>
                    <a:pt x="0" y="405"/>
                    <a:pt x="12" y="655"/>
                  </a:cubicBezTo>
                  <a:cubicBezTo>
                    <a:pt x="57" y="966"/>
                    <a:pt x="308" y="1195"/>
                    <a:pt x="603" y="1195"/>
                  </a:cubicBezTo>
                  <a:cubicBezTo>
                    <a:pt x="624" y="1195"/>
                    <a:pt x="646" y="1193"/>
                    <a:pt x="667" y="1191"/>
                  </a:cubicBezTo>
                  <a:cubicBezTo>
                    <a:pt x="1000" y="1167"/>
                    <a:pt x="1238" y="870"/>
                    <a:pt x="1203" y="536"/>
                  </a:cubicBezTo>
                  <a:cubicBezTo>
                    <a:pt x="1191" y="346"/>
                    <a:pt x="1084" y="191"/>
                    <a:pt x="941" y="108"/>
                  </a:cubicBezTo>
                  <a:cubicBezTo>
                    <a:pt x="869" y="60"/>
                    <a:pt x="786" y="36"/>
                    <a:pt x="703" y="12"/>
                  </a:cubicBezTo>
                  <a:cubicBezTo>
                    <a:pt x="667" y="0"/>
                    <a:pt x="643" y="0"/>
                    <a:pt x="59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25"/>
            <p:cNvSpPr/>
            <p:nvPr/>
          </p:nvSpPr>
          <p:spPr>
            <a:xfrm>
              <a:off x="4196350" y="1025325"/>
              <a:ext cx="30075" cy="30150"/>
            </a:xfrm>
            <a:custGeom>
              <a:avLst/>
              <a:gdLst/>
              <a:ahLst/>
              <a:cxnLst/>
              <a:rect l="l" t="t" r="r" b="b"/>
              <a:pathLst>
                <a:path w="1203" h="1206" extrusionOk="0">
                  <a:moveTo>
                    <a:pt x="622" y="1"/>
                  </a:moveTo>
                  <a:cubicBezTo>
                    <a:pt x="596" y="1"/>
                    <a:pt x="566" y="4"/>
                    <a:pt x="536" y="10"/>
                  </a:cubicBezTo>
                  <a:cubicBezTo>
                    <a:pt x="238" y="45"/>
                    <a:pt x="24" y="283"/>
                    <a:pt x="0" y="569"/>
                  </a:cubicBezTo>
                  <a:lnTo>
                    <a:pt x="0" y="664"/>
                  </a:lnTo>
                  <a:cubicBezTo>
                    <a:pt x="0" y="724"/>
                    <a:pt x="12" y="772"/>
                    <a:pt x="36" y="831"/>
                  </a:cubicBezTo>
                  <a:cubicBezTo>
                    <a:pt x="123" y="1048"/>
                    <a:pt x="337" y="1205"/>
                    <a:pt x="581" y="1205"/>
                  </a:cubicBezTo>
                  <a:cubicBezTo>
                    <a:pt x="606" y="1205"/>
                    <a:pt x="630" y="1204"/>
                    <a:pt x="655" y="1200"/>
                  </a:cubicBezTo>
                  <a:cubicBezTo>
                    <a:pt x="679" y="1200"/>
                    <a:pt x="727" y="1188"/>
                    <a:pt x="750" y="1188"/>
                  </a:cubicBezTo>
                  <a:cubicBezTo>
                    <a:pt x="846" y="1165"/>
                    <a:pt x="917" y="1117"/>
                    <a:pt x="977" y="1069"/>
                  </a:cubicBezTo>
                  <a:cubicBezTo>
                    <a:pt x="1131" y="938"/>
                    <a:pt x="1203" y="748"/>
                    <a:pt x="1191" y="545"/>
                  </a:cubicBezTo>
                  <a:cubicBezTo>
                    <a:pt x="1167" y="367"/>
                    <a:pt x="1072" y="224"/>
                    <a:pt x="929" y="117"/>
                  </a:cubicBezTo>
                  <a:cubicBezTo>
                    <a:pt x="858" y="69"/>
                    <a:pt x="786" y="33"/>
                    <a:pt x="691" y="10"/>
                  </a:cubicBezTo>
                  <a:cubicBezTo>
                    <a:pt x="673" y="4"/>
                    <a:pt x="649" y="1"/>
                    <a:pt x="6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25"/>
            <p:cNvSpPr/>
            <p:nvPr/>
          </p:nvSpPr>
          <p:spPr>
            <a:xfrm>
              <a:off x="4432100" y="1005225"/>
              <a:ext cx="30075" cy="29900"/>
            </a:xfrm>
            <a:custGeom>
              <a:avLst/>
              <a:gdLst/>
              <a:ahLst/>
              <a:cxnLst/>
              <a:rect l="l" t="t" r="r" b="b"/>
              <a:pathLst>
                <a:path w="1203" h="1196" extrusionOk="0">
                  <a:moveTo>
                    <a:pt x="614" y="0"/>
                  </a:moveTo>
                  <a:cubicBezTo>
                    <a:pt x="592" y="0"/>
                    <a:pt x="570" y="2"/>
                    <a:pt x="548" y="4"/>
                  </a:cubicBezTo>
                  <a:cubicBezTo>
                    <a:pt x="464" y="16"/>
                    <a:pt x="369" y="40"/>
                    <a:pt x="310" y="87"/>
                  </a:cubicBezTo>
                  <a:cubicBezTo>
                    <a:pt x="238" y="135"/>
                    <a:pt x="179" y="195"/>
                    <a:pt x="131" y="254"/>
                  </a:cubicBezTo>
                  <a:cubicBezTo>
                    <a:pt x="83" y="325"/>
                    <a:pt x="48" y="397"/>
                    <a:pt x="24" y="492"/>
                  </a:cubicBezTo>
                  <a:cubicBezTo>
                    <a:pt x="12" y="540"/>
                    <a:pt x="0" y="599"/>
                    <a:pt x="12" y="659"/>
                  </a:cubicBezTo>
                  <a:cubicBezTo>
                    <a:pt x="47" y="961"/>
                    <a:pt x="309" y="1195"/>
                    <a:pt x="631" y="1195"/>
                  </a:cubicBezTo>
                  <a:cubicBezTo>
                    <a:pt x="639" y="1195"/>
                    <a:pt x="647" y="1195"/>
                    <a:pt x="655" y="1195"/>
                  </a:cubicBezTo>
                  <a:lnTo>
                    <a:pt x="667" y="1195"/>
                  </a:lnTo>
                  <a:cubicBezTo>
                    <a:pt x="762" y="1171"/>
                    <a:pt x="834" y="1159"/>
                    <a:pt x="905" y="1111"/>
                  </a:cubicBezTo>
                  <a:cubicBezTo>
                    <a:pt x="1000" y="1076"/>
                    <a:pt x="1072" y="992"/>
                    <a:pt x="1119" y="909"/>
                  </a:cubicBezTo>
                  <a:cubicBezTo>
                    <a:pt x="1155" y="837"/>
                    <a:pt x="1191" y="754"/>
                    <a:pt x="1203" y="671"/>
                  </a:cubicBezTo>
                  <a:lnTo>
                    <a:pt x="1203" y="540"/>
                  </a:lnTo>
                  <a:cubicBezTo>
                    <a:pt x="1180" y="229"/>
                    <a:pt x="920" y="0"/>
                    <a:pt x="61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25"/>
            <p:cNvSpPr/>
            <p:nvPr/>
          </p:nvSpPr>
          <p:spPr>
            <a:xfrm>
              <a:off x="4392800" y="1332150"/>
              <a:ext cx="9850" cy="10525"/>
            </a:xfrm>
            <a:custGeom>
              <a:avLst/>
              <a:gdLst/>
              <a:ahLst/>
              <a:cxnLst/>
              <a:rect l="l" t="t" r="r" b="b"/>
              <a:pathLst>
                <a:path w="394" h="421" extrusionOk="0">
                  <a:moveTo>
                    <a:pt x="179" y="0"/>
                  </a:moveTo>
                  <a:cubicBezTo>
                    <a:pt x="96" y="0"/>
                    <a:pt x="60" y="48"/>
                    <a:pt x="24" y="107"/>
                  </a:cubicBezTo>
                  <a:cubicBezTo>
                    <a:pt x="12" y="131"/>
                    <a:pt x="0" y="179"/>
                    <a:pt x="0" y="238"/>
                  </a:cubicBezTo>
                  <a:cubicBezTo>
                    <a:pt x="11" y="343"/>
                    <a:pt x="77" y="421"/>
                    <a:pt x="175" y="421"/>
                  </a:cubicBezTo>
                  <a:cubicBezTo>
                    <a:pt x="188" y="421"/>
                    <a:pt x="201" y="420"/>
                    <a:pt x="215" y="417"/>
                  </a:cubicBezTo>
                  <a:cubicBezTo>
                    <a:pt x="322" y="405"/>
                    <a:pt x="381" y="333"/>
                    <a:pt x="393" y="238"/>
                  </a:cubicBezTo>
                  <a:lnTo>
                    <a:pt x="393" y="191"/>
                  </a:lnTo>
                  <a:cubicBezTo>
                    <a:pt x="393" y="107"/>
                    <a:pt x="334" y="36"/>
                    <a:pt x="262" y="24"/>
                  </a:cubicBezTo>
                  <a:cubicBezTo>
                    <a:pt x="239" y="0"/>
                    <a:pt x="203" y="0"/>
                    <a:pt x="1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5860550" y="1516575"/>
              <a:ext cx="42275" cy="40975"/>
            </a:xfrm>
            <a:custGeom>
              <a:avLst/>
              <a:gdLst/>
              <a:ahLst/>
              <a:cxnLst/>
              <a:rect l="l" t="t" r="r" b="b"/>
              <a:pathLst>
                <a:path w="1691" h="1639" extrusionOk="0">
                  <a:moveTo>
                    <a:pt x="853" y="0"/>
                  </a:moveTo>
                  <a:cubicBezTo>
                    <a:pt x="827" y="0"/>
                    <a:pt x="801" y="2"/>
                    <a:pt x="774" y="5"/>
                  </a:cubicBezTo>
                  <a:lnTo>
                    <a:pt x="762" y="5"/>
                  </a:lnTo>
                  <a:cubicBezTo>
                    <a:pt x="679" y="29"/>
                    <a:pt x="595" y="41"/>
                    <a:pt x="536" y="64"/>
                  </a:cubicBezTo>
                  <a:cubicBezTo>
                    <a:pt x="203" y="207"/>
                    <a:pt x="0" y="541"/>
                    <a:pt x="24" y="898"/>
                  </a:cubicBezTo>
                  <a:cubicBezTo>
                    <a:pt x="69" y="1327"/>
                    <a:pt x="436" y="1639"/>
                    <a:pt x="850" y="1639"/>
                  </a:cubicBezTo>
                  <a:cubicBezTo>
                    <a:pt x="872" y="1639"/>
                    <a:pt x="895" y="1638"/>
                    <a:pt x="917" y="1636"/>
                  </a:cubicBezTo>
                  <a:cubicBezTo>
                    <a:pt x="1369" y="1588"/>
                    <a:pt x="1691" y="1184"/>
                    <a:pt x="1655" y="743"/>
                  </a:cubicBezTo>
                  <a:cubicBezTo>
                    <a:pt x="1619" y="505"/>
                    <a:pt x="1500" y="291"/>
                    <a:pt x="1310" y="160"/>
                  </a:cubicBezTo>
                  <a:cubicBezTo>
                    <a:pt x="1238" y="112"/>
                    <a:pt x="1155" y="64"/>
                    <a:pt x="1084" y="41"/>
                  </a:cubicBezTo>
                  <a:cubicBezTo>
                    <a:pt x="1003" y="14"/>
                    <a:pt x="930" y="0"/>
                    <a:pt x="8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5775700" y="1136275"/>
              <a:ext cx="29800" cy="28900"/>
            </a:xfrm>
            <a:custGeom>
              <a:avLst/>
              <a:gdLst/>
              <a:ahLst/>
              <a:cxnLst/>
              <a:rect l="l" t="t" r="r" b="b"/>
              <a:pathLst>
                <a:path w="1192" h="1156" extrusionOk="0">
                  <a:moveTo>
                    <a:pt x="537" y="1"/>
                  </a:moveTo>
                  <a:cubicBezTo>
                    <a:pt x="465" y="1"/>
                    <a:pt x="382" y="25"/>
                    <a:pt x="322" y="60"/>
                  </a:cubicBezTo>
                  <a:cubicBezTo>
                    <a:pt x="263" y="84"/>
                    <a:pt x="203" y="132"/>
                    <a:pt x="168" y="191"/>
                  </a:cubicBezTo>
                  <a:cubicBezTo>
                    <a:pt x="60" y="310"/>
                    <a:pt x="1" y="453"/>
                    <a:pt x="25" y="632"/>
                  </a:cubicBezTo>
                  <a:cubicBezTo>
                    <a:pt x="60" y="918"/>
                    <a:pt x="299" y="1144"/>
                    <a:pt x="560" y="1156"/>
                  </a:cubicBezTo>
                  <a:lnTo>
                    <a:pt x="656" y="1156"/>
                  </a:lnTo>
                  <a:cubicBezTo>
                    <a:pt x="680" y="1156"/>
                    <a:pt x="739" y="1144"/>
                    <a:pt x="799" y="1108"/>
                  </a:cubicBezTo>
                  <a:cubicBezTo>
                    <a:pt x="1025" y="1025"/>
                    <a:pt x="1192" y="787"/>
                    <a:pt x="1156" y="513"/>
                  </a:cubicBezTo>
                  <a:cubicBezTo>
                    <a:pt x="1156" y="441"/>
                    <a:pt x="1132" y="370"/>
                    <a:pt x="1096" y="310"/>
                  </a:cubicBezTo>
                  <a:cubicBezTo>
                    <a:pt x="1061" y="227"/>
                    <a:pt x="1013" y="156"/>
                    <a:pt x="941" y="108"/>
                  </a:cubicBezTo>
                  <a:cubicBezTo>
                    <a:pt x="834" y="36"/>
                    <a:pt x="703" y="1"/>
                    <a:pt x="56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559325" y="973750"/>
              <a:ext cx="30375" cy="28950"/>
            </a:xfrm>
            <a:custGeom>
              <a:avLst/>
              <a:gdLst/>
              <a:ahLst/>
              <a:cxnLst/>
              <a:rect l="l" t="t" r="r" b="b"/>
              <a:pathLst>
                <a:path w="1215" h="1158" extrusionOk="0">
                  <a:moveTo>
                    <a:pt x="679" y="1"/>
                  </a:moveTo>
                  <a:lnTo>
                    <a:pt x="548" y="13"/>
                  </a:lnTo>
                  <a:cubicBezTo>
                    <a:pt x="488" y="13"/>
                    <a:pt x="429" y="25"/>
                    <a:pt x="369" y="49"/>
                  </a:cubicBezTo>
                  <a:cubicBezTo>
                    <a:pt x="286" y="84"/>
                    <a:pt x="214" y="144"/>
                    <a:pt x="155" y="203"/>
                  </a:cubicBezTo>
                  <a:cubicBezTo>
                    <a:pt x="48" y="322"/>
                    <a:pt x="0" y="465"/>
                    <a:pt x="24" y="632"/>
                  </a:cubicBezTo>
                  <a:cubicBezTo>
                    <a:pt x="36" y="727"/>
                    <a:pt x="48" y="799"/>
                    <a:pt x="95" y="858"/>
                  </a:cubicBezTo>
                  <a:cubicBezTo>
                    <a:pt x="143" y="930"/>
                    <a:pt x="202" y="989"/>
                    <a:pt x="274" y="1049"/>
                  </a:cubicBezTo>
                  <a:cubicBezTo>
                    <a:pt x="370" y="1113"/>
                    <a:pt x="485" y="1158"/>
                    <a:pt x="611" y="1158"/>
                  </a:cubicBezTo>
                  <a:cubicBezTo>
                    <a:pt x="626" y="1158"/>
                    <a:pt x="640" y="1157"/>
                    <a:pt x="655" y="1156"/>
                  </a:cubicBezTo>
                  <a:cubicBezTo>
                    <a:pt x="976" y="1120"/>
                    <a:pt x="1214" y="834"/>
                    <a:pt x="1179" y="525"/>
                  </a:cubicBezTo>
                  <a:cubicBezTo>
                    <a:pt x="1167" y="334"/>
                    <a:pt x="1060" y="191"/>
                    <a:pt x="917" y="84"/>
                  </a:cubicBezTo>
                  <a:cubicBezTo>
                    <a:pt x="833" y="37"/>
                    <a:pt x="750" y="1"/>
                    <a:pt x="67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4618425" y="1217425"/>
              <a:ext cx="22050" cy="20375"/>
            </a:xfrm>
            <a:custGeom>
              <a:avLst/>
              <a:gdLst/>
              <a:ahLst/>
              <a:cxnLst/>
              <a:rect l="l" t="t" r="r" b="b"/>
              <a:pathLst>
                <a:path w="882" h="815" extrusionOk="0">
                  <a:moveTo>
                    <a:pt x="442" y="1"/>
                  </a:moveTo>
                  <a:cubicBezTo>
                    <a:pt x="422" y="1"/>
                    <a:pt x="402" y="2"/>
                    <a:pt x="381" y="5"/>
                  </a:cubicBezTo>
                  <a:lnTo>
                    <a:pt x="358" y="5"/>
                  </a:lnTo>
                  <a:cubicBezTo>
                    <a:pt x="155" y="41"/>
                    <a:pt x="0" y="219"/>
                    <a:pt x="24" y="422"/>
                  </a:cubicBezTo>
                  <a:lnTo>
                    <a:pt x="24" y="458"/>
                  </a:lnTo>
                  <a:cubicBezTo>
                    <a:pt x="36" y="541"/>
                    <a:pt x="60" y="600"/>
                    <a:pt x="108" y="660"/>
                  </a:cubicBezTo>
                  <a:cubicBezTo>
                    <a:pt x="119" y="684"/>
                    <a:pt x="143" y="708"/>
                    <a:pt x="167" y="720"/>
                  </a:cubicBezTo>
                  <a:cubicBezTo>
                    <a:pt x="227" y="779"/>
                    <a:pt x="322" y="815"/>
                    <a:pt x="405" y="815"/>
                  </a:cubicBezTo>
                  <a:lnTo>
                    <a:pt x="477" y="815"/>
                  </a:lnTo>
                  <a:cubicBezTo>
                    <a:pt x="703" y="803"/>
                    <a:pt x="881" y="589"/>
                    <a:pt x="858" y="362"/>
                  </a:cubicBezTo>
                  <a:cubicBezTo>
                    <a:pt x="834" y="219"/>
                    <a:pt x="750" y="100"/>
                    <a:pt x="643" y="41"/>
                  </a:cubicBezTo>
                  <a:cubicBezTo>
                    <a:pt x="563" y="14"/>
                    <a:pt x="503" y="1"/>
                    <a:pt x="4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439650" y="946275"/>
              <a:ext cx="21175" cy="20375"/>
            </a:xfrm>
            <a:custGeom>
              <a:avLst/>
              <a:gdLst/>
              <a:ahLst/>
              <a:cxnLst/>
              <a:rect l="l" t="t" r="r" b="b"/>
              <a:pathLst>
                <a:path w="847" h="815" extrusionOk="0">
                  <a:moveTo>
                    <a:pt x="430" y="0"/>
                  </a:moveTo>
                  <a:cubicBezTo>
                    <a:pt x="411" y="0"/>
                    <a:pt x="391" y="2"/>
                    <a:pt x="370" y="5"/>
                  </a:cubicBezTo>
                  <a:cubicBezTo>
                    <a:pt x="358" y="5"/>
                    <a:pt x="346" y="5"/>
                    <a:pt x="334" y="16"/>
                  </a:cubicBezTo>
                  <a:cubicBezTo>
                    <a:pt x="239" y="40"/>
                    <a:pt x="179" y="76"/>
                    <a:pt x="120" y="136"/>
                  </a:cubicBezTo>
                  <a:cubicBezTo>
                    <a:pt x="60" y="195"/>
                    <a:pt x="13" y="290"/>
                    <a:pt x="13" y="374"/>
                  </a:cubicBezTo>
                  <a:cubicBezTo>
                    <a:pt x="11" y="372"/>
                    <a:pt x="10" y="371"/>
                    <a:pt x="8" y="371"/>
                  </a:cubicBezTo>
                  <a:cubicBezTo>
                    <a:pt x="1" y="371"/>
                    <a:pt x="1" y="402"/>
                    <a:pt x="1" y="433"/>
                  </a:cubicBezTo>
                  <a:cubicBezTo>
                    <a:pt x="35" y="652"/>
                    <a:pt x="214" y="815"/>
                    <a:pt x="430" y="815"/>
                  </a:cubicBezTo>
                  <a:cubicBezTo>
                    <a:pt x="438" y="815"/>
                    <a:pt x="446" y="815"/>
                    <a:pt x="453" y="814"/>
                  </a:cubicBezTo>
                  <a:cubicBezTo>
                    <a:pt x="667" y="790"/>
                    <a:pt x="846" y="588"/>
                    <a:pt x="822" y="362"/>
                  </a:cubicBezTo>
                  <a:cubicBezTo>
                    <a:pt x="810" y="219"/>
                    <a:pt x="715" y="100"/>
                    <a:pt x="584" y="40"/>
                  </a:cubicBezTo>
                  <a:cubicBezTo>
                    <a:pt x="539" y="14"/>
                    <a:pt x="488" y="0"/>
                    <a:pt x="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341125" y="1157350"/>
              <a:ext cx="21450" cy="20100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36" y="0"/>
                  </a:moveTo>
                  <a:cubicBezTo>
                    <a:pt x="418" y="0"/>
                    <a:pt x="400" y="1"/>
                    <a:pt x="382" y="3"/>
                  </a:cubicBezTo>
                  <a:lnTo>
                    <a:pt x="346" y="3"/>
                  </a:lnTo>
                  <a:cubicBezTo>
                    <a:pt x="251" y="15"/>
                    <a:pt x="179" y="63"/>
                    <a:pt x="120" y="122"/>
                  </a:cubicBezTo>
                  <a:lnTo>
                    <a:pt x="25" y="253"/>
                  </a:lnTo>
                  <a:cubicBezTo>
                    <a:pt x="13" y="313"/>
                    <a:pt x="1" y="372"/>
                    <a:pt x="13" y="432"/>
                  </a:cubicBezTo>
                  <a:cubicBezTo>
                    <a:pt x="46" y="643"/>
                    <a:pt x="215" y="803"/>
                    <a:pt x="422" y="803"/>
                  </a:cubicBezTo>
                  <a:cubicBezTo>
                    <a:pt x="436" y="803"/>
                    <a:pt x="451" y="802"/>
                    <a:pt x="465" y="801"/>
                  </a:cubicBezTo>
                  <a:cubicBezTo>
                    <a:pt x="679" y="789"/>
                    <a:pt x="858" y="587"/>
                    <a:pt x="834" y="360"/>
                  </a:cubicBezTo>
                  <a:cubicBezTo>
                    <a:pt x="834" y="325"/>
                    <a:pt x="822" y="301"/>
                    <a:pt x="798" y="253"/>
                  </a:cubicBezTo>
                  <a:cubicBezTo>
                    <a:pt x="787" y="182"/>
                    <a:pt x="727" y="110"/>
                    <a:pt x="656" y="63"/>
                  </a:cubicBezTo>
                  <a:cubicBezTo>
                    <a:pt x="596" y="23"/>
                    <a:pt x="521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4884825" y="97317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381" y="0"/>
                  </a:moveTo>
                  <a:cubicBezTo>
                    <a:pt x="239" y="12"/>
                    <a:pt x="143" y="72"/>
                    <a:pt x="84" y="179"/>
                  </a:cubicBezTo>
                  <a:cubicBezTo>
                    <a:pt x="36" y="250"/>
                    <a:pt x="0" y="345"/>
                    <a:pt x="0" y="429"/>
                  </a:cubicBezTo>
                  <a:lnTo>
                    <a:pt x="0" y="464"/>
                  </a:lnTo>
                  <a:cubicBezTo>
                    <a:pt x="24" y="548"/>
                    <a:pt x="48" y="631"/>
                    <a:pt x="108" y="691"/>
                  </a:cubicBezTo>
                  <a:cubicBezTo>
                    <a:pt x="167" y="762"/>
                    <a:pt x="239" y="810"/>
                    <a:pt x="334" y="822"/>
                  </a:cubicBezTo>
                  <a:cubicBezTo>
                    <a:pt x="381" y="834"/>
                    <a:pt x="417" y="834"/>
                    <a:pt x="465" y="834"/>
                  </a:cubicBezTo>
                  <a:cubicBezTo>
                    <a:pt x="655" y="822"/>
                    <a:pt x="798" y="691"/>
                    <a:pt x="822" y="512"/>
                  </a:cubicBezTo>
                  <a:cubicBezTo>
                    <a:pt x="822" y="464"/>
                    <a:pt x="834" y="417"/>
                    <a:pt x="822" y="369"/>
                  </a:cubicBezTo>
                  <a:cubicBezTo>
                    <a:pt x="822" y="334"/>
                    <a:pt x="810" y="286"/>
                    <a:pt x="798" y="238"/>
                  </a:cubicBezTo>
                  <a:cubicBezTo>
                    <a:pt x="774" y="214"/>
                    <a:pt x="762" y="179"/>
                    <a:pt x="751" y="167"/>
                  </a:cubicBezTo>
                  <a:cubicBezTo>
                    <a:pt x="691" y="95"/>
                    <a:pt x="620" y="48"/>
                    <a:pt x="536" y="12"/>
                  </a:cubicBezTo>
                  <a:cubicBezTo>
                    <a:pt x="501" y="0"/>
                    <a:pt x="441" y="0"/>
                    <a:pt x="38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3994525" y="940125"/>
              <a:ext cx="20575" cy="10200"/>
            </a:xfrm>
            <a:custGeom>
              <a:avLst/>
              <a:gdLst/>
              <a:ahLst/>
              <a:cxnLst/>
              <a:rect l="l" t="t" r="r" b="b"/>
              <a:pathLst>
                <a:path w="823" h="408" extrusionOk="0">
                  <a:moveTo>
                    <a:pt x="1" y="1"/>
                  </a:moveTo>
                  <a:lnTo>
                    <a:pt x="1" y="48"/>
                  </a:lnTo>
                  <a:cubicBezTo>
                    <a:pt x="1" y="84"/>
                    <a:pt x="13" y="132"/>
                    <a:pt x="37" y="167"/>
                  </a:cubicBezTo>
                  <a:cubicBezTo>
                    <a:pt x="49" y="203"/>
                    <a:pt x="72" y="251"/>
                    <a:pt x="120" y="286"/>
                  </a:cubicBezTo>
                  <a:cubicBezTo>
                    <a:pt x="205" y="361"/>
                    <a:pt x="310" y="407"/>
                    <a:pt x="417" y="407"/>
                  </a:cubicBezTo>
                  <a:cubicBezTo>
                    <a:pt x="429" y="407"/>
                    <a:pt x="441" y="407"/>
                    <a:pt x="453" y="405"/>
                  </a:cubicBezTo>
                  <a:cubicBezTo>
                    <a:pt x="465" y="405"/>
                    <a:pt x="477" y="405"/>
                    <a:pt x="489" y="382"/>
                  </a:cubicBezTo>
                  <a:cubicBezTo>
                    <a:pt x="596" y="370"/>
                    <a:pt x="691" y="310"/>
                    <a:pt x="751" y="239"/>
                  </a:cubicBezTo>
                  <a:cubicBezTo>
                    <a:pt x="787" y="167"/>
                    <a:pt x="822" y="84"/>
                    <a:pt x="8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4521100" y="1262650"/>
              <a:ext cx="21150" cy="20400"/>
            </a:xfrm>
            <a:custGeom>
              <a:avLst/>
              <a:gdLst/>
              <a:ahLst/>
              <a:cxnLst/>
              <a:rect l="l" t="t" r="r" b="b"/>
              <a:pathLst>
                <a:path w="846" h="816" extrusionOk="0">
                  <a:moveTo>
                    <a:pt x="463" y="1"/>
                  </a:moveTo>
                  <a:cubicBezTo>
                    <a:pt x="443" y="1"/>
                    <a:pt x="424" y="2"/>
                    <a:pt x="405" y="6"/>
                  </a:cubicBezTo>
                  <a:lnTo>
                    <a:pt x="381" y="6"/>
                  </a:lnTo>
                  <a:cubicBezTo>
                    <a:pt x="298" y="18"/>
                    <a:pt x="226" y="42"/>
                    <a:pt x="167" y="89"/>
                  </a:cubicBezTo>
                  <a:cubicBezTo>
                    <a:pt x="60" y="173"/>
                    <a:pt x="0" y="315"/>
                    <a:pt x="12" y="446"/>
                  </a:cubicBezTo>
                  <a:cubicBezTo>
                    <a:pt x="12" y="458"/>
                    <a:pt x="12" y="482"/>
                    <a:pt x="24" y="494"/>
                  </a:cubicBezTo>
                  <a:cubicBezTo>
                    <a:pt x="48" y="577"/>
                    <a:pt x="107" y="649"/>
                    <a:pt x="167" y="720"/>
                  </a:cubicBezTo>
                  <a:cubicBezTo>
                    <a:pt x="226" y="780"/>
                    <a:pt x="310" y="804"/>
                    <a:pt x="405" y="816"/>
                  </a:cubicBezTo>
                  <a:lnTo>
                    <a:pt x="476" y="816"/>
                  </a:lnTo>
                  <a:cubicBezTo>
                    <a:pt x="536" y="816"/>
                    <a:pt x="595" y="804"/>
                    <a:pt x="655" y="756"/>
                  </a:cubicBezTo>
                  <a:cubicBezTo>
                    <a:pt x="774" y="685"/>
                    <a:pt x="845" y="554"/>
                    <a:pt x="833" y="399"/>
                  </a:cubicBezTo>
                  <a:lnTo>
                    <a:pt x="833" y="375"/>
                  </a:lnTo>
                  <a:cubicBezTo>
                    <a:pt x="822" y="280"/>
                    <a:pt x="786" y="208"/>
                    <a:pt x="738" y="149"/>
                  </a:cubicBezTo>
                  <a:cubicBezTo>
                    <a:pt x="677" y="57"/>
                    <a:pt x="573" y="1"/>
                    <a:pt x="4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3877250" y="1014750"/>
              <a:ext cx="22050" cy="20675"/>
            </a:xfrm>
            <a:custGeom>
              <a:avLst/>
              <a:gdLst/>
              <a:ahLst/>
              <a:cxnLst/>
              <a:rect l="l" t="t" r="r" b="b"/>
              <a:pathLst>
                <a:path w="882" h="827" extrusionOk="0">
                  <a:moveTo>
                    <a:pt x="491" y="1"/>
                  </a:moveTo>
                  <a:cubicBezTo>
                    <a:pt x="479" y="1"/>
                    <a:pt x="466" y="2"/>
                    <a:pt x="453" y="4"/>
                  </a:cubicBezTo>
                  <a:lnTo>
                    <a:pt x="406" y="4"/>
                  </a:lnTo>
                  <a:cubicBezTo>
                    <a:pt x="179" y="16"/>
                    <a:pt x="1" y="230"/>
                    <a:pt x="37" y="456"/>
                  </a:cubicBezTo>
                  <a:cubicBezTo>
                    <a:pt x="60" y="664"/>
                    <a:pt x="249" y="826"/>
                    <a:pt x="455" y="826"/>
                  </a:cubicBezTo>
                  <a:cubicBezTo>
                    <a:pt x="463" y="826"/>
                    <a:pt x="470" y="826"/>
                    <a:pt x="477" y="826"/>
                  </a:cubicBezTo>
                  <a:cubicBezTo>
                    <a:pt x="703" y="814"/>
                    <a:pt x="882" y="599"/>
                    <a:pt x="858" y="373"/>
                  </a:cubicBezTo>
                  <a:cubicBezTo>
                    <a:pt x="858" y="337"/>
                    <a:pt x="834" y="290"/>
                    <a:pt x="822" y="254"/>
                  </a:cubicBezTo>
                  <a:cubicBezTo>
                    <a:pt x="810" y="159"/>
                    <a:pt x="751" y="99"/>
                    <a:pt x="656" y="52"/>
                  </a:cubicBezTo>
                  <a:cubicBezTo>
                    <a:pt x="607" y="22"/>
                    <a:pt x="550" y="1"/>
                    <a:pt x="4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6017400" y="939525"/>
              <a:ext cx="25025" cy="23025"/>
            </a:xfrm>
            <a:custGeom>
              <a:avLst/>
              <a:gdLst/>
              <a:ahLst/>
              <a:cxnLst/>
              <a:rect l="l" t="t" r="r" b="b"/>
              <a:pathLst>
                <a:path w="1001" h="921" extrusionOk="0">
                  <a:moveTo>
                    <a:pt x="370" y="1"/>
                  </a:moveTo>
                  <a:cubicBezTo>
                    <a:pt x="358" y="1"/>
                    <a:pt x="334" y="25"/>
                    <a:pt x="310" y="25"/>
                  </a:cubicBezTo>
                  <a:cubicBezTo>
                    <a:pt x="287" y="36"/>
                    <a:pt x="251" y="48"/>
                    <a:pt x="239" y="72"/>
                  </a:cubicBezTo>
                  <a:cubicBezTo>
                    <a:pt x="191" y="96"/>
                    <a:pt x="156" y="144"/>
                    <a:pt x="120" y="191"/>
                  </a:cubicBezTo>
                  <a:cubicBezTo>
                    <a:pt x="13" y="322"/>
                    <a:pt x="1" y="513"/>
                    <a:pt x="96" y="679"/>
                  </a:cubicBezTo>
                  <a:cubicBezTo>
                    <a:pt x="96" y="691"/>
                    <a:pt x="108" y="691"/>
                    <a:pt x="108" y="703"/>
                  </a:cubicBezTo>
                  <a:cubicBezTo>
                    <a:pt x="144" y="763"/>
                    <a:pt x="203" y="822"/>
                    <a:pt x="263" y="858"/>
                  </a:cubicBezTo>
                  <a:cubicBezTo>
                    <a:pt x="332" y="897"/>
                    <a:pt x="417" y="921"/>
                    <a:pt x="512" y="921"/>
                  </a:cubicBezTo>
                  <a:cubicBezTo>
                    <a:pt x="532" y="921"/>
                    <a:pt x="552" y="920"/>
                    <a:pt x="572" y="918"/>
                  </a:cubicBezTo>
                  <a:cubicBezTo>
                    <a:pt x="632" y="894"/>
                    <a:pt x="691" y="882"/>
                    <a:pt x="727" y="858"/>
                  </a:cubicBezTo>
                  <a:cubicBezTo>
                    <a:pt x="763" y="846"/>
                    <a:pt x="775" y="822"/>
                    <a:pt x="810" y="798"/>
                  </a:cubicBezTo>
                  <a:cubicBezTo>
                    <a:pt x="941" y="679"/>
                    <a:pt x="1001" y="465"/>
                    <a:pt x="929" y="310"/>
                  </a:cubicBezTo>
                  <a:lnTo>
                    <a:pt x="882" y="215"/>
                  </a:lnTo>
                  <a:cubicBezTo>
                    <a:pt x="846" y="167"/>
                    <a:pt x="810" y="120"/>
                    <a:pt x="775" y="96"/>
                  </a:cubicBezTo>
                  <a:cubicBezTo>
                    <a:pt x="727" y="48"/>
                    <a:pt x="668" y="25"/>
                    <a:pt x="5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4869650" y="949325"/>
              <a:ext cx="12825" cy="12000"/>
            </a:xfrm>
            <a:custGeom>
              <a:avLst/>
              <a:gdLst/>
              <a:ahLst/>
              <a:cxnLst/>
              <a:rect l="l" t="t" r="r" b="b"/>
              <a:pathLst>
                <a:path w="513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6" y="14"/>
                    <a:pt x="0" y="133"/>
                    <a:pt x="12" y="275"/>
                  </a:cubicBezTo>
                  <a:cubicBezTo>
                    <a:pt x="34" y="398"/>
                    <a:pt x="140" y="479"/>
                    <a:pt x="261" y="479"/>
                  </a:cubicBezTo>
                  <a:cubicBezTo>
                    <a:pt x="269" y="479"/>
                    <a:pt x="278" y="479"/>
                    <a:pt x="286" y="478"/>
                  </a:cubicBezTo>
                  <a:cubicBezTo>
                    <a:pt x="417" y="466"/>
                    <a:pt x="512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4743150" y="1107375"/>
              <a:ext cx="12225" cy="12000"/>
            </a:xfrm>
            <a:custGeom>
              <a:avLst/>
              <a:gdLst/>
              <a:ahLst/>
              <a:cxnLst/>
              <a:rect l="l" t="t" r="r" b="b"/>
              <a:pathLst>
                <a:path w="489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5" y="14"/>
                    <a:pt x="0" y="145"/>
                    <a:pt x="12" y="276"/>
                  </a:cubicBezTo>
                  <a:cubicBezTo>
                    <a:pt x="23" y="388"/>
                    <a:pt x="140" y="479"/>
                    <a:pt x="264" y="479"/>
                  </a:cubicBezTo>
                  <a:cubicBezTo>
                    <a:pt x="271" y="479"/>
                    <a:pt x="278" y="479"/>
                    <a:pt x="286" y="478"/>
                  </a:cubicBezTo>
                  <a:cubicBezTo>
                    <a:pt x="405" y="454"/>
                    <a:pt x="488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4242175" y="940725"/>
              <a:ext cx="12525" cy="11700"/>
            </a:xfrm>
            <a:custGeom>
              <a:avLst/>
              <a:gdLst/>
              <a:ahLst/>
              <a:cxnLst/>
              <a:rect l="l" t="t" r="r" b="b"/>
              <a:pathLst>
                <a:path w="501" h="468" extrusionOk="0">
                  <a:moveTo>
                    <a:pt x="227" y="0"/>
                  </a:moveTo>
                  <a:cubicBezTo>
                    <a:pt x="168" y="0"/>
                    <a:pt x="120" y="36"/>
                    <a:pt x="84" y="60"/>
                  </a:cubicBezTo>
                  <a:cubicBezTo>
                    <a:pt x="37" y="108"/>
                    <a:pt x="1" y="179"/>
                    <a:pt x="1" y="250"/>
                  </a:cubicBezTo>
                  <a:cubicBezTo>
                    <a:pt x="1" y="274"/>
                    <a:pt x="25" y="298"/>
                    <a:pt x="25" y="310"/>
                  </a:cubicBezTo>
                  <a:cubicBezTo>
                    <a:pt x="37" y="346"/>
                    <a:pt x="49" y="369"/>
                    <a:pt x="84" y="405"/>
                  </a:cubicBezTo>
                  <a:cubicBezTo>
                    <a:pt x="124" y="445"/>
                    <a:pt x="179" y="468"/>
                    <a:pt x="238" y="468"/>
                  </a:cubicBezTo>
                  <a:cubicBezTo>
                    <a:pt x="250" y="468"/>
                    <a:pt x="262" y="467"/>
                    <a:pt x="275" y="465"/>
                  </a:cubicBezTo>
                  <a:cubicBezTo>
                    <a:pt x="310" y="465"/>
                    <a:pt x="322" y="453"/>
                    <a:pt x="346" y="453"/>
                  </a:cubicBezTo>
                  <a:cubicBezTo>
                    <a:pt x="406" y="417"/>
                    <a:pt x="441" y="393"/>
                    <a:pt x="465" y="334"/>
                  </a:cubicBezTo>
                  <a:cubicBezTo>
                    <a:pt x="477" y="286"/>
                    <a:pt x="501" y="250"/>
                    <a:pt x="477" y="215"/>
                  </a:cubicBezTo>
                  <a:cubicBezTo>
                    <a:pt x="477" y="167"/>
                    <a:pt x="465" y="131"/>
                    <a:pt x="453" y="108"/>
                  </a:cubicBezTo>
                  <a:cubicBezTo>
                    <a:pt x="406" y="36"/>
                    <a:pt x="334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4657125" y="1097575"/>
              <a:ext cx="11925" cy="11350"/>
            </a:xfrm>
            <a:custGeom>
              <a:avLst/>
              <a:gdLst/>
              <a:ahLst/>
              <a:cxnLst/>
              <a:rect l="l" t="t" r="r" b="b"/>
              <a:pathLst>
                <a:path w="477" h="454" extrusionOk="0">
                  <a:moveTo>
                    <a:pt x="215" y="1"/>
                  </a:moveTo>
                  <a:cubicBezTo>
                    <a:pt x="155" y="1"/>
                    <a:pt x="107" y="25"/>
                    <a:pt x="72" y="60"/>
                  </a:cubicBezTo>
                  <a:cubicBezTo>
                    <a:pt x="36" y="96"/>
                    <a:pt x="0" y="180"/>
                    <a:pt x="0" y="251"/>
                  </a:cubicBezTo>
                  <a:cubicBezTo>
                    <a:pt x="0" y="275"/>
                    <a:pt x="12" y="322"/>
                    <a:pt x="36" y="334"/>
                  </a:cubicBezTo>
                  <a:cubicBezTo>
                    <a:pt x="72" y="418"/>
                    <a:pt x="167" y="453"/>
                    <a:pt x="250" y="453"/>
                  </a:cubicBezTo>
                  <a:cubicBezTo>
                    <a:pt x="286" y="453"/>
                    <a:pt x="322" y="441"/>
                    <a:pt x="334" y="430"/>
                  </a:cubicBezTo>
                  <a:cubicBezTo>
                    <a:pt x="417" y="418"/>
                    <a:pt x="476" y="322"/>
                    <a:pt x="465" y="215"/>
                  </a:cubicBezTo>
                  <a:cubicBezTo>
                    <a:pt x="453" y="120"/>
                    <a:pt x="393" y="37"/>
                    <a:pt x="322" y="13"/>
                  </a:cubicBezTo>
                  <a:cubicBezTo>
                    <a:pt x="286" y="1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125025" y="1028500"/>
              <a:ext cx="12525" cy="12050"/>
            </a:xfrm>
            <a:custGeom>
              <a:avLst/>
              <a:gdLst/>
              <a:ahLst/>
              <a:cxnLst/>
              <a:rect l="l" t="t" r="r" b="b"/>
              <a:pathLst>
                <a:path w="501" h="482" extrusionOk="0">
                  <a:moveTo>
                    <a:pt x="239" y="1"/>
                  </a:moveTo>
                  <a:cubicBezTo>
                    <a:pt x="231" y="1"/>
                    <a:pt x="223" y="1"/>
                    <a:pt x="215" y="2"/>
                  </a:cubicBezTo>
                  <a:cubicBezTo>
                    <a:pt x="84" y="26"/>
                    <a:pt x="1" y="145"/>
                    <a:pt x="13" y="276"/>
                  </a:cubicBezTo>
                  <a:cubicBezTo>
                    <a:pt x="23" y="393"/>
                    <a:pt x="120" y="482"/>
                    <a:pt x="234" y="482"/>
                  </a:cubicBezTo>
                  <a:cubicBezTo>
                    <a:pt x="248" y="482"/>
                    <a:pt x="261" y="480"/>
                    <a:pt x="275" y="478"/>
                  </a:cubicBezTo>
                  <a:cubicBezTo>
                    <a:pt x="418" y="466"/>
                    <a:pt x="501" y="347"/>
                    <a:pt x="489" y="216"/>
                  </a:cubicBezTo>
                  <a:cubicBezTo>
                    <a:pt x="455" y="92"/>
                    <a:pt x="369" y="1"/>
                    <a:pt x="23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6093300" y="1058450"/>
              <a:ext cx="60150" cy="57725"/>
            </a:xfrm>
            <a:custGeom>
              <a:avLst/>
              <a:gdLst/>
              <a:ahLst/>
              <a:cxnLst/>
              <a:rect l="l" t="t" r="r" b="b"/>
              <a:pathLst>
                <a:path w="2406" h="2309" extrusionOk="0">
                  <a:moveTo>
                    <a:pt x="1190" y="0"/>
                  </a:moveTo>
                  <a:cubicBezTo>
                    <a:pt x="1150" y="0"/>
                    <a:pt x="1108" y="6"/>
                    <a:pt x="1061" y="18"/>
                  </a:cubicBezTo>
                  <a:cubicBezTo>
                    <a:pt x="810" y="42"/>
                    <a:pt x="572" y="161"/>
                    <a:pt x="394" y="328"/>
                  </a:cubicBezTo>
                  <a:cubicBezTo>
                    <a:pt x="334" y="387"/>
                    <a:pt x="275" y="459"/>
                    <a:pt x="215" y="530"/>
                  </a:cubicBezTo>
                  <a:cubicBezTo>
                    <a:pt x="84" y="733"/>
                    <a:pt x="1" y="994"/>
                    <a:pt x="37" y="1280"/>
                  </a:cubicBezTo>
                  <a:cubicBezTo>
                    <a:pt x="60" y="1530"/>
                    <a:pt x="168" y="1756"/>
                    <a:pt x="322" y="1923"/>
                  </a:cubicBezTo>
                  <a:cubicBezTo>
                    <a:pt x="382" y="1983"/>
                    <a:pt x="441" y="2030"/>
                    <a:pt x="513" y="2102"/>
                  </a:cubicBezTo>
                  <a:cubicBezTo>
                    <a:pt x="711" y="2237"/>
                    <a:pt x="936" y="2309"/>
                    <a:pt x="1188" y="2309"/>
                  </a:cubicBezTo>
                  <a:cubicBezTo>
                    <a:pt x="1224" y="2309"/>
                    <a:pt x="1261" y="2307"/>
                    <a:pt x="1299" y="2304"/>
                  </a:cubicBezTo>
                  <a:cubicBezTo>
                    <a:pt x="1942" y="2233"/>
                    <a:pt x="2406" y="1661"/>
                    <a:pt x="2323" y="1042"/>
                  </a:cubicBezTo>
                  <a:cubicBezTo>
                    <a:pt x="2287" y="590"/>
                    <a:pt x="1965" y="221"/>
                    <a:pt x="1572" y="78"/>
                  </a:cubicBezTo>
                  <a:cubicBezTo>
                    <a:pt x="1477" y="42"/>
                    <a:pt x="1406" y="30"/>
                    <a:pt x="1311" y="18"/>
                  </a:cubicBezTo>
                  <a:cubicBezTo>
                    <a:pt x="1269" y="6"/>
                    <a:pt x="1230" y="0"/>
                    <a:pt x="11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2" name="Google Shape;2132;p25"/>
          <p:cNvSpPr txBox="1">
            <a:spLocks noGrp="1"/>
          </p:cNvSpPr>
          <p:nvPr>
            <p:ph type="title"/>
          </p:nvPr>
        </p:nvSpPr>
        <p:spPr>
          <a:xfrm>
            <a:off x="4463450" y="1732314"/>
            <a:ext cx="38121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33" name="Google Shape;2133;p25"/>
          <p:cNvSpPr txBox="1">
            <a:spLocks noGrp="1"/>
          </p:cNvSpPr>
          <p:nvPr>
            <p:ph type="subTitle" idx="1"/>
          </p:nvPr>
        </p:nvSpPr>
        <p:spPr>
          <a:xfrm>
            <a:off x="4463450" y="2497400"/>
            <a:ext cx="3812100" cy="11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34" name="Google Shape;2134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"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6" name="Google Shape;2136;p26"/>
          <p:cNvGrpSpPr/>
          <p:nvPr/>
        </p:nvGrpSpPr>
        <p:grpSpPr>
          <a:xfrm>
            <a:off x="19" y="4103110"/>
            <a:ext cx="4012869" cy="1040432"/>
            <a:chOff x="2582150" y="3714800"/>
            <a:chExt cx="2689050" cy="697200"/>
          </a:xfrm>
        </p:grpSpPr>
        <p:sp>
          <p:nvSpPr>
            <p:cNvPr id="2137" name="Google Shape;2137;p26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26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26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26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26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26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26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26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26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26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26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26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26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26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26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26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26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26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26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26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26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26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26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26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26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26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26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26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26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26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26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26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26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26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26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26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26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26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26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26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26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26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26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26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26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26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26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26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26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26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26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26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26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26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26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26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26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26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26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26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7" name="Google Shape;2197;p26"/>
          <p:cNvGrpSpPr/>
          <p:nvPr/>
        </p:nvGrpSpPr>
        <p:grpSpPr>
          <a:xfrm>
            <a:off x="4989532" y="25"/>
            <a:ext cx="4181792" cy="1269197"/>
            <a:chOff x="4846107" y="26"/>
            <a:chExt cx="4325395" cy="1312782"/>
          </a:xfrm>
        </p:grpSpPr>
        <p:sp>
          <p:nvSpPr>
            <p:cNvPr id="2198" name="Google Shape;2198;p26"/>
            <p:cNvSpPr/>
            <p:nvPr/>
          </p:nvSpPr>
          <p:spPr>
            <a:xfrm>
              <a:off x="6903427" y="1643"/>
              <a:ext cx="354163" cy="123640"/>
            </a:xfrm>
            <a:custGeom>
              <a:avLst/>
              <a:gdLst/>
              <a:ahLst/>
              <a:cxnLst/>
              <a:rect l="l" t="t" r="r" b="b"/>
              <a:pathLst>
                <a:path w="7883" h="2752" extrusionOk="0">
                  <a:moveTo>
                    <a:pt x="7704" y="1"/>
                  </a:moveTo>
                  <a:lnTo>
                    <a:pt x="0" y="2358"/>
                  </a:lnTo>
                  <a:cubicBezTo>
                    <a:pt x="84" y="2465"/>
                    <a:pt x="131" y="2608"/>
                    <a:pt x="131" y="2751"/>
                  </a:cubicBezTo>
                  <a:lnTo>
                    <a:pt x="7847" y="382"/>
                  </a:lnTo>
                  <a:lnTo>
                    <a:pt x="7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26"/>
            <p:cNvSpPr/>
            <p:nvPr/>
          </p:nvSpPr>
          <p:spPr>
            <a:xfrm>
              <a:off x="7275202" y="1643"/>
              <a:ext cx="36930" cy="11277"/>
            </a:xfrm>
            <a:custGeom>
              <a:avLst/>
              <a:gdLst/>
              <a:ahLst/>
              <a:cxnLst/>
              <a:rect l="l" t="t" r="r" b="b"/>
              <a:pathLst>
                <a:path w="822" h="251" extrusionOk="0">
                  <a:moveTo>
                    <a:pt x="24" y="1"/>
                  </a:moveTo>
                  <a:lnTo>
                    <a:pt x="0" y="251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26"/>
            <p:cNvSpPr/>
            <p:nvPr/>
          </p:nvSpPr>
          <p:spPr>
            <a:xfrm>
              <a:off x="8882618" y="26"/>
              <a:ext cx="288884" cy="170365"/>
            </a:xfrm>
            <a:custGeom>
              <a:avLst/>
              <a:gdLst/>
              <a:ahLst/>
              <a:cxnLst/>
              <a:rect l="l" t="t" r="r" b="b"/>
              <a:pathLst>
                <a:path w="6430" h="3792" extrusionOk="0">
                  <a:moveTo>
                    <a:pt x="5620" y="1"/>
                  </a:moveTo>
                  <a:lnTo>
                    <a:pt x="24" y="3370"/>
                  </a:lnTo>
                  <a:cubicBezTo>
                    <a:pt x="48" y="3430"/>
                    <a:pt x="48" y="3490"/>
                    <a:pt x="48" y="3537"/>
                  </a:cubicBezTo>
                  <a:cubicBezTo>
                    <a:pt x="48" y="3620"/>
                    <a:pt x="24" y="3716"/>
                    <a:pt x="1" y="3787"/>
                  </a:cubicBezTo>
                  <a:cubicBezTo>
                    <a:pt x="12" y="3790"/>
                    <a:pt x="25" y="3792"/>
                    <a:pt x="38" y="3792"/>
                  </a:cubicBezTo>
                  <a:cubicBezTo>
                    <a:pt x="76" y="3792"/>
                    <a:pt x="117" y="3778"/>
                    <a:pt x="143" y="3751"/>
                  </a:cubicBezTo>
                  <a:lnTo>
                    <a:pt x="643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26"/>
            <p:cNvSpPr/>
            <p:nvPr/>
          </p:nvSpPr>
          <p:spPr>
            <a:xfrm>
              <a:off x="8360561" y="191552"/>
              <a:ext cx="471829" cy="839875"/>
            </a:xfrm>
            <a:custGeom>
              <a:avLst/>
              <a:gdLst/>
              <a:ahLst/>
              <a:cxnLst/>
              <a:rect l="l" t="t" r="r" b="b"/>
              <a:pathLst>
                <a:path w="10502" h="18694" extrusionOk="0">
                  <a:moveTo>
                    <a:pt x="10132" y="0"/>
                  </a:moveTo>
                  <a:lnTo>
                    <a:pt x="0" y="18586"/>
                  </a:lnTo>
                  <a:cubicBezTo>
                    <a:pt x="36" y="18574"/>
                    <a:pt x="95" y="18562"/>
                    <a:pt x="143" y="18562"/>
                  </a:cubicBezTo>
                  <a:cubicBezTo>
                    <a:pt x="250" y="18562"/>
                    <a:pt x="333" y="18622"/>
                    <a:pt x="393" y="18693"/>
                  </a:cubicBezTo>
                  <a:lnTo>
                    <a:pt x="10501" y="179"/>
                  </a:lnTo>
                  <a:cubicBezTo>
                    <a:pt x="10370" y="143"/>
                    <a:pt x="10239" y="84"/>
                    <a:pt x="1013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26"/>
            <p:cNvSpPr/>
            <p:nvPr/>
          </p:nvSpPr>
          <p:spPr>
            <a:xfrm>
              <a:off x="7991975" y="886940"/>
              <a:ext cx="368630" cy="156258"/>
            </a:xfrm>
            <a:custGeom>
              <a:avLst/>
              <a:gdLst/>
              <a:ahLst/>
              <a:cxnLst/>
              <a:rect l="l" t="t" r="r" b="b"/>
              <a:pathLst>
                <a:path w="8205" h="3478" extrusionOk="0">
                  <a:moveTo>
                    <a:pt x="191" y="1"/>
                  </a:moveTo>
                  <a:cubicBezTo>
                    <a:pt x="167" y="143"/>
                    <a:pt x="108" y="262"/>
                    <a:pt x="1" y="370"/>
                  </a:cubicBezTo>
                  <a:lnTo>
                    <a:pt x="8002" y="3477"/>
                  </a:lnTo>
                  <a:cubicBezTo>
                    <a:pt x="8002" y="3453"/>
                    <a:pt x="7990" y="3441"/>
                    <a:pt x="7990" y="3406"/>
                  </a:cubicBezTo>
                  <a:cubicBezTo>
                    <a:pt x="8002" y="3263"/>
                    <a:pt x="8097" y="3156"/>
                    <a:pt x="8204" y="3108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26"/>
            <p:cNvSpPr/>
            <p:nvPr/>
          </p:nvSpPr>
          <p:spPr>
            <a:xfrm>
              <a:off x="8754754" y="1643"/>
              <a:ext cx="76017" cy="123101"/>
            </a:xfrm>
            <a:custGeom>
              <a:avLst/>
              <a:gdLst/>
              <a:ahLst/>
              <a:cxnLst/>
              <a:rect l="l" t="t" r="r" b="b"/>
              <a:pathLst>
                <a:path w="1692" h="2740" extrusionOk="0">
                  <a:moveTo>
                    <a:pt x="1" y="1"/>
                  </a:moveTo>
                  <a:lnTo>
                    <a:pt x="1323" y="2739"/>
                  </a:lnTo>
                  <a:cubicBezTo>
                    <a:pt x="1430" y="2644"/>
                    <a:pt x="1561" y="2584"/>
                    <a:pt x="1692" y="2561"/>
                  </a:cubicBezTo>
                  <a:lnTo>
                    <a:pt x="46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26"/>
            <p:cNvSpPr/>
            <p:nvPr/>
          </p:nvSpPr>
          <p:spPr>
            <a:xfrm>
              <a:off x="8196845" y="1643"/>
              <a:ext cx="296387" cy="132177"/>
            </a:xfrm>
            <a:custGeom>
              <a:avLst/>
              <a:gdLst/>
              <a:ahLst/>
              <a:cxnLst/>
              <a:rect l="l" t="t" r="r" b="b"/>
              <a:pathLst>
                <a:path w="6597" h="2942" extrusionOk="0">
                  <a:moveTo>
                    <a:pt x="5620" y="1"/>
                  </a:moveTo>
                  <a:lnTo>
                    <a:pt x="1" y="2572"/>
                  </a:lnTo>
                  <a:cubicBezTo>
                    <a:pt x="96" y="2680"/>
                    <a:pt x="156" y="2799"/>
                    <a:pt x="191" y="2942"/>
                  </a:cubicBezTo>
                  <a:lnTo>
                    <a:pt x="659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26"/>
            <p:cNvSpPr/>
            <p:nvPr/>
          </p:nvSpPr>
          <p:spPr>
            <a:xfrm>
              <a:off x="7575812" y="151971"/>
              <a:ext cx="554226" cy="272306"/>
            </a:xfrm>
            <a:custGeom>
              <a:avLst/>
              <a:gdLst/>
              <a:ahLst/>
              <a:cxnLst/>
              <a:rect l="l" t="t" r="r" b="b"/>
              <a:pathLst>
                <a:path w="12336" h="6061" extrusionOk="0">
                  <a:moveTo>
                    <a:pt x="12181" y="0"/>
                  </a:moveTo>
                  <a:lnTo>
                    <a:pt x="24" y="5668"/>
                  </a:lnTo>
                  <a:cubicBezTo>
                    <a:pt x="24" y="5703"/>
                    <a:pt x="24" y="5727"/>
                    <a:pt x="1" y="5763"/>
                  </a:cubicBezTo>
                  <a:cubicBezTo>
                    <a:pt x="96" y="5834"/>
                    <a:pt x="155" y="5942"/>
                    <a:pt x="155" y="6061"/>
                  </a:cubicBezTo>
                  <a:lnTo>
                    <a:pt x="12335" y="369"/>
                  </a:lnTo>
                  <a:cubicBezTo>
                    <a:pt x="12264" y="262"/>
                    <a:pt x="12204" y="131"/>
                    <a:pt x="1218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26"/>
            <p:cNvSpPr/>
            <p:nvPr/>
          </p:nvSpPr>
          <p:spPr>
            <a:xfrm>
              <a:off x="8166878" y="1643"/>
              <a:ext cx="42861" cy="104906"/>
            </a:xfrm>
            <a:custGeom>
              <a:avLst/>
              <a:gdLst/>
              <a:ahLst/>
              <a:cxnLst/>
              <a:rect l="l" t="t" r="r" b="b"/>
              <a:pathLst>
                <a:path w="954" h="2335" extrusionOk="0">
                  <a:moveTo>
                    <a:pt x="537" y="1"/>
                  </a:moveTo>
                  <a:lnTo>
                    <a:pt x="1" y="2227"/>
                  </a:lnTo>
                  <a:cubicBezTo>
                    <a:pt x="156" y="2227"/>
                    <a:pt x="287" y="2275"/>
                    <a:pt x="406" y="2334"/>
                  </a:cubicBezTo>
                  <a:lnTo>
                    <a:pt x="95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26"/>
            <p:cNvSpPr/>
            <p:nvPr/>
          </p:nvSpPr>
          <p:spPr>
            <a:xfrm>
              <a:off x="7972746" y="182971"/>
              <a:ext cx="191526" cy="675665"/>
            </a:xfrm>
            <a:custGeom>
              <a:avLst/>
              <a:gdLst/>
              <a:ahLst/>
              <a:cxnLst/>
              <a:rect l="l" t="t" r="r" b="b"/>
              <a:pathLst>
                <a:path w="4263" h="15039" extrusionOk="0">
                  <a:moveTo>
                    <a:pt x="3870" y="1"/>
                  </a:moveTo>
                  <a:lnTo>
                    <a:pt x="0" y="14919"/>
                  </a:lnTo>
                  <a:lnTo>
                    <a:pt x="12" y="14919"/>
                  </a:lnTo>
                  <a:cubicBezTo>
                    <a:pt x="143" y="14919"/>
                    <a:pt x="274" y="14967"/>
                    <a:pt x="381" y="15038"/>
                  </a:cubicBezTo>
                  <a:lnTo>
                    <a:pt x="4262" y="84"/>
                  </a:lnTo>
                  <a:lnTo>
                    <a:pt x="4251" y="84"/>
                  </a:lnTo>
                  <a:cubicBezTo>
                    <a:pt x="4096" y="84"/>
                    <a:pt x="3989" y="60"/>
                    <a:pt x="38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26"/>
            <p:cNvSpPr/>
            <p:nvPr/>
          </p:nvSpPr>
          <p:spPr>
            <a:xfrm>
              <a:off x="7874849" y="908325"/>
              <a:ext cx="101671" cy="323164"/>
            </a:xfrm>
            <a:custGeom>
              <a:avLst/>
              <a:gdLst/>
              <a:ahLst/>
              <a:cxnLst/>
              <a:rect l="l" t="t" r="r" b="b"/>
              <a:pathLst>
                <a:path w="2263" h="7193" extrusionOk="0">
                  <a:moveTo>
                    <a:pt x="1846" y="1"/>
                  </a:moveTo>
                  <a:lnTo>
                    <a:pt x="0" y="7109"/>
                  </a:lnTo>
                  <a:lnTo>
                    <a:pt x="72" y="7109"/>
                  </a:lnTo>
                  <a:cubicBezTo>
                    <a:pt x="191" y="7109"/>
                    <a:pt x="310" y="7144"/>
                    <a:pt x="417" y="7192"/>
                  </a:cubicBezTo>
                  <a:lnTo>
                    <a:pt x="2262" y="72"/>
                  </a:lnTo>
                  <a:cubicBezTo>
                    <a:pt x="2227" y="72"/>
                    <a:pt x="2191" y="84"/>
                    <a:pt x="2155" y="84"/>
                  </a:cubicBezTo>
                  <a:cubicBezTo>
                    <a:pt x="2036" y="72"/>
                    <a:pt x="1941" y="48"/>
                    <a:pt x="18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26"/>
            <p:cNvSpPr/>
            <p:nvPr/>
          </p:nvSpPr>
          <p:spPr>
            <a:xfrm>
              <a:off x="7710594" y="770308"/>
              <a:ext cx="237577" cy="113487"/>
            </a:xfrm>
            <a:custGeom>
              <a:avLst/>
              <a:gdLst/>
              <a:ahLst/>
              <a:cxnLst/>
              <a:rect l="l" t="t" r="r" b="b"/>
              <a:pathLst>
                <a:path w="5288" h="2526" extrusionOk="0">
                  <a:moveTo>
                    <a:pt x="108" y="1"/>
                  </a:moveTo>
                  <a:cubicBezTo>
                    <a:pt x="96" y="25"/>
                    <a:pt x="108" y="37"/>
                    <a:pt x="108" y="60"/>
                  </a:cubicBezTo>
                  <a:cubicBezTo>
                    <a:pt x="108" y="203"/>
                    <a:pt x="72" y="322"/>
                    <a:pt x="1" y="406"/>
                  </a:cubicBezTo>
                  <a:lnTo>
                    <a:pt x="5168" y="2525"/>
                  </a:lnTo>
                  <a:lnTo>
                    <a:pt x="5168" y="2477"/>
                  </a:lnTo>
                  <a:cubicBezTo>
                    <a:pt x="5168" y="2346"/>
                    <a:pt x="5216" y="2227"/>
                    <a:pt x="5287" y="2120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26"/>
            <p:cNvSpPr/>
            <p:nvPr/>
          </p:nvSpPr>
          <p:spPr>
            <a:xfrm>
              <a:off x="7278931" y="423692"/>
              <a:ext cx="279808" cy="120406"/>
            </a:xfrm>
            <a:custGeom>
              <a:avLst/>
              <a:gdLst/>
              <a:ahLst/>
              <a:cxnLst/>
              <a:rect l="l" t="t" r="r" b="b"/>
              <a:pathLst>
                <a:path w="6228" h="2680" extrusionOk="0">
                  <a:moveTo>
                    <a:pt x="6001" y="1"/>
                  </a:moveTo>
                  <a:lnTo>
                    <a:pt x="1" y="2287"/>
                  </a:lnTo>
                  <a:cubicBezTo>
                    <a:pt x="60" y="2406"/>
                    <a:pt x="108" y="2537"/>
                    <a:pt x="132" y="2680"/>
                  </a:cubicBezTo>
                  <a:lnTo>
                    <a:pt x="6228" y="358"/>
                  </a:lnTo>
                  <a:cubicBezTo>
                    <a:pt x="6097" y="298"/>
                    <a:pt x="6001" y="155"/>
                    <a:pt x="600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26"/>
            <p:cNvSpPr/>
            <p:nvPr/>
          </p:nvSpPr>
          <p:spPr>
            <a:xfrm>
              <a:off x="7689748" y="793311"/>
              <a:ext cx="177643" cy="443524"/>
            </a:xfrm>
            <a:custGeom>
              <a:avLst/>
              <a:gdLst/>
              <a:ahLst/>
              <a:cxnLst/>
              <a:rect l="l" t="t" r="r" b="b"/>
              <a:pathLst>
                <a:path w="3954" h="9872" extrusionOk="0">
                  <a:moveTo>
                    <a:pt x="370" y="1"/>
                  </a:moveTo>
                  <a:cubicBezTo>
                    <a:pt x="263" y="84"/>
                    <a:pt x="143" y="168"/>
                    <a:pt x="1" y="180"/>
                  </a:cubicBezTo>
                  <a:lnTo>
                    <a:pt x="3584" y="9871"/>
                  </a:lnTo>
                  <a:cubicBezTo>
                    <a:pt x="3692" y="9788"/>
                    <a:pt x="3823" y="9728"/>
                    <a:pt x="3953" y="9704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26"/>
            <p:cNvSpPr/>
            <p:nvPr/>
          </p:nvSpPr>
          <p:spPr>
            <a:xfrm>
              <a:off x="7564041" y="431195"/>
              <a:ext cx="124135" cy="315661"/>
            </a:xfrm>
            <a:custGeom>
              <a:avLst/>
              <a:gdLst/>
              <a:ahLst/>
              <a:cxnLst/>
              <a:rect l="l" t="t" r="r" b="b"/>
              <a:pathLst>
                <a:path w="2763" h="7026" extrusionOk="0">
                  <a:moveTo>
                    <a:pt x="370" y="0"/>
                  </a:moveTo>
                  <a:cubicBezTo>
                    <a:pt x="310" y="143"/>
                    <a:pt x="179" y="215"/>
                    <a:pt x="13" y="215"/>
                  </a:cubicBezTo>
                  <a:lnTo>
                    <a:pt x="1" y="215"/>
                  </a:lnTo>
                  <a:lnTo>
                    <a:pt x="2370" y="7025"/>
                  </a:lnTo>
                  <a:cubicBezTo>
                    <a:pt x="2453" y="6973"/>
                    <a:pt x="2572" y="6939"/>
                    <a:pt x="2688" y="6939"/>
                  </a:cubicBezTo>
                  <a:cubicBezTo>
                    <a:pt x="2705" y="6939"/>
                    <a:pt x="2722" y="6940"/>
                    <a:pt x="2739" y="6942"/>
                  </a:cubicBezTo>
                  <a:cubicBezTo>
                    <a:pt x="2743" y="6938"/>
                    <a:pt x="2747" y="6936"/>
                    <a:pt x="2751" y="6936"/>
                  </a:cubicBezTo>
                  <a:cubicBezTo>
                    <a:pt x="2758" y="6936"/>
                    <a:pt x="2763" y="6942"/>
                    <a:pt x="2763" y="6942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26"/>
            <p:cNvSpPr/>
            <p:nvPr/>
          </p:nvSpPr>
          <p:spPr>
            <a:xfrm>
              <a:off x="7500379" y="1643"/>
              <a:ext cx="77096" cy="409245"/>
            </a:xfrm>
            <a:custGeom>
              <a:avLst/>
              <a:gdLst/>
              <a:ahLst/>
              <a:cxnLst/>
              <a:rect l="l" t="t" r="r" b="b"/>
              <a:pathLst>
                <a:path w="1716" h="9109" extrusionOk="0">
                  <a:moveTo>
                    <a:pt x="1" y="1"/>
                  </a:moveTo>
                  <a:lnTo>
                    <a:pt x="1310" y="9049"/>
                  </a:lnTo>
                  <a:cubicBezTo>
                    <a:pt x="1358" y="9026"/>
                    <a:pt x="1418" y="9014"/>
                    <a:pt x="1477" y="9014"/>
                  </a:cubicBezTo>
                  <a:cubicBezTo>
                    <a:pt x="1549" y="9014"/>
                    <a:pt x="1644" y="9049"/>
                    <a:pt x="1703" y="9109"/>
                  </a:cubicBezTo>
                  <a:cubicBezTo>
                    <a:pt x="1715" y="9073"/>
                    <a:pt x="1715" y="9049"/>
                    <a:pt x="1715" y="9014"/>
                  </a:cubicBezTo>
                  <a:lnTo>
                    <a:pt x="1715" y="9002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26"/>
            <p:cNvSpPr/>
            <p:nvPr/>
          </p:nvSpPr>
          <p:spPr>
            <a:xfrm>
              <a:off x="7207811" y="1643"/>
              <a:ext cx="68514" cy="481488"/>
            </a:xfrm>
            <a:custGeom>
              <a:avLst/>
              <a:gdLst/>
              <a:ahLst/>
              <a:cxnLst/>
              <a:rect l="l" t="t" r="r" b="b"/>
              <a:pathLst>
                <a:path w="1525" h="10717" extrusionOk="0">
                  <a:moveTo>
                    <a:pt x="1107" y="1"/>
                  </a:moveTo>
                  <a:lnTo>
                    <a:pt x="1072" y="382"/>
                  </a:lnTo>
                  <a:lnTo>
                    <a:pt x="0" y="10657"/>
                  </a:lnTo>
                  <a:lnTo>
                    <a:pt x="12" y="10657"/>
                  </a:lnTo>
                  <a:cubicBezTo>
                    <a:pt x="143" y="10657"/>
                    <a:pt x="274" y="10681"/>
                    <a:pt x="393" y="10716"/>
                  </a:cubicBezTo>
                  <a:lnTo>
                    <a:pt x="1500" y="25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26"/>
            <p:cNvSpPr/>
            <p:nvPr/>
          </p:nvSpPr>
          <p:spPr>
            <a:xfrm>
              <a:off x="6888466" y="143390"/>
              <a:ext cx="276574" cy="358477"/>
            </a:xfrm>
            <a:custGeom>
              <a:avLst/>
              <a:gdLst/>
              <a:ahLst/>
              <a:cxnLst/>
              <a:rect l="l" t="t" r="r" b="b"/>
              <a:pathLst>
                <a:path w="6156" h="7979" extrusionOk="0">
                  <a:moveTo>
                    <a:pt x="333" y="1"/>
                  </a:moveTo>
                  <a:cubicBezTo>
                    <a:pt x="238" y="120"/>
                    <a:pt x="143" y="191"/>
                    <a:pt x="0" y="239"/>
                  </a:cubicBezTo>
                  <a:lnTo>
                    <a:pt x="5822" y="7978"/>
                  </a:lnTo>
                  <a:cubicBezTo>
                    <a:pt x="5929" y="7883"/>
                    <a:pt x="6037" y="7811"/>
                    <a:pt x="6156" y="7740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26"/>
            <p:cNvSpPr/>
            <p:nvPr/>
          </p:nvSpPr>
          <p:spPr>
            <a:xfrm>
              <a:off x="6775024" y="1643"/>
              <a:ext cx="94752" cy="108096"/>
            </a:xfrm>
            <a:custGeom>
              <a:avLst/>
              <a:gdLst/>
              <a:ahLst/>
              <a:cxnLst/>
              <a:rect l="l" t="t" r="r" b="b"/>
              <a:pathLst>
                <a:path w="2109" h="2406" extrusionOk="0">
                  <a:moveTo>
                    <a:pt x="1" y="1"/>
                  </a:moveTo>
                  <a:lnTo>
                    <a:pt x="1787" y="2406"/>
                  </a:lnTo>
                  <a:cubicBezTo>
                    <a:pt x="1858" y="2287"/>
                    <a:pt x="1977" y="2203"/>
                    <a:pt x="2108" y="2156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26"/>
            <p:cNvSpPr/>
            <p:nvPr/>
          </p:nvSpPr>
          <p:spPr>
            <a:xfrm>
              <a:off x="6261009" y="116119"/>
              <a:ext cx="591650" cy="145565"/>
            </a:xfrm>
            <a:custGeom>
              <a:avLst/>
              <a:gdLst/>
              <a:ahLst/>
              <a:cxnLst/>
              <a:rect l="l" t="t" r="r" b="b"/>
              <a:pathLst>
                <a:path w="13169" h="3240" extrusionOk="0">
                  <a:moveTo>
                    <a:pt x="13097" y="1"/>
                  </a:moveTo>
                  <a:lnTo>
                    <a:pt x="786" y="2644"/>
                  </a:lnTo>
                  <a:lnTo>
                    <a:pt x="0" y="3239"/>
                  </a:lnTo>
                  <a:lnTo>
                    <a:pt x="13133" y="394"/>
                  </a:lnTo>
                  <a:cubicBezTo>
                    <a:pt x="13121" y="334"/>
                    <a:pt x="13109" y="274"/>
                    <a:pt x="13121" y="203"/>
                  </a:cubicBezTo>
                  <a:cubicBezTo>
                    <a:pt x="13121" y="132"/>
                    <a:pt x="13133" y="60"/>
                    <a:pt x="1316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26"/>
            <p:cNvSpPr/>
            <p:nvPr/>
          </p:nvSpPr>
          <p:spPr>
            <a:xfrm>
              <a:off x="5973203" y="1643"/>
              <a:ext cx="50319" cy="38054"/>
            </a:xfrm>
            <a:custGeom>
              <a:avLst/>
              <a:gdLst/>
              <a:ahLst/>
              <a:cxnLst/>
              <a:rect l="l" t="t" r="r" b="b"/>
              <a:pathLst>
                <a:path w="1120" h="847" extrusionOk="0">
                  <a:moveTo>
                    <a:pt x="0" y="1"/>
                  </a:moveTo>
                  <a:lnTo>
                    <a:pt x="905" y="846"/>
                  </a:lnTo>
                  <a:lnTo>
                    <a:pt x="1120" y="489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26"/>
            <p:cNvSpPr/>
            <p:nvPr/>
          </p:nvSpPr>
          <p:spPr>
            <a:xfrm>
              <a:off x="6027745" y="36417"/>
              <a:ext cx="228995" cy="216685"/>
            </a:xfrm>
            <a:custGeom>
              <a:avLst/>
              <a:gdLst/>
              <a:ahLst/>
              <a:cxnLst/>
              <a:rect l="l" t="t" r="r" b="b"/>
              <a:pathLst>
                <a:path w="5097" h="4823" extrusionOk="0">
                  <a:moveTo>
                    <a:pt x="215" y="1"/>
                  </a:moveTo>
                  <a:lnTo>
                    <a:pt x="1" y="358"/>
                  </a:lnTo>
                  <a:lnTo>
                    <a:pt x="4763" y="4823"/>
                  </a:lnTo>
                  <a:lnTo>
                    <a:pt x="5097" y="456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26"/>
            <p:cNvSpPr/>
            <p:nvPr/>
          </p:nvSpPr>
          <p:spPr>
            <a:xfrm>
              <a:off x="5634045" y="1643"/>
              <a:ext cx="973624" cy="724860"/>
            </a:xfrm>
            <a:custGeom>
              <a:avLst/>
              <a:gdLst/>
              <a:ahLst/>
              <a:cxnLst/>
              <a:rect l="l" t="t" r="r" b="b"/>
              <a:pathLst>
                <a:path w="21671" h="16134" extrusionOk="0">
                  <a:moveTo>
                    <a:pt x="20992" y="1"/>
                  </a:moveTo>
                  <a:lnTo>
                    <a:pt x="13860" y="5335"/>
                  </a:lnTo>
                  <a:lnTo>
                    <a:pt x="13538" y="5597"/>
                  </a:lnTo>
                  <a:lnTo>
                    <a:pt x="203" y="15586"/>
                  </a:lnTo>
                  <a:lnTo>
                    <a:pt x="1" y="15919"/>
                  </a:lnTo>
                  <a:cubicBezTo>
                    <a:pt x="60" y="15979"/>
                    <a:pt x="120" y="16062"/>
                    <a:pt x="156" y="16134"/>
                  </a:cubicBezTo>
                  <a:lnTo>
                    <a:pt x="13979" y="5787"/>
                  </a:lnTo>
                  <a:lnTo>
                    <a:pt x="14765" y="5192"/>
                  </a:lnTo>
                  <a:lnTo>
                    <a:pt x="2167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26"/>
            <p:cNvSpPr/>
            <p:nvPr/>
          </p:nvSpPr>
          <p:spPr>
            <a:xfrm>
              <a:off x="5616389" y="1643"/>
              <a:ext cx="441368" cy="715246"/>
            </a:xfrm>
            <a:custGeom>
              <a:avLst/>
              <a:gdLst/>
              <a:ahLst/>
              <a:cxnLst/>
              <a:rect l="l" t="t" r="r" b="b"/>
              <a:pathLst>
                <a:path w="9824" h="15920" extrusionOk="0">
                  <a:moveTo>
                    <a:pt x="9347" y="1"/>
                  </a:moveTo>
                  <a:lnTo>
                    <a:pt x="9050" y="489"/>
                  </a:lnTo>
                  <a:lnTo>
                    <a:pt x="8835" y="846"/>
                  </a:lnTo>
                  <a:lnTo>
                    <a:pt x="1" y="15741"/>
                  </a:lnTo>
                  <a:cubicBezTo>
                    <a:pt x="144" y="15765"/>
                    <a:pt x="263" y="15824"/>
                    <a:pt x="370" y="15919"/>
                  </a:cubicBezTo>
                  <a:lnTo>
                    <a:pt x="572" y="15586"/>
                  </a:lnTo>
                  <a:lnTo>
                    <a:pt x="9145" y="1132"/>
                  </a:lnTo>
                  <a:lnTo>
                    <a:pt x="9359" y="775"/>
                  </a:lnTo>
                  <a:lnTo>
                    <a:pt x="98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26"/>
            <p:cNvSpPr/>
            <p:nvPr/>
          </p:nvSpPr>
          <p:spPr>
            <a:xfrm>
              <a:off x="4969702" y="287292"/>
              <a:ext cx="625346" cy="441907"/>
            </a:xfrm>
            <a:custGeom>
              <a:avLst/>
              <a:gdLst/>
              <a:ahLst/>
              <a:cxnLst/>
              <a:rect l="l" t="t" r="r" b="b"/>
              <a:pathLst>
                <a:path w="13919" h="9836" extrusionOk="0">
                  <a:moveTo>
                    <a:pt x="250" y="1"/>
                  </a:moveTo>
                  <a:cubicBezTo>
                    <a:pt x="191" y="120"/>
                    <a:pt x="107" y="239"/>
                    <a:pt x="0" y="310"/>
                  </a:cubicBezTo>
                  <a:lnTo>
                    <a:pt x="13693" y="9835"/>
                  </a:lnTo>
                  <a:cubicBezTo>
                    <a:pt x="13740" y="9716"/>
                    <a:pt x="13812" y="9597"/>
                    <a:pt x="13919" y="950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4959549" y="1643"/>
              <a:ext cx="181372" cy="238610"/>
            </a:xfrm>
            <a:custGeom>
              <a:avLst/>
              <a:gdLst/>
              <a:ahLst/>
              <a:cxnLst/>
              <a:rect l="l" t="t" r="r" b="b"/>
              <a:pathLst>
                <a:path w="4037" h="5311" extrusionOk="0">
                  <a:moveTo>
                    <a:pt x="3536" y="1"/>
                  </a:moveTo>
                  <a:lnTo>
                    <a:pt x="0" y="5085"/>
                  </a:lnTo>
                  <a:cubicBezTo>
                    <a:pt x="131" y="5132"/>
                    <a:pt x="250" y="5204"/>
                    <a:pt x="345" y="5311"/>
                  </a:cubicBezTo>
                  <a:lnTo>
                    <a:pt x="40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312589" y="2183"/>
              <a:ext cx="238610" cy="146598"/>
            </a:xfrm>
            <a:custGeom>
              <a:avLst/>
              <a:gdLst/>
              <a:ahLst/>
              <a:cxnLst/>
              <a:rect l="l" t="t" r="r" b="b"/>
              <a:pathLst>
                <a:path w="5311" h="3263" extrusionOk="0">
                  <a:moveTo>
                    <a:pt x="4560" y="1"/>
                  </a:moveTo>
                  <a:lnTo>
                    <a:pt x="0" y="2906"/>
                  </a:lnTo>
                  <a:cubicBezTo>
                    <a:pt x="107" y="2989"/>
                    <a:pt x="179" y="3120"/>
                    <a:pt x="215" y="3263"/>
                  </a:cubicBezTo>
                  <a:lnTo>
                    <a:pt x="4417" y="560"/>
                  </a:lnTo>
                  <a:cubicBezTo>
                    <a:pt x="4406" y="524"/>
                    <a:pt x="4394" y="465"/>
                    <a:pt x="4394" y="405"/>
                  </a:cubicBezTo>
                  <a:cubicBezTo>
                    <a:pt x="4394" y="205"/>
                    <a:pt x="4550" y="46"/>
                    <a:pt x="4736" y="46"/>
                  </a:cubicBezTo>
                  <a:cubicBezTo>
                    <a:pt x="4749" y="46"/>
                    <a:pt x="4762" y="47"/>
                    <a:pt x="4775" y="48"/>
                  </a:cubicBezTo>
                  <a:cubicBezTo>
                    <a:pt x="4894" y="48"/>
                    <a:pt x="4989" y="108"/>
                    <a:pt x="5048" y="179"/>
                  </a:cubicBezTo>
                  <a:lnTo>
                    <a:pt x="5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5243580" y="1643"/>
              <a:ext cx="53509" cy="125752"/>
            </a:xfrm>
            <a:custGeom>
              <a:avLst/>
              <a:gdLst/>
              <a:ahLst/>
              <a:cxnLst/>
              <a:rect l="l" t="t" r="r" b="b"/>
              <a:pathLst>
                <a:path w="1191" h="2799" extrusionOk="0">
                  <a:moveTo>
                    <a:pt x="0" y="1"/>
                  </a:moveTo>
                  <a:lnTo>
                    <a:pt x="798" y="2799"/>
                  </a:lnTo>
                  <a:cubicBezTo>
                    <a:pt x="881" y="2751"/>
                    <a:pt x="1000" y="2727"/>
                    <a:pt x="1120" y="2727"/>
                  </a:cubicBezTo>
                  <a:cubicBezTo>
                    <a:pt x="1155" y="2727"/>
                    <a:pt x="1167" y="2727"/>
                    <a:pt x="1191" y="2739"/>
                  </a:cubicBezTo>
                  <a:lnTo>
                    <a:pt x="4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4846107" y="1643"/>
              <a:ext cx="92056" cy="233803"/>
            </a:xfrm>
            <a:custGeom>
              <a:avLst/>
              <a:gdLst/>
              <a:ahLst/>
              <a:cxnLst/>
              <a:rect l="l" t="t" r="r" b="b"/>
              <a:pathLst>
                <a:path w="2049" h="5204" extrusionOk="0">
                  <a:moveTo>
                    <a:pt x="1" y="1"/>
                  </a:moveTo>
                  <a:lnTo>
                    <a:pt x="1656" y="5204"/>
                  </a:lnTo>
                  <a:cubicBezTo>
                    <a:pt x="1787" y="5132"/>
                    <a:pt x="1894" y="5073"/>
                    <a:pt x="2049" y="5061"/>
                  </a:cubicBezTo>
                  <a:lnTo>
                    <a:pt x="43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7120606" y="480346"/>
              <a:ext cx="166951" cy="165423"/>
            </a:xfrm>
            <a:custGeom>
              <a:avLst/>
              <a:gdLst/>
              <a:ahLst/>
              <a:cxnLst/>
              <a:rect l="l" t="t" r="r" b="b"/>
              <a:pathLst>
                <a:path w="3716" h="3682" extrusionOk="0">
                  <a:moveTo>
                    <a:pt x="1866" y="1"/>
                  </a:moveTo>
                  <a:cubicBezTo>
                    <a:pt x="1554" y="1"/>
                    <a:pt x="1245" y="84"/>
                    <a:pt x="989" y="240"/>
                  </a:cubicBezTo>
                  <a:cubicBezTo>
                    <a:pt x="870" y="311"/>
                    <a:pt x="739" y="383"/>
                    <a:pt x="655" y="478"/>
                  </a:cubicBezTo>
                  <a:cubicBezTo>
                    <a:pt x="298" y="799"/>
                    <a:pt x="60" y="1252"/>
                    <a:pt x="48" y="1776"/>
                  </a:cubicBezTo>
                  <a:cubicBezTo>
                    <a:pt x="0" y="2788"/>
                    <a:pt x="810" y="3633"/>
                    <a:pt x="1810" y="3681"/>
                  </a:cubicBezTo>
                  <a:cubicBezTo>
                    <a:pt x="1832" y="3682"/>
                    <a:pt x="1854" y="3682"/>
                    <a:pt x="1875" y="3682"/>
                  </a:cubicBezTo>
                  <a:cubicBezTo>
                    <a:pt x="2859" y="3682"/>
                    <a:pt x="3680" y="2897"/>
                    <a:pt x="3715" y="1907"/>
                  </a:cubicBezTo>
                  <a:cubicBezTo>
                    <a:pt x="3715" y="1728"/>
                    <a:pt x="3703" y="1561"/>
                    <a:pt x="3679" y="1395"/>
                  </a:cubicBezTo>
                  <a:cubicBezTo>
                    <a:pt x="3644" y="1264"/>
                    <a:pt x="3596" y="1133"/>
                    <a:pt x="3548" y="1014"/>
                  </a:cubicBezTo>
                  <a:cubicBezTo>
                    <a:pt x="3286" y="549"/>
                    <a:pt x="2858" y="192"/>
                    <a:pt x="2334" y="61"/>
                  </a:cubicBezTo>
                  <a:cubicBezTo>
                    <a:pt x="2215" y="26"/>
                    <a:pt x="2084" y="2"/>
                    <a:pt x="1953" y="2"/>
                  </a:cubicBezTo>
                  <a:lnTo>
                    <a:pt x="1929" y="2"/>
                  </a:lnTo>
                  <a:cubicBezTo>
                    <a:pt x="1908" y="1"/>
                    <a:pt x="1887" y="1"/>
                    <a:pt x="18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7833651" y="1227131"/>
              <a:ext cx="86710" cy="85677"/>
            </a:xfrm>
            <a:custGeom>
              <a:avLst/>
              <a:gdLst/>
              <a:ahLst/>
              <a:cxnLst/>
              <a:rect l="l" t="t" r="r" b="b"/>
              <a:pathLst>
                <a:path w="1930" h="1907" extrusionOk="0">
                  <a:moveTo>
                    <a:pt x="989" y="1"/>
                  </a:moveTo>
                  <a:cubicBezTo>
                    <a:pt x="965" y="1"/>
                    <a:pt x="941" y="1"/>
                    <a:pt x="917" y="13"/>
                  </a:cubicBezTo>
                  <a:cubicBezTo>
                    <a:pt x="858" y="13"/>
                    <a:pt x="810" y="37"/>
                    <a:pt x="750" y="37"/>
                  </a:cubicBezTo>
                  <a:cubicBezTo>
                    <a:pt x="620" y="60"/>
                    <a:pt x="489" y="120"/>
                    <a:pt x="381" y="191"/>
                  </a:cubicBezTo>
                  <a:cubicBezTo>
                    <a:pt x="155" y="358"/>
                    <a:pt x="12" y="608"/>
                    <a:pt x="12" y="930"/>
                  </a:cubicBezTo>
                  <a:cubicBezTo>
                    <a:pt x="0" y="1442"/>
                    <a:pt x="393" y="1894"/>
                    <a:pt x="929" y="1906"/>
                  </a:cubicBezTo>
                  <a:cubicBezTo>
                    <a:pt x="937" y="1906"/>
                    <a:pt x="945" y="1906"/>
                    <a:pt x="952" y="1906"/>
                  </a:cubicBezTo>
                  <a:cubicBezTo>
                    <a:pt x="1466" y="1906"/>
                    <a:pt x="1882" y="1517"/>
                    <a:pt x="1917" y="989"/>
                  </a:cubicBezTo>
                  <a:cubicBezTo>
                    <a:pt x="1929" y="584"/>
                    <a:pt x="1691" y="227"/>
                    <a:pt x="1334" y="72"/>
                  </a:cubicBezTo>
                  <a:cubicBezTo>
                    <a:pt x="1227" y="37"/>
                    <a:pt x="1108" y="1"/>
                    <a:pt x="9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8798109" y="115040"/>
              <a:ext cx="86710" cy="85722"/>
            </a:xfrm>
            <a:custGeom>
              <a:avLst/>
              <a:gdLst/>
              <a:ahLst/>
              <a:cxnLst/>
              <a:rect l="l" t="t" r="r" b="b"/>
              <a:pathLst>
                <a:path w="1930" h="1908" extrusionOk="0">
                  <a:moveTo>
                    <a:pt x="1000" y="1"/>
                  </a:moveTo>
                  <a:cubicBezTo>
                    <a:pt x="917" y="1"/>
                    <a:pt x="822" y="25"/>
                    <a:pt x="750" y="37"/>
                  </a:cubicBezTo>
                  <a:cubicBezTo>
                    <a:pt x="619" y="60"/>
                    <a:pt x="477" y="120"/>
                    <a:pt x="381" y="215"/>
                  </a:cubicBezTo>
                  <a:cubicBezTo>
                    <a:pt x="167" y="382"/>
                    <a:pt x="36" y="632"/>
                    <a:pt x="24" y="930"/>
                  </a:cubicBezTo>
                  <a:cubicBezTo>
                    <a:pt x="0" y="1239"/>
                    <a:pt x="155" y="1537"/>
                    <a:pt x="393" y="1715"/>
                  </a:cubicBezTo>
                  <a:cubicBezTo>
                    <a:pt x="500" y="1811"/>
                    <a:pt x="631" y="1870"/>
                    <a:pt x="762" y="1894"/>
                  </a:cubicBezTo>
                  <a:cubicBezTo>
                    <a:pt x="822" y="1906"/>
                    <a:pt x="870" y="1906"/>
                    <a:pt x="929" y="1906"/>
                  </a:cubicBezTo>
                  <a:cubicBezTo>
                    <a:pt x="946" y="1907"/>
                    <a:pt x="962" y="1907"/>
                    <a:pt x="979" y="1907"/>
                  </a:cubicBezTo>
                  <a:cubicBezTo>
                    <a:pt x="1386" y="1907"/>
                    <a:pt x="1732" y="1629"/>
                    <a:pt x="1870" y="1251"/>
                  </a:cubicBezTo>
                  <a:cubicBezTo>
                    <a:pt x="1893" y="1168"/>
                    <a:pt x="1905" y="1096"/>
                    <a:pt x="1905" y="1001"/>
                  </a:cubicBezTo>
                  <a:cubicBezTo>
                    <a:pt x="1929" y="930"/>
                    <a:pt x="1905" y="870"/>
                    <a:pt x="1905" y="810"/>
                  </a:cubicBezTo>
                  <a:cubicBezTo>
                    <a:pt x="1834" y="358"/>
                    <a:pt x="1477" y="25"/>
                    <a:pt x="10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8121951" y="101158"/>
              <a:ext cx="86171" cy="85632"/>
            </a:xfrm>
            <a:custGeom>
              <a:avLst/>
              <a:gdLst/>
              <a:ahLst/>
              <a:cxnLst/>
              <a:rect l="l" t="t" r="r" b="b"/>
              <a:pathLst>
                <a:path w="1918" h="1906" extrusionOk="0">
                  <a:moveTo>
                    <a:pt x="967" y="0"/>
                  </a:moveTo>
                  <a:cubicBezTo>
                    <a:pt x="453" y="0"/>
                    <a:pt x="24" y="401"/>
                    <a:pt x="1" y="929"/>
                  </a:cubicBezTo>
                  <a:cubicBezTo>
                    <a:pt x="1" y="1000"/>
                    <a:pt x="1" y="1060"/>
                    <a:pt x="25" y="1131"/>
                  </a:cubicBezTo>
                  <a:cubicBezTo>
                    <a:pt x="48" y="1262"/>
                    <a:pt x="108" y="1393"/>
                    <a:pt x="179" y="1500"/>
                  </a:cubicBezTo>
                  <a:cubicBezTo>
                    <a:pt x="275" y="1631"/>
                    <a:pt x="394" y="1739"/>
                    <a:pt x="549" y="1822"/>
                  </a:cubicBezTo>
                  <a:cubicBezTo>
                    <a:pt x="668" y="1881"/>
                    <a:pt x="787" y="1905"/>
                    <a:pt x="930" y="1905"/>
                  </a:cubicBezTo>
                  <a:lnTo>
                    <a:pt x="941" y="1905"/>
                  </a:lnTo>
                  <a:cubicBezTo>
                    <a:pt x="1465" y="1893"/>
                    <a:pt x="1882" y="1489"/>
                    <a:pt x="1918" y="988"/>
                  </a:cubicBezTo>
                  <a:cubicBezTo>
                    <a:pt x="1918" y="893"/>
                    <a:pt x="1894" y="798"/>
                    <a:pt x="1882" y="715"/>
                  </a:cubicBezTo>
                  <a:cubicBezTo>
                    <a:pt x="1858" y="584"/>
                    <a:pt x="1775" y="465"/>
                    <a:pt x="1703" y="346"/>
                  </a:cubicBezTo>
                  <a:cubicBezTo>
                    <a:pt x="1632" y="238"/>
                    <a:pt x="1525" y="167"/>
                    <a:pt x="1406" y="107"/>
                  </a:cubicBezTo>
                  <a:cubicBezTo>
                    <a:pt x="1287" y="48"/>
                    <a:pt x="1156" y="0"/>
                    <a:pt x="1001" y="0"/>
                  </a:cubicBezTo>
                  <a:lnTo>
                    <a:pt x="989" y="0"/>
                  </a:lnTo>
                  <a:cubicBezTo>
                    <a:pt x="982" y="0"/>
                    <a:pt x="974" y="0"/>
                    <a:pt x="9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8352519" y="1025496"/>
              <a:ext cx="30012" cy="28394"/>
            </a:xfrm>
            <a:custGeom>
              <a:avLst/>
              <a:gdLst/>
              <a:ahLst/>
              <a:cxnLst/>
              <a:rect l="l" t="t" r="r" b="b"/>
              <a:pathLst>
                <a:path w="668" h="632" extrusionOk="0">
                  <a:moveTo>
                    <a:pt x="322" y="0"/>
                  </a:moveTo>
                  <a:cubicBezTo>
                    <a:pt x="274" y="0"/>
                    <a:pt x="215" y="12"/>
                    <a:pt x="191" y="24"/>
                  </a:cubicBezTo>
                  <a:cubicBezTo>
                    <a:pt x="72" y="72"/>
                    <a:pt x="0" y="179"/>
                    <a:pt x="0" y="310"/>
                  </a:cubicBezTo>
                  <a:cubicBezTo>
                    <a:pt x="0" y="334"/>
                    <a:pt x="0" y="369"/>
                    <a:pt x="12" y="381"/>
                  </a:cubicBezTo>
                  <a:cubicBezTo>
                    <a:pt x="36" y="536"/>
                    <a:pt x="155" y="631"/>
                    <a:pt x="322" y="631"/>
                  </a:cubicBezTo>
                  <a:cubicBezTo>
                    <a:pt x="501" y="631"/>
                    <a:pt x="655" y="500"/>
                    <a:pt x="667" y="322"/>
                  </a:cubicBezTo>
                  <a:cubicBezTo>
                    <a:pt x="667" y="250"/>
                    <a:pt x="655" y="179"/>
                    <a:pt x="608" y="131"/>
                  </a:cubicBezTo>
                  <a:cubicBezTo>
                    <a:pt x="512" y="60"/>
                    <a:pt x="429" y="0"/>
                    <a:pt x="3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4902311" y="228437"/>
              <a:ext cx="84014" cy="83026"/>
            </a:xfrm>
            <a:custGeom>
              <a:avLst/>
              <a:gdLst/>
              <a:ahLst/>
              <a:cxnLst/>
              <a:rect l="l" t="t" r="r" b="b"/>
              <a:pathLst>
                <a:path w="1870" h="1848" extrusionOk="0">
                  <a:moveTo>
                    <a:pt x="976" y="1"/>
                  </a:moveTo>
                  <a:cubicBezTo>
                    <a:pt x="917" y="1"/>
                    <a:pt x="857" y="1"/>
                    <a:pt x="798" y="13"/>
                  </a:cubicBezTo>
                  <a:cubicBezTo>
                    <a:pt x="667" y="25"/>
                    <a:pt x="536" y="84"/>
                    <a:pt x="417" y="156"/>
                  </a:cubicBezTo>
                  <a:cubicBezTo>
                    <a:pt x="179" y="322"/>
                    <a:pt x="24" y="596"/>
                    <a:pt x="24" y="894"/>
                  </a:cubicBezTo>
                  <a:cubicBezTo>
                    <a:pt x="0" y="1394"/>
                    <a:pt x="417" y="1823"/>
                    <a:pt x="917" y="1846"/>
                  </a:cubicBezTo>
                  <a:cubicBezTo>
                    <a:pt x="930" y="1847"/>
                    <a:pt x="943" y="1847"/>
                    <a:pt x="955" y="1847"/>
                  </a:cubicBezTo>
                  <a:cubicBezTo>
                    <a:pt x="1166" y="1847"/>
                    <a:pt x="1355" y="1756"/>
                    <a:pt x="1512" y="1644"/>
                  </a:cubicBezTo>
                  <a:cubicBezTo>
                    <a:pt x="1619" y="1549"/>
                    <a:pt x="1703" y="1442"/>
                    <a:pt x="1762" y="1323"/>
                  </a:cubicBezTo>
                  <a:cubicBezTo>
                    <a:pt x="1822" y="1203"/>
                    <a:pt x="1858" y="1084"/>
                    <a:pt x="1858" y="953"/>
                  </a:cubicBezTo>
                  <a:cubicBezTo>
                    <a:pt x="1869" y="680"/>
                    <a:pt x="1762" y="441"/>
                    <a:pt x="1607" y="275"/>
                  </a:cubicBezTo>
                  <a:cubicBezTo>
                    <a:pt x="1512" y="180"/>
                    <a:pt x="1393" y="96"/>
                    <a:pt x="1262" y="60"/>
                  </a:cubicBezTo>
                  <a:cubicBezTo>
                    <a:pt x="1167" y="25"/>
                    <a:pt x="1060" y="13"/>
                    <a:pt x="9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7656052" y="742947"/>
              <a:ext cx="59439" cy="58451"/>
            </a:xfrm>
            <a:custGeom>
              <a:avLst/>
              <a:gdLst/>
              <a:ahLst/>
              <a:cxnLst/>
              <a:rect l="l" t="t" r="r" b="b"/>
              <a:pathLst>
                <a:path w="1323" h="1301" extrusionOk="0">
                  <a:moveTo>
                    <a:pt x="662" y="1"/>
                  </a:moveTo>
                  <a:cubicBezTo>
                    <a:pt x="543" y="1"/>
                    <a:pt x="419" y="45"/>
                    <a:pt x="334" y="98"/>
                  </a:cubicBezTo>
                  <a:cubicBezTo>
                    <a:pt x="155" y="193"/>
                    <a:pt x="36" y="408"/>
                    <a:pt x="12" y="634"/>
                  </a:cubicBezTo>
                  <a:cubicBezTo>
                    <a:pt x="1" y="991"/>
                    <a:pt x="286" y="1301"/>
                    <a:pt x="643" y="1301"/>
                  </a:cubicBezTo>
                  <a:cubicBezTo>
                    <a:pt x="679" y="1301"/>
                    <a:pt x="715" y="1301"/>
                    <a:pt x="751" y="1289"/>
                  </a:cubicBezTo>
                  <a:cubicBezTo>
                    <a:pt x="893" y="1265"/>
                    <a:pt x="1013" y="1205"/>
                    <a:pt x="1120" y="1110"/>
                  </a:cubicBezTo>
                  <a:cubicBezTo>
                    <a:pt x="1167" y="1086"/>
                    <a:pt x="1179" y="1050"/>
                    <a:pt x="1215" y="1015"/>
                  </a:cubicBezTo>
                  <a:cubicBezTo>
                    <a:pt x="1286" y="908"/>
                    <a:pt x="1310" y="789"/>
                    <a:pt x="1322" y="669"/>
                  </a:cubicBezTo>
                  <a:lnTo>
                    <a:pt x="1322" y="634"/>
                  </a:lnTo>
                  <a:cubicBezTo>
                    <a:pt x="1322" y="300"/>
                    <a:pt x="1060" y="38"/>
                    <a:pt x="727" y="3"/>
                  </a:cubicBezTo>
                  <a:lnTo>
                    <a:pt x="703" y="3"/>
                  </a:lnTo>
                  <a:cubicBezTo>
                    <a:pt x="689" y="1"/>
                    <a:pt x="676" y="1"/>
                    <a:pt x="6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5263349" y="123082"/>
              <a:ext cx="58900" cy="58900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68" y="0"/>
                  </a:moveTo>
                  <a:cubicBezTo>
                    <a:pt x="560" y="24"/>
                    <a:pt x="441" y="48"/>
                    <a:pt x="358" y="96"/>
                  </a:cubicBezTo>
                  <a:cubicBezTo>
                    <a:pt x="156" y="203"/>
                    <a:pt x="25" y="405"/>
                    <a:pt x="13" y="643"/>
                  </a:cubicBezTo>
                  <a:cubicBezTo>
                    <a:pt x="1" y="1001"/>
                    <a:pt x="275" y="1310"/>
                    <a:pt x="632" y="1310"/>
                  </a:cubicBezTo>
                  <a:cubicBezTo>
                    <a:pt x="989" y="1310"/>
                    <a:pt x="1287" y="1036"/>
                    <a:pt x="1311" y="691"/>
                  </a:cubicBezTo>
                  <a:cubicBezTo>
                    <a:pt x="1311" y="643"/>
                    <a:pt x="1311" y="584"/>
                    <a:pt x="1287" y="536"/>
                  </a:cubicBezTo>
                  <a:cubicBezTo>
                    <a:pt x="1263" y="405"/>
                    <a:pt x="1191" y="274"/>
                    <a:pt x="1084" y="179"/>
                  </a:cubicBezTo>
                  <a:cubicBezTo>
                    <a:pt x="989" y="96"/>
                    <a:pt x="870" y="36"/>
                    <a:pt x="739" y="24"/>
                  </a:cubicBezTo>
                  <a:cubicBezTo>
                    <a:pt x="715" y="24"/>
                    <a:pt x="691" y="0"/>
                    <a:pt x="66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5583232" y="708218"/>
              <a:ext cx="58900" cy="58945"/>
            </a:xfrm>
            <a:custGeom>
              <a:avLst/>
              <a:gdLst/>
              <a:ahLst/>
              <a:cxnLst/>
              <a:rect l="l" t="t" r="r" b="b"/>
              <a:pathLst>
                <a:path w="1311" h="1312" extrusionOk="0">
                  <a:moveTo>
                    <a:pt x="649" y="0"/>
                  </a:moveTo>
                  <a:cubicBezTo>
                    <a:pt x="502" y="0"/>
                    <a:pt x="383" y="57"/>
                    <a:pt x="275" y="133"/>
                  </a:cubicBezTo>
                  <a:cubicBezTo>
                    <a:pt x="167" y="228"/>
                    <a:pt x="72" y="347"/>
                    <a:pt x="48" y="478"/>
                  </a:cubicBezTo>
                  <a:cubicBezTo>
                    <a:pt x="37" y="526"/>
                    <a:pt x="25" y="585"/>
                    <a:pt x="25" y="645"/>
                  </a:cubicBezTo>
                  <a:cubicBezTo>
                    <a:pt x="1" y="1002"/>
                    <a:pt x="287" y="1312"/>
                    <a:pt x="644" y="1312"/>
                  </a:cubicBezTo>
                  <a:cubicBezTo>
                    <a:pt x="1001" y="1312"/>
                    <a:pt x="1299" y="1026"/>
                    <a:pt x="1310" y="692"/>
                  </a:cubicBezTo>
                  <a:cubicBezTo>
                    <a:pt x="1310" y="585"/>
                    <a:pt x="1299" y="490"/>
                    <a:pt x="1263" y="407"/>
                  </a:cubicBezTo>
                  <a:cubicBezTo>
                    <a:pt x="1239" y="335"/>
                    <a:pt x="1180" y="252"/>
                    <a:pt x="1120" y="192"/>
                  </a:cubicBezTo>
                  <a:cubicBezTo>
                    <a:pt x="1013" y="97"/>
                    <a:pt x="882" y="38"/>
                    <a:pt x="751" y="14"/>
                  </a:cubicBezTo>
                  <a:cubicBezTo>
                    <a:pt x="739" y="14"/>
                    <a:pt x="703" y="14"/>
                    <a:pt x="691" y="2"/>
                  </a:cubicBezTo>
                  <a:cubicBezTo>
                    <a:pt x="677" y="1"/>
                    <a:pt x="663" y="0"/>
                    <a:pt x="64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6850457" y="96351"/>
              <a:ext cx="58900" cy="58316"/>
            </a:xfrm>
            <a:custGeom>
              <a:avLst/>
              <a:gdLst/>
              <a:ahLst/>
              <a:cxnLst/>
              <a:rect l="l" t="t" r="r" b="b"/>
              <a:pathLst>
                <a:path w="1311" h="1298" extrusionOk="0">
                  <a:moveTo>
                    <a:pt x="691" y="0"/>
                  </a:moveTo>
                  <a:cubicBezTo>
                    <a:pt x="596" y="0"/>
                    <a:pt x="525" y="24"/>
                    <a:pt x="429" y="36"/>
                  </a:cubicBezTo>
                  <a:cubicBezTo>
                    <a:pt x="298" y="83"/>
                    <a:pt x="191" y="167"/>
                    <a:pt x="108" y="286"/>
                  </a:cubicBezTo>
                  <a:cubicBezTo>
                    <a:pt x="72" y="333"/>
                    <a:pt x="60" y="381"/>
                    <a:pt x="48" y="417"/>
                  </a:cubicBezTo>
                  <a:cubicBezTo>
                    <a:pt x="13" y="476"/>
                    <a:pt x="1" y="560"/>
                    <a:pt x="1" y="631"/>
                  </a:cubicBezTo>
                  <a:cubicBezTo>
                    <a:pt x="1" y="703"/>
                    <a:pt x="1" y="762"/>
                    <a:pt x="13" y="822"/>
                  </a:cubicBezTo>
                  <a:cubicBezTo>
                    <a:pt x="96" y="1095"/>
                    <a:pt x="334" y="1298"/>
                    <a:pt x="632" y="1298"/>
                  </a:cubicBezTo>
                  <a:cubicBezTo>
                    <a:pt x="703" y="1298"/>
                    <a:pt x="775" y="1286"/>
                    <a:pt x="834" y="1274"/>
                  </a:cubicBezTo>
                  <a:cubicBezTo>
                    <a:pt x="965" y="1238"/>
                    <a:pt x="1084" y="1167"/>
                    <a:pt x="1179" y="1048"/>
                  </a:cubicBezTo>
                  <a:cubicBezTo>
                    <a:pt x="1251" y="941"/>
                    <a:pt x="1298" y="822"/>
                    <a:pt x="1310" y="691"/>
                  </a:cubicBezTo>
                  <a:lnTo>
                    <a:pt x="1310" y="643"/>
                  </a:lnTo>
                  <a:cubicBezTo>
                    <a:pt x="1310" y="500"/>
                    <a:pt x="1263" y="357"/>
                    <a:pt x="1179" y="262"/>
                  </a:cubicBezTo>
                  <a:cubicBezTo>
                    <a:pt x="1060" y="107"/>
                    <a:pt x="882" y="24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7942241" y="853244"/>
              <a:ext cx="59933" cy="58900"/>
            </a:xfrm>
            <a:custGeom>
              <a:avLst/>
              <a:gdLst/>
              <a:ahLst/>
              <a:cxnLst/>
              <a:rect l="l" t="t" r="r" b="b"/>
              <a:pathLst>
                <a:path w="1334" h="1311" extrusionOk="0">
                  <a:moveTo>
                    <a:pt x="655" y="0"/>
                  </a:moveTo>
                  <a:cubicBezTo>
                    <a:pt x="441" y="0"/>
                    <a:pt x="238" y="108"/>
                    <a:pt x="119" y="286"/>
                  </a:cubicBezTo>
                  <a:cubicBezTo>
                    <a:pt x="48" y="393"/>
                    <a:pt x="0" y="512"/>
                    <a:pt x="0" y="643"/>
                  </a:cubicBezTo>
                  <a:lnTo>
                    <a:pt x="0" y="691"/>
                  </a:lnTo>
                  <a:cubicBezTo>
                    <a:pt x="0" y="929"/>
                    <a:pt x="143" y="1132"/>
                    <a:pt x="334" y="1239"/>
                  </a:cubicBezTo>
                  <a:cubicBezTo>
                    <a:pt x="417" y="1286"/>
                    <a:pt x="524" y="1310"/>
                    <a:pt x="631" y="1310"/>
                  </a:cubicBezTo>
                  <a:cubicBezTo>
                    <a:pt x="655" y="1310"/>
                    <a:pt x="703" y="1310"/>
                    <a:pt x="739" y="1298"/>
                  </a:cubicBezTo>
                  <a:cubicBezTo>
                    <a:pt x="870" y="1286"/>
                    <a:pt x="1000" y="1203"/>
                    <a:pt x="1108" y="1120"/>
                  </a:cubicBezTo>
                  <a:cubicBezTo>
                    <a:pt x="1215" y="1024"/>
                    <a:pt x="1274" y="893"/>
                    <a:pt x="1298" y="751"/>
                  </a:cubicBezTo>
                  <a:cubicBezTo>
                    <a:pt x="1310" y="715"/>
                    <a:pt x="1310" y="703"/>
                    <a:pt x="1310" y="679"/>
                  </a:cubicBezTo>
                  <a:cubicBezTo>
                    <a:pt x="1334" y="453"/>
                    <a:pt x="1227" y="239"/>
                    <a:pt x="1048" y="119"/>
                  </a:cubicBezTo>
                  <a:cubicBezTo>
                    <a:pt x="941" y="48"/>
                    <a:pt x="8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5509416" y="2722"/>
              <a:ext cx="33201" cy="34280"/>
            </a:xfrm>
            <a:custGeom>
              <a:avLst/>
              <a:gdLst/>
              <a:ahLst/>
              <a:cxnLst/>
              <a:rect l="l" t="t" r="r" b="b"/>
              <a:pathLst>
                <a:path w="739" h="763" extrusionOk="0">
                  <a:moveTo>
                    <a:pt x="382" y="1"/>
                  </a:moveTo>
                  <a:cubicBezTo>
                    <a:pt x="179" y="24"/>
                    <a:pt x="13" y="167"/>
                    <a:pt x="1" y="382"/>
                  </a:cubicBezTo>
                  <a:cubicBezTo>
                    <a:pt x="1" y="441"/>
                    <a:pt x="13" y="501"/>
                    <a:pt x="25" y="536"/>
                  </a:cubicBezTo>
                  <a:cubicBezTo>
                    <a:pt x="84" y="679"/>
                    <a:pt x="203" y="763"/>
                    <a:pt x="358" y="763"/>
                  </a:cubicBezTo>
                  <a:cubicBezTo>
                    <a:pt x="560" y="763"/>
                    <a:pt x="739" y="596"/>
                    <a:pt x="739" y="405"/>
                  </a:cubicBezTo>
                  <a:cubicBezTo>
                    <a:pt x="739" y="298"/>
                    <a:pt x="715" y="215"/>
                    <a:pt x="656" y="143"/>
                  </a:cubicBezTo>
                  <a:cubicBezTo>
                    <a:pt x="596" y="60"/>
                    <a:pt x="489" y="1"/>
                    <a:pt x="38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6911963" y="26264"/>
              <a:ext cx="33741" cy="33741"/>
            </a:xfrm>
            <a:custGeom>
              <a:avLst/>
              <a:gdLst/>
              <a:ahLst/>
              <a:cxnLst/>
              <a:rect l="l" t="t" r="r" b="b"/>
              <a:pathLst>
                <a:path w="751" h="751" extrusionOk="0">
                  <a:moveTo>
                    <a:pt x="394" y="0"/>
                  </a:moveTo>
                  <a:cubicBezTo>
                    <a:pt x="180" y="0"/>
                    <a:pt x="1" y="155"/>
                    <a:pt x="1" y="358"/>
                  </a:cubicBezTo>
                  <a:cubicBezTo>
                    <a:pt x="1" y="572"/>
                    <a:pt x="156" y="727"/>
                    <a:pt x="358" y="750"/>
                  </a:cubicBezTo>
                  <a:cubicBezTo>
                    <a:pt x="572" y="750"/>
                    <a:pt x="751" y="596"/>
                    <a:pt x="751" y="393"/>
                  </a:cubicBezTo>
                  <a:cubicBezTo>
                    <a:pt x="751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7304090" y="451503"/>
              <a:ext cx="33201" cy="33741"/>
            </a:xfrm>
            <a:custGeom>
              <a:avLst/>
              <a:gdLst/>
              <a:ahLst/>
              <a:cxnLst/>
              <a:rect l="l" t="t" r="r" b="b"/>
              <a:pathLst>
                <a:path w="739" h="751" extrusionOk="0">
                  <a:moveTo>
                    <a:pt x="358" y="0"/>
                  </a:moveTo>
                  <a:cubicBezTo>
                    <a:pt x="165" y="0"/>
                    <a:pt x="0" y="141"/>
                    <a:pt x="0" y="358"/>
                  </a:cubicBezTo>
                  <a:cubicBezTo>
                    <a:pt x="0" y="572"/>
                    <a:pt x="143" y="751"/>
                    <a:pt x="357" y="751"/>
                  </a:cubicBezTo>
                  <a:cubicBezTo>
                    <a:pt x="560" y="751"/>
                    <a:pt x="738" y="584"/>
                    <a:pt x="738" y="394"/>
                  </a:cubicBezTo>
                  <a:cubicBezTo>
                    <a:pt x="738" y="179"/>
                    <a:pt x="596" y="1"/>
                    <a:pt x="381" y="1"/>
                  </a:cubicBezTo>
                  <a:cubicBezTo>
                    <a:pt x="373" y="0"/>
                    <a:pt x="366" y="0"/>
                    <a:pt x="35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7549080" y="406575"/>
              <a:ext cx="33741" cy="34280"/>
            </a:xfrm>
            <a:custGeom>
              <a:avLst/>
              <a:gdLst/>
              <a:ahLst/>
              <a:cxnLst/>
              <a:rect l="l" t="t" r="r" b="b"/>
              <a:pathLst>
                <a:path w="751" h="763" extrusionOk="0">
                  <a:moveTo>
                    <a:pt x="393" y="1"/>
                  </a:moveTo>
                  <a:cubicBezTo>
                    <a:pt x="334" y="1"/>
                    <a:pt x="274" y="25"/>
                    <a:pt x="226" y="36"/>
                  </a:cubicBezTo>
                  <a:cubicBezTo>
                    <a:pt x="96" y="96"/>
                    <a:pt x="0" y="215"/>
                    <a:pt x="0" y="358"/>
                  </a:cubicBezTo>
                  <a:lnTo>
                    <a:pt x="0" y="382"/>
                  </a:lnTo>
                  <a:cubicBezTo>
                    <a:pt x="0" y="536"/>
                    <a:pt x="96" y="679"/>
                    <a:pt x="226" y="739"/>
                  </a:cubicBezTo>
                  <a:cubicBezTo>
                    <a:pt x="274" y="751"/>
                    <a:pt x="298" y="763"/>
                    <a:pt x="346" y="763"/>
                  </a:cubicBezTo>
                  <a:lnTo>
                    <a:pt x="357" y="763"/>
                  </a:lnTo>
                  <a:cubicBezTo>
                    <a:pt x="512" y="763"/>
                    <a:pt x="643" y="679"/>
                    <a:pt x="703" y="560"/>
                  </a:cubicBezTo>
                  <a:cubicBezTo>
                    <a:pt x="738" y="513"/>
                    <a:pt x="750" y="453"/>
                    <a:pt x="750" y="406"/>
                  </a:cubicBezTo>
                  <a:cubicBezTo>
                    <a:pt x="750" y="286"/>
                    <a:pt x="703" y="167"/>
                    <a:pt x="619" y="96"/>
                  </a:cubicBezTo>
                  <a:cubicBezTo>
                    <a:pt x="560" y="48"/>
                    <a:pt x="477" y="1"/>
                    <a:pt x="39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6200536" y="299064"/>
              <a:ext cx="34280" cy="33785"/>
            </a:xfrm>
            <a:custGeom>
              <a:avLst/>
              <a:gdLst/>
              <a:ahLst/>
              <a:cxnLst/>
              <a:rect l="l" t="t" r="r" b="b"/>
              <a:pathLst>
                <a:path w="763" h="752" extrusionOk="0">
                  <a:moveTo>
                    <a:pt x="394" y="1"/>
                  </a:moveTo>
                  <a:cubicBezTo>
                    <a:pt x="179" y="1"/>
                    <a:pt x="1" y="155"/>
                    <a:pt x="1" y="358"/>
                  </a:cubicBezTo>
                  <a:cubicBezTo>
                    <a:pt x="1" y="560"/>
                    <a:pt x="155" y="751"/>
                    <a:pt x="358" y="751"/>
                  </a:cubicBezTo>
                  <a:cubicBezTo>
                    <a:pt x="365" y="751"/>
                    <a:pt x="371" y="751"/>
                    <a:pt x="378" y="751"/>
                  </a:cubicBezTo>
                  <a:cubicBezTo>
                    <a:pt x="573" y="751"/>
                    <a:pt x="751" y="589"/>
                    <a:pt x="751" y="393"/>
                  </a:cubicBezTo>
                  <a:cubicBezTo>
                    <a:pt x="763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3" name="Google Shape;2243;p26"/>
          <p:cNvSpPr txBox="1">
            <a:spLocks noGrp="1"/>
          </p:cNvSpPr>
          <p:nvPr>
            <p:ph type="title"/>
          </p:nvPr>
        </p:nvSpPr>
        <p:spPr>
          <a:xfrm>
            <a:off x="675038" y="1123975"/>
            <a:ext cx="4741200" cy="16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44" name="Google Shape;2244;p26"/>
          <p:cNvSpPr txBox="1">
            <a:spLocks noGrp="1"/>
          </p:cNvSpPr>
          <p:nvPr>
            <p:ph type="subTitle" idx="1"/>
          </p:nvPr>
        </p:nvSpPr>
        <p:spPr>
          <a:xfrm>
            <a:off x="675038" y="3058975"/>
            <a:ext cx="4741200" cy="10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45" name="Google Shape;2245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7" name="Google Shape;2247;p27"/>
          <p:cNvGrpSpPr/>
          <p:nvPr/>
        </p:nvGrpSpPr>
        <p:grpSpPr>
          <a:xfrm rot="-5400000">
            <a:off x="60712" y="3221715"/>
            <a:ext cx="1807469" cy="1928995"/>
            <a:chOff x="4060900" y="1586625"/>
            <a:chExt cx="982000" cy="1048025"/>
          </a:xfrm>
        </p:grpSpPr>
        <p:sp>
          <p:nvSpPr>
            <p:cNvPr id="2248" name="Google Shape;2248;p27"/>
            <p:cNvSpPr/>
            <p:nvPr/>
          </p:nvSpPr>
          <p:spPr>
            <a:xfrm>
              <a:off x="4535675" y="1586625"/>
              <a:ext cx="155700" cy="223875"/>
            </a:xfrm>
            <a:custGeom>
              <a:avLst/>
              <a:gdLst/>
              <a:ahLst/>
              <a:cxnLst/>
              <a:rect l="l" t="t" r="r" b="b"/>
              <a:pathLst>
                <a:path w="6228" h="8955" extrusionOk="0">
                  <a:moveTo>
                    <a:pt x="0" y="1"/>
                  </a:moveTo>
                  <a:lnTo>
                    <a:pt x="5918" y="8859"/>
                  </a:lnTo>
                  <a:lnTo>
                    <a:pt x="6037" y="8954"/>
                  </a:lnTo>
                  <a:cubicBezTo>
                    <a:pt x="6096" y="8907"/>
                    <a:pt x="6156" y="8871"/>
                    <a:pt x="6227" y="8847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27"/>
            <p:cNvSpPr/>
            <p:nvPr/>
          </p:nvSpPr>
          <p:spPr>
            <a:xfrm>
              <a:off x="4392200" y="1586625"/>
              <a:ext cx="25025" cy="13125"/>
            </a:xfrm>
            <a:custGeom>
              <a:avLst/>
              <a:gdLst/>
              <a:ahLst/>
              <a:cxnLst/>
              <a:rect l="l" t="t" r="r" b="b"/>
              <a:pathLst>
                <a:path w="1001" h="525" extrusionOk="0">
                  <a:moveTo>
                    <a:pt x="525" y="1"/>
                  </a:moveTo>
                  <a:lnTo>
                    <a:pt x="1" y="358"/>
                  </a:lnTo>
                  <a:lnTo>
                    <a:pt x="239" y="525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27"/>
            <p:cNvSpPr/>
            <p:nvPr/>
          </p:nvSpPr>
          <p:spPr>
            <a:xfrm>
              <a:off x="4244875" y="1599725"/>
              <a:ext cx="147950" cy="103625"/>
            </a:xfrm>
            <a:custGeom>
              <a:avLst/>
              <a:gdLst/>
              <a:ahLst/>
              <a:cxnLst/>
              <a:rect l="l" t="t" r="r" b="b"/>
              <a:pathLst>
                <a:path w="5918" h="4145" extrusionOk="0">
                  <a:moveTo>
                    <a:pt x="5679" y="1"/>
                  </a:moveTo>
                  <a:lnTo>
                    <a:pt x="0" y="3918"/>
                  </a:lnTo>
                  <a:cubicBezTo>
                    <a:pt x="60" y="3977"/>
                    <a:pt x="119" y="4049"/>
                    <a:pt x="155" y="4144"/>
                  </a:cubicBezTo>
                  <a:lnTo>
                    <a:pt x="5917" y="179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27"/>
            <p:cNvSpPr/>
            <p:nvPr/>
          </p:nvSpPr>
          <p:spPr>
            <a:xfrm>
              <a:off x="4368975" y="1586625"/>
              <a:ext cx="317625" cy="228925"/>
            </a:xfrm>
            <a:custGeom>
              <a:avLst/>
              <a:gdLst/>
              <a:ahLst/>
              <a:cxnLst/>
              <a:rect l="l" t="t" r="r" b="b"/>
              <a:pathLst>
                <a:path w="12705" h="9157" extrusionOk="0">
                  <a:moveTo>
                    <a:pt x="1" y="1"/>
                  </a:moveTo>
                  <a:lnTo>
                    <a:pt x="715" y="525"/>
                  </a:lnTo>
                  <a:lnTo>
                    <a:pt x="930" y="691"/>
                  </a:lnTo>
                  <a:lnTo>
                    <a:pt x="12538" y="9157"/>
                  </a:lnTo>
                  <a:cubicBezTo>
                    <a:pt x="12538" y="9145"/>
                    <a:pt x="12550" y="9145"/>
                    <a:pt x="12550" y="9133"/>
                  </a:cubicBezTo>
                  <a:cubicBezTo>
                    <a:pt x="12598" y="9050"/>
                    <a:pt x="12645" y="8990"/>
                    <a:pt x="12705" y="8954"/>
                  </a:cubicBezTo>
                  <a:lnTo>
                    <a:pt x="12586" y="8859"/>
                  </a:lnTo>
                  <a:lnTo>
                    <a:pt x="1168" y="525"/>
                  </a:lnTo>
                  <a:lnTo>
                    <a:pt x="930" y="358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27"/>
            <p:cNvSpPr/>
            <p:nvPr/>
          </p:nvSpPr>
          <p:spPr>
            <a:xfrm>
              <a:off x="4224025" y="1586625"/>
              <a:ext cx="14025" cy="106900"/>
            </a:xfrm>
            <a:custGeom>
              <a:avLst/>
              <a:gdLst/>
              <a:ahLst/>
              <a:cxnLst/>
              <a:rect l="l" t="t" r="r" b="b"/>
              <a:pathLst>
                <a:path w="561" h="4276" extrusionOk="0">
                  <a:moveTo>
                    <a:pt x="1" y="1"/>
                  </a:moveTo>
                  <a:lnTo>
                    <a:pt x="286" y="4275"/>
                  </a:lnTo>
                  <a:cubicBezTo>
                    <a:pt x="334" y="4269"/>
                    <a:pt x="379" y="4266"/>
                    <a:pt x="423" y="4266"/>
                  </a:cubicBezTo>
                  <a:cubicBezTo>
                    <a:pt x="468" y="4266"/>
                    <a:pt x="513" y="4269"/>
                    <a:pt x="560" y="4275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27"/>
            <p:cNvSpPr/>
            <p:nvPr/>
          </p:nvSpPr>
          <p:spPr>
            <a:xfrm>
              <a:off x="4149025" y="1586625"/>
              <a:ext cx="80975" cy="110475"/>
            </a:xfrm>
            <a:custGeom>
              <a:avLst/>
              <a:gdLst/>
              <a:ahLst/>
              <a:cxnLst/>
              <a:rect l="l" t="t" r="r" b="b"/>
              <a:pathLst>
                <a:path w="3239" h="4419" extrusionOk="0">
                  <a:moveTo>
                    <a:pt x="0" y="1"/>
                  </a:moveTo>
                  <a:lnTo>
                    <a:pt x="3001" y="4418"/>
                  </a:lnTo>
                  <a:cubicBezTo>
                    <a:pt x="3084" y="4370"/>
                    <a:pt x="3155" y="4323"/>
                    <a:pt x="3239" y="4287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27"/>
            <p:cNvSpPr/>
            <p:nvPr/>
          </p:nvSpPr>
          <p:spPr>
            <a:xfrm>
              <a:off x="4705925" y="1827450"/>
              <a:ext cx="298275" cy="234875"/>
            </a:xfrm>
            <a:custGeom>
              <a:avLst/>
              <a:gdLst/>
              <a:ahLst/>
              <a:cxnLst/>
              <a:rect l="l" t="t" r="r" b="b"/>
              <a:pathLst>
                <a:path w="11931" h="9395" extrusionOk="0">
                  <a:moveTo>
                    <a:pt x="144" y="0"/>
                  </a:moveTo>
                  <a:lnTo>
                    <a:pt x="108" y="95"/>
                  </a:lnTo>
                  <a:cubicBezTo>
                    <a:pt x="96" y="131"/>
                    <a:pt x="48" y="191"/>
                    <a:pt x="1" y="226"/>
                  </a:cubicBezTo>
                  <a:lnTo>
                    <a:pt x="11776" y="9394"/>
                  </a:lnTo>
                  <a:cubicBezTo>
                    <a:pt x="11776" y="9394"/>
                    <a:pt x="11776" y="9382"/>
                    <a:pt x="11788" y="9382"/>
                  </a:cubicBezTo>
                  <a:cubicBezTo>
                    <a:pt x="11836" y="9299"/>
                    <a:pt x="11871" y="9239"/>
                    <a:pt x="11931" y="9180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27"/>
            <p:cNvSpPr/>
            <p:nvPr/>
          </p:nvSpPr>
          <p:spPr>
            <a:xfrm>
              <a:off x="4240700" y="1717600"/>
              <a:ext cx="163125" cy="235475"/>
            </a:xfrm>
            <a:custGeom>
              <a:avLst/>
              <a:gdLst/>
              <a:ahLst/>
              <a:cxnLst/>
              <a:rect l="l" t="t" r="r" b="b"/>
              <a:pathLst>
                <a:path w="6525" h="9419" extrusionOk="0">
                  <a:moveTo>
                    <a:pt x="215" y="1"/>
                  </a:moveTo>
                  <a:cubicBezTo>
                    <a:pt x="155" y="84"/>
                    <a:pt x="84" y="120"/>
                    <a:pt x="0" y="167"/>
                  </a:cubicBezTo>
                  <a:lnTo>
                    <a:pt x="6287" y="9418"/>
                  </a:lnTo>
                  <a:cubicBezTo>
                    <a:pt x="6299" y="9407"/>
                    <a:pt x="6334" y="9383"/>
                    <a:pt x="6358" y="9371"/>
                  </a:cubicBezTo>
                  <a:cubicBezTo>
                    <a:pt x="6418" y="9323"/>
                    <a:pt x="6465" y="9311"/>
                    <a:pt x="6525" y="9287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27"/>
            <p:cNvSpPr/>
            <p:nvPr/>
          </p:nvSpPr>
          <p:spPr>
            <a:xfrm>
              <a:off x="4165400" y="1884000"/>
              <a:ext cx="124725" cy="117300"/>
            </a:xfrm>
            <a:custGeom>
              <a:avLst/>
              <a:gdLst/>
              <a:ahLst/>
              <a:cxnLst/>
              <a:rect l="l" t="t" r="r" b="b"/>
              <a:pathLst>
                <a:path w="4989" h="4692" extrusionOk="0">
                  <a:moveTo>
                    <a:pt x="191" y="0"/>
                  </a:moveTo>
                  <a:cubicBezTo>
                    <a:pt x="143" y="72"/>
                    <a:pt x="72" y="131"/>
                    <a:pt x="0" y="179"/>
                  </a:cubicBezTo>
                  <a:lnTo>
                    <a:pt x="4822" y="4691"/>
                  </a:lnTo>
                  <a:cubicBezTo>
                    <a:pt x="4822" y="4679"/>
                    <a:pt x="4834" y="4656"/>
                    <a:pt x="4834" y="4656"/>
                  </a:cubicBezTo>
                  <a:cubicBezTo>
                    <a:pt x="4882" y="4584"/>
                    <a:pt x="4917" y="4536"/>
                    <a:pt x="4989" y="450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27"/>
            <p:cNvSpPr/>
            <p:nvPr/>
          </p:nvSpPr>
          <p:spPr>
            <a:xfrm>
              <a:off x="4415725" y="1825350"/>
              <a:ext cx="268800" cy="134875"/>
            </a:xfrm>
            <a:custGeom>
              <a:avLst/>
              <a:gdLst/>
              <a:ahLst/>
              <a:cxnLst/>
              <a:rect l="l" t="t" r="r" b="b"/>
              <a:pathLst>
                <a:path w="10752" h="5395" extrusionOk="0">
                  <a:moveTo>
                    <a:pt x="10633" y="1"/>
                  </a:moveTo>
                  <a:lnTo>
                    <a:pt x="0" y="5144"/>
                  </a:lnTo>
                  <a:cubicBezTo>
                    <a:pt x="12" y="5156"/>
                    <a:pt x="12" y="5180"/>
                    <a:pt x="36" y="5180"/>
                  </a:cubicBezTo>
                  <a:cubicBezTo>
                    <a:pt x="72" y="5251"/>
                    <a:pt x="107" y="5323"/>
                    <a:pt x="107" y="5394"/>
                  </a:cubicBezTo>
                  <a:lnTo>
                    <a:pt x="10752" y="239"/>
                  </a:lnTo>
                  <a:cubicBezTo>
                    <a:pt x="10680" y="155"/>
                    <a:pt x="10656" y="84"/>
                    <a:pt x="1063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27"/>
            <p:cNvSpPr/>
            <p:nvPr/>
          </p:nvSpPr>
          <p:spPr>
            <a:xfrm>
              <a:off x="4410950" y="1967925"/>
              <a:ext cx="78325" cy="111950"/>
            </a:xfrm>
            <a:custGeom>
              <a:avLst/>
              <a:gdLst/>
              <a:ahLst/>
              <a:cxnLst/>
              <a:rect l="l" t="t" r="r" b="b"/>
              <a:pathLst>
                <a:path w="3133" h="4478" extrusionOk="0">
                  <a:moveTo>
                    <a:pt x="203" y="1"/>
                  </a:moveTo>
                  <a:cubicBezTo>
                    <a:pt x="179" y="48"/>
                    <a:pt x="132" y="96"/>
                    <a:pt x="72" y="144"/>
                  </a:cubicBezTo>
                  <a:cubicBezTo>
                    <a:pt x="36" y="156"/>
                    <a:pt x="25" y="167"/>
                    <a:pt x="1" y="179"/>
                  </a:cubicBezTo>
                  <a:lnTo>
                    <a:pt x="2870" y="4477"/>
                  </a:lnTo>
                  <a:cubicBezTo>
                    <a:pt x="2965" y="4442"/>
                    <a:pt x="3049" y="4418"/>
                    <a:pt x="3132" y="4394"/>
                  </a:cubicBez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27"/>
            <p:cNvSpPr/>
            <p:nvPr/>
          </p:nvSpPr>
          <p:spPr>
            <a:xfrm>
              <a:off x="4061200" y="212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27"/>
            <p:cNvSpPr/>
            <p:nvPr/>
          </p:nvSpPr>
          <p:spPr>
            <a:xfrm>
              <a:off x="4060900" y="2121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27"/>
            <p:cNvSpPr/>
            <p:nvPr/>
          </p:nvSpPr>
          <p:spPr>
            <a:xfrm>
              <a:off x="4060900" y="212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27"/>
            <p:cNvSpPr/>
            <p:nvPr/>
          </p:nvSpPr>
          <p:spPr>
            <a:xfrm>
              <a:off x="4313325" y="1964350"/>
              <a:ext cx="84550" cy="44675"/>
            </a:xfrm>
            <a:custGeom>
              <a:avLst/>
              <a:gdLst/>
              <a:ahLst/>
              <a:cxnLst/>
              <a:rect l="l" t="t" r="r" b="b"/>
              <a:pathLst>
                <a:path w="3382" h="1787" extrusionOk="0">
                  <a:moveTo>
                    <a:pt x="3263" y="1"/>
                  </a:moveTo>
                  <a:lnTo>
                    <a:pt x="0" y="1513"/>
                  </a:lnTo>
                  <a:cubicBezTo>
                    <a:pt x="48" y="1608"/>
                    <a:pt x="60" y="1703"/>
                    <a:pt x="48" y="1787"/>
                  </a:cubicBezTo>
                  <a:lnTo>
                    <a:pt x="3382" y="227"/>
                  </a:lnTo>
                  <a:cubicBezTo>
                    <a:pt x="3358" y="191"/>
                    <a:pt x="3334" y="179"/>
                    <a:pt x="3322" y="144"/>
                  </a:cubicBezTo>
                  <a:cubicBezTo>
                    <a:pt x="3287" y="108"/>
                    <a:pt x="3263" y="49"/>
                    <a:pt x="32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27"/>
            <p:cNvSpPr/>
            <p:nvPr/>
          </p:nvSpPr>
          <p:spPr>
            <a:xfrm>
              <a:off x="4068650" y="2015250"/>
              <a:ext cx="221775" cy="104225"/>
            </a:xfrm>
            <a:custGeom>
              <a:avLst/>
              <a:gdLst/>
              <a:ahLst/>
              <a:cxnLst/>
              <a:rect l="l" t="t" r="r" b="b"/>
              <a:pathLst>
                <a:path w="8871" h="4169" extrusionOk="0">
                  <a:moveTo>
                    <a:pt x="8692" y="1"/>
                  </a:moveTo>
                  <a:lnTo>
                    <a:pt x="48" y="4049"/>
                  </a:lnTo>
                  <a:lnTo>
                    <a:pt x="1" y="4168"/>
                  </a:lnTo>
                  <a:lnTo>
                    <a:pt x="1" y="4168"/>
                  </a:lnTo>
                  <a:lnTo>
                    <a:pt x="477" y="4144"/>
                  </a:lnTo>
                  <a:lnTo>
                    <a:pt x="8871" y="215"/>
                  </a:lnTo>
                  <a:cubicBezTo>
                    <a:pt x="8787" y="156"/>
                    <a:pt x="8740" y="84"/>
                    <a:pt x="869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27"/>
            <p:cNvSpPr/>
            <p:nvPr/>
          </p:nvSpPr>
          <p:spPr>
            <a:xfrm>
              <a:off x="4060900" y="2122125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36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27"/>
            <p:cNvSpPr/>
            <p:nvPr/>
          </p:nvSpPr>
          <p:spPr>
            <a:xfrm>
              <a:off x="4060900" y="2123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27"/>
            <p:cNvSpPr/>
            <p:nvPr/>
          </p:nvSpPr>
          <p:spPr>
            <a:xfrm>
              <a:off x="4060900" y="212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27"/>
            <p:cNvSpPr/>
            <p:nvPr/>
          </p:nvSpPr>
          <p:spPr>
            <a:xfrm>
              <a:off x="4060900" y="1888450"/>
              <a:ext cx="92900" cy="233400"/>
            </a:xfrm>
            <a:custGeom>
              <a:avLst/>
              <a:gdLst/>
              <a:ahLst/>
              <a:cxnLst/>
              <a:rect l="l" t="t" r="r" b="b"/>
              <a:pathLst>
                <a:path w="3716" h="9336" extrusionOk="0">
                  <a:moveTo>
                    <a:pt x="3466" y="1"/>
                  </a:moveTo>
                  <a:lnTo>
                    <a:pt x="22" y="9278"/>
                  </a:lnTo>
                  <a:lnTo>
                    <a:pt x="37" y="9264"/>
                  </a:lnTo>
                  <a:lnTo>
                    <a:pt x="108" y="9264"/>
                  </a:lnTo>
                  <a:lnTo>
                    <a:pt x="322" y="9240"/>
                  </a:lnTo>
                  <a:lnTo>
                    <a:pt x="370" y="9121"/>
                  </a:lnTo>
                  <a:lnTo>
                    <a:pt x="3716" y="108"/>
                  </a:lnTo>
                  <a:cubicBezTo>
                    <a:pt x="3644" y="84"/>
                    <a:pt x="3549" y="60"/>
                    <a:pt x="3478" y="13"/>
                  </a:cubicBezTo>
                  <a:cubicBezTo>
                    <a:pt x="3478" y="13"/>
                    <a:pt x="3466" y="13"/>
                    <a:pt x="3466" y="1"/>
                  </a:cubicBezTo>
                  <a:close/>
                  <a:moveTo>
                    <a:pt x="22" y="9278"/>
                  </a:moveTo>
                  <a:lnTo>
                    <a:pt x="13" y="9288"/>
                  </a:lnTo>
                  <a:lnTo>
                    <a:pt x="13" y="9300"/>
                  </a:lnTo>
                  <a:cubicBezTo>
                    <a:pt x="13" y="9300"/>
                    <a:pt x="1" y="9323"/>
                    <a:pt x="1" y="9335"/>
                  </a:cubicBezTo>
                  <a:lnTo>
                    <a:pt x="22" y="9278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27"/>
            <p:cNvSpPr/>
            <p:nvPr/>
          </p:nvSpPr>
          <p:spPr>
            <a:xfrm>
              <a:off x="4060900" y="21236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cubicBezTo>
                    <a:pt x="13" y="13"/>
                    <a:pt x="13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27"/>
            <p:cNvSpPr/>
            <p:nvPr/>
          </p:nvSpPr>
          <p:spPr>
            <a:xfrm>
              <a:off x="4061200" y="2124500"/>
              <a:ext cx="217925" cy="393825"/>
            </a:xfrm>
            <a:custGeom>
              <a:avLst/>
              <a:gdLst/>
              <a:ahLst/>
              <a:cxnLst/>
              <a:rect l="l" t="t" r="r" b="b"/>
              <a:pathLst>
                <a:path w="8717" h="15753" extrusionOk="0">
                  <a:moveTo>
                    <a:pt x="1" y="0"/>
                  </a:moveTo>
                  <a:cubicBezTo>
                    <a:pt x="3" y="8"/>
                    <a:pt x="7" y="15"/>
                    <a:pt x="13" y="22"/>
                  </a:cubicBezTo>
                  <a:lnTo>
                    <a:pt x="13" y="22"/>
                  </a:lnTo>
                  <a:lnTo>
                    <a:pt x="1" y="0"/>
                  </a:lnTo>
                  <a:close/>
                  <a:moveTo>
                    <a:pt x="13" y="22"/>
                  </a:moveTo>
                  <a:lnTo>
                    <a:pt x="8478" y="15752"/>
                  </a:lnTo>
                  <a:cubicBezTo>
                    <a:pt x="8561" y="15717"/>
                    <a:pt x="8633" y="15669"/>
                    <a:pt x="8716" y="15633"/>
                  </a:cubicBezTo>
                  <a:lnTo>
                    <a:pt x="322" y="60"/>
                  </a:lnTo>
                  <a:lnTo>
                    <a:pt x="120" y="72"/>
                  </a:lnTo>
                  <a:cubicBezTo>
                    <a:pt x="73" y="72"/>
                    <a:pt x="33" y="49"/>
                    <a:pt x="13" y="2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27"/>
            <p:cNvSpPr/>
            <p:nvPr/>
          </p:nvSpPr>
          <p:spPr>
            <a:xfrm>
              <a:off x="4060900" y="2121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27"/>
            <p:cNvSpPr/>
            <p:nvPr/>
          </p:nvSpPr>
          <p:spPr>
            <a:xfrm>
              <a:off x="4060900" y="21230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27"/>
            <p:cNvSpPr/>
            <p:nvPr/>
          </p:nvSpPr>
          <p:spPr>
            <a:xfrm>
              <a:off x="4062400" y="2119775"/>
              <a:ext cx="325" cy="275"/>
            </a:xfrm>
            <a:custGeom>
              <a:avLst/>
              <a:gdLst/>
              <a:ahLst/>
              <a:cxnLst/>
              <a:rect l="l" t="t" r="r" b="b"/>
              <a:pathLst>
                <a:path w="13" h="11" extrusionOk="0">
                  <a:moveTo>
                    <a:pt x="12" y="0"/>
                  </a:moveTo>
                  <a:cubicBezTo>
                    <a:pt x="11" y="0"/>
                    <a:pt x="8" y="11"/>
                    <a:pt x="1" y="11"/>
                  </a:cubicBezTo>
                  <a:lnTo>
                    <a:pt x="12" y="11"/>
                  </a:lnTo>
                  <a:cubicBezTo>
                    <a:pt x="12" y="3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27"/>
            <p:cNvSpPr/>
            <p:nvPr/>
          </p:nvSpPr>
          <p:spPr>
            <a:xfrm>
              <a:off x="4061200" y="21206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cubicBezTo>
                    <a:pt x="1" y="13"/>
                    <a:pt x="1" y="1"/>
                    <a:pt x="1" y="13"/>
                  </a:cubicBez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27"/>
            <p:cNvSpPr/>
            <p:nvPr/>
          </p:nvSpPr>
          <p:spPr>
            <a:xfrm>
              <a:off x="4062400" y="2120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27"/>
            <p:cNvSpPr/>
            <p:nvPr/>
          </p:nvSpPr>
          <p:spPr>
            <a:xfrm>
              <a:off x="4063000" y="21194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27"/>
            <p:cNvSpPr/>
            <p:nvPr/>
          </p:nvSpPr>
          <p:spPr>
            <a:xfrm>
              <a:off x="4348750" y="2085200"/>
              <a:ext cx="488175" cy="446225"/>
            </a:xfrm>
            <a:custGeom>
              <a:avLst/>
              <a:gdLst/>
              <a:ahLst/>
              <a:cxnLst/>
              <a:rect l="l" t="t" r="r" b="b"/>
              <a:pathLst>
                <a:path w="19527" h="17849" extrusionOk="0">
                  <a:moveTo>
                    <a:pt x="19515" y="1"/>
                  </a:moveTo>
                  <a:lnTo>
                    <a:pt x="19217" y="25"/>
                  </a:lnTo>
                  <a:lnTo>
                    <a:pt x="0" y="17658"/>
                  </a:lnTo>
                  <a:cubicBezTo>
                    <a:pt x="60" y="17717"/>
                    <a:pt x="119" y="17777"/>
                    <a:pt x="179" y="17848"/>
                  </a:cubicBezTo>
                  <a:lnTo>
                    <a:pt x="19479" y="144"/>
                  </a:lnTo>
                  <a:cubicBezTo>
                    <a:pt x="19527" y="108"/>
                    <a:pt x="19527" y="48"/>
                    <a:pt x="1951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27"/>
            <p:cNvSpPr/>
            <p:nvPr/>
          </p:nvSpPr>
          <p:spPr>
            <a:xfrm>
              <a:off x="4521375" y="2069725"/>
              <a:ext cx="477175" cy="31875"/>
            </a:xfrm>
            <a:custGeom>
              <a:avLst/>
              <a:gdLst/>
              <a:ahLst/>
              <a:cxnLst/>
              <a:rect l="l" t="t" r="r" b="b"/>
              <a:pathLst>
                <a:path w="19087" h="1275" extrusionOk="0">
                  <a:moveTo>
                    <a:pt x="19063" y="1"/>
                  </a:moveTo>
                  <a:lnTo>
                    <a:pt x="1" y="1013"/>
                  </a:lnTo>
                  <a:cubicBezTo>
                    <a:pt x="37" y="1096"/>
                    <a:pt x="60" y="1191"/>
                    <a:pt x="72" y="1275"/>
                  </a:cubicBezTo>
                  <a:lnTo>
                    <a:pt x="12324" y="620"/>
                  </a:lnTo>
                  <a:lnTo>
                    <a:pt x="12622" y="608"/>
                  </a:lnTo>
                  <a:lnTo>
                    <a:pt x="19087" y="263"/>
                  </a:lnTo>
                  <a:cubicBezTo>
                    <a:pt x="19063" y="179"/>
                    <a:pt x="19063" y="84"/>
                    <a:pt x="190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27"/>
            <p:cNvSpPr/>
            <p:nvPr/>
          </p:nvSpPr>
          <p:spPr>
            <a:xfrm>
              <a:off x="4060900" y="2098000"/>
              <a:ext cx="405150" cy="28075"/>
            </a:xfrm>
            <a:custGeom>
              <a:avLst/>
              <a:gdLst/>
              <a:ahLst/>
              <a:cxnLst/>
              <a:rect l="l" t="t" r="r" b="b"/>
              <a:pathLst>
                <a:path w="16206" h="1123" extrusionOk="0">
                  <a:moveTo>
                    <a:pt x="16205" y="1"/>
                  </a:moveTo>
                  <a:lnTo>
                    <a:pt x="799" y="810"/>
                  </a:lnTo>
                  <a:lnTo>
                    <a:pt x="322" y="846"/>
                  </a:lnTo>
                  <a:lnTo>
                    <a:pt x="120" y="858"/>
                  </a:lnTo>
                  <a:lnTo>
                    <a:pt x="72" y="858"/>
                  </a:lnTo>
                  <a:cubicBezTo>
                    <a:pt x="61" y="858"/>
                    <a:pt x="61" y="858"/>
                    <a:pt x="37" y="882"/>
                  </a:cubicBezTo>
                  <a:lnTo>
                    <a:pt x="13" y="906"/>
                  </a:lnTo>
                  <a:lnTo>
                    <a:pt x="13" y="918"/>
                  </a:lnTo>
                  <a:cubicBezTo>
                    <a:pt x="13" y="941"/>
                    <a:pt x="1" y="941"/>
                    <a:pt x="1" y="953"/>
                  </a:cubicBezTo>
                  <a:lnTo>
                    <a:pt x="1" y="977"/>
                  </a:lnTo>
                  <a:lnTo>
                    <a:pt x="1" y="1001"/>
                  </a:lnTo>
                  <a:lnTo>
                    <a:pt x="1" y="1013"/>
                  </a:lnTo>
                  <a:lnTo>
                    <a:pt x="1" y="1025"/>
                  </a:lnTo>
                  <a:cubicBezTo>
                    <a:pt x="22" y="1087"/>
                    <a:pt x="70" y="1122"/>
                    <a:pt x="113" y="1122"/>
                  </a:cubicBezTo>
                  <a:cubicBezTo>
                    <a:pt x="120" y="1122"/>
                    <a:pt x="126" y="1121"/>
                    <a:pt x="132" y="1120"/>
                  </a:cubicBezTo>
                  <a:lnTo>
                    <a:pt x="334" y="1096"/>
                  </a:lnTo>
                  <a:lnTo>
                    <a:pt x="16146" y="263"/>
                  </a:lnTo>
                  <a:cubicBezTo>
                    <a:pt x="16146" y="179"/>
                    <a:pt x="16170" y="84"/>
                    <a:pt x="1620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27"/>
            <p:cNvSpPr/>
            <p:nvPr/>
          </p:nvSpPr>
          <p:spPr>
            <a:xfrm>
              <a:off x="4238325" y="2509150"/>
              <a:ext cx="136050" cy="125500"/>
            </a:xfrm>
            <a:custGeom>
              <a:avLst/>
              <a:gdLst/>
              <a:ahLst/>
              <a:cxnLst/>
              <a:rect l="l" t="t" r="r" b="b"/>
              <a:pathLst>
                <a:path w="5442" h="5020" extrusionOk="0">
                  <a:moveTo>
                    <a:pt x="2687" y="1"/>
                  </a:moveTo>
                  <a:cubicBezTo>
                    <a:pt x="2496" y="1"/>
                    <a:pt x="2302" y="23"/>
                    <a:pt x="2108" y="69"/>
                  </a:cubicBezTo>
                  <a:cubicBezTo>
                    <a:pt x="1953" y="116"/>
                    <a:pt x="1786" y="164"/>
                    <a:pt x="1631" y="235"/>
                  </a:cubicBezTo>
                  <a:cubicBezTo>
                    <a:pt x="1560" y="283"/>
                    <a:pt x="1476" y="307"/>
                    <a:pt x="1393" y="354"/>
                  </a:cubicBezTo>
                  <a:cubicBezTo>
                    <a:pt x="488" y="902"/>
                    <a:pt x="0" y="1998"/>
                    <a:pt x="250" y="3093"/>
                  </a:cubicBezTo>
                  <a:cubicBezTo>
                    <a:pt x="535" y="4252"/>
                    <a:pt x="1557" y="5020"/>
                    <a:pt x="2687" y="5020"/>
                  </a:cubicBezTo>
                  <a:cubicBezTo>
                    <a:pt x="2881" y="5020"/>
                    <a:pt x="3077" y="4997"/>
                    <a:pt x="3274" y="4950"/>
                  </a:cubicBezTo>
                  <a:cubicBezTo>
                    <a:pt x="4620" y="4629"/>
                    <a:pt x="5441" y="3271"/>
                    <a:pt x="5132" y="1938"/>
                  </a:cubicBezTo>
                  <a:cubicBezTo>
                    <a:pt x="5048" y="1533"/>
                    <a:pt x="4846" y="1188"/>
                    <a:pt x="4596" y="890"/>
                  </a:cubicBezTo>
                  <a:cubicBezTo>
                    <a:pt x="4548" y="819"/>
                    <a:pt x="4489" y="759"/>
                    <a:pt x="4417" y="700"/>
                  </a:cubicBezTo>
                  <a:cubicBezTo>
                    <a:pt x="3957" y="258"/>
                    <a:pt x="3340" y="1"/>
                    <a:pt x="26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27"/>
            <p:cNvSpPr/>
            <p:nvPr/>
          </p:nvSpPr>
          <p:spPr>
            <a:xfrm>
              <a:off x="4463650" y="2077450"/>
              <a:ext cx="61025" cy="59300"/>
            </a:xfrm>
            <a:custGeom>
              <a:avLst/>
              <a:gdLst/>
              <a:ahLst/>
              <a:cxnLst/>
              <a:rect l="l" t="t" r="r" b="b"/>
              <a:pathLst>
                <a:path w="2441" h="2372" extrusionOk="0">
                  <a:moveTo>
                    <a:pt x="1220" y="0"/>
                  </a:moveTo>
                  <a:cubicBezTo>
                    <a:pt x="1158" y="0"/>
                    <a:pt x="1097" y="5"/>
                    <a:pt x="1036" y="13"/>
                  </a:cubicBezTo>
                  <a:cubicBezTo>
                    <a:pt x="941" y="37"/>
                    <a:pt x="857" y="61"/>
                    <a:pt x="762" y="96"/>
                  </a:cubicBezTo>
                  <a:cubicBezTo>
                    <a:pt x="524" y="180"/>
                    <a:pt x="334" y="358"/>
                    <a:pt x="203" y="585"/>
                  </a:cubicBezTo>
                  <a:cubicBezTo>
                    <a:pt x="155" y="656"/>
                    <a:pt x="119" y="751"/>
                    <a:pt x="95" y="823"/>
                  </a:cubicBezTo>
                  <a:cubicBezTo>
                    <a:pt x="60" y="906"/>
                    <a:pt x="48" y="1001"/>
                    <a:pt x="36" y="1085"/>
                  </a:cubicBezTo>
                  <a:cubicBezTo>
                    <a:pt x="0" y="1537"/>
                    <a:pt x="214" y="1966"/>
                    <a:pt x="619" y="2204"/>
                  </a:cubicBezTo>
                  <a:cubicBezTo>
                    <a:pt x="809" y="2317"/>
                    <a:pt x="1018" y="2371"/>
                    <a:pt x="1224" y="2371"/>
                  </a:cubicBezTo>
                  <a:cubicBezTo>
                    <a:pt x="1627" y="2371"/>
                    <a:pt x="2022" y="2165"/>
                    <a:pt x="2250" y="1787"/>
                  </a:cubicBezTo>
                  <a:cubicBezTo>
                    <a:pt x="2405" y="1537"/>
                    <a:pt x="2441" y="1239"/>
                    <a:pt x="2405" y="966"/>
                  </a:cubicBezTo>
                  <a:cubicBezTo>
                    <a:pt x="2381" y="882"/>
                    <a:pt x="2358" y="787"/>
                    <a:pt x="2322" y="704"/>
                  </a:cubicBezTo>
                  <a:cubicBezTo>
                    <a:pt x="2203" y="489"/>
                    <a:pt x="2048" y="299"/>
                    <a:pt x="1822" y="168"/>
                  </a:cubicBezTo>
                  <a:cubicBezTo>
                    <a:pt x="1630" y="49"/>
                    <a:pt x="1424" y="0"/>
                    <a:pt x="122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27"/>
            <p:cNvSpPr/>
            <p:nvPr/>
          </p:nvSpPr>
          <p:spPr>
            <a:xfrm>
              <a:off x="4997625" y="2051475"/>
              <a:ext cx="45275" cy="42075"/>
            </a:xfrm>
            <a:custGeom>
              <a:avLst/>
              <a:gdLst/>
              <a:ahLst/>
              <a:cxnLst/>
              <a:rect l="l" t="t" r="r" b="b"/>
              <a:pathLst>
                <a:path w="1811" h="1683" extrusionOk="0">
                  <a:moveTo>
                    <a:pt x="852" y="1"/>
                  </a:moveTo>
                  <a:cubicBezTo>
                    <a:pt x="643" y="1"/>
                    <a:pt x="440" y="79"/>
                    <a:pt x="287" y="219"/>
                  </a:cubicBezTo>
                  <a:cubicBezTo>
                    <a:pt x="227" y="278"/>
                    <a:pt x="180" y="338"/>
                    <a:pt x="132" y="421"/>
                  </a:cubicBezTo>
                  <a:cubicBezTo>
                    <a:pt x="120" y="421"/>
                    <a:pt x="120" y="433"/>
                    <a:pt x="120" y="433"/>
                  </a:cubicBezTo>
                  <a:cubicBezTo>
                    <a:pt x="60" y="516"/>
                    <a:pt x="37" y="624"/>
                    <a:pt x="13" y="731"/>
                  </a:cubicBezTo>
                  <a:cubicBezTo>
                    <a:pt x="1" y="814"/>
                    <a:pt x="13" y="909"/>
                    <a:pt x="25" y="993"/>
                  </a:cubicBezTo>
                  <a:cubicBezTo>
                    <a:pt x="72" y="1219"/>
                    <a:pt x="203" y="1433"/>
                    <a:pt x="430" y="1564"/>
                  </a:cubicBezTo>
                  <a:cubicBezTo>
                    <a:pt x="566" y="1644"/>
                    <a:pt x="716" y="1683"/>
                    <a:pt x="864" y="1683"/>
                  </a:cubicBezTo>
                  <a:cubicBezTo>
                    <a:pt x="1154" y="1683"/>
                    <a:pt x="1435" y="1535"/>
                    <a:pt x="1584" y="1266"/>
                  </a:cubicBezTo>
                  <a:cubicBezTo>
                    <a:pt x="1811" y="874"/>
                    <a:pt x="1680" y="362"/>
                    <a:pt x="1287" y="123"/>
                  </a:cubicBezTo>
                  <a:cubicBezTo>
                    <a:pt x="1149" y="40"/>
                    <a:pt x="999" y="1"/>
                    <a:pt x="8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27"/>
            <p:cNvSpPr/>
            <p:nvPr/>
          </p:nvSpPr>
          <p:spPr>
            <a:xfrm>
              <a:off x="4680925" y="1807100"/>
              <a:ext cx="31875" cy="29875"/>
            </a:xfrm>
            <a:custGeom>
              <a:avLst/>
              <a:gdLst/>
              <a:ahLst/>
              <a:cxnLst/>
              <a:rect l="l" t="t" r="r" b="b"/>
              <a:pathLst>
                <a:path w="1275" h="1195" extrusionOk="0">
                  <a:moveTo>
                    <a:pt x="613" y="1"/>
                  </a:moveTo>
                  <a:cubicBezTo>
                    <a:pt x="553" y="1"/>
                    <a:pt x="494" y="10"/>
                    <a:pt x="441" y="28"/>
                  </a:cubicBezTo>
                  <a:cubicBezTo>
                    <a:pt x="358" y="40"/>
                    <a:pt x="298" y="88"/>
                    <a:pt x="239" y="135"/>
                  </a:cubicBezTo>
                  <a:cubicBezTo>
                    <a:pt x="179" y="171"/>
                    <a:pt x="120" y="231"/>
                    <a:pt x="96" y="314"/>
                  </a:cubicBezTo>
                  <a:cubicBezTo>
                    <a:pt x="96" y="326"/>
                    <a:pt x="84" y="326"/>
                    <a:pt x="84" y="338"/>
                  </a:cubicBezTo>
                  <a:cubicBezTo>
                    <a:pt x="25" y="469"/>
                    <a:pt x="1" y="612"/>
                    <a:pt x="36" y="743"/>
                  </a:cubicBezTo>
                  <a:cubicBezTo>
                    <a:pt x="48" y="826"/>
                    <a:pt x="96" y="909"/>
                    <a:pt x="155" y="981"/>
                  </a:cubicBezTo>
                  <a:cubicBezTo>
                    <a:pt x="203" y="1040"/>
                    <a:pt x="263" y="1076"/>
                    <a:pt x="322" y="1112"/>
                  </a:cubicBezTo>
                  <a:cubicBezTo>
                    <a:pt x="423" y="1167"/>
                    <a:pt x="530" y="1195"/>
                    <a:pt x="634" y="1195"/>
                  </a:cubicBezTo>
                  <a:cubicBezTo>
                    <a:pt x="775" y="1195"/>
                    <a:pt x="910" y="1143"/>
                    <a:pt x="1013" y="1040"/>
                  </a:cubicBezTo>
                  <a:cubicBezTo>
                    <a:pt x="1060" y="993"/>
                    <a:pt x="1096" y="945"/>
                    <a:pt x="1120" y="909"/>
                  </a:cubicBezTo>
                  <a:lnTo>
                    <a:pt x="1168" y="814"/>
                  </a:lnTo>
                  <a:cubicBezTo>
                    <a:pt x="1275" y="540"/>
                    <a:pt x="1168" y="231"/>
                    <a:pt x="917" y="88"/>
                  </a:cubicBezTo>
                  <a:cubicBezTo>
                    <a:pt x="820" y="28"/>
                    <a:pt x="714" y="1"/>
                    <a:pt x="6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27"/>
            <p:cNvSpPr/>
            <p:nvPr/>
          </p:nvSpPr>
          <p:spPr>
            <a:xfrm>
              <a:off x="4217475" y="1692975"/>
              <a:ext cx="32775" cy="29775"/>
            </a:xfrm>
            <a:custGeom>
              <a:avLst/>
              <a:gdLst/>
              <a:ahLst/>
              <a:cxnLst/>
              <a:rect l="l" t="t" r="r" b="b"/>
              <a:pathLst>
                <a:path w="1311" h="1191" extrusionOk="0">
                  <a:moveTo>
                    <a:pt x="667" y="0"/>
                  </a:moveTo>
                  <a:cubicBezTo>
                    <a:pt x="623" y="0"/>
                    <a:pt x="578" y="3"/>
                    <a:pt x="536" y="9"/>
                  </a:cubicBezTo>
                  <a:cubicBezTo>
                    <a:pt x="525" y="9"/>
                    <a:pt x="501" y="21"/>
                    <a:pt x="489" y="21"/>
                  </a:cubicBezTo>
                  <a:cubicBezTo>
                    <a:pt x="405" y="57"/>
                    <a:pt x="322" y="93"/>
                    <a:pt x="263" y="152"/>
                  </a:cubicBezTo>
                  <a:cubicBezTo>
                    <a:pt x="227" y="200"/>
                    <a:pt x="191" y="236"/>
                    <a:pt x="167" y="295"/>
                  </a:cubicBezTo>
                  <a:cubicBezTo>
                    <a:pt x="1" y="569"/>
                    <a:pt x="84" y="950"/>
                    <a:pt x="370" y="1105"/>
                  </a:cubicBezTo>
                  <a:cubicBezTo>
                    <a:pt x="468" y="1164"/>
                    <a:pt x="570" y="1190"/>
                    <a:pt x="672" y="1190"/>
                  </a:cubicBezTo>
                  <a:cubicBezTo>
                    <a:pt x="754" y="1190"/>
                    <a:pt x="837" y="1173"/>
                    <a:pt x="917" y="1140"/>
                  </a:cubicBezTo>
                  <a:cubicBezTo>
                    <a:pt x="1013" y="1105"/>
                    <a:pt x="1084" y="1045"/>
                    <a:pt x="1144" y="986"/>
                  </a:cubicBezTo>
                  <a:cubicBezTo>
                    <a:pt x="1156" y="962"/>
                    <a:pt x="1191" y="926"/>
                    <a:pt x="1203" y="902"/>
                  </a:cubicBezTo>
                  <a:cubicBezTo>
                    <a:pt x="1298" y="736"/>
                    <a:pt x="1310" y="557"/>
                    <a:pt x="1251" y="390"/>
                  </a:cubicBezTo>
                  <a:cubicBezTo>
                    <a:pt x="1215" y="307"/>
                    <a:pt x="1179" y="236"/>
                    <a:pt x="1096" y="176"/>
                  </a:cubicBezTo>
                  <a:cubicBezTo>
                    <a:pt x="1072" y="140"/>
                    <a:pt x="1025" y="116"/>
                    <a:pt x="977" y="81"/>
                  </a:cubicBezTo>
                  <a:cubicBezTo>
                    <a:pt x="917" y="57"/>
                    <a:pt x="858" y="21"/>
                    <a:pt x="798" y="9"/>
                  </a:cubicBezTo>
                  <a:cubicBezTo>
                    <a:pt x="757" y="3"/>
                    <a:pt x="712" y="0"/>
                    <a:pt x="6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27"/>
            <p:cNvSpPr/>
            <p:nvPr/>
          </p:nvSpPr>
          <p:spPr>
            <a:xfrm>
              <a:off x="4181750" y="2480200"/>
              <a:ext cx="48250" cy="41975"/>
            </a:xfrm>
            <a:custGeom>
              <a:avLst/>
              <a:gdLst/>
              <a:ahLst/>
              <a:cxnLst/>
              <a:rect l="l" t="t" r="r" b="b"/>
              <a:pathLst>
                <a:path w="1930" h="1679" extrusionOk="0">
                  <a:moveTo>
                    <a:pt x="951" y="1"/>
                  </a:moveTo>
                  <a:cubicBezTo>
                    <a:pt x="664" y="1"/>
                    <a:pt x="389" y="149"/>
                    <a:pt x="239" y="417"/>
                  </a:cubicBezTo>
                  <a:cubicBezTo>
                    <a:pt x="1" y="810"/>
                    <a:pt x="132" y="1334"/>
                    <a:pt x="537" y="1560"/>
                  </a:cubicBezTo>
                  <a:cubicBezTo>
                    <a:pt x="673" y="1640"/>
                    <a:pt x="822" y="1679"/>
                    <a:pt x="968" y="1679"/>
                  </a:cubicBezTo>
                  <a:cubicBezTo>
                    <a:pt x="1254" y="1679"/>
                    <a:pt x="1530" y="1531"/>
                    <a:pt x="1680" y="1262"/>
                  </a:cubicBezTo>
                  <a:cubicBezTo>
                    <a:pt x="1930" y="870"/>
                    <a:pt x="1799" y="358"/>
                    <a:pt x="1382" y="119"/>
                  </a:cubicBezTo>
                  <a:cubicBezTo>
                    <a:pt x="1246" y="39"/>
                    <a:pt x="1097" y="1"/>
                    <a:pt x="9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27"/>
            <p:cNvSpPr/>
            <p:nvPr/>
          </p:nvSpPr>
          <p:spPr>
            <a:xfrm>
              <a:off x="4137400" y="1857875"/>
              <a:ext cx="38125" cy="33450"/>
            </a:xfrm>
            <a:custGeom>
              <a:avLst/>
              <a:gdLst/>
              <a:ahLst/>
              <a:cxnLst/>
              <a:rect l="l" t="t" r="r" b="b"/>
              <a:pathLst>
                <a:path w="1525" h="1338" extrusionOk="0">
                  <a:moveTo>
                    <a:pt x="772" y="1"/>
                  </a:moveTo>
                  <a:cubicBezTo>
                    <a:pt x="539" y="1"/>
                    <a:pt x="311" y="123"/>
                    <a:pt x="191" y="331"/>
                  </a:cubicBezTo>
                  <a:cubicBezTo>
                    <a:pt x="1" y="640"/>
                    <a:pt x="120" y="1045"/>
                    <a:pt x="418" y="1236"/>
                  </a:cubicBezTo>
                  <a:cubicBezTo>
                    <a:pt x="418" y="1236"/>
                    <a:pt x="430" y="1236"/>
                    <a:pt x="430" y="1260"/>
                  </a:cubicBezTo>
                  <a:cubicBezTo>
                    <a:pt x="489" y="1283"/>
                    <a:pt x="584" y="1319"/>
                    <a:pt x="656" y="1331"/>
                  </a:cubicBezTo>
                  <a:cubicBezTo>
                    <a:pt x="685" y="1335"/>
                    <a:pt x="714" y="1337"/>
                    <a:pt x="743" y="1337"/>
                  </a:cubicBezTo>
                  <a:cubicBezTo>
                    <a:pt x="879" y="1337"/>
                    <a:pt x="1012" y="1293"/>
                    <a:pt x="1120" y="1224"/>
                  </a:cubicBezTo>
                  <a:cubicBezTo>
                    <a:pt x="1192" y="1176"/>
                    <a:pt x="1251" y="1117"/>
                    <a:pt x="1311" y="1045"/>
                  </a:cubicBezTo>
                  <a:cubicBezTo>
                    <a:pt x="1322" y="1033"/>
                    <a:pt x="1322" y="1021"/>
                    <a:pt x="1346" y="998"/>
                  </a:cubicBezTo>
                  <a:cubicBezTo>
                    <a:pt x="1525" y="688"/>
                    <a:pt x="1418" y="271"/>
                    <a:pt x="1108" y="93"/>
                  </a:cubicBezTo>
                  <a:cubicBezTo>
                    <a:pt x="1003" y="30"/>
                    <a:pt x="887" y="1"/>
                    <a:pt x="77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27"/>
            <p:cNvSpPr/>
            <p:nvPr/>
          </p:nvSpPr>
          <p:spPr>
            <a:xfrm>
              <a:off x="4394275" y="1948925"/>
              <a:ext cx="24450" cy="24450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494" y="1"/>
                  </a:moveTo>
                  <a:cubicBezTo>
                    <a:pt x="461" y="1"/>
                    <a:pt x="427" y="4"/>
                    <a:pt x="394" y="11"/>
                  </a:cubicBezTo>
                  <a:cubicBezTo>
                    <a:pt x="334" y="23"/>
                    <a:pt x="275" y="34"/>
                    <a:pt x="239" y="82"/>
                  </a:cubicBezTo>
                  <a:cubicBezTo>
                    <a:pt x="203" y="94"/>
                    <a:pt x="191" y="130"/>
                    <a:pt x="156" y="142"/>
                  </a:cubicBezTo>
                  <a:cubicBezTo>
                    <a:pt x="37" y="261"/>
                    <a:pt x="1" y="427"/>
                    <a:pt x="37" y="594"/>
                  </a:cubicBezTo>
                  <a:cubicBezTo>
                    <a:pt x="61" y="642"/>
                    <a:pt x="72" y="689"/>
                    <a:pt x="96" y="737"/>
                  </a:cubicBezTo>
                  <a:cubicBezTo>
                    <a:pt x="120" y="796"/>
                    <a:pt x="132" y="832"/>
                    <a:pt x="156" y="844"/>
                  </a:cubicBezTo>
                  <a:cubicBezTo>
                    <a:pt x="247" y="928"/>
                    <a:pt x="363" y="978"/>
                    <a:pt x="481" y="978"/>
                  </a:cubicBezTo>
                  <a:cubicBezTo>
                    <a:pt x="548" y="978"/>
                    <a:pt x="615" y="962"/>
                    <a:pt x="680" y="927"/>
                  </a:cubicBezTo>
                  <a:cubicBezTo>
                    <a:pt x="715" y="916"/>
                    <a:pt x="739" y="904"/>
                    <a:pt x="751" y="892"/>
                  </a:cubicBezTo>
                  <a:cubicBezTo>
                    <a:pt x="799" y="856"/>
                    <a:pt x="846" y="808"/>
                    <a:pt x="894" y="749"/>
                  </a:cubicBezTo>
                  <a:cubicBezTo>
                    <a:pt x="953" y="666"/>
                    <a:pt x="977" y="558"/>
                    <a:pt x="965" y="439"/>
                  </a:cubicBezTo>
                  <a:cubicBezTo>
                    <a:pt x="965" y="368"/>
                    <a:pt x="930" y="296"/>
                    <a:pt x="894" y="213"/>
                  </a:cubicBezTo>
                  <a:cubicBezTo>
                    <a:pt x="894" y="201"/>
                    <a:pt x="870" y="201"/>
                    <a:pt x="870" y="189"/>
                  </a:cubicBezTo>
                  <a:cubicBezTo>
                    <a:pt x="773" y="63"/>
                    <a:pt x="637" y="1"/>
                    <a:pt x="4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27"/>
            <p:cNvSpPr/>
            <p:nvPr/>
          </p:nvSpPr>
          <p:spPr>
            <a:xfrm>
              <a:off x="4283550" y="1992300"/>
              <a:ext cx="31000" cy="30675"/>
            </a:xfrm>
            <a:custGeom>
              <a:avLst/>
              <a:gdLst/>
              <a:ahLst/>
              <a:cxnLst/>
              <a:rect l="l" t="t" r="r" b="b"/>
              <a:pathLst>
                <a:path w="1240" h="1227" extrusionOk="0">
                  <a:moveTo>
                    <a:pt x="633" y="0"/>
                  </a:moveTo>
                  <a:cubicBezTo>
                    <a:pt x="500" y="0"/>
                    <a:pt x="370" y="46"/>
                    <a:pt x="263" y="133"/>
                  </a:cubicBezTo>
                  <a:cubicBezTo>
                    <a:pt x="191" y="193"/>
                    <a:pt x="156" y="252"/>
                    <a:pt x="108" y="324"/>
                  </a:cubicBezTo>
                  <a:cubicBezTo>
                    <a:pt x="108" y="347"/>
                    <a:pt x="96" y="359"/>
                    <a:pt x="96" y="359"/>
                  </a:cubicBezTo>
                  <a:cubicBezTo>
                    <a:pt x="1" y="538"/>
                    <a:pt x="1" y="740"/>
                    <a:pt x="96" y="907"/>
                  </a:cubicBezTo>
                  <a:cubicBezTo>
                    <a:pt x="144" y="978"/>
                    <a:pt x="203" y="1062"/>
                    <a:pt x="275" y="1109"/>
                  </a:cubicBezTo>
                  <a:cubicBezTo>
                    <a:pt x="287" y="1133"/>
                    <a:pt x="299" y="1133"/>
                    <a:pt x="322" y="1145"/>
                  </a:cubicBezTo>
                  <a:cubicBezTo>
                    <a:pt x="421" y="1200"/>
                    <a:pt x="527" y="1227"/>
                    <a:pt x="631" y="1227"/>
                  </a:cubicBezTo>
                  <a:cubicBezTo>
                    <a:pt x="842" y="1227"/>
                    <a:pt x="1044" y="1118"/>
                    <a:pt x="1156" y="919"/>
                  </a:cubicBezTo>
                  <a:cubicBezTo>
                    <a:pt x="1191" y="835"/>
                    <a:pt x="1227" y="740"/>
                    <a:pt x="1239" y="657"/>
                  </a:cubicBezTo>
                  <a:cubicBezTo>
                    <a:pt x="1239" y="562"/>
                    <a:pt x="1227" y="478"/>
                    <a:pt x="1191" y="383"/>
                  </a:cubicBezTo>
                  <a:cubicBezTo>
                    <a:pt x="1156" y="264"/>
                    <a:pt x="1061" y="157"/>
                    <a:pt x="941" y="85"/>
                  </a:cubicBezTo>
                  <a:cubicBezTo>
                    <a:pt x="842" y="28"/>
                    <a:pt x="737" y="0"/>
                    <a:pt x="63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8" name="Google Shape;2288;p27"/>
          <p:cNvGrpSpPr/>
          <p:nvPr/>
        </p:nvGrpSpPr>
        <p:grpSpPr>
          <a:xfrm rot="5400000" flipH="1">
            <a:off x="7221312" y="3170518"/>
            <a:ext cx="1807469" cy="1928995"/>
            <a:chOff x="4060900" y="1586625"/>
            <a:chExt cx="982000" cy="1048025"/>
          </a:xfrm>
        </p:grpSpPr>
        <p:sp>
          <p:nvSpPr>
            <p:cNvPr id="2289" name="Google Shape;2289;p27"/>
            <p:cNvSpPr/>
            <p:nvPr/>
          </p:nvSpPr>
          <p:spPr>
            <a:xfrm>
              <a:off x="4535675" y="1586625"/>
              <a:ext cx="155700" cy="223875"/>
            </a:xfrm>
            <a:custGeom>
              <a:avLst/>
              <a:gdLst/>
              <a:ahLst/>
              <a:cxnLst/>
              <a:rect l="l" t="t" r="r" b="b"/>
              <a:pathLst>
                <a:path w="6228" h="8955" extrusionOk="0">
                  <a:moveTo>
                    <a:pt x="0" y="1"/>
                  </a:moveTo>
                  <a:lnTo>
                    <a:pt x="5918" y="8859"/>
                  </a:lnTo>
                  <a:lnTo>
                    <a:pt x="6037" y="8954"/>
                  </a:lnTo>
                  <a:cubicBezTo>
                    <a:pt x="6096" y="8907"/>
                    <a:pt x="6156" y="8871"/>
                    <a:pt x="6227" y="8847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27"/>
            <p:cNvSpPr/>
            <p:nvPr/>
          </p:nvSpPr>
          <p:spPr>
            <a:xfrm>
              <a:off x="4392200" y="1586625"/>
              <a:ext cx="25025" cy="13125"/>
            </a:xfrm>
            <a:custGeom>
              <a:avLst/>
              <a:gdLst/>
              <a:ahLst/>
              <a:cxnLst/>
              <a:rect l="l" t="t" r="r" b="b"/>
              <a:pathLst>
                <a:path w="1001" h="525" extrusionOk="0">
                  <a:moveTo>
                    <a:pt x="525" y="1"/>
                  </a:moveTo>
                  <a:lnTo>
                    <a:pt x="1" y="358"/>
                  </a:lnTo>
                  <a:lnTo>
                    <a:pt x="239" y="525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27"/>
            <p:cNvSpPr/>
            <p:nvPr/>
          </p:nvSpPr>
          <p:spPr>
            <a:xfrm>
              <a:off x="4244875" y="1599725"/>
              <a:ext cx="147950" cy="103625"/>
            </a:xfrm>
            <a:custGeom>
              <a:avLst/>
              <a:gdLst/>
              <a:ahLst/>
              <a:cxnLst/>
              <a:rect l="l" t="t" r="r" b="b"/>
              <a:pathLst>
                <a:path w="5918" h="4145" extrusionOk="0">
                  <a:moveTo>
                    <a:pt x="5679" y="1"/>
                  </a:moveTo>
                  <a:lnTo>
                    <a:pt x="0" y="3918"/>
                  </a:lnTo>
                  <a:cubicBezTo>
                    <a:pt x="60" y="3977"/>
                    <a:pt x="119" y="4049"/>
                    <a:pt x="155" y="4144"/>
                  </a:cubicBezTo>
                  <a:lnTo>
                    <a:pt x="5917" y="179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27"/>
            <p:cNvSpPr/>
            <p:nvPr/>
          </p:nvSpPr>
          <p:spPr>
            <a:xfrm>
              <a:off x="4368975" y="1586625"/>
              <a:ext cx="317625" cy="228925"/>
            </a:xfrm>
            <a:custGeom>
              <a:avLst/>
              <a:gdLst/>
              <a:ahLst/>
              <a:cxnLst/>
              <a:rect l="l" t="t" r="r" b="b"/>
              <a:pathLst>
                <a:path w="12705" h="9157" extrusionOk="0">
                  <a:moveTo>
                    <a:pt x="1" y="1"/>
                  </a:moveTo>
                  <a:lnTo>
                    <a:pt x="715" y="525"/>
                  </a:lnTo>
                  <a:lnTo>
                    <a:pt x="930" y="691"/>
                  </a:lnTo>
                  <a:lnTo>
                    <a:pt x="12538" y="9157"/>
                  </a:lnTo>
                  <a:cubicBezTo>
                    <a:pt x="12538" y="9145"/>
                    <a:pt x="12550" y="9145"/>
                    <a:pt x="12550" y="9133"/>
                  </a:cubicBezTo>
                  <a:cubicBezTo>
                    <a:pt x="12598" y="9050"/>
                    <a:pt x="12645" y="8990"/>
                    <a:pt x="12705" y="8954"/>
                  </a:cubicBezTo>
                  <a:lnTo>
                    <a:pt x="12586" y="8859"/>
                  </a:lnTo>
                  <a:lnTo>
                    <a:pt x="1168" y="525"/>
                  </a:lnTo>
                  <a:lnTo>
                    <a:pt x="930" y="358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27"/>
            <p:cNvSpPr/>
            <p:nvPr/>
          </p:nvSpPr>
          <p:spPr>
            <a:xfrm>
              <a:off x="4224025" y="1586625"/>
              <a:ext cx="14025" cy="106900"/>
            </a:xfrm>
            <a:custGeom>
              <a:avLst/>
              <a:gdLst/>
              <a:ahLst/>
              <a:cxnLst/>
              <a:rect l="l" t="t" r="r" b="b"/>
              <a:pathLst>
                <a:path w="561" h="4276" extrusionOk="0">
                  <a:moveTo>
                    <a:pt x="1" y="1"/>
                  </a:moveTo>
                  <a:lnTo>
                    <a:pt x="286" y="4275"/>
                  </a:lnTo>
                  <a:cubicBezTo>
                    <a:pt x="334" y="4269"/>
                    <a:pt x="379" y="4266"/>
                    <a:pt x="423" y="4266"/>
                  </a:cubicBezTo>
                  <a:cubicBezTo>
                    <a:pt x="468" y="4266"/>
                    <a:pt x="513" y="4269"/>
                    <a:pt x="560" y="4275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27"/>
            <p:cNvSpPr/>
            <p:nvPr/>
          </p:nvSpPr>
          <p:spPr>
            <a:xfrm>
              <a:off x="4149025" y="1586625"/>
              <a:ext cx="80975" cy="110475"/>
            </a:xfrm>
            <a:custGeom>
              <a:avLst/>
              <a:gdLst/>
              <a:ahLst/>
              <a:cxnLst/>
              <a:rect l="l" t="t" r="r" b="b"/>
              <a:pathLst>
                <a:path w="3239" h="4419" extrusionOk="0">
                  <a:moveTo>
                    <a:pt x="0" y="1"/>
                  </a:moveTo>
                  <a:lnTo>
                    <a:pt x="3001" y="4418"/>
                  </a:lnTo>
                  <a:cubicBezTo>
                    <a:pt x="3084" y="4370"/>
                    <a:pt x="3155" y="4323"/>
                    <a:pt x="3239" y="4287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27"/>
            <p:cNvSpPr/>
            <p:nvPr/>
          </p:nvSpPr>
          <p:spPr>
            <a:xfrm>
              <a:off x="4705925" y="1827450"/>
              <a:ext cx="298275" cy="234875"/>
            </a:xfrm>
            <a:custGeom>
              <a:avLst/>
              <a:gdLst/>
              <a:ahLst/>
              <a:cxnLst/>
              <a:rect l="l" t="t" r="r" b="b"/>
              <a:pathLst>
                <a:path w="11931" h="9395" extrusionOk="0">
                  <a:moveTo>
                    <a:pt x="144" y="0"/>
                  </a:moveTo>
                  <a:lnTo>
                    <a:pt x="108" y="95"/>
                  </a:lnTo>
                  <a:cubicBezTo>
                    <a:pt x="96" y="131"/>
                    <a:pt x="48" y="191"/>
                    <a:pt x="1" y="226"/>
                  </a:cubicBezTo>
                  <a:lnTo>
                    <a:pt x="11776" y="9394"/>
                  </a:lnTo>
                  <a:cubicBezTo>
                    <a:pt x="11776" y="9394"/>
                    <a:pt x="11776" y="9382"/>
                    <a:pt x="11788" y="9382"/>
                  </a:cubicBezTo>
                  <a:cubicBezTo>
                    <a:pt x="11836" y="9299"/>
                    <a:pt x="11871" y="9239"/>
                    <a:pt x="11931" y="9180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27"/>
            <p:cNvSpPr/>
            <p:nvPr/>
          </p:nvSpPr>
          <p:spPr>
            <a:xfrm>
              <a:off x="4240700" y="1717600"/>
              <a:ext cx="163125" cy="235475"/>
            </a:xfrm>
            <a:custGeom>
              <a:avLst/>
              <a:gdLst/>
              <a:ahLst/>
              <a:cxnLst/>
              <a:rect l="l" t="t" r="r" b="b"/>
              <a:pathLst>
                <a:path w="6525" h="9419" extrusionOk="0">
                  <a:moveTo>
                    <a:pt x="215" y="1"/>
                  </a:moveTo>
                  <a:cubicBezTo>
                    <a:pt x="155" y="84"/>
                    <a:pt x="84" y="120"/>
                    <a:pt x="0" y="167"/>
                  </a:cubicBezTo>
                  <a:lnTo>
                    <a:pt x="6287" y="9418"/>
                  </a:lnTo>
                  <a:cubicBezTo>
                    <a:pt x="6299" y="9407"/>
                    <a:pt x="6334" y="9383"/>
                    <a:pt x="6358" y="9371"/>
                  </a:cubicBezTo>
                  <a:cubicBezTo>
                    <a:pt x="6418" y="9323"/>
                    <a:pt x="6465" y="9311"/>
                    <a:pt x="6525" y="9287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27"/>
            <p:cNvSpPr/>
            <p:nvPr/>
          </p:nvSpPr>
          <p:spPr>
            <a:xfrm>
              <a:off x="4165400" y="1884000"/>
              <a:ext cx="124725" cy="117300"/>
            </a:xfrm>
            <a:custGeom>
              <a:avLst/>
              <a:gdLst/>
              <a:ahLst/>
              <a:cxnLst/>
              <a:rect l="l" t="t" r="r" b="b"/>
              <a:pathLst>
                <a:path w="4989" h="4692" extrusionOk="0">
                  <a:moveTo>
                    <a:pt x="191" y="0"/>
                  </a:moveTo>
                  <a:cubicBezTo>
                    <a:pt x="143" y="72"/>
                    <a:pt x="72" y="131"/>
                    <a:pt x="0" y="179"/>
                  </a:cubicBezTo>
                  <a:lnTo>
                    <a:pt x="4822" y="4691"/>
                  </a:lnTo>
                  <a:cubicBezTo>
                    <a:pt x="4822" y="4679"/>
                    <a:pt x="4834" y="4656"/>
                    <a:pt x="4834" y="4656"/>
                  </a:cubicBezTo>
                  <a:cubicBezTo>
                    <a:pt x="4882" y="4584"/>
                    <a:pt x="4917" y="4536"/>
                    <a:pt x="4989" y="450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27"/>
            <p:cNvSpPr/>
            <p:nvPr/>
          </p:nvSpPr>
          <p:spPr>
            <a:xfrm>
              <a:off x="4415725" y="1825350"/>
              <a:ext cx="268800" cy="134875"/>
            </a:xfrm>
            <a:custGeom>
              <a:avLst/>
              <a:gdLst/>
              <a:ahLst/>
              <a:cxnLst/>
              <a:rect l="l" t="t" r="r" b="b"/>
              <a:pathLst>
                <a:path w="10752" h="5395" extrusionOk="0">
                  <a:moveTo>
                    <a:pt x="10633" y="1"/>
                  </a:moveTo>
                  <a:lnTo>
                    <a:pt x="0" y="5144"/>
                  </a:lnTo>
                  <a:cubicBezTo>
                    <a:pt x="12" y="5156"/>
                    <a:pt x="12" y="5180"/>
                    <a:pt x="36" y="5180"/>
                  </a:cubicBezTo>
                  <a:cubicBezTo>
                    <a:pt x="72" y="5251"/>
                    <a:pt x="107" y="5323"/>
                    <a:pt x="107" y="5394"/>
                  </a:cubicBezTo>
                  <a:lnTo>
                    <a:pt x="10752" y="239"/>
                  </a:lnTo>
                  <a:cubicBezTo>
                    <a:pt x="10680" y="155"/>
                    <a:pt x="10656" y="84"/>
                    <a:pt x="1063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27"/>
            <p:cNvSpPr/>
            <p:nvPr/>
          </p:nvSpPr>
          <p:spPr>
            <a:xfrm>
              <a:off x="4410950" y="1967925"/>
              <a:ext cx="78325" cy="111950"/>
            </a:xfrm>
            <a:custGeom>
              <a:avLst/>
              <a:gdLst/>
              <a:ahLst/>
              <a:cxnLst/>
              <a:rect l="l" t="t" r="r" b="b"/>
              <a:pathLst>
                <a:path w="3133" h="4478" extrusionOk="0">
                  <a:moveTo>
                    <a:pt x="203" y="1"/>
                  </a:moveTo>
                  <a:cubicBezTo>
                    <a:pt x="179" y="48"/>
                    <a:pt x="132" y="96"/>
                    <a:pt x="72" y="144"/>
                  </a:cubicBezTo>
                  <a:cubicBezTo>
                    <a:pt x="36" y="156"/>
                    <a:pt x="25" y="167"/>
                    <a:pt x="1" y="179"/>
                  </a:cubicBezTo>
                  <a:lnTo>
                    <a:pt x="2870" y="4477"/>
                  </a:lnTo>
                  <a:cubicBezTo>
                    <a:pt x="2965" y="4442"/>
                    <a:pt x="3049" y="4418"/>
                    <a:pt x="3132" y="4394"/>
                  </a:cubicBez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27"/>
            <p:cNvSpPr/>
            <p:nvPr/>
          </p:nvSpPr>
          <p:spPr>
            <a:xfrm>
              <a:off x="4061200" y="212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27"/>
            <p:cNvSpPr/>
            <p:nvPr/>
          </p:nvSpPr>
          <p:spPr>
            <a:xfrm>
              <a:off x="4060900" y="2121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27"/>
            <p:cNvSpPr/>
            <p:nvPr/>
          </p:nvSpPr>
          <p:spPr>
            <a:xfrm>
              <a:off x="4060900" y="212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27"/>
            <p:cNvSpPr/>
            <p:nvPr/>
          </p:nvSpPr>
          <p:spPr>
            <a:xfrm>
              <a:off x="4313325" y="1964350"/>
              <a:ext cx="84550" cy="44675"/>
            </a:xfrm>
            <a:custGeom>
              <a:avLst/>
              <a:gdLst/>
              <a:ahLst/>
              <a:cxnLst/>
              <a:rect l="l" t="t" r="r" b="b"/>
              <a:pathLst>
                <a:path w="3382" h="1787" extrusionOk="0">
                  <a:moveTo>
                    <a:pt x="3263" y="1"/>
                  </a:moveTo>
                  <a:lnTo>
                    <a:pt x="0" y="1513"/>
                  </a:lnTo>
                  <a:cubicBezTo>
                    <a:pt x="48" y="1608"/>
                    <a:pt x="60" y="1703"/>
                    <a:pt x="48" y="1787"/>
                  </a:cubicBezTo>
                  <a:lnTo>
                    <a:pt x="3382" y="227"/>
                  </a:lnTo>
                  <a:cubicBezTo>
                    <a:pt x="3358" y="191"/>
                    <a:pt x="3334" y="179"/>
                    <a:pt x="3322" y="144"/>
                  </a:cubicBezTo>
                  <a:cubicBezTo>
                    <a:pt x="3287" y="108"/>
                    <a:pt x="3263" y="49"/>
                    <a:pt x="32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27"/>
            <p:cNvSpPr/>
            <p:nvPr/>
          </p:nvSpPr>
          <p:spPr>
            <a:xfrm>
              <a:off x="4068650" y="2015250"/>
              <a:ext cx="221775" cy="104225"/>
            </a:xfrm>
            <a:custGeom>
              <a:avLst/>
              <a:gdLst/>
              <a:ahLst/>
              <a:cxnLst/>
              <a:rect l="l" t="t" r="r" b="b"/>
              <a:pathLst>
                <a:path w="8871" h="4169" extrusionOk="0">
                  <a:moveTo>
                    <a:pt x="8692" y="1"/>
                  </a:moveTo>
                  <a:lnTo>
                    <a:pt x="48" y="4049"/>
                  </a:lnTo>
                  <a:lnTo>
                    <a:pt x="1" y="4168"/>
                  </a:lnTo>
                  <a:lnTo>
                    <a:pt x="1" y="4168"/>
                  </a:lnTo>
                  <a:lnTo>
                    <a:pt x="477" y="4144"/>
                  </a:lnTo>
                  <a:lnTo>
                    <a:pt x="8871" y="215"/>
                  </a:lnTo>
                  <a:cubicBezTo>
                    <a:pt x="8787" y="156"/>
                    <a:pt x="8740" y="84"/>
                    <a:pt x="869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27"/>
            <p:cNvSpPr/>
            <p:nvPr/>
          </p:nvSpPr>
          <p:spPr>
            <a:xfrm>
              <a:off x="4060900" y="2122125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36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27"/>
            <p:cNvSpPr/>
            <p:nvPr/>
          </p:nvSpPr>
          <p:spPr>
            <a:xfrm>
              <a:off x="4060900" y="2123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27"/>
            <p:cNvSpPr/>
            <p:nvPr/>
          </p:nvSpPr>
          <p:spPr>
            <a:xfrm>
              <a:off x="4060900" y="212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27"/>
            <p:cNvSpPr/>
            <p:nvPr/>
          </p:nvSpPr>
          <p:spPr>
            <a:xfrm>
              <a:off x="4060900" y="1888450"/>
              <a:ext cx="92900" cy="233400"/>
            </a:xfrm>
            <a:custGeom>
              <a:avLst/>
              <a:gdLst/>
              <a:ahLst/>
              <a:cxnLst/>
              <a:rect l="l" t="t" r="r" b="b"/>
              <a:pathLst>
                <a:path w="3716" h="9336" extrusionOk="0">
                  <a:moveTo>
                    <a:pt x="3466" y="1"/>
                  </a:moveTo>
                  <a:lnTo>
                    <a:pt x="22" y="9278"/>
                  </a:lnTo>
                  <a:lnTo>
                    <a:pt x="37" y="9264"/>
                  </a:lnTo>
                  <a:lnTo>
                    <a:pt x="108" y="9264"/>
                  </a:lnTo>
                  <a:lnTo>
                    <a:pt x="322" y="9240"/>
                  </a:lnTo>
                  <a:lnTo>
                    <a:pt x="370" y="9121"/>
                  </a:lnTo>
                  <a:lnTo>
                    <a:pt x="3716" y="108"/>
                  </a:lnTo>
                  <a:cubicBezTo>
                    <a:pt x="3644" y="84"/>
                    <a:pt x="3549" y="60"/>
                    <a:pt x="3478" y="13"/>
                  </a:cubicBezTo>
                  <a:cubicBezTo>
                    <a:pt x="3478" y="13"/>
                    <a:pt x="3466" y="13"/>
                    <a:pt x="3466" y="1"/>
                  </a:cubicBezTo>
                  <a:close/>
                  <a:moveTo>
                    <a:pt x="22" y="9278"/>
                  </a:moveTo>
                  <a:lnTo>
                    <a:pt x="13" y="9288"/>
                  </a:lnTo>
                  <a:lnTo>
                    <a:pt x="13" y="9300"/>
                  </a:lnTo>
                  <a:cubicBezTo>
                    <a:pt x="13" y="9300"/>
                    <a:pt x="1" y="9323"/>
                    <a:pt x="1" y="9335"/>
                  </a:cubicBezTo>
                  <a:lnTo>
                    <a:pt x="22" y="9278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27"/>
            <p:cNvSpPr/>
            <p:nvPr/>
          </p:nvSpPr>
          <p:spPr>
            <a:xfrm>
              <a:off x="4060900" y="21236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cubicBezTo>
                    <a:pt x="13" y="13"/>
                    <a:pt x="13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4061200" y="2124500"/>
              <a:ext cx="217925" cy="393825"/>
            </a:xfrm>
            <a:custGeom>
              <a:avLst/>
              <a:gdLst/>
              <a:ahLst/>
              <a:cxnLst/>
              <a:rect l="l" t="t" r="r" b="b"/>
              <a:pathLst>
                <a:path w="8717" h="15753" extrusionOk="0">
                  <a:moveTo>
                    <a:pt x="1" y="0"/>
                  </a:moveTo>
                  <a:cubicBezTo>
                    <a:pt x="3" y="8"/>
                    <a:pt x="7" y="15"/>
                    <a:pt x="13" y="22"/>
                  </a:cubicBezTo>
                  <a:lnTo>
                    <a:pt x="13" y="22"/>
                  </a:lnTo>
                  <a:lnTo>
                    <a:pt x="1" y="0"/>
                  </a:lnTo>
                  <a:close/>
                  <a:moveTo>
                    <a:pt x="13" y="22"/>
                  </a:moveTo>
                  <a:lnTo>
                    <a:pt x="8478" y="15752"/>
                  </a:lnTo>
                  <a:cubicBezTo>
                    <a:pt x="8561" y="15717"/>
                    <a:pt x="8633" y="15669"/>
                    <a:pt x="8716" y="15633"/>
                  </a:cubicBezTo>
                  <a:lnTo>
                    <a:pt x="322" y="60"/>
                  </a:lnTo>
                  <a:lnTo>
                    <a:pt x="120" y="72"/>
                  </a:lnTo>
                  <a:cubicBezTo>
                    <a:pt x="73" y="72"/>
                    <a:pt x="33" y="49"/>
                    <a:pt x="13" y="2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4060900" y="2121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4060900" y="21230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4062400" y="2119775"/>
              <a:ext cx="325" cy="275"/>
            </a:xfrm>
            <a:custGeom>
              <a:avLst/>
              <a:gdLst/>
              <a:ahLst/>
              <a:cxnLst/>
              <a:rect l="l" t="t" r="r" b="b"/>
              <a:pathLst>
                <a:path w="13" h="11" extrusionOk="0">
                  <a:moveTo>
                    <a:pt x="12" y="0"/>
                  </a:moveTo>
                  <a:cubicBezTo>
                    <a:pt x="11" y="0"/>
                    <a:pt x="8" y="11"/>
                    <a:pt x="1" y="11"/>
                  </a:cubicBezTo>
                  <a:lnTo>
                    <a:pt x="12" y="11"/>
                  </a:lnTo>
                  <a:cubicBezTo>
                    <a:pt x="12" y="3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4061200" y="21206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cubicBezTo>
                    <a:pt x="1" y="13"/>
                    <a:pt x="1" y="1"/>
                    <a:pt x="1" y="13"/>
                  </a:cubicBez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4062400" y="2120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4063000" y="21194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4348750" y="2085200"/>
              <a:ext cx="488175" cy="446225"/>
            </a:xfrm>
            <a:custGeom>
              <a:avLst/>
              <a:gdLst/>
              <a:ahLst/>
              <a:cxnLst/>
              <a:rect l="l" t="t" r="r" b="b"/>
              <a:pathLst>
                <a:path w="19527" h="17849" extrusionOk="0">
                  <a:moveTo>
                    <a:pt x="19515" y="1"/>
                  </a:moveTo>
                  <a:lnTo>
                    <a:pt x="19217" y="25"/>
                  </a:lnTo>
                  <a:lnTo>
                    <a:pt x="0" y="17658"/>
                  </a:lnTo>
                  <a:cubicBezTo>
                    <a:pt x="60" y="17717"/>
                    <a:pt x="119" y="17777"/>
                    <a:pt x="179" y="17848"/>
                  </a:cubicBezTo>
                  <a:lnTo>
                    <a:pt x="19479" y="144"/>
                  </a:lnTo>
                  <a:cubicBezTo>
                    <a:pt x="19527" y="108"/>
                    <a:pt x="19527" y="48"/>
                    <a:pt x="1951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4521375" y="2069725"/>
              <a:ext cx="477175" cy="31875"/>
            </a:xfrm>
            <a:custGeom>
              <a:avLst/>
              <a:gdLst/>
              <a:ahLst/>
              <a:cxnLst/>
              <a:rect l="l" t="t" r="r" b="b"/>
              <a:pathLst>
                <a:path w="19087" h="1275" extrusionOk="0">
                  <a:moveTo>
                    <a:pt x="19063" y="1"/>
                  </a:moveTo>
                  <a:lnTo>
                    <a:pt x="1" y="1013"/>
                  </a:lnTo>
                  <a:cubicBezTo>
                    <a:pt x="37" y="1096"/>
                    <a:pt x="60" y="1191"/>
                    <a:pt x="72" y="1275"/>
                  </a:cubicBezTo>
                  <a:lnTo>
                    <a:pt x="12324" y="620"/>
                  </a:lnTo>
                  <a:lnTo>
                    <a:pt x="12622" y="608"/>
                  </a:lnTo>
                  <a:lnTo>
                    <a:pt x="19087" y="263"/>
                  </a:lnTo>
                  <a:cubicBezTo>
                    <a:pt x="19063" y="179"/>
                    <a:pt x="19063" y="84"/>
                    <a:pt x="190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4060900" y="2098000"/>
              <a:ext cx="405150" cy="28075"/>
            </a:xfrm>
            <a:custGeom>
              <a:avLst/>
              <a:gdLst/>
              <a:ahLst/>
              <a:cxnLst/>
              <a:rect l="l" t="t" r="r" b="b"/>
              <a:pathLst>
                <a:path w="16206" h="1123" extrusionOk="0">
                  <a:moveTo>
                    <a:pt x="16205" y="1"/>
                  </a:moveTo>
                  <a:lnTo>
                    <a:pt x="799" y="810"/>
                  </a:lnTo>
                  <a:lnTo>
                    <a:pt x="322" y="846"/>
                  </a:lnTo>
                  <a:lnTo>
                    <a:pt x="120" y="858"/>
                  </a:lnTo>
                  <a:lnTo>
                    <a:pt x="72" y="858"/>
                  </a:lnTo>
                  <a:cubicBezTo>
                    <a:pt x="61" y="858"/>
                    <a:pt x="61" y="858"/>
                    <a:pt x="37" y="882"/>
                  </a:cubicBezTo>
                  <a:lnTo>
                    <a:pt x="13" y="906"/>
                  </a:lnTo>
                  <a:lnTo>
                    <a:pt x="13" y="918"/>
                  </a:lnTo>
                  <a:cubicBezTo>
                    <a:pt x="13" y="941"/>
                    <a:pt x="1" y="941"/>
                    <a:pt x="1" y="953"/>
                  </a:cubicBezTo>
                  <a:lnTo>
                    <a:pt x="1" y="977"/>
                  </a:lnTo>
                  <a:lnTo>
                    <a:pt x="1" y="1001"/>
                  </a:lnTo>
                  <a:lnTo>
                    <a:pt x="1" y="1013"/>
                  </a:lnTo>
                  <a:lnTo>
                    <a:pt x="1" y="1025"/>
                  </a:lnTo>
                  <a:cubicBezTo>
                    <a:pt x="22" y="1087"/>
                    <a:pt x="70" y="1122"/>
                    <a:pt x="113" y="1122"/>
                  </a:cubicBezTo>
                  <a:cubicBezTo>
                    <a:pt x="120" y="1122"/>
                    <a:pt x="126" y="1121"/>
                    <a:pt x="132" y="1120"/>
                  </a:cubicBezTo>
                  <a:lnTo>
                    <a:pt x="334" y="1096"/>
                  </a:lnTo>
                  <a:lnTo>
                    <a:pt x="16146" y="263"/>
                  </a:lnTo>
                  <a:cubicBezTo>
                    <a:pt x="16146" y="179"/>
                    <a:pt x="16170" y="84"/>
                    <a:pt x="1620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4238325" y="2509150"/>
              <a:ext cx="136050" cy="125500"/>
            </a:xfrm>
            <a:custGeom>
              <a:avLst/>
              <a:gdLst/>
              <a:ahLst/>
              <a:cxnLst/>
              <a:rect l="l" t="t" r="r" b="b"/>
              <a:pathLst>
                <a:path w="5442" h="5020" extrusionOk="0">
                  <a:moveTo>
                    <a:pt x="2687" y="1"/>
                  </a:moveTo>
                  <a:cubicBezTo>
                    <a:pt x="2496" y="1"/>
                    <a:pt x="2302" y="23"/>
                    <a:pt x="2108" y="69"/>
                  </a:cubicBezTo>
                  <a:cubicBezTo>
                    <a:pt x="1953" y="116"/>
                    <a:pt x="1786" y="164"/>
                    <a:pt x="1631" y="235"/>
                  </a:cubicBezTo>
                  <a:cubicBezTo>
                    <a:pt x="1560" y="283"/>
                    <a:pt x="1476" y="307"/>
                    <a:pt x="1393" y="354"/>
                  </a:cubicBezTo>
                  <a:cubicBezTo>
                    <a:pt x="488" y="902"/>
                    <a:pt x="0" y="1998"/>
                    <a:pt x="250" y="3093"/>
                  </a:cubicBezTo>
                  <a:cubicBezTo>
                    <a:pt x="535" y="4252"/>
                    <a:pt x="1557" y="5020"/>
                    <a:pt x="2687" y="5020"/>
                  </a:cubicBezTo>
                  <a:cubicBezTo>
                    <a:pt x="2881" y="5020"/>
                    <a:pt x="3077" y="4997"/>
                    <a:pt x="3274" y="4950"/>
                  </a:cubicBezTo>
                  <a:cubicBezTo>
                    <a:pt x="4620" y="4629"/>
                    <a:pt x="5441" y="3271"/>
                    <a:pt x="5132" y="1938"/>
                  </a:cubicBezTo>
                  <a:cubicBezTo>
                    <a:pt x="5048" y="1533"/>
                    <a:pt x="4846" y="1188"/>
                    <a:pt x="4596" y="890"/>
                  </a:cubicBezTo>
                  <a:cubicBezTo>
                    <a:pt x="4548" y="819"/>
                    <a:pt x="4489" y="759"/>
                    <a:pt x="4417" y="700"/>
                  </a:cubicBezTo>
                  <a:cubicBezTo>
                    <a:pt x="3957" y="258"/>
                    <a:pt x="3340" y="1"/>
                    <a:pt x="26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4463650" y="2077450"/>
              <a:ext cx="61025" cy="59300"/>
            </a:xfrm>
            <a:custGeom>
              <a:avLst/>
              <a:gdLst/>
              <a:ahLst/>
              <a:cxnLst/>
              <a:rect l="l" t="t" r="r" b="b"/>
              <a:pathLst>
                <a:path w="2441" h="2372" extrusionOk="0">
                  <a:moveTo>
                    <a:pt x="1220" y="0"/>
                  </a:moveTo>
                  <a:cubicBezTo>
                    <a:pt x="1158" y="0"/>
                    <a:pt x="1097" y="5"/>
                    <a:pt x="1036" y="13"/>
                  </a:cubicBezTo>
                  <a:cubicBezTo>
                    <a:pt x="941" y="37"/>
                    <a:pt x="857" y="61"/>
                    <a:pt x="762" y="96"/>
                  </a:cubicBezTo>
                  <a:cubicBezTo>
                    <a:pt x="524" y="180"/>
                    <a:pt x="334" y="358"/>
                    <a:pt x="203" y="585"/>
                  </a:cubicBezTo>
                  <a:cubicBezTo>
                    <a:pt x="155" y="656"/>
                    <a:pt x="119" y="751"/>
                    <a:pt x="95" y="823"/>
                  </a:cubicBezTo>
                  <a:cubicBezTo>
                    <a:pt x="60" y="906"/>
                    <a:pt x="48" y="1001"/>
                    <a:pt x="36" y="1085"/>
                  </a:cubicBezTo>
                  <a:cubicBezTo>
                    <a:pt x="0" y="1537"/>
                    <a:pt x="214" y="1966"/>
                    <a:pt x="619" y="2204"/>
                  </a:cubicBezTo>
                  <a:cubicBezTo>
                    <a:pt x="809" y="2317"/>
                    <a:pt x="1018" y="2371"/>
                    <a:pt x="1224" y="2371"/>
                  </a:cubicBezTo>
                  <a:cubicBezTo>
                    <a:pt x="1627" y="2371"/>
                    <a:pt x="2022" y="2165"/>
                    <a:pt x="2250" y="1787"/>
                  </a:cubicBezTo>
                  <a:cubicBezTo>
                    <a:pt x="2405" y="1537"/>
                    <a:pt x="2441" y="1239"/>
                    <a:pt x="2405" y="966"/>
                  </a:cubicBezTo>
                  <a:cubicBezTo>
                    <a:pt x="2381" y="882"/>
                    <a:pt x="2358" y="787"/>
                    <a:pt x="2322" y="704"/>
                  </a:cubicBezTo>
                  <a:cubicBezTo>
                    <a:pt x="2203" y="489"/>
                    <a:pt x="2048" y="299"/>
                    <a:pt x="1822" y="168"/>
                  </a:cubicBezTo>
                  <a:cubicBezTo>
                    <a:pt x="1630" y="49"/>
                    <a:pt x="1424" y="0"/>
                    <a:pt x="122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4997625" y="2051475"/>
              <a:ext cx="45275" cy="42075"/>
            </a:xfrm>
            <a:custGeom>
              <a:avLst/>
              <a:gdLst/>
              <a:ahLst/>
              <a:cxnLst/>
              <a:rect l="l" t="t" r="r" b="b"/>
              <a:pathLst>
                <a:path w="1811" h="1683" extrusionOk="0">
                  <a:moveTo>
                    <a:pt x="852" y="1"/>
                  </a:moveTo>
                  <a:cubicBezTo>
                    <a:pt x="643" y="1"/>
                    <a:pt x="440" y="79"/>
                    <a:pt x="287" y="219"/>
                  </a:cubicBezTo>
                  <a:cubicBezTo>
                    <a:pt x="227" y="278"/>
                    <a:pt x="180" y="338"/>
                    <a:pt x="132" y="421"/>
                  </a:cubicBezTo>
                  <a:cubicBezTo>
                    <a:pt x="120" y="421"/>
                    <a:pt x="120" y="433"/>
                    <a:pt x="120" y="433"/>
                  </a:cubicBezTo>
                  <a:cubicBezTo>
                    <a:pt x="60" y="516"/>
                    <a:pt x="37" y="624"/>
                    <a:pt x="13" y="731"/>
                  </a:cubicBezTo>
                  <a:cubicBezTo>
                    <a:pt x="1" y="814"/>
                    <a:pt x="13" y="909"/>
                    <a:pt x="25" y="993"/>
                  </a:cubicBezTo>
                  <a:cubicBezTo>
                    <a:pt x="72" y="1219"/>
                    <a:pt x="203" y="1433"/>
                    <a:pt x="430" y="1564"/>
                  </a:cubicBezTo>
                  <a:cubicBezTo>
                    <a:pt x="566" y="1644"/>
                    <a:pt x="716" y="1683"/>
                    <a:pt x="864" y="1683"/>
                  </a:cubicBezTo>
                  <a:cubicBezTo>
                    <a:pt x="1154" y="1683"/>
                    <a:pt x="1435" y="1535"/>
                    <a:pt x="1584" y="1266"/>
                  </a:cubicBezTo>
                  <a:cubicBezTo>
                    <a:pt x="1811" y="874"/>
                    <a:pt x="1680" y="362"/>
                    <a:pt x="1287" y="123"/>
                  </a:cubicBezTo>
                  <a:cubicBezTo>
                    <a:pt x="1149" y="40"/>
                    <a:pt x="999" y="1"/>
                    <a:pt x="8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4680925" y="1807100"/>
              <a:ext cx="31875" cy="29875"/>
            </a:xfrm>
            <a:custGeom>
              <a:avLst/>
              <a:gdLst/>
              <a:ahLst/>
              <a:cxnLst/>
              <a:rect l="l" t="t" r="r" b="b"/>
              <a:pathLst>
                <a:path w="1275" h="1195" extrusionOk="0">
                  <a:moveTo>
                    <a:pt x="613" y="1"/>
                  </a:moveTo>
                  <a:cubicBezTo>
                    <a:pt x="553" y="1"/>
                    <a:pt x="494" y="10"/>
                    <a:pt x="441" y="28"/>
                  </a:cubicBezTo>
                  <a:cubicBezTo>
                    <a:pt x="358" y="40"/>
                    <a:pt x="298" y="88"/>
                    <a:pt x="239" y="135"/>
                  </a:cubicBezTo>
                  <a:cubicBezTo>
                    <a:pt x="179" y="171"/>
                    <a:pt x="120" y="231"/>
                    <a:pt x="96" y="314"/>
                  </a:cubicBezTo>
                  <a:cubicBezTo>
                    <a:pt x="96" y="326"/>
                    <a:pt x="84" y="326"/>
                    <a:pt x="84" y="338"/>
                  </a:cubicBezTo>
                  <a:cubicBezTo>
                    <a:pt x="25" y="469"/>
                    <a:pt x="1" y="612"/>
                    <a:pt x="36" y="743"/>
                  </a:cubicBezTo>
                  <a:cubicBezTo>
                    <a:pt x="48" y="826"/>
                    <a:pt x="96" y="909"/>
                    <a:pt x="155" y="981"/>
                  </a:cubicBezTo>
                  <a:cubicBezTo>
                    <a:pt x="203" y="1040"/>
                    <a:pt x="263" y="1076"/>
                    <a:pt x="322" y="1112"/>
                  </a:cubicBezTo>
                  <a:cubicBezTo>
                    <a:pt x="423" y="1167"/>
                    <a:pt x="530" y="1195"/>
                    <a:pt x="634" y="1195"/>
                  </a:cubicBezTo>
                  <a:cubicBezTo>
                    <a:pt x="775" y="1195"/>
                    <a:pt x="910" y="1143"/>
                    <a:pt x="1013" y="1040"/>
                  </a:cubicBezTo>
                  <a:cubicBezTo>
                    <a:pt x="1060" y="993"/>
                    <a:pt x="1096" y="945"/>
                    <a:pt x="1120" y="909"/>
                  </a:cubicBezTo>
                  <a:lnTo>
                    <a:pt x="1168" y="814"/>
                  </a:lnTo>
                  <a:cubicBezTo>
                    <a:pt x="1275" y="540"/>
                    <a:pt x="1168" y="231"/>
                    <a:pt x="917" y="88"/>
                  </a:cubicBezTo>
                  <a:cubicBezTo>
                    <a:pt x="820" y="28"/>
                    <a:pt x="714" y="1"/>
                    <a:pt x="6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4217475" y="1692975"/>
              <a:ext cx="32775" cy="29775"/>
            </a:xfrm>
            <a:custGeom>
              <a:avLst/>
              <a:gdLst/>
              <a:ahLst/>
              <a:cxnLst/>
              <a:rect l="l" t="t" r="r" b="b"/>
              <a:pathLst>
                <a:path w="1311" h="1191" extrusionOk="0">
                  <a:moveTo>
                    <a:pt x="667" y="0"/>
                  </a:moveTo>
                  <a:cubicBezTo>
                    <a:pt x="623" y="0"/>
                    <a:pt x="578" y="3"/>
                    <a:pt x="536" y="9"/>
                  </a:cubicBezTo>
                  <a:cubicBezTo>
                    <a:pt x="525" y="9"/>
                    <a:pt x="501" y="21"/>
                    <a:pt x="489" y="21"/>
                  </a:cubicBezTo>
                  <a:cubicBezTo>
                    <a:pt x="405" y="57"/>
                    <a:pt x="322" y="93"/>
                    <a:pt x="263" y="152"/>
                  </a:cubicBezTo>
                  <a:cubicBezTo>
                    <a:pt x="227" y="200"/>
                    <a:pt x="191" y="236"/>
                    <a:pt x="167" y="295"/>
                  </a:cubicBezTo>
                  <a:cubicBezTo>
                    <a:pt x="1" y="569"/>
                    <a:pt x="84" y="950"/>
                    <a:pt x="370" y="1105"/>
                  </a:cubicBezTo>
                  <a:cubicBezTo>
                    <a:pt x="468" y="1164"/>
                    <a:pt x="570" y="1190"/>
                    <a:pt x="672" y="1190"/>
                  </a:cubicBezTo>
                  <a:cubicBezTo>
                    <a:pt x="754" y="1190"/>
                    <a:pt x="837" y="1173"/>
                    <a:pt x="917" y="1140"/>
                  </a:cubicBezTo>
                  <a:cubicBezTo>
                    <a:pt x="1013" y="1105"/>
                    <a:pt x="1084" y="1045"/>
                    <a:pt x="1144" y="986"/>
                  </a:cubicBezTo>
                  <a:cubicBezTo>
                    <a:pt x="1156" y="962"/>
                    <a:pt x="1191" y="926"/>
                    <a:pt x="1203" y="902"/>
                  </a:cubicBezTo>
                  <a:cubicBezTo>
                    <a:pt x="1298" y="736"/>
                    <a:pt x="1310" y="557"/>
                    <a:pt x="1251" y="390"/>
                  </a:cubicBezTo>
                  <a:cubicBezTo>
                    <a:pt x="1215" y="307"/>
                    <a:pt x="1179" y="236"/>
                    <a:pt x="1096" y="176"/>
                  </a:cubicBezTo>
                  <a:cubicBezTo>
                    <a:pt x="1072" y="140"/>
                    <a:pt x="1025" y="116"/>
                    <a:pt x="977" y="81"/>
                  </a:cubicBezTo>
                  <a:cubicBezTo>
                    <a:pt x="917" y="57"/>
                    <a:pt x="858" y="21"/>
                    <a:pt x="798" y="9"/>
                  </a:cubicBezTo>
                  <a:cubicBezTo>
                    <a:pt x="757" y="3"/>
                    <a:pt x="712" y="0"/>
                    <a:pt x="6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27"/>
            <p:cNvSpPr/>
            <p:nvPr/>
          </p:nvSpPr>
          <p:spPr>
            <a:xfrm>
              <a:off x="4181750" y="2480200"/>
              <a:ext cx="48250" cy="41975"/>
            </a:xfrm>
            <a:custGeom>
              <a:avLst/>
              <a:gdLst/>
              <a:ahLst/>
              <a:cxnLst/>
              <a:rect l="l" t="t" r="r" b="b"/>
              <a:pathLst>
                <a:path w="1930" h="1679" extrusionOk="0">
                  <a:moveTo>
                    <a:pt x="951" y="1"/>
                  </a:moveTo>
                  <a:cubicBezTo>
                    <a:pt x="664" y="1"/>
                    <a:pt x="389" y="149"/>
                    <a:pt x="239" y="417"/>
                  </a:cubicBezTo>
                  <a:cubicBezTo>
                    <a:pt x="1" y="810"/>
                    <a:pt x="132" y="1334"/>
                    <a:pt x="537" y="1560"/>
                  </a:cubicBezTo>
                  <a:cubicBezTo>
                    <a:pt x="673" y="1640"/>
                    <a:pt x="822" y="1679"/>
                    <a:pt x="968" y="1679"/>
                  </a:cubicBezTo>
                  <a:cubicBezTo>
                    <a:pt x="1254" y="1679"/>
                    <a:pt x="1530" y="1531"/>
                    <a:pt x="1680" y="1262"/>
                  </a:cubicBezTo>
                  <a:cubicBezTo>
                    <a:pt x="1930" y="870"/>
                    <a:pt x="1799" y="358"/>
                    <a:pt x="1382" y="119"/>
                  </a:cubicBezTo>
                  <a:cubicBezTo>
                    <a:pt x="1246" y="39"/>
                    <a:pt x="1097" y="1"/>
                    <a:pt x="9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27"/>
            <p:cNvSpPr/>
            <p:nvPr/>
          </p:nvSpPr>
          <p:spPr>
            <a:xfrm>
              <a:off x="4137400" y="1857875"/>
              <a:ext cx="38125" cy="33450"/>
            </a:xfrm>
            <a:custGeom>
              <a:avLst/>
              <a:gdLst/>
              <a:ahLst/>
              <a:cxnLst/>
              <a:rect l="l" t="t" r="r" b="b"/>
              <a:pathLst>
                <a:path w="1525" h="1338" extrusionOk="0">
                  <a:moveTo>
                    <a:pt x="772" y="1"/>
                  </a:moveTo>
                  <a:cubicBezTo>
                    <a:pt x="539" y="1"/>
                    <a:pt x="311" y="123"/>
                    <a:pt x="191" y="331"/>
                  </a:cubicBezTo>
                  <a:cubicBezTo>
                    <a:pt x="1" y="640"/>
                    <a:pt x="120" y="1045"/>
                    <a:pt x="418" y="1236"/>
                  </a:cubicBezTo>
                  <a:cubicBezTo>
                    <a:pt x="418" y="1236"/>
                    <a:pt x="430" y="1236"/>
                    <a:pt x="430" y="1260"/>
                  </a:cubicBezTo>
                  <a:cubicBezTo>
                    <a:pt x="489" y="1283"/>
                    <a:pt x="584" y="1319"/>
                    <a:pt x="656" y="1331"/>
                  </a:cubicBezTo>
                  <a:cubicBezTo>
                    <a:pt x="685" y="1335"/>
                    <a:pt x="714" y="1337"/>
                    <a:pt x="743" y="1337"/>
                  </a:cubicBezTo>
                  <a:cubicBezTo>
                    <a:pt x="879" y="1337"/>
                    <a:pt x="1012" y="1293"/>
                    <a:pt x="1120" y="1224"/>
                  </a:cubicBezTo>
                  <a:cubicBezTo>
                    <a:pt x="1192" y="1176"/>
                    <a:pt x="1251" y="1117"/>
                    <a:pt x="1311" y="1045"/>
                  </a:cubicBezTo>
                  <a:cubicBezTo>
                    <a:pt x="1322" y="1033"/>
                    <a:pt x="1322" y="1021"/>
                    <a:pt x="1346" y="998"/>
                  </a:cubicBezTo>
                  <a:cubicBezTo>
                    <a:pt x="1525" y="688"/>
                    <a:pt x="1418" y="271"/>
                    <a:pt x="1108" y="93"/>
                  </a:cubicBezTo>
                  <a:cubicBezTo>
                    <a:pt x="1003" y="30"/>
                    <a:pt x="887" y="1"/>
                    <a:pt x="77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27"/>
            <p:cNvSpPr/>
            <p:nvPr/>
          </p:nvSpPr>
          <p:spPr>
            <a:xfrm>
              <a:off x="4394275" y="1948925"/>
              <a:ext cx="24450" cy="24450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494" y="1"/>
                  </a:moveTo>
                  <a:cubicBezTo>
                    <a:pt x="461" y="1"/>
                    <a:pt x="427" y="4"/>
                    <a:pt x="394" y="11"/>
                  </a:cubicBezTo>
                  <a:cubicBezTo>
                    <a:pt x="334" y="23"/>
                    <a:pt x="275" y="34"/>
                    <a:pt x="239" y="82"/>
                  </a:cubicBezTo>
                  <a:cubicBezTo>
                    <a:pt x="203" y="94"/>
                    <a:pt x="191" y="130"/>
                    <a:pt x="156" y="142"/>
                  </a:cubicBezTo>
                  <a:cubicBezTo>
                    <a:pt x="37" y="261"/>
                    <a:pt x="1" y="427"/>
                    <a:pt x="37" y="594"/>
                  </a:cubicBezTo>
                  <a:cubicBezTo>
                    <a:pt x="61" y="642"/>
                    <a:pt x="72" y="689"/>
                    <a:pt x="96" y="737"/>
                  </a:cubicBezTo>
                  <a:cubicBezTo>
                    <a:pt x="120" y="796"/>
                    <a:pt x="132" y="832"/>
                    <a:pt x="156" y="844"/>
                  </a:cubicBezTo>
                  <a:cubicBezTo>
                    <a:pt x="247" y="928"/>
                    <a:pt x="363" y="978"/>
                    <a:pt x="481" y="978"/>
                  </a:cubicBezTo>
                  <a:cubicBezTo>
                    <a:pt x="548" y="978"/>
                    <a:pt x="615" y="962"/>
                    <a:pt x="680" y="927"/>
                  </a:cubicBezTo>
                  <a:cubicBezTo>
                    <a:pt x="715" y="916"/>
                    <a:pt x="739" y="904"/>
                    <a:pt x="751" y="892"/>
                  </a:cubicBezTo>
                  <a:cubicBezTo>
                    <a:pt x="799" y="856"/>
                    <a:pt x="846" y="808"/>
                    <a:pt x="894" y="749"/>
                  </a:cubicBezTo>
                  <a:cubicBezTo>
                    <a:pt x="953" y="666"/>
                    <a:pt x="977" y="558"/>
                    <a:pt x="965" y="439"/>
                  </a:cubicBezTo>
                  <a:cubicBezTo>
                    <a:pt x="965" y="368"/>
                    <a:pt x="930" y="296"/>
                    <a:pt x="894" y="213"/>
                  </a:cubicBezTo>
                  <a:cubicBezTo>
                    <a:pt x="894" y="201"/>
                    <a:pt x="870" y="201"/>
                    <a:pt x="870" y="189"/>
                  </a:cubicBezTo>
                  <a:cubicBezTo>
                    <a:pt x="773" y="63"/>
                    <a:pt x="637" y="1"/>
                    <a:pt x="4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4283550" y="1992300"/>
              <a:ext cx="31000" cy="30675"/>
            </a:xfrm>
            <a:custGeom>
              <a:avLst/>
              <a:gdLst/>
              <a:ahLst/>
              <a:cxnLst/>
              <a:rect l="l" t="t" r="r" b="b"/>
              <a:pathLst>
                <a:path w="1240" h="1227" extrusionOk="0">
                  <a:moveTo>
                    <a:pt x="633" y="0"/>
                  </a:moveTo>
                  <a:cubicBezTo>
                    <a:pt x="500" y="0"/>
                    <a:pt x="370" y="46"/>
                    <a:pt x="263" y="133"/>
                  </a:cubicBezTo>
                  <a:cubicBezTo>
                    <a:pt x="191" y="193"/>
                    <a:pt x="156" y="252"/>
                    <a:pt x="108" y="324"/>
                  </a:cubicBezTo>
                  <a:cubicBezTo>
                    <a:pt x="108" y="347"/>
                    <a:pt x="96" y="359"/>
                    <a:pt x="96" y="359"/>
                  </a:cubicBezTo>
                  <a:cubicBezTo>
                    <a:pt x="1" y="538"/>
                    <a:pt x="1" y="740"/>
                    <a:pt x="96" y="907"/>
                  </a:cubicBezTo>
                  <a:cubicBezTo>
                    <a:pt x="144" y="978"/>
                    <a:pt x="203" y="1062"/>
                    <a:pt x="275" y="1109"/>
                  </a:cubicBezTo>
                  <a:cubicBezTo>
                    <a:pt x="287" y="1133"/>
                    <a:pt x="299" y="1133"/>
                    <a:pt x="322" y="1145"/>
                  </a:cubicBezTo>
                  <a:cubicBezTo>
                    <a:pt x="421" y="1200"/>
                    <a:pt x="527" y="1227"/>
                    <a:pt x="631" y="1227"/>
                  </a:cubicBezTo>
                  <a:cubicBezTo>
                    <a:pt x="842" y="1227"/>
                    <a:pt x="1044" y="1118"/>
                    <a:pt x="1156" y="919"/>
                  </a:cubicBezTo>
                  <a:cubicBezTo>
                    <a:pt x="1191" y="835"/>
                    <a:pt x="1227" y="740"/>
                    <a:pt x="1239" y="657"/>
                  </a:cubicBezTo>
                  <a:cubicBezTo>
                    <a:pt x="1239" y="562"/>
                    <a:pt x="1227" y="478"/>
                    <a:pt x="1191" y="383"/>
                  </a:cubicBezTo>
                  <a:cubicBezTo>
                    <a:pt x="1156" y="264"/>
                    <a:pt x="1061" y="157"/>
                    <a:pt x="941" y="85"/>
                  </a:cubicBezTo>
                  <a:cubicBezTo>
                    <a:pt x="842" y="28"/>
                    <a:pt x="737" y="0"/>
                    <a:pt x="63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9" name="Google Shape;2329;p27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0" name="Google Shape;2330;p27"/>
          <p:cNvSpPr txBox="1">
            <a:spLocks noGrp="1"/>
          </p:cNvSpPr>
          <p:nvPr>
            <p:ph type="title"/>
          </p:nvPr>
        </p:nvSpPr>
        <p:spPr>
          <a:xfrm>
            <a:off x="2036875" y="3100300"/>
            <a:ext cx="50703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31" name="Google Shape;2331;p27"/>
          <p:cNvSpPr txBox="1">
            <a:spLocks noGrp="1"/>
          </p:cNvSpPr>
          <p:nvPr>
            <p:ph type="subTitle" idx="1"/>
          </p:nvPr>
        </p:nvSpPr>
        <p:spPr>
          <a:xfrm>
            <a:off x="1055075" y="1511325"/>
            <a:ext cx="7033800" cy="14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332" name="Google Shape;2332;p27"/>
          <p:cNvGrpSpPr/>
          <p:nvPr/>
        </p:nvGrpSpPr>
        <p:grpSpPr>
          <a:xfrm rot="10800000" flipH="1">
            <a:off x="175" y="-155"/>
            <a:ext cx="4162380" cy="1079126"/>
            <a:chOff x="2582150" y="3714800"/>
            <a:chExt cx="2689050" cy="697200"/>
          </a:xfrm>
        </p:grpSpPr>
        <p:sp>
          <p:nvSpPr>
            <p:cNvPr id="2333" name="Google Shape;2333;p27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27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27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27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27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27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27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27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27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27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27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27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27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27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27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27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27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27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27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27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27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27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27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27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27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27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27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27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27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27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27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27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27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27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27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27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93" name="Google Shape;2393;p27"/>
          <p:cNvGrpSpPr/>
          <p:nvPr/>
        </p:nvGrpSpPr>
        <p:grpSpPr>
          <a:xfrm rot="10800000">
            <a:off x="4981625" y="-155"/>
            <a:ext cx="4162380" cy="1079126"/>
            <a:chOff x="2582150" y="3714800"/>
            <a:chExt cx="2689050" cy="697200"/>
          </a:xfrm>
        </p:grpSpPr>
        <p:sp>
          <p:nvSpPr>
            <p:cNvPr id="2394" name="Google Shape;2394;p27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27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27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27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27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27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27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27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27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27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27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27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27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27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27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27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27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27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27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27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27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27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27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27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27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27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27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27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27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27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27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27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27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27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27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27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27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27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27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27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27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27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27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27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4" name="Google Shape;2454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6" name="Google Shape;2456;p28"/>
          <p:cNvGrpSpPr/>
          <p:nvPr/>
        </p:nvGrpSpPr>
        <p:grpSpPr>
          <a:xfrm flipH="1">
            <a:off x="-167" y="3797070"/>
            <a:ext cx="3253203" cy="1346446"/>
            <a:chOff x="4145150" y="2643900"/>
            <a:chExt cx="1914550" cy="792400"/>
          </a:xfrm>
        </p:grpSpPr>
        <p:sp>
          <p:nvSpPr>
            <p:cNvPr id="2457" name="Google Shape;2457;p28"/>
            <p:cNvSpPr/>
            <p:nvPr/>
          </p:nvSpPr>
          <p:spPr>
            <a:xfrm>
              <a:off x="5202425" y="3311250"/>
              <a:ext cx="149150" cy="50325"/>
            </a:xfrm>
            <a:custGeom>
              <a:avLst/>
              <a:gdLst/>
              <a:ahLst/>
              <a:cxnLst/>
              <a:rect l="l" t="t" r="r" b="b"/>
              <a:pathLst>
                <a:path w="5966" h="2013" extrusionOk="0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104200" y="3285350"/>
              <a:ext cx="91100" cy="31575"/>
            </a:xfrm>
            <a:custGeom>
              <a:avLst/>
              <a:gdLst/>
              <a:ahLst/>
              <a:cxnLst/>
              <a:rect l="l" t="t" r="r" b="b"/>
              <a:pathLst>
                <a:path w="3644" h="1263" extrusionOk="0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098850" y="328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097050" y="32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317625" y="3080875"/>
              <a:ext cx="235450" cy="109550"/>
            </a:xfrm>
            <a:custGeom>
              <a:avLst/>
              <a:gdLst/>
              <a:ahLst/>
              <a:cxnLst/>
              <a:rect l="l" t="t" r="r" b="b"/>
              <a:pathLst>
                <a:path w="9418" h="4382" extrusionOk="0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193500" y="3188625"/>
              <a:ext cx="122950" cy="59850"/>
            </a:xfrm>
            <a:custGeom>
              <a:avLst/>
              <a:gdLst/>
              <a:ahLst/>
              <a:cxnLst/>
              <a:rect l="l" t="t" r="r" b="b"/>
              <a:pathLst>
                <a:path w="4918" h="2394" extrusionOk="0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097050" y="32844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098550" y="3243975"/>
              <a:ext cx="88425" cy="44675"/>
            </a:xfrm>
            <a:custGeom>
              <a:avLst/>
              <a:gdLst/>
              <a:ahLst/>
              <a:cxnLst/>
              <a:rect l="l" t="t" r="r" b="b"/>
              <a:pathLst>
                <a:path w="3537" h="1787" extrusionOk="0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098250" y="32826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097650" y="3283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4158250" y="3228800"/>
              <a:ext cx="79800" cy="113125"/>
            </a:xfrm>
            <a:custGeom>
              <a:avLst/>
              <a:gdLst/>
              <a:ahLst/>
              <a:cxnLst/>
              <a:rect l="l" t="t" r="r" b="b"/>
              <a:pathLst>
                <a:path w="3192" h="4525" extrusionOk="0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4308850" y="3190700"/>
              <a:ext cx="106000" cy="64325"/>
            </a:xfrm>
            <a:custGeom>
              <a:avLst/>
              <a:gdLst/>
              <a:ahLst/>
              <a:cxnLst/>
              <a:rect l="l" t="t" r="r" b="b"/>
              <a:pathLst>
                <a:path w="4240" h="2573" extrusionOk="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4410075" y="3190700"/>
              <a:ext cx="176525" cy="91100"/>
            </a:xfrm>
            <a:custGeom>
              <a:avLst/>
              <a:gdLst/>
              <a:ahLst/>
              <a:cxnLst/>
              <a:rect l="l" t="t" r="r" b="b"/>
              <a:pathLst>
                <a:path w="7061" h="3644" extrusionOk="0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4164500" y="3260350"/>
              <a:ext cx="127725" cy="87525"/>
            </a:xfrm>
            <a:custGeom>
              <a:avLst/>
              <a:gdLst/>
              <a:ahLst/>
              <a:cxnLst/>
              <a:rect l="l" t="t" r="r" b="b"/>
              <a:pathLst>
                <a:path w="5109" h="3501" extrusionOk="0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4228800" y="3220775"/>
              <a:ext cx="61325" cy="41400"/>
            </a:xfrm>
            <a:custGeom>
              <a:avLst/>
              <a:gdLst/>
              <a:ahLst/>
              <a:cxnLst/>
              <a:rect l="l" t="t" r="r" b="b"/>
              <a:pathLst>
                <a:path w="2453" h="1656" extrusionOk="0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4302900" y="3265125"/>
              <a:ext cx="222375" cy="130500"/>
            </a:xfrm>
            <a:custGeom>
              <a:avLst/>
              <a:gdLst/>
              <a:ahLst/>
              <a:cxnLst/>
              <a:rect l="l" t="t" r="r" b="b"/>
              <a:pathLst>
                <a:path w="8895" h="5220" extrusionOk="0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4545500" y="3403525"/>
              <a:ext cx="25325" cy="32475"/>
            </a:xfrm>
            <a:custGeom>
              <a:avLst/>
              <a:gdLst/>
              <a:ahLst/>
              <a:cxnLst/>
              <a:rect l="l" t="t" r="r" b="b"/>
              <a:pathLst>
                <a:path w="1013" h="1299" extrusionOk="0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4592225" y="3007050"/>
              <a:ext cx="130100" cy="268800"/>
            </a:xfrm>
            <a:custGeom>
              <a:avLst/>
              <a:gdLst/>
              <a:ahLst/>
              <a:cxnLst/>
              <a:rect l="l" t="t" r="r" b="b"/>
              <a:pathLst>
                <a:path w="5204" h="10752" extrusionOk="0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4545500" y="3284450"/>
              <a:ext cx="48550" cy="91125"/>
            </a:xfrm>
            <a:custGeom>
              <a:avLst/>
              <a:gdLst/>
              <a:ahLst/>
              <a:cxnLst/>
              <a:rect l="l" t="t" r="r" b="b"/>
              <a:pathLst>
                <a:path w="1942" h="3645" extrusionOk="0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4597575" y="3275225"/>
              <a:ext cx="212850" cy="99450"/>
            </a:xfrm>
            <a:custGeom>
              <a:avLst/>
              <a:gdLst/>
              <a:ahLst/>
              <a:cxnLst/>
              <a:rect l="l" t="t" r="r" b="b"/>
              <a:pathLst>
                <a:path w="8514" h="3978" extrusionOk="0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4838700" y="3381500"/>
              <a:ext cx="124725" cy="54200"/>
            </a:xfrm>
            <a:custGeom>
              <a:avLst/>
              <a:gdLst/>
              <a:ahLst/>
              <a:cxnLst/>
              <a:rect l="l" t="t" r="r" b="b"/>
              <a:pathLst>
                <a:path w="4989" h="2168" extrusionOk="0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4723500" y="3007350"/>
              <a:ext cx="99725" cy="355725"/>
            </a:xfrm>
            <a:custGeom>
              <a:avLst/>
              <a:gdLst/>
              <a:ahLst/>
              <a:cxnLst/>
              <a:rect l="l" t="t" r="r" b="b"/>
              <a:pathLst>
                <a:path w="3989" h="14229" extrusionOk="0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4825300" y="3394600"/>
              <a:ext cx="18475" cy="41100"/>
            </a:xfrm>
            <a:custGeom>
              <a:avLst/>
              <a:gdLst/>
              <a:ahLst/>
              <a:cxnLst/>
              <a:rect l="l" t="t" r="r" b="b"/>
              <a:pathLst>
                <a:path w="739" h="1644" extrusionOk="0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078300" y="3281775"/>
              <a:ext cx="26825" cy="153325"/>
            </a:xfrm>
            <a:custGeom>
              <a:avLst/>
              <a:gdLst/>
              <a:ahLst/>
              <a:cxnLst/>
              <a:rect l="l" t="t" r="r" b="b"/>
              <a:pathLst>
                <a:path w="1073" h="6133" extrusionOk="0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165975" y="3082950"/>
              <a:ext cx="51650" cy="352750"/>
            </a:xfrm>
            <a:custGeom>
              <a:avLst/>
              <a:gdLst/>
              <a:ahLst/>
              <a:cxnLst/>
              <a:rect l="l" t="t" r="r" b="b"/>
              <a:pathLst>
                <a:path w="2066" h="14110" extrusionOk="0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303025" y="3368700"/>
              <a:ext cx="54800" cy="67000"/>
            </a:xfrm>
            <a:custGeom>
              <a:avLst/>
              <a:gdLst/>
              <a:ahLst/>
              <a:cxnLst/>
              <a:rect l="l" t="t" r="r" b="b"/>
              <a:pathLst>
                <a:path w="2192" h="2680" extrusionOk="0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430125" y="3087425"/>
              <a:ext cx="129500" cy="180700"/>
            </a:xfrm>
            <a:custGeom>
              <a:avLst/>
              <a:gdLst/>
              <a:ahLst/>
              <a:cxnLst/>
              <a:rect l="l" t="t" r="r" b="b"/>
              <a:pathLst>
                <a:path w="5180" h="7228" extrusionOk="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365250" y="3269875"/>
              <a:ext cx="63425" cy="84550"/>
            </a:xfrm>
            <a:custGeom>
              <a:avLst/>
              <a:gdLst/>
              <a:ahLst/>
              <a:cxnLst/>
              <a:rect l="l" t="t" r="r" b="b"/>
              <a:pathLst>
                <a:path w="2537" h="3382" extrusionOk="0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372675" y="3356800"/>
              <a:ext cx="248275" cy="56575"/>
            </a:xfrm>
            <a:custGeom>
              <a:avLst/>
              <a:gdLst/>
              <a:ahLst/>
              <a:cxnLst/>
              <a:rect l="l" t="t" r="r" b="b"/>
              <a:pathLst>
                <a:path w="9931" h="2263" extrusionOk="0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718250" y="3230300"/>
              <a:ext cx="86350" cy="88125"/>
            </a:xfrm>
            <a:custGeom>
              <a:avLst/>
              <a:gdLst/>
              <a:ahLst/>
              <a:cxnLst/>
              <a:rect l="l" t="t" r="r" b="b"/>
              <a:pathLst>
                <a:path w="3454" h="3525" extrusionOk="0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808450" y="3104675"/>
              <a:ext cx="128625" cy="124150"/>
            </a:xfrm>
            <a:custGeom>
              <a:avLst/>
              <a:gdLst/>
              <a:ahLst/>
              <a:cxnLst/>
              <a:rect l="l" t="t" r="r" b="b"/>
              <a:pathLst>
                <a:path w="5145" h="4966" extrusionOk="0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622425" y="3317200"/>
              <a:ext cx="94375" cy="92000"/>
            </a:xfrm>
            <a:custGeom>
              <a:avLst/>
              <a:gdLst/>
              <a:ahLst/>
              <a:cxnLst/>
              <a:rect l="l" t="t" r="r" b="b"/>
              <a:pathLst>
                <a:path w="3775" h="3680" extrusionOk="0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28"/>
            <p:cNvSpPr/>
            <p:nvPr/>
          </p:nvSpPr>
          <p:spPr>
            <a:xfrm>
              <a:off x="5166700" y="3082050"/>
              <a:ext cx="498600" cy="354250"/>
            </a:xfrm>
            <a:custGeom>
              <a:avLst/>
              <a:gdLst/>
              <a:ahLst/>
              <a:cxnLst/>
              <a:rect l="l" t="t" r="r" b="b"/>
              <a:pathLst>
                <a:path w="19944" h="14170" extrusionOk="0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28"/>
            <p:cNvSpPr/>
            <p:nvPr/>
          </p:nvSpPr>
          <p:spPr>
            <a:xfrm>
              <a:off x="5558725" y="3064225"/>
              <a:ext cx="8950" cy="4750"/>
            </a:xfrm>
            <a:custGeom>
              <a:avLst/>
              <a:gdLst/>
              <a:ahLst/>
              <a:cxnLst/>
              <a:rect l="l" t="t" r="r" b="b"/>
              <a:pathLst>
                <a:path w="358" h="190" extrusionOk="0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5571525" y="3089200"/>
              <a:ext cx="223250" cy="346500"/>
            </a:xfrm>
            <a:custGeom>
              <a:avLst/>
              <a:gdLst/>
              <a:ahLst/>
              <a:cxnLst/>
              <a:rect l="l" t="t" r="r" b="b"/>
              <a:pathLst>
                <a:path w="8930" h="13860" extrusionOk="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6055500" y="3242800"/>
              <a:ext cx="4200" cy="14900"/>
            </a:xfrm>
            <a:custGeom>
              <a:avLst/>
              <a:gdLst/>
              <a:ahLst/>
              <a:cxnLst/>
              <a:rect l="l" t="t" r="r" b="b"/>
              <a:pathLst>
                <a:path w="168" h="596" extrusionOk="0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5953400" y="3107050"/>
              <a:ext cx="98850" cy="137250"/>
            </a:xfrm>
            <a:custGeom>
              <a:avLst/>
              <a:gdLst/>
              <a:ahLst/>
              <a:cxnLst/>
              <a:rect l="l" t="t" r="r" b="b"/>
              <a:pathLst>
                <a:path w="3954" h="5490" extrusionOk="0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5571825" y="3083850"/>
              <a:ext cx="239625" cy="146475"/>
            </a:xfrm>
            <a:custGeom>
              <a:avLst/>
              <a:gdLst/>
              <a:ahLst/>
              <a:cxnLst/>
              <a:rect l="l" t="t" r="r" b="b"/>
              <a:pathLst>
                <a:path w="9585" h="5859" extrusionOk="0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28"/>
            <p:cNvSpPr/>
            <p:nvPr/>
          </p:nvSpPr>
          <p:spPr>
            <a:xfrm>
              <a:off x="5814100" y="3227900"/>
              <a:ext cx="202450" cy="130700"/>
            </a:xfrm>
            <a:custGeom>
              <a:avLst/>
              <a:gdLst/>
              <a:ahLst/>
              <a:cxnLst/>
              <a:rect l="l" t="t" r="r" b="b"/>
              <a:pathLst>
                <a:path w="8098" h="522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28"/>
            <p:cNvSpPr/>
            <p:nvPr/>
          </p:nvSpPr>
          <p:spPr>
            <a:xfrm>
              <a:off x="5574500" y="3075800"/>
              <a:ext cx="354825" cy="22650"/>
            </a:xfrm>
            <a:custGeom>
              <a:avLst/>
              <a:gdLst/>
              <a:ahLst/>
              <a:cxnLst/>
              <a:rect l="l" t="t" r="r" b="b"/>
              <a:pathLst>
                <a:path w="14193" h="906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5569125" y="2643900"/>
              <a:ext cx="490575" cy="431025"/>
            </a:xfrm>
            <a:custGeom>
              <a:avLst/>
              <a:gdLst/>
              <a:ahLst/>
              <a:cxnLst/>
              <a:rect l="l" t="t" r="r" b="b"/>
              <a:pathLst>
                <a:path w="19623" h="17241" extrusionOk="0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5954000" y="2949300"/>
              <a:ext cx="105100" cy="136050"/>
            </a:xfrm>
            <a:custGeom>
              <a:avLst/>
              <a:gdLst/>
              <a:ahLst/>
              <a:cxnLst/>
              <a:rect l="l" t="t" r="r" b="b"/>
              <a:pathLst>
                <a:path w="4204" h="5442" extrusionOk="0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28"/>
            <p:cNvSpPr/>
            <p:nvPr/>
          </p:nvSpPr>
          <p:spPr>
            <a:xfrm>
              <a:off x="6022475" y="3206175"/>
              <a:ext cx="37225" cy="143500"/>
            </a:xfrm>
            <a:custGeom>
              <a:avLst/>
              <a:gdLst/>
              <a:ahLst/>
              <a:cxnLst/>
              <a:rect l="l" t="t" r="r" b="b"/>
              <a:pathLst>
                <a:path w="1489" h="5740" extrusionOk="0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28"/>
            <p:cNvSpPr/>
            <p:nvPr/>
          </p:nvSpPr>
          <p:spPr>
            <a:xfrm>
              <a:off x="5959075" y="3100225"/>
              <a:ext cx="100625" cy="64900"/>
            </a:xfrm>
            <a:custGeom>
              <a:avLst/>
              <a:gdLst/>
              <a:ahLst/>
              <a:cxnLst/>
              <a:rect l="l" t="t" r="r" b="b"/>
              <a:pathLst>
                <a:path w="4025" h="2596" extrusionOk="0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28"/>
            <p:cNvSpPr/>
            <p:nvPr/>
          </p:nvSpPr>
          <p:spPr>
            <a:xfrm>
              <a:off x="4523175" y="3371975"/>
              <a:ext cx="36625" cy="35750"/>
            </a:xfrm>
            <a:custGeom>
              <a:avLst/>
              <a:gdLst/>
              <a:ahLst/>
              <a:cxnLst/>
              <a:rect l="l" t="t" r="r" b="b"/>
              <a:pathLst>
                <a:path w="1465" h="1430" extrusionOk="0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28"/>
            <p:cNvSpPr/>
            <p:nvPr/>
          </p:nvSpPr>
          <p:spPr>
            <a:xfrm>
              <a:off x="4806850" y="3361225"/>
              <a:ext cx="35725" cy="35175"/>
            </a:xfrm>
            <a:custGeom>
              <a:avLst/>
              <a:gdLst/>
              <a:ahLst/>
              <a:cxnLst/>
              <a:rect l="l" t="t" r="r" b="b"/>
              <a:pathLst>
                <a:path w="1429" h="1407" extrusionOk="0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28"/>
            <p:cNvSpPr/>
            <p:nvPr/>
          </p:nvSpPr>
          <p:spPr>
            <a:xfrm>
              <a:off x="4231475" y="3218375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28"/>
            <p:cNvSpPr/>
            <p:nvPr/>
          </p:nvSpPr>
          <p:spPr>
            <a:xfrm>
              <a:off x="5155100" y="3058225"/>
              <a:ext cx="25325" cy="25050"/>
            </a:xfrm>
            <a:custGeom>
              <a:avLst/>
              <a:gdLst/>
              <a:ahLst/>
              <a:cxnLst/>
              <a:rect l="l" t="t" r="r" b="b"/>
              <a:pathLst>
                <a:path w="1013" h="1002" extrusionOk="0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28"/>
            <p:cNvSpPr/>
            <p:nvPr/>
          </p:nvSpPr>
          <p:spPr>
            <a:xfrm>
              <a:off x="5929000" y="3079000"/>
              <a:ext cx="34850" cy="34325"/>
            </a:xfrm>
            <a:custGeom>
              <a:avLst/>
              <a:gdLst/>
              <a:ahLst/>
              <a:cxnLst/>
              <a:rect l="l" t="t" r="r" b="b"/>
              <a:pathLst>
                <a:path w="1394" h="1373" extrusionOk="0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28"/>
            <p:cNvSpPr/>
            <p:nvPr/>
          </p:nvSpPr>
          <p:spPr>
            <a:xfrm>
              <a:off x="6012050" y="3348375"/>
              <a:ext cx="25625" cy="24275"/>
            </a:xfrm>
            <a:custGeom>
              <a:avLst/>
              <a:gdLst/>
              <a:ahLst/>
              <a:cxnLst/>
              <a:rect l="l" t="t" r="r" b="b"/>
              <a:pathLst>
                <a:path w="1025" h="971" extrusionOk="0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28"/>
            <p:cNvSpPr/>
            <p:nvPr/>
          </p:nvSpPr>
          <p:spPr>
            <a:xfrm>
              <a:off x="5550375" y="3068250"/>
              <a:ext cx="25025" cy="24250"/>
            </a:xfrm>
            <a:custGeom>
              <a:avLst/>
              <a:gdLst/>
              <a:ahLst/>
              <a:cxnLst/>
              <a:rect l="l" t="t" r="r" b="b"/>
              <a:pathLst>
                <a:path w="1001" h="970" extrusionOk="0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28"/>
            <p:cNvSpPr/>
            <p:nvPr/>
          </p:nvSpPr>
          <p:spPr>
            <a:xfrm>
              <a:off x="5349175" y="3348750"/>
              <a:ext cx="25025" cy="24850"/>
            </a:xfrm>
            <a:custGeom>
              <a:avLst/>
              <a:gdLst/>
              <a:ahLst/>
              <a:cxnLst/>
              <a:rect l="l" t="t" r="r" b="b"/>
              <a:pathLst>
                <a:path w="1001" h="994" extrusionOk="0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28"/>
            <p:cNvSpPr/>
            <p:nvPr/>
          </p:nvSpPr>
          <p:spPr>
            <a:xfrm>
              <a:off x="4288925" y="3245425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28"/>
            <p:cNvSpPr/>
            <p:nvPr/>
          </p:nvSpPr>
          <p:spPr>
            <a:xfrm>
              <a:off x="4145150" y="3339825"/>
              <a:ext cx="26225" cy="24750"/>
            </a:xfrm>
            <a:custGeom>
              <a:avLst/>
              <a:gdLst/>
              <a:ahLst/>
              <a:cxnLst/>
              <a:rect l="l" t="t" r="r" b="b"/>
              <a:pathLst>
                <a:path w="1049" h="990" extrusionOk="0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28"/>
            <p:cNvSpPr/>
            <p:nvPr/>
          </p:nvSpPr>
          <p:spPr>
            <a:xfrm>
              <a:off x="4710100" y="2985275"/>
              <a:ext cx="25625" cy="24775"/>
            </a:xfrm>
            <a:custGeom>
              <a:avLst/>
              <a:gdLst/>
              <a:ahLst/>
              <a:cxnLst/>
              <a:rect l="l" t="t" r="r" b="b"/>
              <a:pathLst>
                <a:path w="1025" h="991" extrusionOk="0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28"/>
            <p:cNvSpPr/>
            <p:nvPr/>
          </p:nvSpPr>
          <p:spPr>
            <a:xfrm>
              <a:off x="5801300" y="3226125"/>
              <a:ext cx="14625" cy="14600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28"/>
            <p:cNvSpPr/>
            <p:nvPr/>
          </p:nvSpPr>
          <p:spPr>
            <a:xfrm>
              <a:off x="5918575" y="3299625"/>
              <a:ext cx="14600" cy="14325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28"/>
            <p:cNvSpPr/>
            <p:nvPr/>
          </p:nvSpPr>
          <p:spPr>
            <a:xfrm>
              <a:off x="5332800" y="3319575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28"/>
            <p:cNvSpPr/>
            <p:nvPr/>
          </p:nvSpPr>
          <p:spPr>
            <a:xfrm>
              <a:off x="4583900" y="3272550"/>
              <a:ext cx="14600" cy="14375"/>
            </a:xfrm>
            <a:custGeom>
              <a:avLst/>
              <a:gdLst/>
              <a:ahLst/>
              <a:cxnLst/>
              <a:rect l="l" t="t" r="r" b="b"/>
              <a:pathLst>
                <a:path w="584" h="575" extrusionOk="0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28"/>
            <p:cNvSpPr/>
            <p:nvPr/>
          </p:nvSpPr>
          <p:spPr>
            <a:xfrm>
              <a:off x="5421500" y="3251650"/>
              <a:ext cx="14900" cy="14400"/>
            </a:xfrm>
            <a:custGeom>
              <a:avLst/>
              <a:gdLst/>
              <a:ahLst/>
              <a:cxnLst/>
              <a:rect l="l" t="t" r="r" b="b"/>
              <a:pathLst>
                <a:path w="596" h="576" extrusionOk="0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28"/>
            <p:cNvSpPr/>
            <p:nvPr/>
          </p:nvSpPr>
          <p:spPr>
            <a:xfrm>
              <a:off x="5632525" y="3428525"/>
              <a:ext cx="14025" cy="7175"/>
            </a:xfrm>
            <a:custGeom>
              <a:avLst/>
              <a:gdLst/>
              <a:ahLst/>
              <a:cxnLst/>
              <a:rect l="l" t="t" r="r" b="b"/>
              <a:pathLst>
                <a:path w="561" h="287" extrusionOk="0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28"/>
            <p:cNvSpPr/>
            <p:nvPr/>
          </p:nvSpPr>
          <p:spPr>
            <a:xfrm>
              <a:off x="5338150" y="3193075"/>
              <a:ext cx="14025" cy="14050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9" name="Google Shape;2519;p28"/>
          <p:cNvGrpSpPr/>
          <p:nvPr/>
        </p:nvGrpSpPr>
        <p:grpSpPr>
          <a:xfrm>
            <a:off x="4" y="-33"/>
            <a:ext cx="1262602" cy="2198093"/>
            <a:chOff x="1083450" y="1318750"/>
            <a:chExt cx="624525" cy="1087250"/>
          </a:xfrm>
        </p:grpSpPr>
        <p:sp>
          <p:nvSpPr>
            <p:cNvPr id="2520" name="Google Shape;2520;p28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28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28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28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28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28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28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28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28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28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28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28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28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28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28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28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28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28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28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28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28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28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28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28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7" name="Google Shape;2557;p28"/>
          <p:cNvGrpSpPr/>
          <p:nvPr/>
        </p:nvGrpSpPr>
        <p:grpSpPr>
          <a:xfrm flipH="1">
            <a:off x="7881404" y="-33"/>
            <a:ext cx="1262602" cy="2198093"/>
            <a:chOff x="1083450" y="1318750"/>
            <a:chExt cx="624525" cy="1087250"/>
          </a:xfrm>
        </p:grpSpPr>
        <p:sp>
          <p:nvSpPr>
            <p:cNvPr id="2558" name="Google Shape;2558;p28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28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28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28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28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28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28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28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28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28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28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28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28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28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28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28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28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28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28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28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28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28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28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28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28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28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28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28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28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28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28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28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28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28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28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28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28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5" name="Google Shape;2595;p28"/>
          <p:cNvGrpSpPr/>
          <p:nvPr/>
        </p:nvGrpSpPr>
        <p:grpSpPr>
          <a:xfrm>
            <a:off x="5890659" y="3797009"/>
            <a:ext cx="3253203" cy="1346446"/>
            <a:chOff x="4145150" y="2643900"/>
            <a:chExt cx="1914550" cy="792400"/>
          </a:xfrm>
        </p:grpSpPr>
        <p:sp>
          <p:nvSpPr>
            <p:cNvPr id="2596" name="Google Shape;2596;p28"/>
            <p:cNvSpPr/>
            <p:nvPr/>
          </p:nvSpPr>
          <p:spPr>
            <a:xfrm>
              <a:off x="5202425" y="3311250"/>
              <a:ext cx="149150" cy="50325"/>
            </a:xfrm>
            <a:custGeom>
              <a:avLst/>
              <a:gdLst/>
              <a:ahLst/>
              <a:cxnLst/>
              <a:rect l="l" t="t" r="r" b="b"/>
              <a:pathLst>
                <a:path w="5966" h="2013" extrusionOk="0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28"/>
            <p:cNvSpPr/>
            <p:nvPr/>
          </p:nvSpPr>
          <p:spPr>
            <a:xfrm>
              <a:off x="5104200" y="3285350"/>
              <a:ext cx="91100" cy="31575"/>
            </a:xfrm>
            <a:custGeom>
              <a:avLst/>
              <a:gdLst/>
              <a:ahLst/>
              <a:cxnLst/>
              <a:rect l="l" t="t" r="r" b="b"/>
              <a:pathLst>
                <a:path w="3644" h="1263" extrusionOk="0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28"/>
            <p:cNvSpPr/>
            <p:nvPr/>
          </p:nvSpPr>
          <p:spPr>
            <a:xfrm>
              <a:off x="5098850" y="328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28"/>
            <p:cNvSpPr/>
            <p:nvPr/>
          </p:nvSpPr>
          <p:spPr>
            <a:xfrm>
              <a:off x="5097050" y="32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28"/>
            <p:cNvSpPr/>
            <p:nvPr/>
          </p:nvSpPr>
          <p:spPr>
            <a:xfrm>
              <a:off x="5317625" y="3080875"/>
              <a:ext cx="235450" cy="109550"/>
            </a:xfrm>
            <a:custGeom>
              <a:avLst/>
              <a:gdLst/>
              <a:ahLst/>
              <a:cxnLst/>
              <a:rect l="l" t="t" r="r" b="b"/>
              <a:pathLst>
                <a:path w="9418" h="4382" extrusionOk="0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28"/>
            <p:cNvSpPr/>
            <p:nvPr/>
          </p:nvSpPr>
          <p:spPr>
            <a:xfrm>
              <a:off x="5193500" y="3188625"/>
              <a:ext cx="122950" cy="59850"/>
            </a:xfrm>
            <a:custGeom>
              <a:avLst/>
              <a:gdLst/>
              <a:ahLst/>
              <a:cxnLst/>
              <a:rect l="l" t="t" r="r" b="b"/>
              <a:pathLst>
                <a:path w="4918" h="2394" extrusionOk="0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28"/>
            <p:cNvSpPr/>
            <p:nvPr/>
          </p:nvSpPr>
          <p:spPr>
            <a:xfrm>
              <a:off x="5097050" y="32844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28"/>
            <p:cNvSpPr/>
            <p:nvPr/>
          </p:nvSpPr>
          <p:spPr>
            <a:xfrm>
              <a:off x="5098550" y="3243975"/>
              <a:ext cx="88425" cy="44675"/>
            </a:xfrm>
            <a:custGeom>
              <a:avLst/>
              <a:gdLst/>
              <a:ahLst/>
              <a:cxnLst/>
              <a:rect l="l" t="t" r="r" b="b"/>
              <a:pathLst>
                <a:path w="3537" h="1787" extrusionOk="0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28"/>
            <p:cNvSpPr/>
            <p:nvPr/>
          </p:nvSpPr>
          <p:spPr>
            <a:xfrm>
              <a:off x="5098250" y="32826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28"/>
            <p:cNvSpPr/>
            <p:nvPr/>
          </p:nvSpPr>
          <p:spPr>
            <a:xfrm>
              <a:off x="5097650" y="3283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28"/>
            <p:cNvSpPr/>
            <p:nvPr/>
          </p:nvSpPr>
          <p:spPr>
            <a:xfrm>
              <a:off x="4158250" y="3228800"/>
              <a:ext cx="79800" cy="113125"/>
            </a:xfrm>
            <a:custGeom>
              <a:avLst/>
              <a:gdLst/>
              <a:ahLst/>
              <a:cxnLst/>
              <a:rect l="l" t="t" r="r" b="b"/>
              <a:pathLst>
                <a:path w="3192" h="4525" extrusionOk="0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28"/>
            <p:cNvSpPr/>
            <p:nvPr/>
          </p:nvSpPr>
          <p:spPr>
            <a:xfrm>
              <a:off x="4308850" y="3190700"/>
              <a:ext cx="106000" cy="64325"/>
            </a:xfrm>
            <a:custGeom>
              <a:avLst/>
              <a:gdLst/>
              <a:ahLst/>
              <a:cxnLst/>
              <a:rect l="l" t="t" r="r" b="b"/>
              <a:pathLst>
                <a:path w="4240" h="2573" extrusionOk="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28"/>
            <p:cNvSpPr/>
            <p:nvPr/>
          </p:nvSpPr>
          <p:spPr>
            <a:xfrm>
              <a:off x="4410075" y="3190700"/>
              <a:ext cx="176525" cy="91100"/>
            </a:xfrm>
            <a:custGeom>
              <a:avLst/>
              <a:gdLst/>
              <a:ahLst/>
              <a:cxnLst/>
              <a:rect l="l" t="t" r="r" b="b"/>
              <a:pathLst>
                <a:path w="7061" h="3644" extrusionOk="0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28"/>
            <p:cNvSpPr/>
            <p:nvPr/>
          </p:nvSpPr>
          <p:spPr>
            <a:xfrm>
              <a:off x="4164500" y="3260350"/>
              <a:ext cx="127725" cy="87525"/>
            </a:xfrm>
            <a:custGeom>
              <a:avLst/>
              <a:gdLst/>
              <a:ahLst/>
              <a:cxnLst/>
              <a:rect l="l" t="t" r="r" b="b"/>
              <a:pathLst>
                <a:path w="5109" h="3501" extrusionOk="0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28"/>
            <p:cNvSpPr/>
            <p:nvPr/>
          </p:nvSpPr>
          <p:spPr>
            <a:xfrm>
              <a:off x="4228800" y="3220775"/>
              <a:ext cx="61325" cy="41400"/>
            </a:xfrm>
            <a:custGeom>
              <a:avLst/>
              <a:gdLst/>
              <a:ahLst/>
              <a:cxnLst/>
              <a:rect l="l" t="t" r="r" b="b"/>
              <a:pathLst>
                <a:path w="2453" h="1656" extrusionOk="0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28"/>
            <p:cNvSpPr/>
            <p:nvPr/>
          </p:nvSpPr>
          <p:spPr>
            <a:xfrm>
              <a:off x="4302900" y="3265125"/>
              <a:ext cx="222375" cy="130500"/>
            </a:xfrm>
            <a:custGeom>
              <a:avLst/>
              <a:gdLst/>
              <a:ahLst/>
              <a:cxnLst/>
              <a:rect l="l" t="t" r="r" b="b"/>
              <a:pathLst>
                <a:path w="8895" h="5220" extrusionOk="0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28"/>
            <p:cNvSpPr/>
            <p:nvPr/>
          </p:nvSpPr>
          <p:spPr>
            <a:xfrm>
              <a:off x="4545500" y="3403525"/>
              <a:ext cx="25325" cy="32475"/>
            </a:xfrm>
            <a:custGeom>
              <a:avLst/>
              <a:gdLst/>
              <a:ahLst/>
              <a:cxnLst/>
              <a:rect l="l" t="t" r="r" b="b"/>
              <a:pathLst>
                <a:path w="1013" h="1299" extrusionOk="0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28"/>
            <p:cNvSpPr/>
            <p:nvPr/>
          </p:nvSpPr>
          <p:spPr>
            <a:xfrm>
              <a:off x="4592225" y="3007050"/>
              <a:ext cx="130100" cy="268800"/>
            </a:xfrm>
            <a:custGeom>
              <a:avLst/>
              <a:gdLst/>
              <a:ahLst/>
              <a:cxnLst/>
              <a:rect l="l" t="t" r="r" b="b"/>
              <a:pathLst>
                <a:path w="5204" h="10752" extrusionOk="0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28"/>
            <p:cNvSpPr/>
            <p:nvPr/>
          </p:nvSpPr>
          <p:spPr>
            <a:xfrm>
              <a:off x="4545500" y="3284450"/>
              <a:ext cx="48550" cy="91125"/>
            </a:xfrm>
            <a:custGeom>
              <a:avLst/>
              <a:gdLst/>
              <a:ahLst/>
              <a:cxnLst/>
              <a:rect l="l" t="t" r="r" b="b"/>
              <a:pathLst>
                <a:path w="1942" h="3645" extrusionOk="0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28"/>
            <p:cNvSpPr/>
            <p:nvPr/>
          </p:nvSpPr>
          <p:spPr>
            <a:xfrm>
              <a:off x="4597575" y="3275225"/>
              <a:ext cx="212850" cy="99450"/>
            </a:xfrm>
            <a:custGeom>
              <a:avLst/>
              <a:gdLst/>
              <a:ahLst/>
              <a:cxnLst/>
              <a:rect l="l" t="t" r="r" b="b"/>
              <a:pathLst>
                <a:path w="8514" h="3978" extrusionOk="0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28"/>
            <p:cNvSpPr/>
            <p:nvPr/>
          </p:nvSpPr>
          <p:spPr>
            <a:xfrm>
              <a:off x="4838700" y="3381500"/>
              <a:ext cx="124725" cy="54200"/>
            </a:xfrm>
            <a:custGeom>
              <a:avLst/>
              <a:gdLst/>
              <a:ahLst/>
              <a:cxnLst/>
              <a:rect l="l" t="t" r="r" b="b"/>
              <a:pathLst>
                <a:path w="4989" h="2168" extrusionOk="0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28"/>
            <p:cNvSpPr/>
            <p:nvPr/>
          </p:nvSpPr>
          <p:spPr>
            <a:xfrm>
              <a:off x="4723500" y="3007350"/>
              <a:ext cx="99725" cy="355725"/>
            </a:xfrm>
            <a:custGeom>
              <a:avLst/>
              <a:gdLst/>
              <a:ahLst/>
              <a:cxnLst/>
              <a:rect l="l" t="t" r="r" b="b"/>
              <a:pathLst>
                <a:path w="3989" h="14229" extrusionOk="0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28"/>
            <p:cNvSpPr/>
            <p:nvPr/>
          </p:nvSpPr>
          <p:spPr>
            <a:xfrm>
              <a:off x="4825300" y="3394600"/>
              <a:ext cx="18475" cy="41100"/>
            </a:xfrm>
            <a:custGeom>
              <a:avLst/>
              <a:gdLst/>
              <a:ahLst/>
              <a:cxnLst/>
              <a:rect l="l" t="t" r="r" b="b"/>
              <a:pathLst>
                <a:path w="739" h="1644" extrusionOk="0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28"/>
            <p:cNvSpPr/>
            <p:nvPr/>
          </p:nvSpPr>
          <p:spPr>
            <a:xfrm>
              <a:off x="5078300" y="3281775"/>
              <a:ext cx="26825" cy="153325"/>
            </a:xfrm>
            <a:custGeom>
              <a:avLst/>
              <a:gdLst/>
              <a:ahLst/>
              <a:cxnLst/>
              <a:rect l="l" t="t" r="r" b="b"/>
              <a:pathLst>
                <a:path w="1073" h="6133" extrusionOk="0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28"/>
            <p:cNvSpPr/>
            <p:nvPr/>
          </p:nvSpPr>
          <p:spPr>
            <a:xfrm>
              <a:off x="5165975" y="3082950"/>
              <a:ext cx="51650" cy="352750"/>
            </a:xfrm>
            <a:custGeom>
              <a:avLst/>
              <a:gdLst/>
              <a:ahLst/>
              <a:cxnLst/>
              <a:rect l="l" t="t" r="r" b="b"/>
              <a:pathLst>
                <a:path w="2066" h="14110" extrusionOk="0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28"/>
            <p:cNvSpPr/>
            <p:nvPr/>
          </p:nvSpPr>
          <p:spPr>
            <a:xfrm>
              <a:off x="5303025" y="3368700"/>
              <a:ext cx="54800" cy="67000"/>
            </a:xfrm>
            <a:custGeom>
              <a:avLst/>
              <a:gdLst/>
              <a:ahLst/>
              <a:cxnLst/>
              <a:rect l="l" t="t" r="r" b="b"/>
              <a:pathLst>
                <a:path w="2192" h="2680" extrusionOk="0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28"/>
            <p:cNvSpPr/>
            <p:nvPr/>
          </p:nvSpPr>
          <p:spPr>
            <a:xfrm>
              <a:off x="5430125" y="3087425"/>
              <a:ext cx="129500" cy="180700"/>
            </a:xfrm>
            <a:custGeom>
              <a:avLst/>
              <a:gdLst/>
              <a:ahLst/>
              <a:cxnLst/>
              <a:rect l="l" t="t" r="r" b="b"/>
              <a:pathLst>
                <a:path w="5180" h="7228" extrusionOk="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28"/>
            <p:cNvSpPr/>
            <p:nvPr/>
          </p:nvSpPr>
          <p:spPr>
            <a:xfrm>
              <a:off x="5365250" y="3269875"/>
              <a:ext cx="63425" cy="84550"/>
            </a:xfrm>
            <a:custGeom>
              <a:avLst/>
              <a:gdLst/>
              <a:ahLst/>
              <a:cxnLst/>
              <a:rect l="l" t="t" r="r" b="b"/>
              <a:pathLst>
                <a:path w="2537" h="3382" extrusionOk="0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28"/>
            <p:cNvSpPr/>
            <p:nvPr/>
          </p:nvSpPr>
          <p:spPr>
            <a:xfrm>
              <a:off x="5372675" y="3356800"/>
              <a:ext cx="248275" cy="56575"/>
            </a:xfrm>
            <a:custGeom>
              <a:avLst/>
              <a:gdLst/>
              <a:ahLst/>
              <a:cxnLst/>
              <a:rect l="l" t="t" r="r" b="b"/>
              <a:pathLst>
                <a:path w="9931" h="2263" extrusionOk="0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28"/>
            <p:cNvSpPr/>
            <p:nvPr/>
          </p:nvSpPr>
          <p:spPr>
            <a:xfrm>
              <a:off x="5718250" y="3230300"/>
              <a:ext cx="86350" cy="88125"/>
            </a:xfrm>
            <a:custGeom>
              <a:avLst/>
              <a:gdLst/>
              <a:ahLst/>
              <a:cxnLst/>
              <a:rect l="l" t="t" r="r" b="b"/>
              <a:pathLst>
                <a:path w="3454" h="3525" extrusionOk="0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28"/>
            <p:cNvSpPr/>
            <p:nvPr/>
          </p:nvSpPr>
          <p:spPr>
            <a:xfrm>
              <a:off x="5808450" y="3104675"/>
              <a:ext cx="128625" cy="124150"/>
            </a:xfrm>
            <a:custGeom>
              <a:avLst/>
              <a:gdLst/>
              <a:ahLst/>
              <a:cxnLst/>
              <a:rect l="l" t="t" r="r" b="b"/>
              <a:pathLst>
                <a:path w="5145" h="4966" extrusionOk="0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28"/>
            <p:cNvSpPr/>
            <p:nvPr/>
          </p:nvSpPr>
          <p:spPr>
            <a:xfrm>
              <a:off x="5622425" y="3317200"/>
              <a:ext cx="94375" cy="92000"/>
            </a:xfrm>
            <a:custGeom>
              <a:avLst/>
              <a:gdLst/>
              <a:ahLst/>
              <a:cxnLst/>
              <a:rect l="l" t="t" r="r" b="b"/>
              <a:pathLst>
                <a:path w="3775" h="3680" extrusionOk="0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28"/>
            <p:cNvSpPr/>
            <p:nvPr/>
          </p:nvSpPr>
          <p:spPr>
            <a:xfrm>
              <a:off x="5166700" y="3082050"/>
              <a:ext cx="498600" cy="354250"/>
            </a:xfrm>
            <a:custGeom>
              <a:avLst/>
              <a:gdLst/>
              <a:ahLst/>
              <a:cxnLst/>
              <a:rect l="l" t="t" r="r" b="b"/>
              <a:pathLst>
                <a:path w="19944" h="14170" extrusionOk="0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28"/>
            <p:cNvSpPr/>
            <p:nvPr/>
          </p:nvSpPr>
          <p:spPr>
            <a:xfrm>
              <a:off x="5558725" y="3064225"/>
              <a:ext cx="8950" cy="4750"/>
            </a:xfrm>
            <a:custGeom>
              <a:avLst/>
              <a:gdLst/>
              <a:ahLst/>
              <a:cxnLst/>
              <a:rect l="l" t="t" r="r" b="b"/>
              <a:pathLst>
                <a:path w="358" h="190" extrusionOk="0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28"/>
            <p:cNvSpPr/>
            <p:nvPr/>
          </p:nvSpPr>
          <p:spPr>
            <a:xfrm>
              <a:off x="5571525" y="3089200"/>
              <a:ext cx="223250" cy="346500"/>
            </a:xfrm>
            <a:custGeom>
              <a:avLst/>
              <a:gdLst/>
              <a:ahLst/>
              <a:cxnLst/>
              <a:rect l="l" t="t" r="r" b="b"/>
              <a:pathLst>
                <a:path w="8930" h="13860" extrusionOk="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28"/>
            <p:cNvSpPr/>
            <p:nvPr/>
          </p:nvSpPr>
          <p:spPr>
            <a:xfrm>
              <a:off x="6055500" y="3242800"/>
              <a:ext cx="4200" cy="14900"/>
            </a:xfrm>
            <a:custGeom>
              <a:avLst/>
              <a:gdLst/>
              <a:ahLst/>
              <a:cxnLst/>
              <a:rect l="l" t="t" r="r" b="b"/>
              <a:pathLst>
                <a:path w="168" h="596" extrusionOk="0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28"/>
            <p:cNvSpPr/>
            <p:nvPr/>
          </p:nvSpPr>
          <p:spPr>
            <a:xfrm>
              <a:off x="5953400" y="3107050"/>
              <a:ext cx="98850" cy="137250"/>
            </a:xfrm>
            <a:custGeom>
              <a:avLst/>
              <a:gdLst/>
              <a:ahLst/>
              <a:cxnLst/>
              <a:rect l="l" t="t" r="r" b="b"/>
              <a:pathLst>
                <a:path w="3954" h="5490" extrusionOk="0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28"/>
            <p:cNvSpPr/>
            <p:nvPr/>
          </p:nvSpPr>
          <p:spPr>
            <a:xfrm>
              <a:off x="5571825" y="3083850"/>
              <a:ext cx="239625" cy="146475"/>
            </a:xfrm>
            <a:custGeom>
              <a:avLst/>
              <a:gdLst/>
              <a:ahLst/>
              <a:cxnLst/>
              <a:rect l="l" t="t" r="r" b="b"/>
              <a:pathLst>
                <a:path w="9585" h="5859" extrusionOk="0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28"/>
            <p:cNvSpPr/>
            <p:nvPr/>
          </p:nvSpPr>
          <p:spPr>
            <a:xfrm>
              <a:off x="5814100" y="3227900"/>
              <a:ext cx="202450" cy="130700"/>
            </a:xfrm>
            <a:custGeom>
              <a:avLst/>
              <a:gdLst/>
              <a:ahLst/>
              <a:cxnLst/>
              <a:rect l="l" t="t" r="r" b="b"/>
              <a:pathLst>
                <a:path w="8098" h="522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28"/>
            <p:cNvSpPr/>
            <p:nvPr/>
          </p:nvSpPr>
          <p:spPr>
            <a:xfrm>
              <a:off x="5574500" y="3075800"/>
              <a:ext cx="354825" cy="22650"/>
            </a:xfrm>
            <a:custGeom>
              <a:avLst/>
              <a:gdLst/>
              <a:ahLst/>
              <a:cxnLst/>
              <a:rect l="l" t="t" r="r" b="b"/>
              <a:pathLst>
                <a:path w="14193" h="906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28"/>
            <p:cNvSpPr/>
            <p:nvPr/>
          </p:nvSpPr>
          <p:spPr>
            <a:xfrm>
              <a:off x="5569125" y="2643900"/>
              <a:ext cx="490575" cy="431025"/>
            </a:xfrm>
            <a:custGeom>
              <a:avLst/>
              <a:gdLst/>
              <a:ahLst/>
              <a:cxnLst/>
              <a:rect l="l" t="t" r="r" b="b"/>
              <a:pathLst>
                <a:path w="19623" h="17241" extrusionOk="0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28"/>
            <p:cNvSpPr/>
            <p:nvPr/>
          </p:nvSpPr>
          <p:spPr>
            <a:xfrm>
              <a:off x="5954000" y="2949300"/>
              <a:ext cx="105100" cy="136050"/>
            </a:xfrm>
            <a:custGeom>
              <a:avLst/>
              <a:gdLst/>
              <a:ahLst/>
              <a:cxnLst/>
              <a:rect l="l" t="t" r="r" b="b"/>
              <a:pathLst>
                <a:path w="4204" h="5442" extrusionOk="0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28"/>
            <p:cNvSpPr/>
            <p:nvPr/>
          </p:nvSpPr>
          <p:spPr>
            <a:xfrm>
              <a:off x="6022475" y="3206175"/>
              <a:ext cx="37225" cy="143500"/>
            </a:xfrm>
            <a:custGeom>
              <a:avLst/>
              <a:gdLst/>
              <a:ahLst/>
              <a:cxnLst/>
              <a:rect l="l" t="t" r="r" b="b"/>
              <a:pathLst>
                <a:path w="1489" h="5740" extrusionOk="0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28"/>
            <p:cNvSpPr/>
            <p:nvPr/>
          </p:nvSpPr>
          <p:spPr>
            <a:xfrm>
              <a:off x="5959075" y="3100225"/>
              <a:ext cx="100625" cy="64900"/>
            </a:xfrm>
            <a:custGeom>
              <a:avLst/>
              <a:gdLst/>
              <a:ahLst/>
              <a:cxnLst/>
              <a:rect l="l" t="t" r="r" b="b"/>
              <a:pathLst>
                <a:path w="4025" h="2596" extrusionOk="0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28"/>
            <p:cNvSpPr/>
            <p:nvPr/>
          </p:nvSpPr>
          <p:spPr>
            <a:xfrm>
              <a:off x="4523175" y="3371975"/>
              <a:ext cx="36625" cy="35750"/>
            </a:xfrm>
            <a:custGeom>
              <a:avLst/>
              <a:gdLst/>
              <a:ahLst/>
              <a:cxnLst/>
              <a:rect l="l" t="t" r="r" b="b"/>
              <a:pathLst>
                <a:path w="1465" h="1430" extrusionOk="0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28"/>
            <p:cNvSpPr/>
            <p:nvPr/>
          </p:nvSpPr>
          <p:spPr>
            <a:xfrm>
              <a:off x="4806850" y="3361225"/>
              <a:ext cx="35725" cy="35175"/>
            </a:xfrm>
            <a:custGeom>
              <a:avLst/>
              <a:gdLst/>
              <a:ahLst/>
              <a:cxnLst/>
              <a:rect l="l" t="t" r="r" b="b"/>
              <a:pathLst>
                <a:path w="1429" h="1407" extrusionOk="0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28"/>
            <p:cNvSpPr/>
            <p:nvPr/>
          </p:nvSpPr>
          <p:spPr>
            <a:xfrm>
              <a:off x="4231475" y="3218375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28"/>
            <p:cNvSpPr/>
            <p:nvPr/>
          </p:nvSpPr>
          <p:spPr>
            <a:xfrm>
              <a:off x="5155100" y="3058225"/>
              <a:ext cx="25325" cy="25050"/>
            </a:xfrm>
            <a:custGeom>
              <a:avLst/>
              <a:gdLst/>
              <a:ahLst/>
              <a:cxnLst/>
              <a:rect l="l" t="t" r="r" b="b"/>
              <a:pathLst>
                <a:path w="1013" h="1002" extrusionOk="0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28"/>
            <p:cNvSpPr/>
            <p:nvPr/>
          </p:nvSpPr>
          <p:spPr>
            <a:xfrm>
              <a:off x="5929000" y="3079000"/>
              <a:ext cx="34850" cy="34325"/>
            </a:xfrm>
            <a:custGeom>
              <a:avLst/>
              <a:gdLst/>
              <a:ahLst/>
              <a:cxnLst/>
              <a:rect l="l" t="t" r="r" b="b"/>
              <a:pathLst>
                <a:path w="1394" h="1373" extrusionOk="0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28"/>
            <p:cNvSpPr/>
            <p:nvPr/>
          </p:nvSpPr>
          <p:spPr>
            <a:xfrm>
              <a:off x="6012050" y="3348375"/>
              <a:ext cx="25625" cy="24275"/>
            </a:xfrm>
            <a:custGeom>
              <a:avLst/>
              <a:gdLst/>
              <a:ahLst/>
              <a:cxnLst/>
              <a:rect l="l" t="t" r="r" b="b"/>
              <a:pathLst>
                <a:path w="1025" h="971" extrusionOk="0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28"/>
            <p:cNvSpPr/>
            <p:nvPr/>
          </p:nvSpPr>
          <p:spPr>
            <a:xfrm>
              <a:off x="5550375" y="3068250"/>
              <a:ext cx="25025" cy="24250"/>
            </a:xfrm>
            <a:custGeom>
              <a:avLst/>
              <a:gdLst/>
              <a:ahLst/>
              <a:cxnLst/>
              <a:rect l="l" t="t" r="r" b="b"/>
              <a:pathLst>
                <a:path w="1001" h="970" extrusionOk="0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28"/>
            <p:cNvSpPr/>
            <p:nvPr/>
          </p:nvSpPr>
          <p:spPr>
            <a:xfrm>
              <a:off x="5349175" y="3348750"/>
              <a:ext cx="25025" cy="24850"/>
            </a:xfrm>
            <a:custGeom>
              <a:avLst/>
              <a:gdLst/>
              <a:ahLst/>
              <a:cxnLst/>
              <a:rect l="l" t="t" r="r" b="b"/>
              <a:pathLst>
                <a:path w="1001" h="994" extrusionOk="0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28"/>
            <p:cNvSpPr/>
            <p:nvPr/>
          </p:nvSpPr>
          <p:spPr>
            <a:xfrm>
              <a:off x="4288925" y="3245425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28"/>
            <p:cNvSpPr/>
            <p:nvPr/>
          </p:nvSpPr>
          <p:spPr>
            <a:xfrm>
              <a:off x="4145150" y="3339825"/>
              <a:ext cx="26225" cy="24750"/>
            </a:xfrm>
            <a:custGeom>
              <a:avLst/>
              <a:gdLst/>
              <a:ahLst/>
              <a:cxnLst/>
              <a:rect l="l" t="t" r="r" b="b"/>
              <a:pathLst>
                <a:path w="1049" h="990" extrusionOk="0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28"/>
            <p:cNvSpPr/>
            <p:nvPr/>
          </p:nvSpPr>
          <p:spPr>
            <a:xfrm>
              <a:off x="4710100" y="2985275"/>
              <a:ext cx="25625" cy="24775"/>
            </a:xfrm>
            <a:custGeom>
              <a:avLst/>
              <a:gdLst/>
              <a:ahLst/>
              <a:cxnLst/>
              <a:rect l="l" t="t" r="r" b="b"/>
              <a:pathLst>
                <a:path w="1025" h="991" extrusionOk="0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28"/>
            <p:cNvSpPr/>
            <p:nvPr/>
          </p:nvSpPr>
          <p:spPr>
            <a:xfrm>
              <a:off x="5801300" y="3226125"/>
              <a:ext cx="14625" cy="14600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28"/>
            <p:cNvSpPr/>
            <p:nvPr/>
          </p:nvSpPr>
          <p:spPr>
            <a:xfrm>
              <a:off x="5918575" y="3299625"/>
              <a:ext cx="14600" cy="14325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28"/>
            <p:cNvSpPr/>
            <p:nvPr/>
          </p:nvSpPr>
          <p:spPr>
            <a:xfrm>
              <a:off x="5332800" y="3319575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28"/>
            <p:cNvSpPr/>
            <p:nvPr/>
          </p:nvSpPr>
          <p:spPr>
            <a:xfrm>
              <a:off x="4583900" y="3272550"/>
              <a:ext cx="14600" cy="14375"/>
            </a:xfrm>
            <a:custGeom>
              <a:avLst/>
              <a:gdLst/>
              <a:ahLst/>
              <a:cxnLst/>
              <a:rect l="l" t="t" r="r" b="b"/>
              <a:pathLst>
                <a:path w="584" h="575" extrusionOk="0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28"/>
            <p:cNvSpPr/>
            <p:nvPr/>
          </p:nvSpPr>
          <p:spPr>
            <a:xfrm>
              <a:off x="5421500" y="3251650"/>
              <a:ext cx="14900" cy="14400"/>
            </a:xfrm>
            <a:custGeom>
              <a:avLst/>
              <a:gdLst/>
              <a:ahLst/>
              <a:cxnLst/>
              <a:rect l="l" t="t" r="r" b="b"/>
              <a:pathLst>
                <a:path w="596" h="576" extrusionOk="0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28"/>
            <p:cNvSpPr/>
            <p:nvPr/>
          </p:nvSpPr>
          <p:spPr>
            <a:xfrm>
              <a:off x="5632525" y="3428525"/>
              <a:ext cx="14025" cy="7175"/>
            </a:xfrm>
            <a:custGeom>
              <a:avLst/>
              <a:gdLst/>
              <a:ahLst/>
              <a:cxnLst/>
              <a:rect l="l" t="t" r="r" b="b"/>
              <a:pathLst>
                <a:path w="561" h="287" extrusionOk="0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28"/>
            <p:cNvSpPr/>
            <p:nvPr/>
          </p:nvSpPr>
          <p:spPr>
            <a:xfrm>
              <a:off x="5338150" y="3193075"/>
              <a:ext cx="14025" cy="14050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58" name="Google Shape;2658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59" name="Google Shape;2659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2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1" name="Google Shape;2661;p29"/>
          <p:cNvGrpSpPr/>
          <p:nvPr/>
        </p:nvGrpSpPr>
        <p:grpSpPr>
          <a:xfrm rot="-5400000" flipH="1">
            <a:off x="6004605" y="2028406"/>
            <a:ext cx="1834029" cy="4444824"/>
            <a:chOff x="5728375" y="1492875"/>
            <a:chExt cx="1308525" cy="3171250"/>
          </a:xfrm>
        </p:grpSpPr>
        <p:sp>
          <p:nvSpPr>
            <p:cNvPr id="2662" name="Google Shape;2662;p29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29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29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29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29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29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29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29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29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29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29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w="120000"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29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29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29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29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29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29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29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29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29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29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29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29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29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29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29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29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29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29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29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29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29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29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29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29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29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29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29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29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29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29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29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29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29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29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29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29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29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29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29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29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29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29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29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29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29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29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29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29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29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29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29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29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29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29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29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29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29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29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29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29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29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29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29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29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7" name="Google Shape;2737;p29"/>
          <p:cNvGrpSpPr/>
          <p:nvPr/>
        </p:nvGrpSpPr>
        <p:grpSpPr>
          <a:xfrm rot="5400000" flipH="1">
            <a:off x="1305405" y="-1305407"/>
            <a:ext cx="1834029" cy="4444824"/>
            <a:chOff x="5728375" y="1492875"/>
            <a:chExt cx="1308525" cy="3171250"/>
          </a:xfrm>
        </p:grpSpPr>
        <p:sp>
          <p:nvSpPr>
            <p:cNvPr id="2738" name="Google Shape;2738;p29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29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29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29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29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29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29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29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29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29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29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w="120000"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29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29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29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29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29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29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29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29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29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29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29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29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29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29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29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29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29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29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29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29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29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29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29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29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29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29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29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29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29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29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29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29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29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29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29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29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29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29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29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29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29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29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29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29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29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29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29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29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29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29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29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29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29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29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29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29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29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29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29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29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29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29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29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29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3" name="Google Shape;2813;p29"/>
          <p:cNvSpPr txBox="1">
            <a:spLocks noGrp="1"/>
          </p:cNvSpPr>
          <p:nvPr>
            <p:ph type="title"/>
          </p:nvPr>
        </p:nvSpPr>
        <p:spPr>
          <a:xfrm>
            <a:off x="720000" y="1642350"/>
            <a:ext cx="348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14" name="Google Shape;2814;p29"/>
          <p:cNvSpPr txBox="1">
            <a:spLocks noGrp="1"/>
          </p:cNvSpPr>
          <p:nvPr>
            <p:ph type="subTitle" idx="1"/>
          </p:nvPr>
        </p:nvSpPr>
        <p:spPr>
          <a:xfrm>
            <a:off x="720000" y="2215050"/>
            <a:ext cx="3487200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15" name="Google Shape;2815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12"/>
          <p:cNvGrpSpPr/>
          <p:nvPr/>
        </p:nvGrpSpPr>
        <p:grpSpPr>
          <a:xfrm rot="10800000">
            <a:off x="-1" y="10"/>
            <a:ext cx="1171716" cy="1393322"/>
            <a:chOff x="3048875" y="2669025"/>
            <a:chExt cx="504550" cy="599975"/>
          </a:xfrm>
        </p:grpSpPr>
        <p:sp>
          <p:nvSpPr>
            <p:cNvPr id="179" name="Google Shape;179;p12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p12"/>
          <p:cNvGrpSpPr/>
          <p:nvPr/>
        </p:nvGrpSpPr>
        <p:grpSpPr>
          <a:xfrm rot="10800000" flipH="1">
            <a:off x="7972274" y="10"/>
            <a:ext cx="1171716" cy="1393322"/>
            <a:chOff x="3048875" y="2669025"/>
            <a:chExt cx="504550" cy="599975"/>
          </a:xfrm>
        </p:grpSpPr>
        <p:sp>
          <p:nvSpPr>
            <p:cNvPr id="202" name="Google Shape;202;p12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2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2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2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2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2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2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2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" name="Google Shape;224;p12"/>
          <p:cNvGrpSpPr/>
          <p:nvPr/>
        </p:nvGrpSpPr>
        <p:grpSpPr>
          <a:xfrm>
            <a:off x="6003287" y="4124970"/>
            <a:ext cx="3140701" cy="1018438"/>
            <a:chOff x="800100" y="2815500"/>
            <a:chExt cx="1339775" cy="434450"/>
          </a:xfrm>
        </p:grpSpPr>
        <p:sp>
          <p:nvSpPr>
            <p:cNvPr id="225" name="Google Shape;225;p12"/>
            <p:cNvSpPr/>
            <p:nvPr/>
          </p:nvSpPr>
          <p:spPr>
            <a:xfrm>
              <a:off x="1376350" y="3185050"/>
              <a:ext cx="122650" cy="64600"/>
            </a:xfrm>
            <a:custGeom>
              <a:avLst/>
              <a:gdLst/>
              <a:ahLst/>
              <a:cxnLst/>
              <a:rect l="l" t="t" r="r" b="b"/>
              <a:pathLst>
                <a:path w="4906" h="2584" extrusionOk="0">
                  <a:moveTo>
                    <a:pt x="4775" y="0"/>
                  </a:moveTo>
                  <a:lnTo>
                    <a:pt x="1" y="2489"/>
                  </a:lnTo>
                  <a:lnTo>
                    <a:pt x="1" y="2584"/>
                  </a:lnTo>
                  <a:lnTo>
                    <a:pt x="393" y="2584"/>
                  </a:lnTo>
                  <a:lnTo>
                    <a:pt x="4906" y="238"/>
                  </a:lnTo>
                  <a:cubicBezTo>
                    <a:pt x="4834" y="179"/>
                    <a:pt x="4787" y="96"/>
                    <a:pt x="477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800100" y="2952275"/>
              <a:ext cx="104775" cy="297100"/>
            </a:xfrm>
            <a:custGeom>
              <a:avLst/>
              <a:gdLst/>
              <a:ahLst/>
              <a:cxnLst/>
              <a:rect l="l" t="t" r="r" b="b"/>
              <a:pathLst>
                <a:path w="4191" h="11884" extrusionOk="0">
                  <a:moveTo>
                    <a:pt x="3929" y="1"/>
                  </a:moveTo>
                  <a:lnTo>
                    <a:pt x="0" y="11883"/>
                  </a:lnTo>
                  <a:lnTo>
                    <a:pt x="274" y="11883"/>
                  </a:lnTo>
                  <a:lnTo>
                    <a:pt x="4191" y="24"/>
                  </a:lnTo>
                  <a:lnTo>
                    <a:pt x="4191" y="24"/>
                  </a:lnTo>
                  <a:cubicBezTo>
                    <a:pt x="4167" y="48"/>
                    <a:pt x="4131" y="60"/>
                    <a:pt x="4108" y="60"/>
                  </a:cubicBezTo>
                  <a:cubicBezTo>
                    <a:pt x="4096" y="62"/>
                    <a:pt x="4086" y="63"/>
                    <a:pt x="4075" y="63"/>
                  </a:cubicBezTo>
                  <a:cubicBezTo>
                    <a:pt x="4009" y="63"/>
                    <a:pt x="3960" y="32"/>
                    <a:pt x="3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904875" y="2946325"/>
              <a:ext cx="142600" cy="33075"/>
            </a:xfrm>
            <a:custGeom>
              <a:avLst/>
              <a:gdLst/>
              <a:ahLst/>
              <a:cxnLst/>
              <a:rect l="l" t="t" r="r" b="b"/>
              <a:pathLst>
                <a:path w="5704" h="1323" extrusionOk="0">
                  <a:moveTo>
                    <a:pt x="71" y="1"/>
                  </a:moveTo>
                  <a:cubicBezTo>
                    <a:pt x="71" y="12"/>
                    <a:pt x="95" y="24"/>
                    <a:pt x="95" y="36"/>
                  </a:cubicBezTo>
                  <a:cubicBezTo>
                    <a:pt x="107" y="131"/>
                    <a:pt x="60" y="203"/>
                    <a:pt x="0" y="251"/>
                  </a:cubicBezTo>
                  <a:lnTo>
                    <a:pt x="5632" y="1322"/>
                  </a:lnTo>
                  <a:cubicBezTo>
                    <a:pt x="5632" y="1215"/>
                    <a:pt x="5655" y="1132"/>
                    <a:pt x="5703" y="1060"/>
                  </a:cubicBezTo>
                  <a:lnTo>
                    <a:pt x="7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1048625" y="3121050"/>
              <a:ext cx="184275" cy="128900"/>
            </a:xfrm>
            <a:custGeom>
              <a:avLst/>
              <a:gdLst/>
              <a:ahLst/>
              <a:cxnLst/>
              <a:rect l="l" t="t" r="r" b="b"/>
              <a:pathLst>
                <a:path w="7371" h="5156" extrusionOk="0">
                  <a:moveTo>
                    <a:pt x="7240" y="0"/>
                  </a:moveTo>
                  <a:lnTo>
                    <a:pt x="1" y="5156"/>
                  </a:lnTo>
                  <a:lnTo>
                    <a:pt x="477" y="5156"/>
                  </a:lnTo>
                  <a:lnTo>
                    <a:pt x="7371" y="262"/>
                  </a:lnTo>
                  <a:cubicBezTo>
                    <a:pt x="7359" y="215"/>
                    <a:pt x="7359" y="203"/>
                    <a:pt x="7359" y="179"/>
                  </a:cubicBezTo>
                  <a:cubicBezTo>
                    <a:pt x="7299" y="155"/>
                    <a:pt x="7240" y="72"/>
                    <a:pt x="72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1033150" y="2989475"/>
              <a:ext cx="25925" cy="257800"/>
            </a:xfrm>
            <a:custGeom>
              <a:avLst/>
              <a:gdLst/>
              <a:ahLst/>
              <a:cxnLst/>
              <a:rect l="l" t="t" r="r" b="b"/>
              <a:pathLst>
                <a:path w="1037" h="10312" extrusionOk="0">
                  <a:moveTo>
                    <a:pt x="751" y="1"/>
                  </a:moveTo>
                  <a:lnTo>
                    <a:pt x="1" y="10300"/>
                  </a:lnTo>
                  <a:lnTo>
                    <a:pt x="24" y="10300"/>
                  </a:lnTo>
                  <a:cubicBezTo>
                    <a:pt x="49" y="10296"/>
                    <a:pt x="73" y="10295"/>
                    <a:pt x="98" y="10295"/>
                  </a:cubicBezTo>
                  <a:cubicBezTo>
                    <a:pt x="158" y="10295"/>
                    <a:pt x="219" y="10303"/>
                    <a:pt x="286" y="10312"/>
                  </a:cubicBezTo>
                  <a:lnTo>
                    <a:pt x="1036" y="49"/>
                  </a:lnTo>
                  <a:lnTo>
                    <a:pt x="1013" y="49"/>
                  </a:lnTo>
                  <a:cubicBezTo>
                    <a:pt x="917" y="49"/>
                    <a:pt x="822" y="25"/>
                    <a:pt x="75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1053400" y="2846600"/>
              <a:ext cx="15500" cy="122375"/>
            </a:xfrm>
            <a:custGeom>
              <a:avLst/>
              <a:gdLst/>
              <a:ahLst/>
              <a:cxnLst/>
              <a:rect l="l" t="t" r="r" b="b"/>
              <a:pathLst>
                <a:path w="620" h="4895" extrusionOk="0">
                  <a:moveTo>
                    <a:pt x="357" y="1"/>
                  </a:moveTo>
                  <a:lnTo>
                    <a:pt x="0" y="4894"/>
                  </a:lnTo>
                  <a:cubicBezTo>
                    <a:pt x="24" y="4882"/>
                    <a:pt x="48" y="4882"/>
                    <a:pt x="72" y="4882"/>
                  </a:cubicBezTo>
                  <a:cubicBezTo>
                    <a:pt x="89" y="4879"/>
                    <a:pt x="108" y="4878"/>
                    <a:pt x="126" y="4878"/>
                  </a:cubicBezTo>
                  <a:cubicBezTo>
                    <a:pt x="172" y="4878"/>
                    <a:pt x="220" y="4886"/>
                    <a:pt x="262" y="4894"/>
                  </a:cubicBezTo>
                  <a:lnTo>
                    <a:pt x="619" y="1"/>
                  </a:lnTo>
                  <a:cubicBezTo>
                    <a:pt x="607" y="1"/>
                    <a:pt x="596" y="1"/>
                    <a:pt x="584" y="13"/>
                  </a:cubicBezTo>
                  <a:cubicBezTo>
                    <a:pt x="549" y="18"/>
                    <a:pt x="515" y="21"/>
                    <a:pt x="482" y="21"/>
                  </a:cubicBezTo>
                  <a:cubicBezTo>
                    <a:pt x="435" y="21"/>
                    <a:pt x="392" y="15"/>
                    <a:pt x="3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1066500" y="2977275"/>
              <a:ext cx="92300" cy="25925"/>
            </a:xfrm>
            <a:custGeom>
              <a:avLst/>
              <a:gdLst/>
              <a:ahLst/>
              <a:cxnLst/>
              <a:rect l="l" t="t" r="r" b="b"/>
              <a:pathLst>
                <a:path w="3692" h="1037" extrusionOk="0">
                  <a:moveTo>
                    <a:pt x="24" y="1"/>
                  </a:moveTo>
                  <a:lnTo>
                    <a:pt x="24" y="25"/>
                  </a:lnTo>
                  <a:cubicBezTo>
                    <a:pt x="36" y="120"/>
                    <a:pt x="24" y="203"/>
                    <a:pt x="0" y="275"/>
                  </a:cubicBezTo>
                  <a:lnTo>
                    <a:pt x="3655" y="1037"/>
                  </a:lnTo>
                  <a:lnTo>
                    <a:pt x="3655" y="1013"/>
                  </a:lnTo>
                  <a:cubicBezTo>
                    <a:pt x="3643" y="918"/>
                    <a:pt x="3643" y="834"/>
                    <a:pt x="3691" y="751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1237650" y="3057050"/>
              <a:ext cx="96150" cy="61950"/>
            </a:xfrm>
            <a:custGeom>
              <a:avLst/>
              <a:gdLst/>
              <a:ahLst/>
              <a:cxnLst/>
              <a:rect l="l" t="t" r="r" b="b"/>
              <a:pathLst>
                <a:path w="3846" h="2478" extrusionOk="0">
                  <a:moveTo>
                    <a:pt x="3715" y="1"/>
                  </a:moveTo>
                  <a:lnTo>
                    <a:pt x="0" y="2263"/>
                  </a:lnTo>
                  <a:cubicBezTo>
                    <a:pt x="84" y="2287"/>
                    <a:pt x="179" y="2370"/>
                    <a:pt x="191" y="2477"/>
                  </a:cubicBezTo>
                  <a:lnTo>
                    <a:pt x="3846" y="239"/>
                  </a:lnTo>
                  <a:cubicBezTo>
                    <a:pt x="3786" y="167"/>
                    <a:pt x="3751" y="96"/>
                    <a:pt x="371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1071550" y="2841850"/>
              <a:ext cx="93775" cy="152425"/>
            </a:xfrm>
            <a:custGeom>
              <a:avLst/>
              <a:gdLst/>
              <a:ahLst/>
              <a:cxnLst/>
              <a:rect l="l" t="t" r="r" b="b"/>
              <a:pathLst>
                <a:path w="3751" h="6097" extrusionOk="0">
                  <a:moveTo>
                    <a:pt x="227" y="0"/>
                  </a:moveTo>
                  <a:cubicBezTo>
                    <a:pt x="167" y="60"/>
                    <a:pt x="96" y="119"/>
                    <a:pt x="1" y="143"/>
                  </a:cubicBezTo>
                  <a:lnTo>
                    <a:pt x="3525" y="6096"/>
                  </a:lnTo>
                  <a:cubicBezTo>
                    <a:pt x="3584" y="6025"/>
                    <a:pt x="3668" y="5965"/>
                    <a:pt x="3751" y="593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1169475" y="3008825"/>
              <a:ext cx="65525" cy="109275"/>
            </a:xfrm>
            <a:custGeom>
              <a:avLst/>
              <a:gdLst/>
              <a:ahLst/>
              <a:cxnLst/>
              <a:rect l="l" t="t" r="r" b="b"/>
              <a:pathLst>
                <a:path w="2621" h="4371" extrusionOk="0">
                  <a:moveTo>
                    <a:pt x="251" y="1"/>
                  </a:moveTo>
                  <a:cubicBezTo>
                    <a:pt x="191" y="60"/>
                    <a:pt x="108" y="84"/>
                    <a:pt x="13" y="108"/>
                  </a:cubicBezTo>
                  <a:lnTo>
                    <a:pt x="1" y="108"/>
                  </a:lnTo>
                  <a:lnTo>
                    <a:pt x="2406" y="4370"/>
                  </a:lnTo>
                  <a:cubicBezTo>
                    <a:pt x="2441" y="4287"/>
                    <a:pt x="2513" y="4216"/>
                    <a:pt x="2620" y="4192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1232575" y="3125225"/>
              <a:ext cx="48550" cy="124150"/>
            </a:xfrm>
            <a:custGeom>
              <a:avLst/>
              <a:gdLst/>
              <a:ahLst/>
              <a:cxnLst/>
              <a:rect l="l" t="t" r="r" b="b"/>
              <a:pathLst>
                <a:path w="1942" h="4966" extrusionOk="0">
                  <a:moveTo>
                    <a:pt x="275" y="0"/>
                  </a:moveTo>
                  <a:cubicBezTo>
                    <a:pt x="239" y="12"/>
                    <a:pt x="215" y="36"/>
                    <a:pt x="167" y="48"/>
                  </a:cubicBezTo>
                  <a:cubicBezTo>
                    <a:pt x="108" y="48"/>
                    <a:pt x="48" y="36"/>
                    <a:pt x="1" y="12"/>
                  </a:cubicBezTo>
                  <a:lnTo>
                    <a:pt x="1" y="72"/>
                  </a:lnTo>
                  <a:lnTo>
                    <a:pt x="1656" y="4965"/>
                  </a:lnTo>
                  <a:lnTo>
                    <a:pt x="1942" y="4965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1356400" y="3074925"/>
              <a:ext cx="20275" cy="174450"/>
            </a:xfrm>
            <a:custGeom>
              <a:avLst/>
              <a:gdLst/>
              <a:ahLst/>
              <a:cxnLst/>
              <a:rect l="l" t="t" r="r" b="b"/>
              <a:pathLst>
                <a:path w="811" h="6978" extrusionOk="0">
                  <a:moveTo>
                    <a:pt x="275" y="0"/>
                  </a:moveTo>
                  <a:cubicBezTo>
                    <a:pt x="273" y="0"/>
                    <a:pt x="272" y="0"/>
                    <a:pt x="271" y="1"/>
                  </a:cubicBezTo>
                  <a:lnTo>
                    <a:pt x="271" y="1"/>
                  </a:lnTo>
                  <a:cubicBezTo>
                    <a:pt x="166" y="24"/>
                    <a:pt x="83" y="24"/>
                    <a:pt x="1" y="24"/>
                  </a:cubicBezTo>
                  <a:lnTo>
                    <a:pt x="548" y="6977"/>
                  </a:lnTo>
                  <a:lnTo>
                    <a:pt x="810" y="6977"/>
                  </a:lnTo>
                  <a:lnTo>
                    <a:pt x="810" y="6894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1378125" y="3063600"/>
              <a:ext cx="123575" cy="114025"/>
            </a:xfrm>
            <a:custGeom>
              <a:avLst/>
              <a:gdLst/>
              <a:ahLst/>
              <a:cxnLst/>
              <a:rect l="l" t="t" r="r" b="b"/>
              <a:pathLst>
                <a:path w="4943" h="4561" extrusionOk="0">
                  <a:moveTo>
                    <a:pt x="191" y="1"/>
                  </a:moveTo>
                  <a:cubicBezTo>
                    <a:pt x="132" y="72"/>
                    <a:pt x="60" y="143"/>
                    <a:pt x="1" y="191"/>
                  </a:cubicBezTo>
                  <a:lnTo>
                    <a:pt x="4752" y="4561"/>
                  </a:lnTo>
                  <a:cubicBezTo>
                    <a:pt x="4799" y="4477"/>
                    <a:pt x="4847" y="4418"/>
                    <a:pt x="4942" y="4370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1512075" y="3187125"/>
              <a:ext cx="68200" cy="62250"/>
            </a:xfrm>
            <a:custGeom>
              <a:avLst/>
              <a:gdLst/>
              <a:ahLst/>
              <a:cxnLst/>
              <a:rect l="l" t="t" r="r" b="b"/>
              <a:pathLst>
                <a:path w="2728" h="2490" extrusionOk="0">
                  <a:moveTo>
                    <a:pt x="179" y="1"/>
                  </a:moveTo>
                  <a:cubicBezTo>
                    <a:pt x="156" y="84"/>
                    <a:pt x="72" y="155"/>
                    <a:pt x="1" y="203"/>
                  </a:cubicBezTo>
                  <a:lnTo>
                    <a:pt x="2453" y="2489"/>
                  </a:lnTo>
                  <a:lnTo>
                    <a:pt x="2620" y="2489"/>
                  </a:lnTo>
                  <a:lnTo>
                    <a:pt x="2727" y="238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1516850" y="3091575"/>
              <a:ext cx="207475" cy="93200"/>
            </a:xfrm>
            <a:custGeom>
              <a:avLst/>
              <a:gdLst/>
              <a:ahLst/>
              <a:cxnLst/>
              <a:rect l="l" t="t" r="r" b="b"/>
              <a:pathLst>
                <a:path w="8299" h="3728" extrusionOk="0">
                  <a:moveTo>
                    <a:pt x="8299" y="1"/>
                  </a:moveTo>
                  <a:lnTo>
                    <a:pt x="0" y="3454"/>
                  </a:lnTo>
                  <a:cubicBezTo>
                    <a:pt x="24" y="3501"/>
                    <a:pt x="36" y="3537"/>
                    <a:pt x="48" y="3573"/>
                  </a:cubicBezTo>
                  <a:cubicBezTo>
                    <a:pt x="36" y="3632"/>
                    <a:pt x="24" y="3680"/>
                    <a:pt x="24" y="3727"/>
                  </a:cubicBezTo>
                  <a:cubicBezTo>
                    <a:pt x="36" y="3727"/>
                    <a:pt x="48" y="3727"/>
                    <a:pt x="84" y="3715"/>
                  </a:cubicBezTo>
                  <a:lnTo>
                    <a:pt x="7846" y="477"/>
                  </a:lnTo>
                  <a:lnTo>
                    <a:pt x="8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1920175" y="3218375"/>
              <a:ext cx="54200" cy="31275"/>
            </a:xfrm>
            <a:custGeom>
              <a:avLst/>
              <a:gdLst/>
              <a:ahLst/>
              <a:cxnLst/>
              <a:rect l="l" t="t" r="r" b="b"/>
              <a:pathLst>
                <a:path w="2168" h="1251" extrusionOk="0">
                  <a:moveTo>
                    <a:pt x="215" y="1"/>
                  </a:moveTo>
                  <a:lnTo>
                    <a:pt x="167" y="25"/>
                  </a:lnTo>
                  <a:cubicBezTo>
                    <a:pt x="155" y="48"/>
                    <a:pt x="119" y="84"/>
                    <a:pt x="95" y="96"/>
                  </a:cubicBezTo>
                  <a:lnTo>
                    <a:pt x="0" y="191"/>
                  </a:lnTo>
                  <a:lnTo>
                    <a:pt x="1655" y="1251"/>
                  </a:lnTo>
                  <a:lnTo>
                    <a:pt x="2167" y="125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1726700" y="3093675"/>
              <a:ext cx="96450" cy="65500"/>
            </a:xfrm>
            <a:custGeom>
              <a:avLst/>
              <a:gdLst/>
              <a:ahLst/>
              <a:cxnLst/>
              <a:rect l="l" t="t" r="r" b="b"/>
              <a:pathLst>
                <a:path w="3858" h="2620" extrusionOk="0">
                  <a:moveTo>
                    <a:pt x="179" y="0"/>
                  </a:moveTo>
                  <a:lnTo>
                    <a:pt x="0" y="202"/>
                  </a:lnTo>
                  <a:lnTo>
                    <a:pt x="3751" y="2619"/>
                  </a:lnTo>
                  <a:lnTo>
                    <a:pt x="3858" y="234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1826400" y="3156175"/>
              <a:ext cx="88425" cy="62825"/>
            </a:xfrm>
            <a:custGeom>
              <a:avLst/>
              <a:gdLst/>
              <a:ahLst/>
              <a:cxnLst/>
              <a:rect l="l" t="t" r="r" b="b"/>
              <a:pathLst>
                <a:path w="3537" h="2513" extrusionOk="0">
                  <a:moveTo>
                    <a:pt x="108" y="0"/>
                  </a:moveTo>
                  <a:lnTo>
                    <a:pt x="1" y="262"/>
                  </a:lnTo>
                  <a:lnTo>
                    <a:pt x="3513" y="2513"/>
                  </a:lnTo>
                  <a:cubicBezTo>
                    <a:pt x="3501" y="2489"/>
                    <a:pt x="3489" y="2441"/>
                    <a:pt x="3477" y="2405"/>
                  </a:cubicBezTo>
                  <a:cubicBezTo>
                    <a:pt x="3454" y="2334"/>
                    <a:pt x="3489" y="2263"/>
                    <a:pt x="3537" y="2203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1577875" y="2880550"/>
              <a:ext cx="344700" cy="368825"/>
            </a:xfrm>
            <a:custGeom>
              <a:avLst/>
              <a:gdLst/>
              <a:ahLst/>
              <a:cxnLst/>
              <a:rect l="l" t="t" r="r" b="b"/>
              <a:pathLst>
                <a:path w="13788" h="14753" extrusionOk="0">
                  <a:moveTo>
                    <a:pt x="13668" y="0"/>
                  </a:moveTo>
                  <a:lnTo>
                    <a:pt x="5834" y="8466"/>
                  </a:lnTo>
                  <a:lnTo>
                    <a:pt x="5394" y="8942"/>
                  </a:lnTo>
                  <a:lnTo>
                    <a:pt x="107" y="14645"/>
                  </a:lnTo>
                  <a:lnTo>
                    <a:pt x="0" y="14752"/>
                  </a:lnTo>
                  <a:lnTo>
                    <a:pt x="381" y="14752"/>
                  </a:lnTo>
                  <a:lnTo>
                    <a:pt x="5953" y="8727"/>
                  </a:lnTo>
                  <a:lnTo>
                    <a:pt x="6156" y="8525"/>
                  </a:lnTo>
                  <a:lnTo>
                    <a:pt x="13692" y="357"/>
                  </a:lnTo>
                  <a:lnTo>
                    <a:pt x="13787" y="119"/>
                  </a:lnTo>
                  <a:cubicBezTo>
                    <a:pt x="13740" y="84"/>
                    <a:pt x="13692" y="36"/>
                    <a:pt x="1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1787125" y="2882925"/>
              <a:ext cx="142000" cy="366450"/>
            </a:xfrm>
            <a:custGeom>
              <a:avLst/>
              <a:gdLst/>
              <a:ahLst/>
              <a:cxnLst/>
              <a:rect l="l" t="t" r="r" b="b"/>
              <a:pathLst>
                <a:path w="5680" h="14658" extrusionOk="0">
                  <a:moveTo>
                    <a:pt x="5417" y="0"/>
                  </a:moveTo>
                  <a:lnTo>
                    <a:pt x="5322" y="239"/>
                  </a:lnTo>
                  <a:lnTo>
                    <a:pt x="1441" y="10776"/>
                  </a:lnTo>
                  <a:lnTo>
                    <a:pt x="1334" y="11049"/>
                  </a:lnTo>
                  <a:lnTo>
                    <a:pt x="0" y="14657"/>
                  </a:lnTo>
                  <a:lnTo>
                    <a:pt x="298" y="14657"/>
                  </a:lnTo>
                  <a:lnTo>
                    <a:pt x="1572" y="11192"/>
                  </a:lnTo>
                  <a:lnTo>
                    <a:pt x="1679" y="10930"/>
                  </a:lnTo>
                  <a:lnTo>
                    <a:pt x="5679" y="72"/>
                  </a:lnTo>
                  <a:cubicBezTo>
                    <a:pt x="5584" y="72"/>
                    <a:pt x="5489" y="60"/>
                    <a:pt x="54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1937125" y="2875175"/>
              <a:ext cx="202450" cy="98250"/>
            </a:xfrm>
            <a:custGeom>
              <a:avLst/>
              <a:gdLst/>
              <a:ahLst/>
              <a:cxnLst/>
              <a:rect l="l" t="t" r="r" b="b"/>
              <a:pathLst>
                <a:path w="8098" h="3930" extrusionOk="0">
                  <a:moveTo>
                    <a:pt x="96" y="1"/>
                  </a:moveTo>
                  <a:cubicBezTo>
                    <a:pt x="84" y="96"/>
                    <a:pt x="60" y="180"/>
                    <a:pt x="1" y="251"/>
                  </a:cubicBezTo>
                  <a:lnTo>
                    <a:pt x="8097" y="3930"/>
                  </a:lnTo>
                  <a:lnTo>
                    <a:pt x="8097" y="3632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2088050" y="3163325"/>
              <a:ext cx="43175" cy="86050"/>
            </a:xfrm>
            <a:custGeom>
              <a:avLst/>
              <a:gdLst/>
              <a:ahLst/>
              <a:cxnLst/>
              <a:rect l="l" t="t" r="r" b="b"/>
              <a:pathLst>
                <a:path w="1727" h="3442" extrusionOk="0">
                  <a:moveTo>
                    <a:pt x="1560" y="0"/>
                  </a:moveTo>
                  <a:lnTo>
                    <a:pt x="0" y="3441"/>
                  </a:lnTo>
                  <a:lnTo>
                    <a:pt x="298" y="3441"/>
                  </a:lnTo>
                  <a:lnTo>
                    <a:pt x="1727" y="32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2130900" y="3136825"/>
              <a:ext cx="8675" cy="26525"/>
            </a:xfrm>
            <a:custGeom>
              <a:avLst/>
              <a:gdLst/>
              <a:ahLst/>
              <a:cxnLst/>
              <a:rect l="l" t="t" r="r" b="b"/>
              <a:pathLst>
                <a:path w="347" h="1061" extrusionOk="0">
                  <a:moveTo>
                    <a:pt x="346" y="0"/>
                  </a:moveTo>
                  <a:lnTo>
                    <a:pt x="1" y="739"/>
                  </a:lnTo>
                  <a:lnTo>
                    <a:pt x="168" y="1060"/>
                  </a:lnTo>
                  <a:lnTo>
                    <a:pt x="346" y="655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1923750" y="3070450"/>
              <a:ext cx="155700" cy="148550"/>
            </a:xfrm>
            <a:custGeom>
              <a:avLst/>
              <a:gdLst/>
              <a:ahLst/>
              <a:cxnLst/>
              <a:rect l="l" t="t" r="r" b="b"/>
              <a:pathLst>
                <a:path w="6228" h="5942" extrusionOk="0">
                  <a:moveTo>
                    <a:pt x="6037" y="0"/>
                  </a:moveTo>
                  <a:lnTo>
                    <a:pt x="3596" y="2263"/>
                  </a:lnTo>
                  <a:cubicBezTo>
                    <a:pt x="3608" y="2298"/>
                    <a:pt x="3632" y="2346"/>
                    <a:pt x="3643" y="2370"/>
                  </a:cubicBezTo>
                  <a:cubicBezTo>
                    <a:pt x="3667" y="2501"/>
                    <a:pt x="3572" y="2644"/>
                    <a:pt x="3429" y="2655"/>
                  </a:cubicBezTo>
                  <a:cubicBezTo>
                    <a:pt x="3417" y="2658"/>
                    <a:pt x="3405" y="2659"/>
                    <a:pt x="3392" y="2659"/>
                  </a:cubicBezTo>
                  <a:cubicBezTo>
                    <a:pt x="3334" y="2659"/>
                    <a:pt x="3278" y="2635"/>
                    <a:pt x="3239" y="2596"/>
                  </a:cubicBezTo>
                  <a:lnTo>
                    <a:pt x="0" y="5620"/>
                  </a:lnTo>
                  <a:cubicBezTo>
                    <a:pt x="36" y="5656"/>
                    <a:pt x="72" y="5703"/>
                    <a:pt x="83" y="5763"/>
                  </a:cubicBezTo>
                  <a:cubicBezTo>
                    <a:pt x="95" y="5834"/>
                    <a:pt x="83" y="5894"/>
                    <a:pt x="36" y="5942"/>
                  </a:cubicBezTo>
                  <a:lnTo>
                    <a:pt x="83" y="5918"/>
                  </a:lnTo>
                  <a:lnTo>
                    <a:pt x="6227" y="215"/>
                  </a:lnTo>
                  <a:cubicBezTo>
                    <a:pt x="6144" y="155"/>
                    <a:pt x="6072" y="96"/>
                    <a:pt x="60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1881475" y="3218975"/>
              <a:ext cx="41100" cy="30100"/>
            </a:xfrm>
            <a:custGeom>
              <a:avLst/>
              <a:gdLst/>
              <a:ahLst/>
              <a:cxnLst/>
              <a:rect l="l" t="t" r="r" b="b"/>
              <a:pathLst>
                <a:path w="1644" h="1204" extrusionOk="0">
                  <a:moveTo>
                    <a:pt x="1643" y="60"/>
                  </a:moveTo>
                  <a:lnTo>
                    <a:pt x="1613" y="87"/>
                  </a:lnTo>
                  <a:lnTo>
                    <a:pt x="1613" y="87"/>
                  </a:lnTo>
                  <a:cubicBezTo>
                    <a:pt x="1622" y="80"/>
                    <a:pt x="1632" y="71"/>
                    <a:pt x="1643" y="60"/>
                  </a:cubicBezTo>
                  <a:close/>
                  <a:moveTo>
                    <a:pt x="1310" y="1"/>
                  </a:moveTo>
                  <a:lnTo>
                    <a:pt x="0" y="1203"/>
                  </a:lnTo>
                  <a:lnTo>
                    <a:pt x="405" y="1203"/>
                  </a:lnTo>
                  <a:lnTo>
                    <a:pt x="1548" y="143"/>
                  </a:lnTo>
                  <a:lnTo>
                    <a:pt x="1613" y="87"/>
                  </a:lnTo>
                  <a:lnTo>
                    <a:pt x="1613" y="87"/>
                  </a:lnTo>
                  <a:cubicBezTo>
                    <a:pt x="1592" y="102"/>
                    <a:pt x="1573" y="108"/>
                    <a:pt x="1548" y="108"/>
                  </a:cubicBezTo>
                  <a:cubicBezTo>
                    <a:pt x="1540" y="109"/>
                    <a:pt x="1531" y="110"/>
                    <a:pt x="1522" y="110"/>
                  </a:cubicBezTo>
                  <a:cubicBezTo>
                    <a:pt x="1446" y="110"/>
                    <a:pt x="1363" y="65"/>
                    <a:pt x="13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2085975" y="3074925"/>
              <a:ext cx="53900" cy="112825"/>
            </a:xfrm>
            <a:custGeom>
              <a:avLst/>
              <a:gdLst/>
              <a:ahLst/>
              <a:cxnLst/>
              <a:rect l="l" t="t" r="r" b="b"/>
              <a:pathLst>
                <a:path w="2156" h="4513" extrusionOk="0">
                  <a:moveTo>
                    <a:pt x="250" y="0"/>
                  </a:moveTo>
                  <a:cubicBezTo>
                    <a:pt x="191" y="48"/>
                    <a:pt x="119" y="83"/>
                    <a:pt x="36" y="95"/>
                  </a:cubicBezTo>
                  <a:lnTo>
                    <a:pt x="0" y="95"/>
                  </a:lnTo>
                  <a:lnTo>
                    <a:pt x="1679" y="3536"/>
                  </a:lnTo>
                  <a:lnTo>
                    <a:pt x="1822" y="3846"/>
                  </a:lnTo>
                  <a:lnTo>
                    <a:pt x="2155" y="4512"/>
                  </a:lnTo>
                  <a:lnTo>
                    <a:pt x="2155" y="3893"/>
                  </a:lnTo>
                  <a:lnTo>
                    <a:pt x="1965" y="3536"/>
                  </a:lnTo>
                  <a:lnTo>
                    <a:pt x="1810" y="321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2128225" y="3239825"/>
              <a:ext cx="11350" cy="9550"/>
            </a:xfrm>
            <a:custGeom>
              <a:avLst/>
              <a:gdLst/>
              <a:ahLst/>
              <a:cxnLst/>
              <a:rect l="l" t="t" r="r" b="b"/>
              <a:pathLst>
                <a:path w="454" h="382" extrusionOk="0">
                  <a:moveTo>
                    <a:pt x="453" y="0"/>
                  </a:moveTo>
                  <a:lnTo>
                    <a:pt x="1" y="381"/>
                  </a:lnTo>
                  <a:lnTo>
                    <a:pt x="417" y="381"/>
                  </a:lnTo>
                  <a:lnTo>
                    <a:pt x="453" y="35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1326050" y="3014475"/>
              <a:ext cx="64325" cy="61350"/>
            </a:xfrm>
            <a:custGeom>
              <a:avLst/>
              <a:gdLst/>
              <a:ahLst/>
              <a:cxnLst/>
              <a:rect l="l" t="t" r="r" b="b"/>
              <a:pathLst>
                <a:path w="2573" h="2454" extrusionOk="0">
                  <a:moveTo>
                    <a:pt x="1305" y="1"/>
                  </a:moveTo>
                  <a:cubicBezTo>
                    <a:pt x="1248" y="1"/>
                    <a:pt x="1190" y="5"/>
                    <a:pt x="1131" y="13"/>
                  </a:cubicBezTo>
                  <a:cubicBezTo>
                    <a:pt x="465" y="96"/>
                    <a:pt x="0" y="727"/>
                    <a:pt x="96" y="1394"/>
                  </a:cubicBezTo>
                  <a:cubicBezTo>
                    <a:pt x="108" y="1513"/>
                    <a:pt x="131" y="1620"/>
                    <a:pt x="179" y="1727"/>
                  </a:cubicBezTo>
                  <a:cubicBezTo>
                    <a:pt x="227" y="1811"/>
                    <a:pt x="274" y="1882"/>
                    <a:pt x="310" y="1966"/>
                  </a:cubicBezTo>
                  <a:cubicBezTo>
                    <a:pt x="524" y="2239"/>
                    <a:pt x="846" y="2418"/>
                    <a:pt x="1203" y="2454"/>
                  </a:cubicBezTo>
                  <a:cubicBezTo>
                    <a:pt x="1298" y="2454"/>
                    <a:pt x="1381" y="2442"/>
                    <a:pt x="1477" y="2442"/>
                  </a:cubicBezTo>
                  <a:cubicBezTo>
                    <a:pt x="1715" y="2406"/>
                    <a:pt x="1917" y="2299"/>
                    <a:pt x="2084" y="2168"/>
                  </a:cubicBezTo>
                  <a:cubicBezTo>
                    <a:pt x="2155" y="2108"/>
                    <a:pt x="2215" y="2049"/>
                    <a:pt x="2274" y="1977"/>
                  </a:cubicBezTo>
                  <a:cubicBezTo>
                    <a:pt x="2477" y="1727"/>
                    <a:pt x="2572" y="1394"/>
                    <a:pt x="2513" y="1049"/>
                  </a:cubicBezTo>
                  <a:cubicBezTo>
                    <a:pt x="2437" y="440"/>
                    <a:pt x="1904" y="1"/>
                    <a:pt x="130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1048925" y="2815500"/>
              <a:ext cx="33075" cy="31625"/>
            </a:xfrm>
            <a:custGeom>
              <a:avLst/>
              <a:gdLst/>
              <a:ahLst/>
              <a:cxnLst/>
              <a:rect l="l" t="t" r="r" b="b"/>
              <a:pathLst>
                <a:path w="1323" h="1265" extrusionOk="0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66"/>
                    <a:pt x="1" y="376"/>
                    <a:pt x="48" y="721"/>
                  </a:cubicBezTo>
                  <a:cubicBezTo>
                    <a:pt x="84" y="983"/>
                    <a:pt x="286" y="1197"/>
                    <a:pt x="536" y="1245"/>
                  </a:cubicBezTo>
                  <a:cubicBezTo>
                    <a:pt x="571" y="1259"/>
                    <a:pt x="610" y="1265"/>
                    <a:pt x="656" y="1265"/>
                  </a:cubicBezTo>
                  <a:cubicBezTo>
                    <a:pt x="688" y="1265"/>
                    <a:pt x="723" y="1262"/>
                    <a:pt x="763" y="1257"/>
                  </a:cubicBezTo>
                  <a:cubicBezTo>
                    <a:pt x="775" y="1257"/>
                    <a:pt x="786" y="1257"/>
                    <a:pt x="798" y="1245"/>
                  </a:cubicBezTo>
                  <a:cubicBezTo>
                    <a:pt x="834" y="1233"/>
                    <a:pt x="882" y="1233"/>
                    <a:pt x="906" y="1209"/>
                  </a:cubicBezTo>
                  <a:cubicBezTo>
                    <a:pt x="1001" y="1185"/>
                    <a:pt x="1072" y="1126"/>
                    <a:pt x="1132" y="1066"/>
                  </a:cubicBezTo>
                  <a:cubicBezTo>
                    <a:pt x="1251" y="935"/>
                    <a:pt x="1322" y="733"/>
                    <a:pt x="1298" y="542"/>
                  </a:cubicBezTo>
                  <a:cubicBezTo>
                    <a:pt x="1244" y="227"/>
                    <a:pt x="971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1026600" y="3246400"/>
              <a:ext cx="18475" cy="2975"/>
            </a:xfrm>
            <a:custGeom>
              <a:avLst/>
              <a:gdLst/>
              <a:ahLst/>
              <a:cxnLst/>
              <a:rect l="l" t="t" r="r" b="b"/>
              <a:pathLst>
                <a:path w="739" h="119" extrusionOk="0">
                  <a:moveTo>
                    <a:pt x="348" y="1"/>
                  </a:moveTo>
                  <a:cubicBezTo>
                    <a:pt x="321" y="1"/>
                    <a:pt x="292" y="4"/>
                    <a:pt x="263" y="11"/>
                  </a:cubicBezTo>
                  <a:cubicBezTo>
                    <a:pt x="167" y="35"/>
                    <a:pt x="72" y="70"/>
                    <a:pt x="1" y="118"/>
                  </a:cubicBezTo>
                  <a:lnTo>
                    <a:pt x="739" y="118"/>
                  </a:lnTo>
                  <a:cubicBezTo>
                    <a:pt x="679" y="82"/>
                    <a:pt x="608" y="47"/>
                    <a:pt x="536" y="23"/>
                  </a:cubicBezTo>
                  <a:cubicBezTo>
                    <a:pt x="471" y="15"/>
                    <a:pt x="411" y="1"/>
                    <a:pt x="34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895625" y="2943300"/>
              <a:ext cx="11950" cy="10575"/>
            </a:xfrm>
            <a:custGeom>
              <a:avLst/>
              <a:gdLst/>
              <a:ahLst/>
              <a:cxnLst/>
              <a:rect l="l" t="t" r="r" b="b"/>
              <a:pathLst>
                <a:path w="478" h="423" extrusionOk="0">
                  <a:moveTo>
                    <a:pt x="236" y="1"/>
                  </a:moveTo>
                  <a:cubicBezTo>
                    <a:pt x="225" y="1"/>
                    <a:pt x="214" y="1"/>
                    <a:pt x="203" y="2"/>
                  </a:cubicBezTo>
                  <a:cubicBezTo>
                    <a:pt x="84" y="14"/>
                    <a:pt x="1" y="133"/>
                    <a:pt x="25" y="252"/>
                  </a:cubicBezTo>
                  <a:cubicBezTo>
                    <a:pt x="49" y="300"/>
                    <a:pt x="60" y="348"/>
                    <a:pt x="84" y="372"/>
                  </a:cubicBezTo>
                  <a:cubicBezTo>
                    <a:pt x="133" y="401"/>
                    <a:pt x="182" y="422"/>
                    <a:pt x="244" y="422"/>
                  </a:cubicBezTo>
                  <a:cubicBezTo>
                    <a:pt x="258" y="422"/>
                    <a:pt x="272" y="421"/>
                    <a:pt x="287" y="419"/>
                  </a:cubicBezTo>
                  <a:cubicBezTo>
                    <a:pt x="310" y="419"/>
                    <a:pt x="346" y="395"/>
                    <a:pt x="370" y="383"/>
                  </a:cubicBezTo>
                  <a:cubicBezTo>
                    <a:pt x="441" y="336"/>
                    <a:pt x="477" y="264"/>
                    <a:pt x="465" y="181"/>
                  </a:cubicBezTo>
                  <a:cubicBezTo>
                    <a:pt x="465" y="157"/>
                    <a:pt x="441" y="145"/>
                    <a:pt x="441" y="133"/>
                  </a:cubicBezTo>
                  <a:cubicBezTo>
                    <a:pt x="420" y="48"/>
                    <a:pt x="331" y="1"/>
                    <a:pt x="2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1156975" y="2989650"/>
              <a:ext cx="22950" cy="21900"/>
            </a:xfrm>
            <a:custGeom>
              <a:avLst/>
              <a:gdLst/>
              <a:ahLst/>
              <a:cxnLst/>
              <a:rect l="l" t="t" r="r" b="b"/>
              <a:pathLst>
                <a:path w="918" h="876" extrusionOk="0">
                  <a:moveTo>
                    <a:pt x="458" y="1"/>
                  </a:moveTo>
                  <a:cubicBezTo>
                    <a:pt x="437" y="1"/>
                    <a:pt x="415" y="3"/>
                    <a:pt x="394" y="6"/>
                  </a:cubicBezTo>
                  <a:cubicBezTo>
                    <a:pt x="370" y="6"/>
                    <a:pt x="346" y="18"/>
                    <a:pt x="322" y="18"/>
                  </a:cubicBezTo>
                  <a:cubicBezTo>
                    <a:pt x="227" y="53"/>
                    <a:pt x="155" y="113"/>
                    <a:pt x="96" y="184"/>
                  </a:cubicBezTo>
                  <a:cubicBezTo>
                    <a:pt x="84" y="220"/>
                    <a:pt x="72" y="232"/>
                    <a:pt x="48" y="256"/>
                  </a:cubicBezTo>
                  <a:cubicBezTo>
                    <a:pt x="24" y="339"/>
                    <a:pt x="1" y="411"/>
                    <a:pt x="24" y="494"/>
                  </a:cubicBezTo>
                  <a:lnTo>
                    <a:pt x="24" y="530"/>
                  </a:lnTo>
                  <a:cubicBezTo>
                    <a:pt x="70" y="725"/>
                    <a:pt x="249" y="876"/>
                    <a:pt x="464" y="876"/>
                  </a:cubicBezTo>
                  <a:cubicBezTo>
                    <a:pt x="472" y="876"/>
                    <a:pt x="481" y="875"/>
                    <a:pt x="489" y="875"/>
                  </a:cubicBezTo>
                  <a:lnTo>
                    <a:pt x="501" y="875"/>
                  </a:lnTo>
                  <a:cubicBezTo>
                    <a:pt x="620" y="851"/>
                    <a:pt x="691" y="827"/>
                    <a:pt x="751" y="768"/>
                  </a:cubicBezTo>
                  <a:cubicBezTo>
                    <a:pt x="858" y="673"/>
                    <a:pt x="917" y="530"/>
                    <a:pt x="882" y="375"/>
                  </a:cubicBezTo>
                  <a:cubicBezTo>
                    <a:pt x="860" y="158"/>
                    <a:pt x="671" y="1"/>
                    <a:pt x="45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2073450" y="3055500"/>
              <a:ext cx="22950" cy="21425"/>
            </a:xfrm>
            <a:custGeom>
              <a:avLst/>
              <a:gdLst/>
              <a:ahLst/>
              <a:cxnLst/>
              <a:rect l="l" t="t" r="r" b="b"/>
              <a:pathLst>
                <a:path w="918" h="857" extrusionOk="0">
                  <a:moveTo>
                    <a:pt x="454" y="1"/>
                  </a:moveTo>
                  <a:cubicBezTo>
                    <a:pt x="438" y="1"/>
                    <a:pt x="422" y="1"/>
                    <a:pt x="406" y="3"/>
                  </a:cubicBezTo>
                  <a:cubicBezTo>
                    <a:pt x="168" y="51"/>
                    <a:pt x="1" y="277"/>
                    <a:pt x="37" y="491"/>
                  </a:cubicBezTo>
                  <a:cubicBezTo>
                    <a:pt x="37" y="527"/>
                    <a:pt x="49" y="551"/>
                    <a:pt x="60" y="587"/>
                  </a:cubicBezTo>
                  <a:cubicBezTo>
                    <a:pt x="96" y="670"/>
                    <a:pt x="156" y="753"/>
                    <a:pt x="239" y="789"/>
                  </a:cubicBezTo>
                  <a:cubicBezTo>
                    <a:pt x="304" y="826"/>
                    <a:pt x="369" y="856"/>
                    <a:pt x="440" y="856"/>
                  </a:cubicBezTo>
                  <a:cubicBezTo>
                    <a:pt x="460" y="856"/>
                    <a:pt x="480" y="854"/>
                    <a:pt x="501" y="848"/>
                  </a:cubicBezTo>
                  <a:lnTo>
                    <a:pt x="537" y="848"/>
                  </a:lnTo>
                  <a:cubicBezTo>
                    <a:pt x="545" y="850"/>
                    <a:pt x="553" y="851"/>
                    <a:pt x="561" y="851"/>
                  </a:cubicBezTo>
                  <a:cubicBezTo>
                    <a:pt x="618" y="851"/>
                    <a:pt x="687" y="818"/>
                    <a:pt x="739" y="777"/>
                  </a:cubicBezTo>
                  <a:cubicBezTo>
                    <a:pt x="858" y="694"/>
                    <a:pt x="918" y="539"/>
                    <a:pt x="894" y="372"/>
                  </a:cubicBezTo>
                  <a:cubicBezTo>
                    <a:pt x="872" y="150"/>
                    <a:pt x="674" y="1"/>
                    <a:pt x="45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1916900" y="2863525"/>
              <a:ext cx="22350" cy="21800"/>
            </a:xfrm>
            <a:custGeom>
              <a:avLst/>
              <a:gdLst/>
              <a:ahLst/>
              <a:cxnLst/>
              <a:rect l="l" t="t" r="r" b="b"/>
              <a:pathLst>
                <a:path w="894" h="872" extrusionOk="0">
                  <a:moveTo>
                    <a:pt x="453" y="0"/>
                  </a:moveTo>
                  <a:cubicBezTo>
                    <a:pt x="437" y="0"/>
                    <a:pt x="421" y="1"/>
                    <a:pt x="405" y="3"/>
                  </a:cubicBezTo>
                  <a:cubicBezTo>
                    <a:pt x="167" y="50"/>
                    <a:pt x="0" y="276"/>
                    <a:pt x="36" y="491"/>
                  </a:cubicBezTo>
                  <a:cubicBezTo>
                    <a:pt x="48" y="550"/>
                    <a:pt x="60" y="610"/>
                    <a:pt x="84" y="669"/>
                  </a:cubicBezTo>
                  <a:cubicBezTo>
                    <a:pt x="131" y="717"/>
                    <a:pt x="179" y="765"/>
                    <a:pt x="226" y="800"/>
                  </a:cubicBezTo>
                  <a:cubicBezTo>
                    <a:pt x="298" y="836"/>
                    <a:pt x="393" y="872"/>
                    <a:pt x="488" y="872"/>
                  </a:cubicBezTo>
                  <a:lnTo>
                    <a:pt x="536" y="872"/>
                  </a:lnTo>
                  <a:cubicBezTo>
                    <a:pt x="643" y="848"/>
                    <a:pt x="727" y="812"/>
                    <a:pt x="786" y="741"/>
                  </a:cubicBezTo>
                  <a:cubicBezTo>
                    <a:pt x="846" y="657"/>
                    <a:pt x="893" y="586"/>
                    <a:pt x="893" y="479"/>
                  </a:cubicBezTo>
                  <a:lnTo>
                    <a:pt x="893" y="372"/>
                  </a:lnTo>
                  <a:cubicBezTo>
                    <a:pt x="871" y="150"/>
                    <a:pt x="673" y="0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1495125" y="3172075"/>
              <a:ext cx="22625" cy="21700"/>
            </a:xfrm>
            <a:custGeom>
              <a:avLst/>
              <a:gdLst/>
              <a:ahLst/>
              <a:cxnLst/>
              <a:rect l="l" t="t" r="r" b="b"/>
              <a:pathLst>
                <a:path w="905" h="868" extrusionOk="0">
                  <a:moveTo>
                    <a:pt x="456" y="0"/>
                  </a:moveTo>
                  <a:cubicBezTo>
                    <a:pt x="431" y="0"/>
                    <a:pt x="406" y="3"/>
                    <a:pt x="381" y="7"/>
                  </a:cubicBezTo>
                  <a:cubicBezTo>
                    <a:pt x="333" y="7"/>
                    <a:pt x="286" y="31"/>
                    <a:pt x="250" y="43"/>
                  </a:cubicBezTo>
                  <a:cubicBezTo>
                    <a:pt x="155" y="91"/>
                    <a:pt x="95" y="162"/>
                    <a:pt x="60" y="234"/>
                  </a:cubicBezTo>
                  <a:cubicBezTo>
                    <a:pt x="24" y="317"/>
                    <a:pt x="0" y="400"/>
                    <a:pt x="12" y="495"/>
                  </a:cubicBezTo>
                  <a:lnTo>
                    <a:pt x="12" y="519"/>
                  </a:lnTo>
                  <a:cubicBezTo>
                    <a:pt x="24" y="615"/>
                    <a:pt x="72" y="698"/>
                    <a:pt x="143" y="757"/>
                  </a:cubicBezTo>
                  <a:cubicBezTo>
                    <a:pt x="223" y="838"/>
                    <a:pt x="330" y="867"/>
                    <a:pt x="440" y="867"/>
                  </a:cubicBezTo>
                  <a:cubicBezTo>
                    <a:pt x="460" y="867"/>
                    <a:pt x="480" y="866"/>
                    <a:pt x="500" y="865"/>
                  </a:cubicBezTo>
                  <a:cubicBezTo>
                    <a:pt x="560" y="865"/>
                    <a:pt x="607" y="841"/>
                    <a:pt x="667" y="805"/>
                  </a:cubicBezTo>
                  <a:cubicBezTo>
                    <a:pt x="774" y="757"/>
                    <a:pt x="834" y="686"/>
                    <a:pt x="857" y="603"/>
                  </a:cubicBezTo>
                  <a:cubicBezTo>
                    <a:pt x="869" y="567"/>
                    <a:pt x="869" y="543"/>
                    <a:pt x="893" y="507"/>
                  </a:cubicBezTo>
                  <a:cubicBezTo>
                    <a:pt x="905" y="460"/>
                    <a:pt x="905" y="412"/>
                    <a:pt x="893" y="365"/>
                  </a:cubicBezTo>
                  <a:cubicBezTo>
                    <a:pt x="893" y="317"/>
                    <a:pt x="869" y="269"/>
                    <a:pt x="845" y="245"/>
                  </a:cubicBezTo>
                  <a:cubicBezTo>
                    <a:pt x="783" y="100"/>
                    <a:pt x="622" y="0"/>
                    <a:pt x="45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1045650" y="2968400"/>
              <a:ext cx="21750" cy="21700"/>
            </a:xfrm>
            <a:custGeom>
              <a:avLst/>
              <a:gdLst/>
              <a:ahLst/>
              <a:cxnLst/>
              <a:rect l="l" t="t" r="r" b="b"/>
              <a:pathLst>
                <a:path w="870" h="868" extrusionOk="0">
                  <a:moveTo>
                    <a:pt x="436" y="0"/>
                  </a:moveTo>
                  <a:cubicBezTo>
                    <a:pt x="414" y="0"/>
                    <a:pt x="392" y="3"/>
                    <a:pt x="370" y="10"/>
                  </a:cubicBezTo>
                  <a:cubicBezTo>
                    <a:pt x="334" y="10"/>
                    <a:pt x="322" y="22"/>
                    <a:pt x="298" y="22"/>
                  </a:cubicBezTo>
                  <a:cubicBezTo>
                    <a:pt x="203" y="46"/>
                    <a:pt x="132" y="106"/>
                    <a:pt x="72" y="189"/>
                  </a:cubicBezTo>
                  <a:cubicBezTo>
                    <a:pt x="13" y="261"/>
                    <a:pt x="1" y="344"/>
                    <a:pt x="1" y="451"/>
                  </a:cubicBezTo>
                  <a:lnTo>
                    <a:pt x="1" y="499"/>
                  </a:lnTo>
                  <a:cubicBezTo>
                    <a:pt x="13" y="642"/>
                    <a:pt x="120" y="761"/>
                    <a:pt x="239" y="820"/>
                  </a:cubicBezTo>
                  <a:cubicBezTo>
                    <a:pt x="310" y="856"/>
                    <a:pt x="394" y="868"/>
                    <a:pt x="489" y="868"/>
                  </a:cubicBezTo>
                  <a:lnTo>
                    <a:pt x="501" y="868"/>
                  </a:lnTo>
                  <a:cubicBezTo>
                    <a:pt x="644" y="844"/>
                    <a:pt x="775" y="749"/>
                    <a:pt x="810" y="618"/>
                  </a:cubicBezTo>
                  <a:cubicBezTo>
                    <a:pt x="858" y="546"/>
                    <a:pt x="870" y="475"/>
                    <a:pt x="858" y="380"/>
                  </a:cubicBezTo>
                  <a:lnTo>
                    <a:pt x="858" y="344"/>
                  </a:lnTo>
                  <a:cubicBezTo>
                    <a:pt x="834" y="201"/>
                    <a:pt x="715" y="82"/>
                    <a:pt x="572" y="22"/>
                  </a:cubicBezTo>
                  <a:cubicBezTo>
                    <a:pt x="531" y="14"/>
                    <a:pt x="484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1912725" y="3209100"/>
              <a:ext cx="13425" cy="12625"/>
            </a:xfrm>
            <a:custGeom>
              <a:avLst/>
              <a:gdLst/>
              <a:ahLst/>
              <a:cxnLst/>
              <a:rect l="l" t="t" r="r" b="b"/>
              <a:pathLst>
                <a:path w="537" h="505" extrusionOk="0">
                  <a:moveTo>
                    <a:pt x="263" y="0"/>
                  </a:moveTo>
                  <a:cubicBezTo>
                    <a:pt x="252" y="0"/>
                    <a:pt x="240" y="1"/>
                    <a:pt x="227" y="3"/>
                  </a:cubicBezTo>
                  <a:cubicBezTo>
                    <a:pt x="167" y="3"/>
                    <a:pt x="108" y="38"/>
                    <a:pt x="84" y="86"/>
                  </a:cubicBezTo>
                  <a:cubicBezTo>
                    <a:pt x="36" y="146"/>
                    <a:pt x="1" y="217"/>
                    <a:pt x="24" y="288"/>
                  </a:cubicBezTo>
                  <a:cubicBezTo>
                    <a:pt x="24" y="336"/>
                    <a:pt x="36" y="360"/>
                    <a:pt x="60" y="396"/>
                  </a:cubicBezTo>
                  <a:lnTo>
                    <a:pt x="60" y="408"/>
                  </a:lnTo>
                  <a:cubicBezTo>
                    <a:pt x="113" y="461"/>
                    <a:pt x="186" y="505"/>
                    <a:pt x="269" y="505"/>
                  </a:cubicBezTo>
                  <a:cubicBezTo>
                    <a:pt x="278" y="505"/>
                    <a:pt x="288" y="504"/>
                    <a:pt x="298" y="503"/>
                  </a:cubicBezTo>
                  <a:cubicBezTo>
                    <a:pt x="334" y="503"/>
                    <a:pt x="382" y="479"/>
                    <a:pt x="405" y="467"/>
                  </a:cubicBezTo>
                  <a:cubicBezTo>
                    <a:pt x="441" y="455"/>
                    <a:pt x="465" y="419"/>
                    <a:pt x="477" y="396"/>
                  </a:cubicBezTo>
                  <a:cubicBezTo>
                    <a:pt x="513" y="348"/>
                    <a:pt x="536" y="277"/>
                    <a:pt x="524" y="217"/>
                  </a:cubicBezTo>
                  <a:cubicBezTo>
                    <a:pt x="513" y="157"/>
                    <a:pt x="477" y="98"/>
                    <a:pt x="441" y="62"/>
                  </a:cubicBezTo>
                  <a:cubicBezTo>
                    <a:pt x="390" y="31"/>
                    <a:pt x="338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2001725" y="3124475"/>
              <a:ext cx="13725" cy="12675"/>
            </a:xfrm>
            <a:custGeom>
              <a:avLst/>
              <a:gdLst/>
              <a:ahLst/>
              <a:cxnLst/>
              <a:rect l="l" t="t" r="r" b="b"/>
              <a:pathLst>
                <a:path w="549" h="507" extrusionOk="0">
                  <a:moveTo>
                    <a:pt x="287" y="0"/>
                  </a:moveTo>
                  <a:cubicBezTo>
                    <a:pt x="271" y="0"/>
                    <a:pt x="255" y="2"/>
                    <a:pt x="239" y="6"/>
                  </a:cubicBezTo>
                  <a:cubicBezTo>
                    <a:pt x="108" y="30"/>
                    <a:pt x="1" y="161"/>
                    <a:pt x="36" y="280"/>
                  </a:cubicBezTo>
                  <a:cubicBezTo>
                    <a:pt x="48" y="340"/>
                    <a:pt x="72" y="399"/>
                    <a:pt x="120" y="447"/>
                  </a:cubicBezTo>
                  <a:cubicBezTo>
                    <a:pt x="167" y="494"/>
                    <a:pt x="239" y="506"/>
                    <a:pt x="310" y="506"/>
                  </a:cubicBezTo>
                  <a:cubicBezTo>
                    <a:pt x="453" y="483"/>
                    <a:pt x="548" y="364"/>
                    <a:pt x="524" y="221"/>
                  </a:cubicBezTo>
                  <a:cubicBezTo>
                    <a:pt x="524" y="185"/>
                    <a:pt x="513" y="149"/>
                    <a:pt x="477" y="125"/>
                  </a:cubicBezTo>
                  <a:cubicBezTo>
                    <a:pt x="437" y="46"/>
                    <a:pt x="365" y="0"/>
                    <a:pt x="28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1487375" y="3210250"/>
              <a:ext cx="14025" cy="12500"/>
            </a:xfrm>
            <a:custGeom>
              <a:avLst/>
              <a:gdLst/>
              <a:ahLst/>
              <a:cxnLst/>
              <a:rect l="l" t="t" r="r" b="b"/>
              <a:pathLst>
                <a:path w="561" h="500" extrusionOk="0">
                  <a:moveTo>
                    <a:pt x="291" y="1"/>
                  </a:moveTo>
                  <a:cubicBezTo>
                    <a:pt x="277" y="1"/>
                    <a:pt x="264" y="2"/>
                    <a:pt x="251" y="4"/>
                  </a:cubicBezTo>
                  <a:cubicBezTo>
                    <a:pt x="108" y="40"/>
                    <a:pt x="1" y="159"/>
                    <a:pt x="36" y="290"/>
                  </a:cubicBezTo>
                  <a:cubicBezTo>
                    <a:pt x="67" y="404"/>
                    <a:pt x="161" y="499"/>
                    <a:pt x="271" y="499"/>
                  </a:cubicBezTo>
                  <a:cubicBezTo>
                    <a:pt x="288" y="499"/>
                    <a:pt x="305" y="497"/>
                    <a:pt x="322" y="492"/>
                  </a:cubicBezTo>
                  <a:cubicBezTo>
                    <a:pt x="453" y="469"/>
                    <a:pt x="560" y="350"/>
                    <a:pt x="524" y="219"/>
                  </a:cubicBezTo>
                  <a:cubicBezTo>
                    <a:pt x="503" y="91"/>
                    <a:pt x="405" y="1"/>
                    <a:pt x="2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1315625" y="3080850"/>
              <a:ext cx="13725" cy="12425"/>
            </a:xfrm>
            <a:custGeom>
              <a:avLst/>
              <a:gdLst/>
              <a:ahLst/>
              <a:cxnLst/>
              <a:rect l="l" t="t" r="r" b="b"/>
              <a:pathLst>
                <a:path w="549" h="497" extrusionOk="0">
                  <a:moveTo>
                    <a:pt x="261" y="0"/>
                  </a:moveTo>
                  <a:cubicBezTo>
                    <a:pt x="254" y="0"/>
                    <a:pt x="246" y="0"/>
                    <a:pt x="239" y="1"/>
                  </a:cubicBezTo>
                  <a:cubicBezTo>
                    <a:pt x="108" y="37"/>
                    <a:pt x="1" y="168"/>
                    <a:pt x="36" y="287"/>
                  </a:cubicBezTo>
                  <a:cubicBezTo>
                    <a:pt x="57" y="401"/>
                    <a:pt x="149" y="496"/>
                    <a:pt x="259" y="496"/>
                  </a:cubicBezTo>
                  <a:cubicBezTo>
                    <a:pt x="276" y="496"/>
                    <a:pt x="293" y="494"/>
                    <a:pt x="310" y="489"/>
                  </a:cubicBezTo>
                  <a:cubicBezTo>
                    <a:pt x="441" y="465"/>
                    <a:pt x="548" y="346"/>
                    <a:pt x="525" y="215"/>
                  </a:cubicBezTo>
                  <a:cubicBezTo>
                    <a:pt x="513" y="92"/>
                    <a:pt x="385" y="0"/>
                    <a:pt x="26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1229600" y="3113600"/>
              <a:ext cx="13125" cy="12650"/>
            </a:xfrm>
            <a:custGeom>
              <a:avLst/>
              <a:gdLst/>
              <a:ahLst/>
              <a:cxnLst/>
              <a:rect l="l" t="t" r="r" b="b"/>
              <a:pathLst>
                <a:path w="525" h="506" extrusionOk="0">
                  <a:moveTo>
                    <a:pt x="227" y="1"/>
                  </a:moveTo>
                  <a:cubicBezTo>
                    <a:pt x="120" y="25"/>
                    <a:pt x="48" y="96"/>
                    <a:pt x="25" y="179"/>
                  </a:cubicBezTo>
                  <a:cubicBezTo>
                    <a:pt x="1" y="215"/>
                    <a:pt x="1" y="263"/>
                    <a:pt x="25" y="287"/>
                  </a:cubicBezTo>
                  <a:cubicBezTo>
                    <a:pt x="36" y="382"/>
                    <a:pt x="84" y="441"/>
                    <a:pt x="144" y="465"/>
                  </a:cubicBezTo>
                  <a:cubicBezTo>
                    <a:pt x="170" y="492"/>
                    <a:pt x="211" y="505"/>
                    <a:pt x="254" y="505"/>
                  </a:cubicBezTo>
                  <a:cubicBezTo>
                    <a:pt x="269" y="505"/>
                    <a:pt x="283" y="504"/>
                    <a:pt x="298" y="501"/>
                  </a:cubicBezTo>
                  <a:cubicBezTo>
                    <a:pt x="346" y="501"/>
                    <a:pt x="382" y="477"/>
                    <a:pt x="406" y="453"/>
                  </a:cubicBezTo>
                  <a:cubicBezTo>
                    <a:pt x="477" y="406"/>
                    <a:pt x="525" y="298"/>
                    <a:pt x="513" y="215"/>
                  </a:cubicBezTo>
                  <a:lnTo>
                    <a:pt x="513" y="203"/>
                  </a:lnTo>
                  <a:cubicBezTo>
                    <a:pt x="477" y="108"/>
                    <a:pt x="406" y="37"/>
                    <a:pt x="3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1729075" y="3062625"/>
              <a:ext cx="13725" cy="12475"/>
            </a:xfrm>
            <a:custGeom>
              <a:avLst/>
              <a:gdLst/>
              <a:ahLst/>
              <a:cxnLst/>
              <a:rect l="l" t="t" r="r" b="b"/>
              <a:pathLst>
                <a:path w="549" h="499" extrusionOk="0">
                  <a:moveTo>
                    <a:pt x="279" y="0"/>
                  </a:moveTo>
                  <a:cubicBezTo>
                    <a:pt x="265" y="0"/>
                    <a:pt x="252" y="1"/>
                    <a:pt x="239" y="4"/>
                  </a:cubicBezTo>
                  <a:cubicBezTo>
                    <a:pt x="108" y="16"/>
                    <a:pt x="0" y="159"/>
                    <a:pt x="24" y="290"/>
                  </a:cubicBezTo>
                  <a:cubicBezTo>
                    <a:pt x="55" y="403"/>
                    <a:pt x="149" y="499"/>
                    <a:pt x="259" y="499"/>
                  </a:cubicBezTo>
                  <a:cubicBezTo>
                    <a:pt x="276" y="499"/>
                    <a:pt x="293" y="497"/>
                    <a:pt x="310" y="492"/>
                  </a:cubicBezTo>
                  <a:cubicBezTo>
                    <a:pt x="441" y="468"/>
                    <a:pt x="548" y="349"/>
                    <a:pt x="524" y="218"/>
                  </a:cubicBezTo>
                  <a:cubicBezTo>
                    <a:pt x="492" y="90"/>
                    <a:pt x="393" y="0"/>
                    <a:pt x="2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" name="Google Shape;267;p1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2"/>
          <p:cNvSpPr txBox="1">
            <a:spLocks noGrp="1"/>
          </p:cNvSpPr>
          <p:nvPr>
            <p:ph type="body" idx="1"/>
          </p:nvPr>
        </p:nvSpPr>
        <p:spPr>
          <a:xfrm>
            <a:off x="720000" y="109710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spTree>
      <p:nvGrpSpPr>
        <p:cNvPr id="1" name="Shape 2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7" name="Google Shape;2817;p30"/>
          <p:cNvGrpSpPr/>
          <p:nvPr/>
        </p:nvGrpSpPr>
        <p:grpSpPr>
          <a:xfrm rot="10800000">
            <a:off x="-9" y="7"/>
            <a:ext cx="951632" cy="1131613"/>
            <a:chOff x="3048875" y="2669025"/>
            <a:chExt cx="504550" cy="599975"/>
          </a:xfrm>
        </p:grpSpPr>
        <p:sp>
          <p:nvSpPr>
            <p:cNvPr id="2818" name="Google Shape;2818;p30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30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30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30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30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30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30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30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30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30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30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30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30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30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30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30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30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30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30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30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30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30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40" name="Google Shape;2840;p30"/>
          <p:cNvGrpSpPr/>
          <p:nvPr/>
        </p:nvGrpSpPr>
        <p:grpSpPr>
          <a:xfrm rot="10800000" flipH="1">
            <a:off x="8192366" y="7"/>
            <a:ext cx="951632" cy="1131613"/>
            <a:chOff x="3048875" y="2669025"/>
            <a:chExt cx="504550" cy="599975"/>
          </a:xfrm>
        </p:grpSpPr>
        <p:sp>
          <p:nvSpPr>
            <p:cNvPr id="2841" name="Google Shape;2841;p30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30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30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30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30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30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30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30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30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30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30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30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30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30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30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30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30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30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30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30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30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30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63" name="Google Shape;2863;p30"/>
          <p:cNvSpPr txBox="1">
            <a:spLocks noGrp="1"/>
          </p:cNvSpPr>
          <p:nvPr>
            <p:ph type="subTitle" idx="1"/>
          </p:nvPr>
        </p:nvSpPr>
        <p:spPr>
          <a:xfrm>
            <a:off x="720000" y="1104400"/>
            <a:ext cx="7704000" cy="3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64" name="Google Shape;2864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65" name="Google Shape;2865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" name="Google Shape;2867;p31"/>
          <p:cNvGrpSpPr/>
          <p:nvPr/>
        </p:nvGrpSpPr>
        <p:grpSpPr>
          <a:xfrm>
            <a:off x="5568927" y="-63"/>
            <a:ext cx="3574601" cy="869376"/>
            <a:chOff x="3877250" y="939525"/>
            <a:chExt cx="2541125" cy="618025"/>
          </a:xfrm>
        </p:grpSpPr>
        <p:sp>
          <p:nvSpPr>
            <p:cNvPr id="2868" name="Google Shape;2868;p31"/>
            <p:cNvSpPr/>
            <p:nvPr/>
          </p:nvSpPr>
          <p:spPr>
            <a:xfrm>
              <a:off x="4697300" y="939825"/>
              <a:ext cx="57475" cy="13725"/>
            </a:xfrm>
            <a:custGeom>
              <a:avLst/>
              <a:gdLst/>
              <a:ahLst/>
              <a:cxnLst/>
              <a:rect l="l" t="t" r="r" b="b"/>
              <a:pathLst>
                <a:path w="2299" h="549" extrusionOk="0">
                  <a:moveTo>
                    <a:pt x="1" y="1"/>
                  </a:moveTo>
                  <a:lnTo>
                    <a:pt x="2298" y="548"/>
                  </a:lnTo>
                  <a:lnTo>
                    <a:pt x="2251" y="263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31"/>
            <p:cNvSpPr/>
            <p:nvPr/>
          </p:nvSpPr>
          <p:spPr>
            <a:xfrm>
              <a:off x="4760400" y="947875"/>
              <a:ext cx="126525" cy="36025"/>
            </a:xfrm>
            <a:custGeom>
              <a:avLst/>
              <a:gdLst/>
              <a:ahLst/>
              <a:cxnLst/>
              <a:rect l="l" t="t" r="r" b="b"/>
              <a:pathLst>
                <a:path w="5061" h="1441" extrusionOk="0">
                  <a:moveTo>
                    <a:pt x="1" y="0"/>
                  </a:moveTo>
                  <a:lnTo>
                    <a:pt x="36" y="286"/>
                  </a:lnTo>
                  <a:lnTo>
                    <a:pt x="4977" y="1441"/>
                  </a:lnTo>
                  <a:cubicBezTo>
                    <a:pt x="4977" y="1357"/>
                    <a:pt x="5001" y="1262"/>
                    <a:pt x="5061" y="11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31"/>
            <p:cNvSpPr/>
            <p:nvPr/>
          </p:nvSpPr>
          <p:spPr>
            <a:xfrm>
              <a:off x="3888875" y="939825"/>
              <a:ext cx="51500" cy="75925"/>
            </a:xfrm>
            <a:custGeom>
              <a:avLst/>
              <a:gdLst/>
              <a:ahLst/>
              <a:cxnLst/>
              <a:rect l="l" t="t" r="r" b="b"/>
              <a:pathLst>
                <a:path w="2060" h="3037" extrusionOk="0">
                  <a:moveTo>
                    <a:pt x="1762" y="1"/>
                  </a:moveTo>
                  <a:lnTo>
                    <a:pt x="0" y="2989"/>
                  </a:lnTo>
                  <a:cubicBezTo>
                    <a:pt x="72" y="2989"/>
                    <a:pt x="155" y="3001"/>
                    <a:pt x="214" y="3037"/>
                  </a:cubicBezTo>
                  <a:lnTo>
                    <a:pt x="310" y="2953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31"/>
            <p:cNvSpPr/>
            <p:nvPr/>
          </p:nvSpPr>
          <p:spPr>
            <a:xfrm>
              <a:off x="4222250" y="939825"/>
              <a:ext cx="22050" cy="8950"/>
            </a:xfrm>
            <a:custGeom>
              <a:avLst/>
              <a:gdLst/>
              <a:ahLst/>
              <a:cxnLst/>
              <a:rect l="l" t="t" r="r" b="b"/>
              <a:pathLst>
                <a:path w="882" h="358" extrusionOk="0">
                  <a:moveTo>
                    <a:pt x="0" y="1"/>
                  </a:moveTo>
                  <a:lnTo>
                    <a:pt x="834" y="358"/>
                  </a:lnTo>
                  <a:cubicBezTo>
                    <a:pt x="822" y="334"/>
                    <a:pt x="822" y="310"/>
                    <a:pt x="822" y="298"/>
                  </a:cubicBezTo>
                  <a:cubicBezTo>
                    <a:pt x="810" y="215"/>
                    <a:pt x="822" y="144"/>
                    <a:pt x="881" y="96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31"/>
            <p:cNvSpPr/>
            <p:nvPr/>
          </p:nvSpPr>
          <p:spPr>
            <a:xfrm>
              <a:off x="3894225" y="942800"/>
              <a:ext cx="103300" cy="77725"/>
            </a:xfrm>
            <a:custGeom>
              <a:avLst/>
              <a:gdLst/>
              <a:ahLst/>
              <a:cxnLst/>
              <a:rect l="l" t="t" r="r" b="b"/>
              <a:pathLst>
                <a:path w="4132" h="3109" extrusionOk="0">
                  <a:moveTo>
                    <a:pt x="3941" y="1"/>
                  </a:moveTo>
                  <a:lnTo>
                    <a:pt x="96" y="2834"/>
                  </a:lnTo>
                  <a:lnTo>
                    <a:pt x="0" y="2918"/>
                  </a:lnTo>
                  <a:cubicBezTo>
                    <a:pt x="72" y="2953"/>
                    <a:pt x="131" y="3013"/>
                    <a:pt x="155" y="3108"/>
                  </a:cubicBezTo>
                  <a:lnTo>
                    <a:pt x="4132" y="155"/>
                  </a:lnTo>
                  <a:cubicBezTo>
                    <a:pt x="4108" y="132"/>
                    <a:pt x="4072" y="84"/>
                    <a:pt x="4049" y="36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31"/>
            <p:cNvSpPr/>
            <p:nvPr/>
          </p:nvSpPr>
          <p:spPr>
            <a:xfrm>
              <a:off x="4006450" y="946075"/>
              <a:ext cx="190525" cy="100350"/>
            </a:xfrm>
            <a:custGeom>
              <a:avLst/>
              <a:gdLst/>
              <a:ahLst/>
              <a:cxnLst/>
              <a:rect l="l" t="t" r="r" b="b"/>
              <a:pathLst>
                <a:path w="7621" h="4014" extrusionOk="0">
                  <a:moveTo>
                    <a:pt x="250" y="1"/>
                  </a:moveTo>
                  <a:cubicBezTo>
                    <a:pt x="191" y="72"/>
                    <a:pt x="107" y="132"/>
                    <a:pt x="0" y="155"/>
                  </a:cubicBezTo>
                  <a:lnTo>
                    <a:pt x="7525" y="4001"/>
                  </a:lnTo>
                  <a:cubicBezTo>
                    <a:pt x="7561" y="4013"/>
                    <a:pt x="7596" y="4013"/>
                    <a:pt x="7620" y="4013"/>
                  </a:cubicBezTo>
                  <a:cubicBezTo>
                    <a:pt x="7608" y="3977"/>
                    <a:pt x="7584" y="3906"/>
                    <a:pt x="7573" y="3846"/>
                  </a:cubicBezTo>
                  <a:cubicBezTo>
                    <a:pt x="7596" y="3799"/>
                    <a:pt x="7596" y="3763"/>
                    <a:pt x="7596" y="373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31"/>
            <p:cNvSpPr/>
            <p:nvPr/>
          </p:nvSpPr>
          <p:spPr>
            <a:xfrm>
              <a:off x="3987100" y="939825"/>
              <a:ext cx="8350" cy="4500"/>
            </a:xfrm>
            <a:custGeom>
              <a:avLst/>
              <a:gdLst/>
              <a:ahLst/>
              <a:cxnLst/>
              <a:rect l="l" t="t" r="r" b="b"/>
              <a:pathLst>
                <a:path w="334" h="180" extrusionOk="0">
                  <a:moveTo>
                    <a:pt x="0" y="1"/>
                  </a:moveTo>
                  <a:lnTo>
                    <a:pt x="226" y="120"/>
                  </a:lnTo>
                  <a:lnTo>
                    <a:pt x="334" y="179"/>
                  </a:lnTo>
                  <a:cubicBezTo>
                    <a:pt x="310" y="132"/>
                    <a:pt x="298" y="84"/>
                    <a:pt x="298" y="36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31"/>
            <p:cNvSpPr/>
            <p:nvPr/>
          </p:nvSpPr>
          <p:spPr>
            <a:xfrm>
              <a:off x="4215100" y="1051750"/>
              <a:ext cx="184275" cy="282800"/>
            </a:xfrm>
            <a:custGeom>
              <a:avLst/>
              <a:gdLst/>
              <a:ahLst/>
              <a:cxnLst/>
              <a:rect l="l" t="t" r="r" b="b"/>
              <a:pathLst>
                <a:path w="7371" h="11312" extrusionOk="0">
                  <a:moveTo>
                    <a:pt x="227" y="0"/>
                  </a:moveTo>
                  <a:cubicBezTo>
                    <a:pt x="167" y="60"/>
                    <a:pt x="96" y="108"/>
                    <a:pt x="0" y="119"/>
                  </a:cubicBezTo>
                  <a:lnTo>
                    <a:pt x="7120" y="11311"/>
                  </a:lnTo>
                  <a:cubicBezTo>
                    <a:pt x="7168" y="11264"/>
                    <a:pt x="7228" y="11216"/>
                    <a:pt x="7287" y="11216"/>
                  </a:cubicBezTo>
                  <a:cubicBezTo>
                    <a:pt x="7311" y="11216"/>
                    <a:pt x="7347" y="11216"/>
                    <a:pt x="7370" y="1124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31"/>
            <p:cNvSpPr/>
            <p:nvPr/>
          </p:nvSpPr>
          <p:spPr>
            <a:xfrm>
              <a:off x="4399650" y="1275000"/>
              <a:ext cx="125925" cy="62825"/>
            </a:xfrm>
            <a:custGeom>
              <a:avLst/>
              <a:gdLst/>
              <a:ahLst/>
              <a:cxnLst/>
              <a:rect l="l" t="t" r="r" b="b"/>
              <a:pathLst>
                <a:path w="5037" h="2513" extrusionOk="0">
                  <a:moveTo>
                    <a:pt x="4906" y="0"/>
                  </a:moveTo>
                  <a:lnTo>
                    <a:pt x="0" y="2286"/>
                  </a:lnTo>
                  <a:cubicBezTo>
                    <a:pt x="84" y="2322"/>
                    <a:pt x="119" y="2381"/>
                    <a:pt x="143" y="2465"/>
                  </a:cubicBezTo>
                  <a:lnTo>
                    <a:pt x="143" y="2512"/>
                  </a:lnTo>
                  <a:lnTo>
                    <a:pt x="5037" y="226"/>
                  </a:lnTo>
                  <a:cubicBezTo>
                    <a:pt x="4977" y="155"/>
                    <a:pt x="4918" y="83"/>
                    <a:pt x="4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31"/>
            <p:cNvSpPr/>
            <p:nvPr/>
          </p:nvSpPr>
          <p:spPr>
            <a:xfrm>
              <a:off x="4213300" y="950850"/>
              <a:ext cx="37250" cy="77700"/>
            </a:xfrm>
            <a:custGeom>
              <a:avLst/>
              <a:gdLst/>
              <a:ahLst/>
              <a:cxnLst/>
              <a:rect l="l" t="t" r="r" b="b"/>
              <a:pathLst>
                <a:path w="1490" h="3108" extrusionOk="0">
                  <a:moveTo>
                    <a:pt x="1227" y="0"/>
                  </a:moveTo>
                  <a:lnTo>
                    <a:pt x="1" y="3012"/>
                  </a:lnTo>
                  <a:cubicBezTo>
                    <a:pt x="96" y="3024"/>
                    <a:pt x="168" y="3048"/>
                    <a:pt x="239" y="3108"/>
                  </a:cubicBezTo>
                  <a:lnTo>
                    <a:pt x="1489" y="48"/>
                  </a:lnTo>
                  <a:lnTo>
                    <a:pt x="1489" y="48"/>
                  </a:lnTo>
                  <a:cubicBezTo>
                    <a:pt x="1477" y="60"/>
                    <a:pt x="1442" y="60"/>
                    <a:pt x="1418" y="60"/>
                  </a:cubicBezTo>
                  <a:cubicBezTo>
                    <a:pt x="1406" y="62"/>
                    <a:pt x="1394" y="63"/>
                    <a:pt x="1382" y="63"/>
                  </a:cubicBezTo>
                  <a:cubicBezTo>
                    <a:pt x="1326" y="63"/>
                    <a:pt x="1277" y="40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31"/>
            <p:cNvSpPr/>
            <p:nvPr/>
          </p:nvSpPr>
          <p:spPr>
            <a:xfrm>
              <a:off x="4248425" y="939825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3" y="1"/>
                  </a:moveTo>
                  <a:lnTo>
                    <a:pt x="1" y="24"/>
                  </a:lnTo>
                  <a:cubicBezTo>
                    <a:pt x="84" y="36"/>
                    <a:pt x="156" y="72"/>
                    <a:pt x="203" y="144"/>
                  </a:cubicBezTo>
                  <a:cubicBezTo>
                    <a:pt x="215" y="132"/>
                    <a:pt x="239" y="132"/>
                    <a:pt x="251" y="13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31"/>
            <p:cNvSpPr/>
            <p:nvPr/>
          </p:nvSpPr>
          <p:spPr>
            <a:xfrm>
              <a:off x="4253500" y="942650"/>
              <a:ext cx="181900" cy="74600"/>
            </a:xfrm>
            <a:custGeom>
              <a:avLst/>
              <a:gdLst/>
              <a:ahLst/>
              <a:cxnLst/>
              <a:rect l="l" t="t" r="r" b="b"/>
              <a:pathLst>
                <a:path w="7276" h="2984" extrusionOk="0">
                  <a:moveTo>
                    <a:pt x="84" y="1"/>
                  </a:moveTo>
                  <a:cubicBezTo>
                    <a:pt x="72" y="1"/>
                    <a:pt x="60" y="7"/>
                    <a:pt x="48" y="19"/>
                  </a:cubicBezTo>
                  <a:cubicBezTo>
                    <a:pt x="12" y="19"/>
                    <a:pt x="0" y="19"/>
                    <a:pt x="0" y="31"/>
                  </a:cubicBezTo>
                  <a:cubicBezTo>
                    <a:pt x="12" y="66"/>
                    <a:pt x="36" y="90"/>
                    <a:pt x="36" y="138"/>
                  </a:cubicBezTo>
                  <a:cubicBezTo>
                    <a:pt x="36" y="185"/>
                    <a:pt x="36" y="221"/>
                    <a:pt x="12" y="257"/>
                  </a:cubicBezTo>
                  <a:lnTo>
                    <a:pt x="36" y="257"/>
                  </a:lnTo>
                  <a:lnTo>
                    <a:pt x="7180" y="2983"/>
                  </a:lnTo>
                  <a:cubicBezTo>
                    <a:pt x="7192" y="2888"/>
                    <a:pt x="7216" y="2817"/>
                    <a:pt x="7275" y="2745"/>
                  </a:cubicBezTo>
                  <a:lnTo>
                    <a:pt x="119" y="19"/>
                  </a:lnTo>
                  <a:cubicBezTo>
                    <a:pt x="107" y="7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31"/>
            <p:cNvSpPr/>
            <p:nvPr/>
          </p:nvSpPr>
          <p:spPr>
            <a:xfrm>
              <a:off x="4459775" y="1021675"/>
              <a:ext cx="198850" cy="82475"/>
            </a:xfrm>
            <a:custGeom>
              <a:avLst/>
              <a:gdLst/>
              <a:ahLst/>
              <a:cxnLst/>
              <a:rect l="l" t="t" r="r" b="b"/>
              <a:pathLst>
                <a:path w="7954" h="3299" extrusionOk="0">
                  <a:moveTo>
                    <a:pt x="84" y="1"/>
                  </a:moveTo>
                  <a:cubicBezTo>
                    <a:pt x="72" y="84"/>
                    <a:pt x="36" y="156"/>
                    <a:pt x="0" y="239"/>
                  </a:cubicBezTo>
                  <a:lnTo>
                    <a:pt x="7882" y="3299"/>
                  </a:lnTo>
                  <a:cubicBezTo>
                    <a:pt x="7882" y="3227"/>
                    <a:pt x="7894" y="3156"/>
                    <a:pt x="7954" y="3108"/>
                  </a:cubicBezTo>
                  <a:cubicBezTo>
                    <a:pt x="7954" y="3096"/>
                    <a:pt x="7942" y="3073"/>
                    <a:pt x="7942" y="3049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31"/>
            <p:cNvSpPr/>
            <p:nvPr/>
          </p:nvSpPr>
          <p:spPr>
            <a:xfrm>
              <a:off x="4418400" y="939825"/>
              <a:ext cx="27100" cy="67300"/>
            </a:xfrm>
            <a:custGeom>
              <a:avLst/>
              <a:gdLst/>
              <a:ahLst/>
              <a:cxnLst/>
              <a:rect l="l" t="t" r="r" b="b"/>
              <a:pathLst>
                <a:path w="1084" h="2692" extrusionOk="0">
                  <a:moveTo>
                    <a:pt x="0" y="1"/>
                  </a:moveTo>
                  <a:lnTo>
                    <a:pt x="846" y="2691"/>
                  </a:lnTo>
                  <a:cubicBezTo>
                    <a:pt x="917" y="2644"/>
                    <a:pt x="1001" y="2620"/>
                    <a:pt x="1084" y="2596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31"/>
            <p:cNvSpPr/>
            <p:nvPr/>
          </p:nvSpPr>
          <p:spPr>
            <a:xfrm>
              <a:off x="4448750" y="1033600"/>
              <a:ext cx="82475" cy="232175"/>
            </a:xfrm>
            <a:custGeom>
              <a:avLst/>
              <a:gdLst/>
              <a:ahLst/>
              <a:cxnLst/>
              <a:rect l="l" t="t" r="r" b="b"/>
              <a:pathLst>
                <a:path w="3299" h="9287" extrusionOk="0">
                  <a:moveTo>
                    <a:pt x="239" y="0"/>
                  </a:moveTo>
                  <a:cubicBezTo>
                    <a:pt x="168" y="12"/>
                    <a:pt x="84" y="36"/>
                    <a:pt x="1" y="60"/>
                  </a:cubicBezTo>
                  <a:lnTo>
                    <a:pt x="3061" y="9287"/>
                  </a:lnTo>
                  <a:cubicBezTo>
                    <a:pt x="3120" y="9239"/>
                    <a:pt x="3192" y="9192"/>
                    <a:pt x="3275" y="9192"/>
                  </a:cubicBezTo>
                  <a:lnTo>
                    <a:pt x="3299" y="919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31"/>
            <p:cNvSpPr/>
            <p:nvPr/>
          </p:nvSpPr>
          <p:spPr>
            <a:xfrm>
              <a:off x="4530625" y="1282125"/>
              <a:ext cx="42875" cy="110750"/>
            </a:xfrm>
            <a:custGeom>
              <a:avLst/>
              <a:gdLst/>
              <a:ahLst/>
              <a:cxnLst/>
              <a:rect l="l" t="t" r="r" b="b"/>
              <a:pathLst>
                <a:path w="1715" h="4430" extrusionOk="0">
                  <a:moveTo>
                    <a:pt x="262" y="1"/>
                  </a:moveTo>
                  <a:cubicBezTo>
                    <a:pt x="202" y="25"/>
                    <a:pt x="143" y="60"/>
                    <a:pt x="83" y="60"/>
                  </a:cubicBezTo>
                  <a:lnTo>
                    <a:pt x="0" y="60"/>
                  </a:lnTo>
                  <a:lnTo>
                    <a:pt x="1465" y="4430"/>
                  </a:lnTo>
                  <a:cubicBezTo>
                    <a:pt x="1524" y="4406"/>
                    <a:pt x="1595" y="4370"/>
                    <a:pt x="1667" y="4370"/>
                  </a:cubicBezTo>
                  <a:lnTo>
                    <a:pt x="1715" y="437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31"/>
            <p:cNvSpPr/>
            <p:nvPr/>
          </p:nvSpPr>
          <p:spPr>
            <a:xfrm>
              <a:off x="4539550" y="1228550"/>
              <a:ext cx="81275" cy="44675"/>
            </a:xfrm>
            <a:custGeom>
              <a:avLst/>
              <a:gdLst/>
              <a:ahLst/>
              <a:cxnLst/>
              <a:rect l="l" t="t" r="r" b="b"/>
              <a:pathLst>
                <a:path w="3251" h="1787" extrusionOk="0">
                  <a:moveTo>
                    <a:pt x="3155" y="1"/>
                  </a:moveTo>
                  <a:lnTo>
                    <a:pt x="0" y="1548"/>
                  </a:lnTo>
                  <a:cubicBezTo>
                    <a:pt x="48" y="1584"/>
                    <a:pt x="95" y="1668"/>
                    <a:pt x="95" y="1751"/>
                  </a:cubicBezTo>
                  <a:lnTo>
                    <a:pt x="95" y="1787"/>
                  </a:lnTo>
                  <a:lnTo>
                    <a:pt x="3251" y="239"/>
                  </a:lnTo>
                  <a:cubicBezTo>
                    <a:pt x="3203" y="179"/>
                    <a:pt x="3179" y="96"/>
                    <a:pt x="3155" y="25"/>
                  </a:cubicBezTo>
                  <a:lnTo>
                    <a:pt x="3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31"/>
            <p:cNvSpPr/>
            <p:nvPr/>
          </p:nvSpPr>
          <p:spPr>
            <a:xfrm>
              <a:off x="4665450" y="1102950"/>
              <a:ext cx="99750" cy="35750"/>
            </a:xfrm>
            <a:custGeom>
              <a:avLst/>
              <a:gdLst/>
              <a:ahLst/>
              <a:cxnLst/>
              <a:rect l="l" t="t" r="r" b="b"/>
              <a:pathLst>
                <a:path w="3990" h="1430" extrusionOk="0">
                  <a:moveTo>
                    <a:pt x="132" y="0"/>
                  </a:moveTo>
                  <a:cubicBezTo>
                    <a:pt x="132" y="107"/>
                    <a:pt x="84" y="203"/>
                    <a:pt x="1" y="226"/>
                  </a:cubicBezTo>
                  <a:lnTo>
                    <a:pt x="3906" y="1429"/>
                  </a:lnTo>
                  <a:cubicBezTo>
                    <a:pt x="3930" y="1346"/>
                    <a:pt x="3953" y="1274"/>
                    <a:pt x="3989" y="1179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31"/>
            <p:cNvSpPr/>
            <p:nvPr/>
          </p:nvSpPr>
          <p:spPr>
            <a:xfrm>
              <a:off x="4576150" y="1236000"/>
              <a:ext cx="52125" cy="157775"/>
            </a:xfrm>
            <a:custGeom>
              <a:avLst/>
              <a:gdLst/>
              <a:ahLst/>
              <a:cxnLst/>
              <a:rect l="l" t="t" r="r" b="b"/>
              <a:pathLst>
                <a:path w="2085" h="6311" extrusionOk="0">
                  <a:moveTo>
                    <a:pt x="1846" y="0"/>
                  </a:moveTo>
                  <a:lnTo>
                    <a:pt x="1" y="6215"/>
                  </a:lnTo>
                  <a:cubicBezTo>
                    <a:pt x="84" y="6227"/>
                    <a:pt x="167" y="6263"/>
                    <a:pt x="239" y="6311"/>
                  </a:cubicBezTo>
                  <a:lnTo>
                    <a:pt x="2084" y="84"/>
                  </a:lnTo>
                  <a:cubicBezTo>
                    <a:pt x="1989" y="84"/>
                    <a:pt x="1906" y="36"/>
                    <a:pt x="18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31"/>
            <p:cNvSpPr/>
            <p:nvPr/>
          </p:nvSpPr>
          <p:spPr>
            <a:xfrm>
              <a:off x="4627050" y="1106525"/>
              <a:ext cx="36050" cy="112225"/>
            </a:xfrm>
            <a:custGeom>
              <a:avLst/>
              <a:gdLst/>
              <a:ahLst/>
              <a:cxnLst/>
              <a:rect l="l" t="t" r="r" b="b"/>
              <a:pathLst>
                <a:path w="1442" h="4489" extrusionOk="0">
                  <a:moveTo>
                    <a:pt x="1227" y="0"/>
                  </a:moveTo>
                  <a:lnTo>
                    <a:pt x="1" y="4441"/>
                  </a:lnTo>
                  <a:lnTo>
                    <a:pt x="13" y="4441"/>
                  </a:lnTo>
                  <a:cubicBezTo>
                    <a:pt x="35" y="4438"/>
                    <a:pt x="56" y="4437"/>
                    <a:pt x="76" y="4437"/>
                  </a:cubicBezTo>
                  <a:cubicBezTo>
                    <a:pt x="142" y="4437"/>
                    <a:pt x="196" y="4452"/>
                    <a:pt x="251" y="4489"/>
                  </a:cubicBezTo>
                  <a:lnTo>
                    <a:pt x="1441" y="107"/>
                  </a:lnTo>
                  <a:lnTo>
                    <a:pt x="1441" y="107"/>
                  </a:lnTo>
                  <a:cubicBezTo>
                    <a:pt x="1427" y="111"/>
                    <a:pt x="1412" y="113"/>
                    <a:pt x="1397" y="113"/>
                  </a:cubicBezTo>
                  <a:cubicBezTo>
                    <a:pt x="1327" y="113"/>
                    <a:pt x="1257" y="69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31"/>
            <p:cNvSpPr/>
            <p:nvPr/>
          </p:nvSpPr>
          <p:spPr>
            <a:xfrm>
              <a:off x="4658600" y="939825"/>
              <a:ext cx="18475" cy="159275"/>
            </a:xfrm>
            <a:custGeom>
              <a:avLst/>
              <a:gdLst/>
              <a:ahLst/>
              <a:cxnLst/>
              <a:rect l="l" t="t" r="r" b="b"/>
              <a:pathLst>
                <a:path w="739" h="6371" extrusionOk="0">
                  <a:moveTo>
                    <a:pt x="477" y="1"/>
                  </a:moveTo>
                  <a:lnTo>
                    <a:pt x="1" y="6311"/>
                  </a:lnTo>
                  <a:cubicBezTo>
                    <a:pt x="1" y="6323"/>
                    <a:pt x="1" y="6347"/>
                    <a:pt x="13" y="6370"/>
                  </a:cubicBezTo>
                  <a:cubicBezTo>
                    <a:pt x="48" y="6335"/>
                    <a:pt x="96" y="6323"/>
                    <a:pt x="156" y="6311"/>
                  </a:cubicBezTo>
                  <a:cubicBezTo>
                    <a:pt x="191" y="6311"/>
                    <a:pt x="227" y="6311"/>
                    <a:pt x="263" y="6323"/>
                  </a:cubicBezTo>
                  <a:lnTo>
                    <a:pt x="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31"/>
            <p:cNvSpPr/>
            <p:nvPr/>
          </p:nvSpPr>
          <p:spPr>
            <a:xfrm>
              <a:off x="4752075" y="939825"/>
              <a:ext cx="37225" cy="176550"/>
            </a:xfrm>
            <a:custGeom>
              <a:avLst/>
              <a:gdLst/>
              <a:ahLst/>
              <a:cxnLst/>
              <a:rect l="l" t="t" r="r" b="b"/>
              <a:pathLst>
                <a:path w="1489" h="7062" extrusionOk="0">
                  <a:moveTo>
                    <a:pt x="0" y="1"/>
                  </a:moveTo>
                  <a:lnTo>
                    <a:pt x="48" y="263"/>
                  </a:lnTo>
                  <a:lnTo>
                    <a:pt x="96" y="548"/>
                  </a:lnTo>
                  <a:lnTo>
                    <a:pt x="1215" y="7061"/>
                  </a:lnTo>
                  <a:cubicBezTo>
                    <a:pt x="1310" y="7037"/>
                    <a:pt x="1393" y="7025"/>
                    <a:pt x="1489" y="7002"/>
                  </a:cubicBezTo>
                  <a:lnTo>
                    <a:pt x="369" y="608"/>
                  </a:lnTo>
                  <a:lnTo>
                    <a:pt x="334" y="32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31"/>
            <p:cNvSpPr/>
            <p:nvPr/>
          </p:nvSpPr>
          <p:spPr>
            <a:xfrm>
              <a:off x="4804450" y="989825"/>
              <a:ext cx="88725" cy="131000"/>
            </a:xfrm>
            <a:custGeom>
              <a:avLst/>
              <a:gdLst/>
              <a:ahLst/>
              <a:cxnLst/>
              <a:rect l="l" t="t" r="r" b="b"/>
              <a:pathLst>
                <a:path w="3549" h="5240" extrusionOk="0">
                  <a:moveTo>
                    <a:pt x="3323" y="1"/>
                  </a:moveTo>
                  <a:lnTo>
                    <a:pt x="1" y="5109"/>
                  </a:lnTo>
                  <a:cubicBezTo>
                    <a:pt x="84" y="5144"/>
                    <a:pt x="156" y="5192"/>
                    <a:pt x="227" y="5240"/>
                  </a:cubicBezTo>
                  <a:lnTo>
                    <a:pt x="3549" y="144"/>
                  </a:lnTo>
                  <a:cubicBezTo>
                    <a:pt x="3454" y="120"/>
                    <a:pt x="3382" y="84"/>
                    <a:pt x="332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31"/>
            <p:cNvSpPr/>
            <p:nvPr/>
          </p:nvSpPr>
          <p:spPr>
            <a:xfrm>
              <a:off x="4897925" y="939825"/>
              <a:ext cx="29775" cy="37525"/>
            </a:xfrm>
            <a:custGeom>
              <a:avLst/>
              <a:gdLst/>
              <a:ahLst/>
              <a:cxnLst/>
              <a:rect l="l" t="t" r="r" b="b"/>
              <a:pathLst>
                <a:path w="1191" h="1501" extrusionOk="0">
                  <a:moveTo>
                    <a:pt x="881" y="1"/>
                  </a:moveTo>
                  <a:lnTo>
                    <a:pt x="0" y="1346"/>
                  </a:lnTo>
                  <a:cubicBezTo>
                    <a:pt x="96" y="1382"/>
                    <a:pt x="167" y="1429"/>
                    <a:pt x="227" y="1501"/>
                  </a:cubicBezTo>
                  <a:lnTo>
                    <a:pt x="1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31"/>
            <p:cNvSpPr/>
            <p:nvPr/>
          </p:nvSpPr>
          <p:spPr>
            <a:xfrm>
              <a:off x="4904775" y="979125"/>
              <a:ext cx="209875" cy="36925"/>
            </a:xfrm>
            <a:custGeom>
              <a:avLst/>
              <a:gdLst/>
              <a:ahLst/>
              <a:cxnLst/>
              <a:rect l="l" t="t" r="r" b="b"/>
              <a:pathLst>
                <a:path w="8395" h="1477" extrusionOk="0">
                  <a:moveTo>
                    <a:pt x="0" y="0"/>
                  </a:moveTo>
                  <a:cubicBezTo>
                    <a:pt x="12" y="48"/>
                    <a:pt x="24" y="96"/>
                    <a:pt x="24" y="131"/>
                  </a:cubicBezTo>
                  <a:lnTo>
                    <a:pt x="24" y="250"/>
                  </a:lnTo>
                  <a:lnTo>
                    <a:pt x="8394" y="1477"/>
                  </a:lnTo>
                  <a:lnTo>
                    <a:pt x="7870" y="113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31"/>
            <p:cNvSpPr/>
            <p:nvPr/>
          </p:nvSpPr>
          <p:spPr>
            <a:xfrm>
              <a:off x="5115500" y="939825"/>
              <a:ext cx="73850" cy="73250"/>
            </a:xfrm>
            <a:custGeom>
              <a:avLst/>
              <a:gdLst/>
              <a:ahLst/>
              <a:cxnLst/>
              <a:rect l="l" t="t" r="r" b="b"/>
              <a:pathLst>
                <a:path w="2954" h="2930" extrusionOk="0">
                  <a:moveTo>
                    <a:pt x="2608" y="1"/>
                  </a:moveTo>
                  <a:lnTo>
                    <a:pt x="1" y="2775"/>
                  </a:lnTo>
                  <a:lnTo>
                    <a:pt x="227" y="2930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31"/>
            <p:cNvSpPr/>
            <p:nvPr/>
          </p:nvSpPr>
          <p:spPr>
            <a:xfrm>
              <a:off x="4996450" y="939825"/>
              <a:ext cx="347975" cy="224175"/>
            </a:xfrm>
            <a:custGeom>
              <a:avLst/>
              <a:gdLst/>
              <a:ahLst/>
              <a:cxnLst/>
              <a:rect l="l" t="t" r="r" b="b"/>
              <a:pathLst>
                <a:path w="13919" h="8967" extrusionOk="0">
                  <a:moveTo>
                    <a:pt x="0" y="1"/>
                  </a:moveTo>
                  <a:lnTo>
                    <a:pt x="4203" y="2715"/>
                  </a:lnTo>
                  <a:lnTo>
                    <a:pt x="4715" y="3061"/>
                  </a:lnTo>
                  <a:lnTo>
                    <a:pt x="13835" y="8966"/>
                  </a:lnTo>
                  <a:cubicBezTo>
                    <a:pt x="13847" y="8907"/>
                    <a:pt x="13871" y="8871"/>
                    <a:pt x="13919" y="8835"/>
                  </a:cubicBezTo>
                  <a:lnTo>
                    <a:pt x="13776" y="8633"/>
                  </a:lnTo>
                  <a:lnTo>
                    <a:pt x="4977" y="2918"/>
                  </a:lnTo>
                  <a:lnTo>
                    <a:pt x="4751" y="276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31"/>
            <p:cNvSpPr/>
            <p:nvPr/>
          </p:nvSpPr>
          <p:spPr>
            <a:xfrm>
              <a:off x="5192300" y="939825"/>
              <a:ext cx="157775" cy="220900"/>
            </a:xfrm>
            <a:custGeom>
              <a:avLst/>
              <a:gdLst/>
              <a:ahLst/>
              <a:cxnLst/>
              <a:rect l="l" t="t" r="r" b="b"/>
              <a:pathLst>
                <a:path w="6311" h="8836" extrusionOk="0">
                  <a:moveTo>
                    <a:pt x="1" y="1"/>
                  </a:moveTo>
                  <a:lnTo>
                    <a:pt x="5942" y="8633"/>
                  </a:lnTo>
                  <a:lnTo>
                    <a:pt x="6073" y="8835"/>
                  </a:lnTo>
                  <a:cubicBezTo>
                    <a:pt x="6132" y="8764"/>
                    <a:pt x="6216" y="8716"/>
                    <a:pt x="6311" y="8704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31"/>
            <p:cNvSpPr/>
            <p:nvPr/>
          </p:nvSpPr>
          <p:spPr>
            <a:xfrm>
              <a:off x="5357500" y="995500"/>
              <a:ext cx="208675" cy="168500"/>
            </a:xfrm>
            <a:custGeom>
              <a:avLst/>
              <a:gdLst/>
              <a:ahLst/>
              <a:cxnLst/>
              <a:rect l="l" t="t" r="r" b="b"/>
              <a:pathLst>
                <a:path w="8347" h="6740" extrusionOk="0">
                  <a:moveTo>
                    <a:pt x="8168" y="0"/>
                  </a:moveTo>
                  <a:lnTo>
                    <a:pt x="1" y="6537"/>
                  </a:lnTo>
                  <a:cubicBezTo>
                    <a:pt x="72" y="6584"/>
                    <a:pt x="132" y="6656"/>
                    <a:pt x="155" y="6739"/>
                  </a:cubicBezTo>
                  <a:lnTo>
                    <a:pt x="8347" y="191"/>
                  </a:lnTo>
                  <a:cubicBezTo>
                    <a:pt x="8275" y="131"/>
                    <a:pt x="8216" y="72"/>
                    <a:pt x="8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31"/>
            <p:cNvSpPr/>
            <p:nvPr/>
          </p:nvSpPr>
          <p:spPr>
            <a:xfrm>
              <a:off x="5531925" y="939825"/>
              <a:ext cx="36650" cy="39025"/>
            </a:xfrm>
            <a:custGeom>
              <a:avLst/>
              <a:gdLst/>
              <a:ahLst/>
              <a:cxnLst/>
              <a:rect l="l" t="t" r="r" b="b"/>
              <a:pathLst>
                <a:path w="1466" h="1561" extrusionOk="0">
                  <a:moveTo>
                    <a:pt x="1" y="1"/>
                  </a:moveTo>
                  <a:lnTo>
                    <a:pt x="1251" y="1560"/>
                  </a:lnTo>
                  <a:cubicBezTo>
                    <a:pt x="1298" y="1501"/>
                    <a:pt x="1370" y="1453"/>
                    <a:pt x="1465" y="1406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31"/>
            <p:cNvSpPr/>
            <p:nvPr/>
          </p:nvSpPr>
          <p:spPr>
            <a:xfrm>
              <a:off x="5412275" y="940125"/>
              <a:ext cx="30075" cy="14900"/>
            </a:xfrm>
            <a:custGeom>
              <a:avLst/>
              <a:gdLst/>
              <a:ahLst/>
              <a:cxnLst/>
              <a:rect l="l" t="t" r="r" b="b"/>
              <a:pathLst>
                <a:path w="1203" h="596" extrusionOk="0">
                  <a:moveTo>
                    <a:pt x="0" y="1"/>
                  </a:moveTo>
                  <a:lnTo>
                    <a:pt x="1084" y="596"/>
                  </a:lnTo>
                  <a:cubicBezTo>
                    <a:pt x="1108" y="489"/>
                    <a:pt x="1143" y="417"/>
                    <a:pt x="1203" y="358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31"/>
            <p:cNvSpPr/>
            <p:nvPr/>
          </p:nvSpPr>
          <p:spPr>
            <a:xfrm>
              <a:off x="5448000" y="940125"/>
              <a:ext cx="7750" cy="6575"/>
            </a:xfrm>
            <a:custGeom>
              <a:avLst/>
              <a:gdLst/>
              <a:ahLst/>
              <a:cxnLst/>
              <a:rect l="l" t="t" r="r" b="b"/>
              <a:pathLst>
                <a:path w="310" h="263" extrusionOk="0">
                  <a:moveTo>
                    <a:pt x="36" y="1"/>
                  </a:moveTo>
                  <a:lnTo>
                    <a:pt x="0" y="251"/>
                  </a:lnTo>
                  <a:cubicBezTo>
                    <a:pt x="12" y="251"/>
                    <a:pt x="24" y="251"/>
                    <a:pt x="36" y="239"/>
                  </a:cubicBezTo>
                  <a:cubicBezTo>
                    <a:pt x="58" y="235"/>
                    <a:pt x="80" y="234"/>
                    <a:pt x="100" y="234"/>
                  </a:cubicBezTo>
                  <a:cubicBezTo>
                    <a:pt x="157" y="234"/>
                    <a:pt x="207" y="245"/>
                    <a:pt x="250" y="262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31"/>
            <p:cNvSpPr/>
            <p:nvPr/>
          </p:nvSpPr>
          <p:spPr>
            <a:xfrm>
              <a:off x="5654850" y="939825"/>
              <a:ext cx="128625" cy="201250"/>
            </a:xfrm>
            <a:custGeom>
              <a:avLst/>
              <a:gdLst/>
              <a:ahLst/>
              <a:cxnLst/>
              <a:rect l="l" t="t" r="r" b="b"/>
              <a:pathLst>
                <a:path w="5145" h="8050" extrusionOk="0">
                  <a:moveTo>
                    <a:pt x="1" y="1"/>
                  </a:moveTo>
                  <a:lnTo>
                    <a:pt x="4978" y="8049"/>
                  </a:lnTo>
                  <a:cubicBezTo>
                    <a:pt x="5025" y="8002"/>
                    <a:pt x="5085" y="7954"/>
                    <a:pt x="5144" y="7906"/>
                  </a:cubicBezTo>
                  <a:lnTo>
                    <a:pt x="5097" y="777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1" name="Google Shape;2901;p31"/>
            <p:cNvSpPr/>
            <p:nvPr/>
          </p:nvSpPr>
          <p:spPr>
            <a:xfrm>
              <a:off x="5575375" y="939825"/>
              <a:ext cx="14925" cy="36050"/>
            </a:xfrm>
            <a:custGeom>
              <a:avLst/>
              <a:gdLst/>
              <a:ahLst/>
              <a:cxnLst/>
              <a:rect l="l" t="t" r="r" b="b"/>
              <a:pathLst>
                <a:path w="597" h="1442" extrusionOk="0">
                  <a:moveTo>
                    <a:pt x="346" y="1"/>
                  </a:moveTo>
                  <a:lnTo>
                    <a:pt x="1" y="1370"/>
                  </a:lnTo>
                  <a:cubicBezTo>
                    <a:pt x="96" y="1370"/>
                    <a:pt x="180" y="1394"/>
                    <a:pt x="239" y="1441"/>
                  </a:cubicBezTo>
                  <a:lnTo>
                    <a:pt x="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Google Shape;2902;p31"/>
            <p:cNvSpPr/>
            <p:nvPr/>
          </p:nvSpPr>
          <p:spPr>
            <a:xfrm>
              <a:off x="5742075" y="939825"/>
              <a:ext cx="47350" cy="198275"/>
            </a:xfrm>
            <a:custGeom>
              <a:avLst/>
              <a:gdLst/>
              <a:ahLst/>
              <a:cxnLst/>
              <a:rect l="l" t="t" r="r" b="b"/>
              <a:pathLst>
                <a:path w="1894" h="7931" extrusionOk="0">
                  <a:moveTo>
                    <a:pt x="0" y="1"/>
                  </a:moveTo>
                  <a:lnTo>
                    <a:pt x="1608" y="7775"/>
                  </a:lnTo>
                  <a:lnTo>
                    <a:pt x="1644" y="7930"/>
                  </a:lnTo>
                  <a:cubicBezTo>
                    <a:pt x="1715" y="7894"/>
                    <a:pt x="1775" y="7871"/>
                    <a:pt x="1870" y="7871"/>
                  </a:cubicBezTo>
                  <a:lnTo>
                    <a:pt x="1894" y="787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31"/>
            <p:cNvSpPr/>
            <p:nvPr/>
          </p:nvSpPr>
          <p:spPr>
            <a:xfrm>
              <a:off x="5789400" y="1164550"/>
              <a:ext cx="90525" cy="353650"/>
            </a:xfrm>
            <a:custGeom>
              <a:avLst/>
              <a:gdLst/>
              <a:ahLst/>
              <a:cxnLst/>
              <a:rect l="l" t="t" r="r" b="b"/>
              <a:pathLst>
                <a:path w="3621" h="14146" extrusionOk="0">
                  <a:moveTo>
                    <a:pt x="251" y="1"/>
                  </a:moveTo>
                  <a:cubicBezTo>
                    <a:pt x="215" y="13"/>
                    <a:pt x="155" y="25"/>
                    <a:pt x="96" y="37"/>
                  </a:cubicBezTo>
                  <a:lnTo>
                    <a:pt x="1" y="37"/>
                  </a:lnTo>
                  <a:lnTo>
                    <a:pt x="3370" y="14145"/>
                  </a:lnTo>
                  <a:cubicBezTo>
                    <a:pt x="3441" y="14122"/>
                    <a:pt x="3513" y="14110"/>
                    <a:pt x="3584" y="14086"/>
                  </a:cubicBezTo>
                  <a:lnTo>
                    <a:pt x="3620" y="140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31"/>
            <p:cNvSpPr/>
            <p:nvPr/>
          </p:nvSpPr>
          <p:spPr>
            <a:xfrm>
              <a:off x="6017400" y="939525"/>
              <a:ext cx="8075" cy="4500"/>
            </a:xfrm>
            <a:custGeom>
              <a:avLst/>
              <a:gdLst/>
              <a:ahLst/>
              <a:cxnLst/>
              <a:rect l="l" t="t" r="r" b="b"/>
              <a:pathLst>
                <a:path w="323" h="180" extrusionOk="0">
                  <a:moveTo>
                    <a:pt x="1" y="1"/>
                  </a:moveTo>
                  <a:lnTo>
                    <a:pt x="108" y="179"/>
                  </a:lnTo>
                  <a:cubicBezTo>
                    <a:pt x="156" y="144"/>
                    <a:pt x="203" y="96"/>
                    <a:pt x="239" y="72"/>
                  </a:cubicBezTo>
                  <a:cubicBezTo>
                    <a:pt x="275" y="48"/>
                    <a:pt x="298" y="36"/>
                    <a:pt x="322" y="25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31"/>
            <p:cNvSpPr/>
            <p:nvPr/>
          </p:nvSpPr>
          <p:spPr>
            <a:xfrm>
              <a:off x="5798625" y="956500"/>
              <a:ext cx="225350" cy="187850"/>
            </a:xfrm>
            <a:custGeom>
              <a:avLst/>
              <a:gdLst/>
              <a:ahLst/>
              <a:cxnLst/>
              <a:rect l="l" t="t" r="r" b="b"/>
              <a:pathLst>
                <a:path w="9014" h="7514" extrusionOk="0">
                  <a:moveTo>
                    <a:pt x="8835" y="0"/>
                  </a:moveTo>
                  <a:lnTo>
                    <a:pt x="1" y="7299"/>
                  </a:lnTo>
                  <a:cubicBezTo>
                    <a:pt x="84" y="7370"/>
                    <a:pt x="144" y="7442"/>
                    <a:pt x="167" y="7513"/>
                  </a:cubicBezTo>
                  <a:lnTo>
                    <a:pt x="9014" y="191"/>
                  </a:lnTo>
                  <a:cubicBezTo>
                    <a:pt x="8954" y="167"/>
                    <a:pt x="8895" y="96"/>
                    <a:pt x="8847" y="24"/>
                  </a:cubicBezTo>
                  <a:cubicBezTo>
                    <a:pt x="8847" y="12"/>
                    <a:pt x="8835" y="12"/>
                    <a:pt x="88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31"/>
            <p:cNvSpPr/>
            <p:nvPr/>
          </p:nvSpPr>
          <p:spPr>
            <a:xfrm>
              <a:off x="6031700" y="959775"/>
              <a:ext cx="71750" cy="111650"/>
            </a:xfrm>
            <a:custGeom>
              <a:avLst/>
              <a:gdLst/>
              <a:ahLst/>
              <a:cxnLst/>
              <a:rect l="l" t="t" r="r" b="b"/>
              <a:pathLst>
                <a:path w="2870" h="4466" extrusionOk="0">
                  <a:moveTo>
                    <a:pt x="238" y="0"/>
                  </a:moveTo>
                  <a:cubicBezTo>
                    <a:pt x="226" y="12"/>
                    <a:pt x="191" y="36"/>
                    <a:pt x="155" y="60"/>
                  </a:cubicBezTo>
                  <a:cubicBezTo>
                    <a:pt x="107" y="72"/>
                    <a:pt x="60" y="96"/>
                    <a:pt x="0" y="108"/>
                  </a:cubicBezTo>
                  <a:lnTo>
                    <a:pt x="2691" y="4465"/>
                  </a:lnTo>
                  <a:cubicBezTo>
                    <a:pt x="2739" y="4394"/>
                    <a:pt x="2798" y="4322"/>
                    <a:pt x="2870" y="4263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31"/>
            <p:cNvSpPr/>
            <p:nvPr/>
          </p:nvSpPr>
          <p:spPr>
            <a:xfrm>
              <a:off x="6036450" y="939825"/>
              <a:ext cx="12825" cy="7475"/>
            </a:xfrm>
            <a:custGeom>
              <a:avLst/>
              <a:gdLst/>
              <a:ahLst/>
              <a:cxnLst/>
              <a:rect l="l" t="t" r="r" b="b"/>
              <a:pathLst>
                <a:path w="513" h="299" extrusionOk="0">
                  <a:moveTo>
                    <a:pt x="108" y="1"/>
                  </a:moveTo>
                  <a:lnTo>
                    <a:pt x="1" y="84"/>
                  </a:lnTo>
                  <a:cubicBezTo>
                    <a:pt x="48" y="120"/>
                    <a:pt x="96" y="155"/>
                    <a:pt x="120" y="203"/>
                  </a:cubicBezTo>
                  <a:lnTo>
                    <a:pt x="167" y="29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31"/>
            <p:cNvSpPr/>
            <p:nvPr/>
          </p:nvSpPr>
          <p:spPr>
            <a:xfrm>
              <a:off x="5965325" y="1184200"/>
              <a:ext cx="453050" cy="198075"/>
            </a:xfrm>
            <a:custGeom>
              <a:avLst/>
              <a:gdLst/>
              <a:ahLst/>
              <a:cxnLst/>
              <a:rect l="l" t="t" r="r" b="b"/>
              <a:pathLst>
                <a:path w="18122" h="7923" extrusionOk="0">
                  <a:moveTo>
                    <a:pt x="18121" y="1"/>
                  </a:moveTo>
                  <a:lnTo>
                    <a:pt x="143" y="7633"/>
                  </a:lnTo>
                  <a:lnTo>
                    <a:pt x="0" y="7883"/>
                  </a:lnTo>
                  <a:cubicBezTo>
                    <a:pt x="27" y="7909"/>
                    <a:pt x="67" y="7923"/>
                    <a:pt x="106" y="7923"/>
                  </a:cubicBezTo>
                  <a:cubicBezTo>
                    <a:pt x="118" y="7923"/>
                    <a:pt x="131" y="7921"/>
                    <a:pt x="143" y="7918"/>
                  </a:cubicBezTo>
                  <a:lnTo>
                    <a:pt x="18121" y="286"/>
                  </a:lnTo>
                  <a:lnTo>
                    <a:pt x="1812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31"/>
            <p:cNvSpPr/>
            <p:nvPr/>
          </p:nvSpPr>
          <p:spPr>
            <a:xfrm>
              <a:off x="6126650" y="939825"/>
              <a:ext cx="68775" cy="119975"/>
            </a:xfrm>
            <a:custGeom>
              <a:avLst/>
              <a:gdLst/>
              <a:ahLst/>
              <a:cxnLst/>
              <a:rect l="l" t="t" r="r" b="b"/>
              <a:pathLst>
                <a:path w="2751" h="4799" extrusionOk="0">
                  <a:moveTo>
                    <a:pt x="2465" y="1"/>
                  </a:moveTo>
                  <a:lnTo>
                    <a:pt x="0" y="4739"/>
                  </a:lnTo>
                  <a:cubicBezTo>
                    <a:pt x="84" y="4763"/>
                    <a:pt x="179" y="4775"/>
                    <a:pt x="250" y="4799"/>
                  </a:cubicBezTo>
                  <a:lnTo>
                    <a:pt x="2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31"/>
            <p:cNvSpPr/>
            <p:nvPr/>
          </p:nvSpPr>
          <p:spPr>
            <a:xfrm>
              <a:off x="5887625" y="1106525"/>
              <a:ext cx="218800" cy="414050"/>
            </a:xfrm>
            <a:custGeom>
              <a:avLst/>
              <a:gdLst/>
              <a:ahLst/>
              <a:cxnLst/>
              <a:rect l="l" t="t" r="r" b="b"/>
              <a:pathLst>
                <a:path w="8752" h="16562" extrusionOk="0">
                  <a:moveTo>
                    <a:pt x="8561" y="0"/>
                  </a:moveTo>
                  <a:lnTo>
                    <a:pt x="1" y="16443"/>
                  </a:lnTo>
                  <a:cubicBezTo>
                    <a:pt x="96" y="16466"/>
                    <a:pt x="167" y="16502"/>
                    <a:pt x="227" y="16562"/>
                  </a:cubicBezTo>
                  <a:lnTo>
                    <a:pt x="3132" y="10990"/>
                  </a:lnTo>
                  <a:lnTo>
                    <a:pt x="3263" y="10740"/>
                  </a:lnTo>
                  <a:lnTo>
                    <a:pt x="8752" y="179"/>
                  </a:lnTo>
                  <a:cubicBezTo>
                    <a:pt x="8680" y="131"/>
                    <a:pt x="8621" y="72"/>
                    <a:pt x="8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31"/>
            <p:cNvSpPr/>
            <p:nvPr/>
          </p:nvSpPr>
          <p:spPr>
            <a:xfrm>
              <a:off x="4762775" y="1114700"/>
              <a:ext cx="59275" cy="58100"/>
            </a:xfrm>
            <a:custGeom>
              <a:avLst/>
              <a:gdLst/>
              <a:ahLst/>
              <a:cxnLst/>
              <a:rect l="l" t="t" r="r" b="b"/>
              <a:pathLst>
                <a:path w="2371" h="2324" extrusionOk="0">
                  <a:moveTo>
                    <a:pt x="1166" y="0"/>
                  </a:moveTo>
                  <a:cubicBezTo>
                    <a:pt x="1130" y="0"/>
                    <a:pt x="1095" y="2"/>
                    <a:pt x="1061" y="7"/>
                  </a:cubicBezTo>
                  <a:cubicBezTo>
                    <a:pt x="977" y="18"/>
                    <a:pt x="882" y="42"/>
                    <a:pt x="811" y="66"/>
                  </a:cubicBezTo>
                  <a:cubicBezTo>
                    <a:pt x="477" y="173"/>
                    <a:pt x="227" y="423"/>
                    <a:pt x="96" y="721"/>
                  </a:cubicBezTo>
                  <a:cubicBezTo>
                    <a:pt x="60" y="804"/>
                    <a:pt x="37" y="888"/>
                    <a:pt x="25" y="983"/>
                  </a:cubicBezTo>
                  <a:cubicBezTo>
                    <a:pt x="1" y="1078"/>
                    <a:pt x="1" y="1185"/>
                    <a:pt x="1" y="1292"/>
                  </a:cubicBezTo>
                  <a:cubicBezTo>
                    <a:pt x="78" y="1890"/>
                    <a:pt x="568" y="2324"/>
                    <a:pt x="1144" y="2324"/>
                  </a:cubicBezTo>
                  <a:cubicBezTo>
                    <a:pt x="1187" y="2324"/>
                    <a:pt x="1231" y="2321"/>
                    <a:pt x="1275" y="2316"/>
                  </a:cubicBezTo>
                  <a:cubicBezTo>
                    <a:pt x="1906" y="2245"/>
                    <a:pt x="2370" y="1673"/>
                    <a:pt x="2299" y="1054"/>
                  </a:cubicBezTo>
                  <a:cubicBezTo>
                    <a:pt x="2263" y="721"/>
                    <a:pt x="2108" y="459"/>
                    <a:pt x="1870" y="268"/>
                  </a:cubicBezTo>
                  <a:cubicBezTo>
                    <a:pt x="1787" y="209"/>
                    <a:pt x="1727" y="161"/>
                    <a:pt x="1644" y="126"/>
                  </a:cubicBezTo>
                  <a:cubicBezTo>
                    <a:pt x="1506" y="47"/>
                    <a:pt x="1335" y="0"/>
                    <a:pt x="11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31"/>
            <p:cNvSpPr/>
            <p:nvPr/>
          </p:nvSpPr>
          <p:spPr>
            <a:xfrm>
              <a:off x="4558600" y="1391375"/>
              <a:ext cx="30975" cy="29875"/>
            </a:xfrm>
            <a:custGeom>
              <a:avLst/>
              <a:gdLst/>
              <a:ahLst/>
              <a:cxnLst/>
              <a:rect l="l" t="t" r="r" b="b"/>
              <a:pathLst>
                <a:path w="1239" h="1195" extrusionOk="0">
                  <a:moveTo>
                    <a:pt x="548" y="0"/>
                  </a:moveTo>
                  <a:cubicBezTo>
                    <a:pt x="476" y="12"/>
                    <a:pt x="405" y="36"/>
                    <a:pt x="346" y="60"/>
                  </a:cubicBezTo>
                  <a:cubicBezTo>
                    <a:pt x="131" y="167"/>
                    <a:pt x="0" y="405"/>
                    <a:pt x="12" y="655"/>
                  </a:cubicBezTo>
                  <a:cubicBezTo>
                    <a:pt x="57" y="966"/>
                    <a:pt x="308" y="1195"/>
                    <a:pt x="603" y="1195"/>
                  </a:cubicBezTo>
                  <a:cubicBezTo>
                    <a:pt x="624" y="1195"/>
                    <a:pt x="646" y="1193"/>
                    <a:pt x="667" y="1191"/>
                  </a:cubicBezTo>
                  <a:cubicBezTo>
                    <a:pt x="1000" y="1167"/>
                    <a:pt x="1238" y="870"/>
                    <a:pt x="1203" y="536"/>
                  </a:cubicBezTo>
                  <a:cubicBezTo>
                    <a:pt x="1191" y="346"/>
                    <a:pt x="1084" y="191"/>
                    <a:pt x="941" y="108"/>
                  </a:cubicBezTo>
                  <a:cubicBezTo>
                    <a:pt x="869" y="60"/>
                    <a:pt x="786" y="36"/>
                    <a:pt x="703" y="12"/>
                  </a:cubicBezTo>
                  <a:cubicBezTo>
                    <a:pt x="667" y="0"/>
                    <a:pt x="643" y="0"/>
                    <a:pt x="59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31"/>
            <p:cNvSpPr/>
            <p:nvPr/>
          </p:nvSpPr>
          <p:spPr>
            <a:xfrm>
              <a:off x="4196350" y="1025325"/>
              <a:ext cx="30075" cy="30150"/>
            </a:xfrm>
            <a:custGeom>
              <a:avLst/>
              <a:gdLst/>
              <a:ahLst/>
              <a:cxnLst/>
              <a:rect l="l" t="t" r="r" b="b"/>
              <a:pathLst>
                <a:path w="1203" h="1206" extrusionOk="0">
                  <a:moveTo>
                    <a:pt x="622" y="1"/>
                  </a:moveTo>
                  <a:cubicBezTo>
                    <a:pt x="596" y="1"/>
                    <a:pt x="566" y="4"/>
                    <a:pt x="536" y="10"/>
                  </a:cubicBezTo>
                  <a:cubicBezTo>
                    <a:pt x="238" y="45"/>
                    <a:pt x="24" y="283"/>
                    <a:pt x="0" y="569"/>
                  </a:cubicBezTo>
                  <a:lnTo>
                    <a:pt x="0" y="664"/>
                  </a:lnTo>
                  <a:cubicBezTo>
                    <a:pt x="0" y="724"/>
                    <a:pt x="12" y="772"/>
                    <a:pt x="36" y="831"/>
                  </a:cubicBezTo>
                  <a:cubicBezTo>
                    <a:pt x="123" y="1048"/>
                    <a:pt x="337" y="1205"/>
                    <a:pt x="581" y="1205"/>
                  </a:cubicBezTo>
                  <a:cubicBezTo>
                    <a:pt x="606" y="1205"/>
                    <a:pt x="630" y="1204"/>
                    <a:pt x="655" y="1200"/>
                  </a:cubicBezTo>
                  <a:cubicBezTo>
                    <a:pt x="679" y="1200"/>
                    <a:pt x="727" y="1188"/>
                    <a:pt x="750" y="1188"/>
                  </a:cubicBezTo>
                  <a:cubicBezTo>
                    <a:pt x="846" y="1165"/>
                    <a:pt x="917" y="1117"/>
                    <a:pt x="977" y="1069"/>
                  </a:cubicBezTo>
                  <a:cubicBezTo>
                    <a:pt x="1131" y="938"/>
                    <a:pt x="1203" y="748"/>
                    <a:pt x="1191" y="545"/>
                  </a:cubicBezTo>
                  <a:cubicBezTo>
                    <a:pt x="1167" y="367"/>
                    <a:pt x="1072" y="224"/>
                    <a:pt x="929" y="117"/>
                  </a:cubicBezTo>
                  <a:cubicBezTo>
                    <a:pt x="858" y="69"/>
                    <a:pt x="786" y="33"/>
                    <a:pt x="691" y="10"/>
                  </a:cubicBezTo>
                  <a:cubicBezTo>
                    <a:pt x="673" y="4"/>
                    <a:pt x="649" y="1"/>
                    <a:pt x="6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31"/>
            <p:cNvSpPr/>
            <p:nvPr/>
          </p:nvSpPr>
          <p:spPr>
            <a:xfrm>
              <a:off x="4432100" y="1005225"/>
              <a:ext cx="30075" cy="29900"/>
            </a:xfrm>
            <a:custGeom>
              <a:avLst/>
              <a:gdLst/>
              <a:ahLst/>
              <a:cxnLst/>
              <a:rect l="l" t="t" r="r" b="b"/>
              <a:pathLst>
                <a:path w="1203" h="1196" extrusionOk="0">
                  <a:moveTo>
                    <a:pt x="614" y="0"/>
                  </a:moveTo>
                  <a:cubicBezTo>
                    <a:pt x="592" y="0"/>
                    <a:pt x="570" y="2"/>
                    <a:pt x="548" y="4"/>
                  </a:cubicBezTo>
                  <a:cubicBezTo>
                    <a:pt x="464" y="16"/>
                    <a:pt x="369" y="40"/>
                    <a:pt x="310" y="87"/>
                  </a:cubicBezTo>
                  <a:cubicBezTo>
                    <a:pt x="238" y="135"/>
                    <a:pt x="179" y="195"/>
                    <a:pt x="131" y="254"/>
                  </a:cubicBezTo>
                  <a:cubicBezTo>
                    <a:pt x="83" y="325"/>
                    <a:pt x="48" y="397"/>
                    <a:pt x="24" y="492"/>
                  </a:cubicBezTo>
                  <a:cubicBezTo>
                    <a:pt x="12" y="540"/>
                    <a:pt x="0" y="599"/>
                    <a:pt x="12" y="659"/>
                  </a:cubicBezTo>
                  <a:cubicBezTo>
                    <a:pt x="47" y="961"/>
                    <a:pt x="309" y="1195"/>
                    <a:pt x="631" y="1195"/>
                  </a:cubicBezTo>
                  <a:cubicBezTo>
                    <a:pt x="639" y="1195"/>
                    <a:pt x="647" y="1195"/>
                    <a:pt x="655" y="1195"/>
                  </a:cubicBezTo>
                  <a:lnTo>
                    <a:pt x="667" y="1195"/>
                  </a:lnTo>
                  <a:cubicBezTo>
                    <a:pt x="762" y="1171"/>
                    <a:pt x="834" y="1159"/>
                    <a:pt x="905" y="1111"/>
                  </a:cubicBezTo>
                  <a:cubicBezTo>
                    <a:pt x="1000" y="1076"/>
                    <a:pt x="1072" y="992"/>
                    <a:pt x="1119" y="909"/>
                  </a:cubicBezTo>
                  <a:cubicBezTo>
                    <a:pt x="1155" y="837"/>
                    <a:pt x="1191" y="754"/>
                    <a:pt x="1203" y="671"/>
                  </a:cubicBezTo>
                  <a:lnTo>
                    <a:pt x="1203" y="540"/>
                  </a:lnTo>
                  <a:cubicBezTo>
                    <a:pt x="1180" y="229"/>
                    <a:pt x="920" y="0"/>
                    <a:pt x="61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31"/>
            <p:cNvSpPr/>
            <p:nvPr/>
          </p:nvSpPr>
          <p:spPr>
            <a:xfrm>
              <a:off x="4392800" y="1332150"/>
              <a:ext cx="9850" cy="10525"/>
            </a:xfrm>
            <a:custGeom>
              <a:avLst/>
              <a:gdLst/>
              <a:ahLst/>
              <a:cxnLst/>
              <a:rect l="l" t="t" r="r" b="b"/>
              <a:pathLst>
                <a:path w="394" h="421" extrusionOk="0">
                  <a:moveTo>
                    <a:pt x="179" y="0"/>
                  </a:moveTo>
                  <a:cubicBezTo>
                    <a:pt x="96" y="0"/>
                    <a:pt x="60" y="48"/>
                    <a:pt x="24" y="107"/>
                  </a:cubicBezTo>
                  <a:cubicBezTo>
                    <a:pt x="12" y="131"/>
                    <a:pt x="0" y="179"/>
                    <a:pt x="0" y="238"/>
                  </a:cubicBezTo>
                  <a:cubicBezTo>
                    <a:pt x="11" y="343"/>
                    <a:pt x="77" y="421"/>
                    <a:pt x="175" y="421"/>
                  </a:cubicBezTo>
                  <a:cubicBezTo>
                    <a:pt x="188" y="421"/>
                    <a:pt x="201" y="420"/>
                    <a:pt x="215" y="417"/>
                  </a:cubicBezTo>
                  <a:cubicBezTo>
                    <a:pt x="322" y="405"/>
                    <a:pt x="381" y="333"/>
                    <a:pt x="393" y="238"/>
                  </a:cubicBezTo>
                  <a:lnTo>
                    <a:pt x="393" y="191"/>
                  </a:lnTo>
                  <a:cubicBezTo>
                    <a:pt x="393" y="107"/>
                    <a:pt x="334" y="36"/>
                    <a:pt x="262" y="24"/>
                  </a:cubicBezTo>
                  <a:cubicBezTo>
                    <a:pt x="239" y="0"/>
                    <a:pt x="203" y="0"/>
                    <a:pt x="1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31"/>
            <p:cNvSpPr/>
            <p:nvPr/>
          </p:nvSpPr>
          <p:spPr>
            <a:xfrm>
              <a:off x="5860550" y="1516575"/>
              <a:ext cx="42275" cy="40975"/>
            </a:xfrm>
            <a:custGeom>
              <a:avLst/>
              <a:gdLst/>
              <a:ahLst/>
              <a:cxnLst/>
              <a:rect l="l" t="t" r="r" b="b"/>
              <a:pathLst>
                <a:path w="1691" h="1639" extrusionOk="0">
                  <a:moveTo>
                    <a:pt x="853" y="0"/>
                  </a:moveTo>
                  <a:cubicBezTo>
                    <a:pt x="827" y="0"/>
                    <a:pt x="801" y="2"/>
                    <a:pt x="774" y="5"/>
                  </a:cubicBezTo>
                  <a:lnTo>
                    <a:pt x="762" y="5"/>
                  </a:lnTo>
                  <a:cubicBezTo>
                    <a:pt x="679" y="29"/>
                    <a:pt x="595" y="41"/>
                    <a:pt x="536" y="64"/>
                  </a:cubicBezTo>
                  <a:cubicBezTo>
                    <a:pt x="203" y="207"/>
                    <a:pt x="0" y="541"/>
                    <a:pt x="24" y="898"/>
                  </a:cubicBezTo>
                  <a:cubicBezTo>
                    <a:pt x="69" y="1327"/>
                    <a:pt x="436" y="1639"/>
                    <a:pt x="850" y="1639"/>
                  </a:cubicBezTo>
                  <a:cubicBezTo>
                    <a:pt x="872" y="1639"/>
                    <a:pt x="895" y="1638"/>
                    <a:pt x="917" y="1636"/>
                  </a:cubicBezTo>
                  <a:cubicBezTo>
                    <a:pt x="1369" y="1588"/>
                    <a:pt x="1691" y="1184"/>
                    <a:pt x="1655" y="743"/>
                  </a:cubicBezTo>
                  <a:cubicBezTo>
                    <a:pt x="1619" y="505"/>
                    <a:pt x="1500" y="291"/>
                    <a:pt x="1310" y="160"/>
                  </a:cubicBezTo>
                  <a:cubicBezTo>
                    <a:pt x="1238" y="112"/>
                    <a:pt x="1155" y="64"/>
                    <a:pt x="1084" y="41"/>
                  </a:cubicBezTo>
                  <a:cubicBezTo>
                    <a:pt x="1003" y="14"/>
                    <a:pt x="930" y="0"/>
                    <a:pt x="8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31"/>
            <p:cNvSpPr/>
            <p:nvPr/>
          </p:nvSpPr>
          <p:spPr>
            <a:xfrm>
              <a:off x="5775700" y="1136275"/>
              <a:ext cx="29800" cy="28900"/>
            </a:xfrm>
            <a:custGeom>
              <a:avLst/>
              <a:gdLst/>
              <a:ahLst/>
              <a:cxnLst/>
              <a:rect l="l" t="t" r="r" b="b"/>
              <a:pathLst>
                <a:path w="1192" h="1156" extrusionOk="0">
                  <a:moveTo>
                    <a:pt x="537" y="1"/>
                  </a:moveTo>
                  <a:cubicBezTo>
                    <a:pt x="465" y="1"/>
                    <a:pt x="382" y="25"/>
                    <a:pt x="322" y="60"/>
                  </a:cubicBezTo>
                  <a:cubicBezTo>
                    <a:pt x="263" y="84"/>
                    <a:pt x="203" y="132"/>
                    <a:pt x="168" y="191"/>
                  </a:cubicBezTo>
                  <a:cubicBezTo>
                    <a:pt x="60" y="310"/>
                    <a:pt x="1" y="453"/>
                    <a:pt x="25" y="632"/>
                  </a:cubicBezTo>
                  <a:cubicBezTo>
                    <a:pt x="60" y="918"/>
                    <a:pt x="299" y="1144"/>
                    <a:pt x="560" y="1156"/>
                  </a:cubicBezTo>
                  <a:lnTo>
                    <a:pt x="656" y="1156"/>
                  </a:lnTo>
                  <a:cubicBezTo>
                    <a:pt x="680" y="1156"/>
                    <a:pt x="739" y="1144"/>
                    <a:pt x="799" y="1108"/>
                  </a:cubicBezTo>
                  <a:cubicBezTo>
                    <a:pt x="1025" y="1025"/>
                    <a:pt x="1192" y="787"/>
                    <a:pt x="1156" y="513"/>
                  </a:cubicBezTo>
                  <a:cubicBezTo>
                    <a:pt x="1156" y="441"/>
                    <a:pt x="1132" y="370"/>
                    <a:pt x="1096" y="310"/>
                  </a:cubicBezTo>
                  <a:cubicBezTo>
                    <a:pt x="1061" y="227"/>
                    <a:pt x="1013" y="156"/>
                    <a:pt x="941" y="108"/>
                  </a:cubicBezTo>
                  <a:cubicBezTo>
                    <a:pt x="834" y="36"/>
                    <a:pt x="703" y="1"/>
                    <a:pt x="56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31"/>
            <p:cNvSpPr/>
            <p:nvPr/>
          </p:nvSpPr>
          <p:spPr>
            <a:xfrm>
              <a:off x="5559325" y="973750"/>
              <a:ext cx="30375" cy="28950"/>
            </a:xfrm>
            <a:custGeom>
              <a:avLst/>
              <a:gdLst/>
              <a:ahLst/>
              <a:cxnLst/>
              <a:rect l="l" t="t" r="r" b="b"/>
              <a:pathLst>
                <a:path w="1215" h="1158" extrusionOk="0">
                  <a:moveTo>
                    <a:pt x="679" y="1"/>
                  </a:moveTo>
                  <a:lnTo>
                    <a:pt x="548" y="13"/>
                  </a:lnTo>
                  <a:cubicBezTo>
                    <a:pt x="488" y="13"/>
                    <a:pt x="429" y="25"/>
                    <a:pt x="369" y="49"/>
                  </a:cubicBezTo>
                  <a:cubicBezTo>
                    <a:pt x="286" y="84"/>
                    <a:pt x="214" y="144"/>
                    <a:pt x="155" y="203"/>
                  </a:cubicBezTo>
                  <a:cubicBezTo>
                    <a:pt x="48" y="322"/>
                    <a:pt x="0" y="465"/>
                    <a:pt x="24" y="632"/>
                  </a:cubicBezTo>
                  <a:cubicBezTo>
                    <a:pt x="36" y="727"/>
                    <a:pt x="48" y="799"/>
                    <a:pt x="95" y="858"/>
                  </a:cubicBezTo>
                  <a:cubicBezTo>
                    <a:pt x="143" y="930"/>
                    <a:pt x="202" y="989"/>
                    <a:pt x="274" y="1049"/>
                  </a:cubicBezTo>
                  <a:cubicBezTo>
                    <a:pt x="370" y="1113"/>
                    <a:pt x="485" y="1158"/>
                    <a:pt x="611" y="1158"/>
                  </a:cubicBezTo>
                  <a:cubicBezTo>
                    <a:pt x="626" y="1158"/>
                    <a:pt x="640" y="1157"/>
                    <a:pt x="655" y="1156"/>
                  </a:cubicBezTo>
                  <a:cubicBezTo>
                    <a:pt x="976" y="1120"/>
                    <a:pt x="1214" y="834"/>
                    <a:pt x="1179" y="525"/>
                  </a:cubicBezTo>
                  <a:cubicBezTo>
                    <a:pt x="1167" y="334"/>
                    <a:pt x="1060" y="191"/>
                    <a:pt x="917" y="84"/>
                  </a:cubicBezTo>
                  <a:cubicBezTo>
                    <a:pt x="833" y="37"/>
                    <a:pt x="750" y="1"/>
                    <a:pt x="67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31"/>
            <p:cNvSpPr/>
            <p:nvPr/>
          </p:nvSpPr>
          <p:spPr>
            <a:xfrm>
              <a:off x="4618425" y="1217425"/>
              <a:ext cx="22050" cy="20375"/>
            </a:xfrm>
            <a:custGeom>
              <a:avLst/>
              <a:gdLst/>
              <a:ahLst/>
              <a:cxnLst/>
              <a:rect l="l" t="t" r="r" b="b"/>
              <a:pathLst>
                <a:path w="882" h="815" extrusionOk="0">
                  <a:moveTo>
                    <a:pt x="442" y="1"/>
                  </a:moveTo>
                  <a:cubicBezTo>
                    <a:pt x="422" y="1"/>
                    <a:pt x="402" y="2"/>
                    <a:pt x="381" y="5"/>
                  </a:cubicBezTo>
                  <a:lnTo>
                    <a:pt x="358" y="5"/>
                  </a:lnTo>
                  <a:cubicBezTo>
                    <a:pt x="155" y="41"/>
                    <a:pt x="0" y="219"/>
                    <a:pt x="24" y="422"/>
                  </a:cubicBezTo>
                  <a:lnTo>
                    <a:pt x="24" y="458"/>
                  </a:lnTo>
                  <a:cubicBezTo>
                    <a:pt x="36" y="541"/>
                    <a:pt x="60" y="600"/>
                    <a:pt x="108" y="660"/>
                  </a:cubicBezTo>
                  <a:cubicBezTo>
                    <a:pt x="119" y="684"/>
                    <a:pt x="143" y="708"/>
                    <a:pt x="167" y="720"/>
                  </a:cubicBezTo>
                  <a:cubicBezTo>
                    <a:pt x="227" y="779"/>
                    <a:pt x="322" y="815"/>
                    <a:pt x="405" y="815"/>
                  </a:cubicBezTo>
                  <a:lnTo>
                    <a:pt x="477" y="815"/>
                  </a:lnTo>
                  <a:cubicBezTo>
                    <a:pt x="703" y="803"/>
                    <a:pt x="881" y="589"/>
                    <a:pt x="858" y="362"/>
                  </a:cubicBezTo>
                  <a:cubicBezTo>
                    <a:pt x="834" y="219"/>
                    <a:pt x="750" y="100"/>
                    <a:pt x="643" y="41"/>
                  </a:cubicBezTo>
                  <a:cubicBezTo>
                    <a:pt x="563" y="14"/>
                    <a:pt x="503" y="1"/>
                    <a:pt x="4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31"/>
            <p:cNvSpPr/>
            <p:nvPr/>
          </p:nvSpPr>
          <p:spPr>
            <a:xfrm>
              <a:off x="5439650" y="946275"/>
              <a:ext cx="21175" cy="20375"/>
            </a:xfrm>
            <a:custGeom>
              <a:avLst/>
              <a:gdLst/>
              <a:ahLst/>
              <a:cxnLst/>
              <a:rect l="l" t="t" r="r" b="b"/>
              <a:pathLst>
                <a:path w="847" h="815" extrusionOk="0">
                  <a:moveTo>
                    <a:pt x="430" y="0"/>
                  </a:moveTo>
                  <a:cubicBezTo>
                    <a:pt x="411" y="0"/>
                    <a:pt x="391" y="2"/>
                    <a:pt x="370" y="5"/>
                  </a:cubicBezTo>
                  <a:cubicBezTo>
                    <a:pt x="358" y="5"/>
                    <a:pt x="346" y="5"/>
                    <a:pt x="334" y="16"/>
                  </a:cubicBezTo>
                  <a:cubicBezTo>
                    <a:pt x="239" y="40"/>
                    <a:pt x="179" y="76"/>
                    <a:pt x="120" y="136"/>
                  </a:cubicBezTo>
                  <a:cubicBezTo>
                    <a:pt x="60" y="195"/>
                    <a:pt x="13" y="290"/>
                    <a:pt x="13" y="374"/>
                  </a:cubicBezTo>
                  <a:cubicBezTo>
                    <a:pt x="11" y="372"/>
                    <a:pt x="10" y="371"/>
                    <a:pt x="8" y="371"/>
                  </a:cubicBezTo>
                  <a:cubicBezTo>
                    <a:pt x="1" y="371"/>
                    <a:pt x="1" y="402"/>
                    <a:pt x="1" y="433"/>
                  </a:cubicBezTo>
                  <a:cubicBezTo>
                    <a:pt x="35" y="652"/>
                    <a:pt x="214" y="815"/>
                    <a:pt x="430" y="815"/>
                  </a:cubicBezTo>
                  <a:cubicBezTo>
                    <a:pt x="438" y="815"/>
                    <a:pt x="446" y="815"/>
                    <a:pt x="453" y="814"/>
                  </a:cubicBezTo>
                  <a:cubicBezTo>
                    <a:pt x="667" y="790"/>
                    <a:pt x="846" y="588"/>
                    <a:pt x="822" y="362"/>
                  </a:cubicBezTo>
                  <a:cubicBezTo>
                    <a:pt x="810" y="219"/>
                    <a:pt x="715" y="100"/>
                    <a:pt x="584" y="40"/>
                  </a:cubicBezTo>
                  <a:cubicBezTo>
                    <a:pt x="539" y="14"/>
                    <a:pt x="488" y="0"/>
                    <a:pt x="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31"/>
            <p:cNvSpPr/>
            <p:nvPr/>
          </p:nvSpPr>
          <p:spPr>
            <a:xfrm>
              <a:off x="5341125" y="1157350"/>
              <a:ext cx="21450" cy="20100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36" y="0"/>
                  </a:moveTo>
                  <a:cubicBezTo>
                    <a:pt x="418" y="0"/>
                    <a:pt x="400" y="1"/>
                    <a:pt x="382" y="3"/>
                  </a:cubicBezTo>
                  <a:lnTo>
                    <a:pt x="346" y="3"/>
                  </a:lnTo>
                  <a:cubicBezTo>
                    <a:pt x="251" y="15"/>
                    <a:pt x="179" y="63"/>
                    <a:pt x="120" y="122"/>
                  </a:cubicBezTo>
                  <a:lnTo>
                    <a:pt x="25" y="253"/>
                  </a:lnTo>
                  <a:cubicBezTo>
                    <a:pt x="13" y="313"/>
                    <a:pt x="1" y="372"/>
                    <a:pt x="13" y="432"/>
                  </a:cubicBezTo>
                  <a:cubicBezTo>
                    <a:pt x="46" y="643"/>
                    <a:pt x="215" y="803"/>
                    <a:pt x="422" y="803"/>
                  </a:cubicBezTo>
                  <a:cubicBezTo>
                    <a:pt x="436" y="803"/>
                    <a:pt x="451" y="802"/>
                    <a:pt x="465" y="801"/>
                  </a:cubicBezTo>
                  <a:cubicBezTo>
                    <a:pt x="679" y="789"/>
                    <a:pt x="858" y="587"/>
                    <a:pt x="834" y="360"/>
                  </a:cubicBezTo>
                  <a:cubicBezTo>
                    <a:pt x="834" y="325"/>
                    <a:pt x="822" y="301"/>
                    <a:pt x="798" y="253"/>
                  </a:cubicBezTo>
                  <a:cubicBezTo>
                    <a:pt x="787" y="182"/>
                    <a:pt x="727" y="110"/>
                    <a:pt x="656" y="63"/>
                  </a:cubicBezTo>
                  <a:cubicBezTo>
                    <a:pt x="596" y="23"/>
                    <a:pt x="521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31"/>
            <p:cNvSpPr/>
            <p:nvPr/>
          </p:nvSpPr>
          <p:spPr>
            <a:xfrm>
              <a:off x="4884825" y="97317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381" y="0"/>
                  </a:moveTo>
                  <a:cubicBezTo>
                    <a:pt x="239" y="12"/>
                    <a:pt x="143" y="72"/>
                    <a:pt x="84" y="179"/>
                  </a:cubicBezTo>
                  <a:cubicBezTo>
                    <a:pt x="36" y="250"/>
                    <a:pt x="0" y="345"/>
                    <a:pt x="0" y="429"/>
                  </a:cubicBezTo>
                  <a:lnTo>
                    <a:pt x="0" y="464"/>
                  </a:lnTo>
                  <a:cubicBezTo>
                    <a:pt x="24" y="548"/>
                    <a:pt x="48" y="631"/>
                    <a:pt x="108" y="691"/>
                  </a:cubicBezTo>
                  <a:cubicBezTo>
                    <a:pt x="167" y="762"/>
                    <a:pt x="239" y="810"/>
                    <a:pt x="334" y="822"/>
                  </a:cubicBezTo>
                  <a:cubicBezTo>
                    <a:pt x="381" y="834"/>
                    <a:pt x="417" y="834"/>
                    <a:pt x="465" y="834"/>
                  </a:cubicBezTo>
                  <a:cubicBezTo>
                    <a:pt x="655" y="822"/>
                    <a:pt x="798" y="691"/>
                    <a:pt x="822" y="512"/>
                  </a:cubicBezTo>
                  <a:cubicBezTo>
                    <a:pt x="822" y="464"/>
                    <a:pt x="834" y="417"/>
                    <a:pt x="822" y="369"/>
                  </a:cubicBezTo>
                  <a:cubicBezTo>
                    <a:pt x="822" y="334"/>
                    <a:pt x="810" y="286"/>
                    <a:pt x="798" y="238"/>
                  </a:cubicBezTo>
                  <a:cubicBezTo>
                    <a:pt x="774" y="214"/>
                    <a:pt x="762" y="179"/>
                    <a:pt x="751" y="167"/>
                  </a:cubicBezTo>
                  <a:cubicBezTo>
                    <a:pt x="691" y="95"/>
                    <a:pt x="620" y="48"/>
                    <a:pt x="536" y="12"/>
                  </a:cubicBezTo>
                  <a:cubicBezTo>
                    <a:pt x="501" y="0"/>
                    <a:pt x="441" y="0"/>
                    <a:pt x="38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31"/>
            <p:cNvSpPr/>
            <p:nvPr/>
          </p:nvSpPr>
          <p:spPr>
            <a:xfrm>
              <a:off x="3994525" y="940125"/>
              <a:ext cx="20575" cy="10200"/>
            </a:xfrm>
            <a:custGeom>
              <a:avLst/>
              <a:gdLst/>
              <a:ahLst/>
              <a:cxnLst/>
              <a:rect l="l" t="t" r="r" b="b"/>
              <a:pathLst>
                <a:path w="823" h="408" extrusionOk="0">
                  <a:moveTo>
                    <a:pt x="1" y="1"/>
                  </a:moveTo>
                  <a:lnTo>
                    <a:pt x="1" y="48"/>
                  </a:lnTo>
                  <a:cubicBezTo>
                    <a:pt x="1" y="84"/>
                    <a:pt x="13" y="132"/>
                    <a:pt x="37" y="167"/>
                  </a:cubicBezTo>
                  <a:cubicBezTo>
                    <a:pt x="49" y="203"/>
                    <a:pt x="72" y="251"/>
                    <a:pt x="120" y="286"/>
                  </a:cubicBezTo>
                  <a:cubicBezTo>
                    <a:pt x="205" y="361"/>
                    <a:pt x="310" y="407"/>
                    <a:pt x="417" y="407"/>
                  </a:cubicBezTo>
                  <a:cubicBezTo>
                    <a:pt x="429" y="407"/>
                    <a:pt x="441" y="407"/>
                    <a:pt x="453" y="405"/>
                  </a:cubicBezTo>
                  <a:cubicBezTo>
                    <a:pt x="465" y="405"/>
                    <a:pt x="477" y="405"/>
                    <a:pt x="489" y="382"/>
                  </a:cubicBezTo>
                  <a:cubicBezTo>
                    <a:pt x="596" y="370"/>
                    <a:pt x="691" y="310"/>
                    <a:pt x="751" y="239"/>
                  </a:cubicBezTo>
                  <a:cubicBezTo>
                    <a:pt x="787" y="167"/>
                    <a:pt x="822" y="84"/>
                    <a:pt x="8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31"/>
            <p:cNvSpPr/>
            <p:nvPr/>
          </p:nvSpPr>
          <p:spPr>
            <a:xfrm>
              <a:off x="4521100" y="1262650"/>
              <a:ext cx="21150" cy="20400"/>
            </a:xfrm>
            <a:custGeom>
              <a:avLst/>
              <a:gdLst/>
              <a:ahLst/>
              <a:cxnLst/>
              <a:rect l="l" t="t" r="r" b="b"/>
              <a:pathLst>
                <a:path w="846" h="816" extrusionOk="0">
                  <a:moveTo>
                    <a:pt x="463" y="1"/>
                  </a:moveTo>
                  <a:cubicBezTo>
                    <a:pt x="443" y="1"/>
                    <a:pt x="424" y="2"/>
                    <a:pt x="405" y="6"/>
                  </a:cubicBezTo>
                  <a:lnTo>
                    <a:pt x="381" y="6"/>
                  </a:lnTo>
                  <a:cubicBezTo>
                    <a:pt x="298" y="18"/>
                    <a:pt x="226" y="42"/>
                    <a:pt x="167" y="89"/>
                  </a:cubicBezTo>
                  <a:cubicBezTo>
                    <a:pt x="60" y="173"/>
                    <a:pt x="0" y="315"/>
                    <a:pt x="12" y="446"/>
                  </a:cubicBezTo>
                  <a:cubicBezTo>
                    <a:pt x="12" y="458"/>
                    <a:pt x="12" y="482"/>
                    <a:pt x="24" y="494"/>
                  </a:cubicBezTo>
                  <a:cubicBezTo>
                    <a:pt x="48" y="577"/>
                    <a:pt x="107" y="649"/>
                    <a:pt x="167" y="720"/>
                  </a:cubicBezTo>
                  <a:cubicBezTo>
                    <a:pt x="226" y="780"/>
                    <a:pt x="310" y="804"/>
                    <a:pt x="405" y="816"/>
                  </a:cubicBezTo>
                  <a:lnTo>
                    <a:pt x="476" y="816"/>
                  </a:lnTo>
                  <a:cubicBezTo>
                    <a:pt x="536" y="816"/>
                    <a:pt x="595" y="804"/>
                    <a:pt x="655" y="756"/>
                  </a:cubicBezTo>
                  <a:cubicBezTo>
                    <a:pt x="774" y="685"/>
                    <a:pt x="845" y="554"/>
                    <a:pt x="833" y="399"/>
                  </a:cubicBezTo>
                  <a:lnTo>
                    <a:pt x="833" y="375"/>
                  </a:lnTo>
                  <a:cubicBezTo>
                    <a:pt x="822" y="280"/>
                    <a:pt x="786" y="208"/>
                    <a:pt x="738" y="149"/>
                  </a:cubicBezTo>
                  <a:cubicBezTo>
                    <a:pt x="677" y="57"/>
                    <a:pt x="573" y="1"/>
                    <a:pt x="4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31"/>
            <p:cNvSpPr/>
            <p:nvPr/>
          </p:nvSpPr>
          <p:spPr>
            <a:xfrm>
              <a:off x="3877250" y="1014750"/>
              <a:ext cx="22050" cy="20675"/>
            </a:xfrm>
            <a:custGeom>
              <a:avLst/>
              <a:gdLst/>
              <a:ahLst/>
              <a:cxnLst/>
              <a:rect l="l" t="t" r="r" b="b"/>
              <a:pathLst>
                <a:path w="882" h="827" extrusionOk="0">
                  <a:moveTo>
                    <a:pt x="491" y="1"/>
                  </a:moveTo>
                  <a:cubicBezTo>
                    <a:pt x="479" y="1"/>
                    <a:pt x="466" y="2"/>
                    <a:pt x="453" y="4"/>
                  </a:cubicBezTo>
                  <a:lnTo>
                    <a:pt x="406" y="4"/>
                  </a:lnTo>
                  <a:cubicBezTo>
                    <a:pt x="179" y="16"/>
                    <a:pt x="1" y="230"/>
                    <a:pt x="37" y="456"/>
                  </a:cubicBezTo>
                  <a:cubicBezTo>
                    <a:pt x="60" y="664"/>
                    <a:pt x="249" y="826"/>
                    <a:pt x="455" y="826"/>
                  </a:cubicBezTo>
                  <a:cubicBezTo>
                    <a:pt x="463" y="826"/>
                    <a:pt x="470" y="826"/>
                    <a:pt x="477" y="826"/>
                  </a:cubicBezTo>
                  <a:cubicBezTo>
                    <a:pt x="703" y="814"/>
                    <a:pt x="882" y="599"/>
                    <a:pt x="858" y="373"/>
                  </a:cubicBezTo>
                  <a:cubicBezTo>
                    <a:pt x="858" y="337"/>
                    <a:pt x="834" y="290"/>
                    <a:pt x="822" y="254"/>
                  </a:cubicBezTo>
                  <a:cubicBezTo>
                    <a:pt x="810" y="159"/>
                    <a:pt x="751" y="99"/>
                    <a:pt x="656" y="52"/>
                  </a:cubicBezTo>
                  <a:cubicBezTo>
                    <a:pt x="607" y="22"/>
                    <a:pt x="550" y="1"/>
                    <a:pt x="4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31"/>
            <p:cNvSpPr/>
            <p:nvPr/>
          </p:nvSpPr>
          <p:spPr>
            <a:xfrm>
              <a:off x="6017400" y="939525"/>
              <a:ext cx="25025" cy="23025"/>
            </a:xfrm>
            <a:custGeom>
              <a:avLst/>
              <a:gdLst/>
              <a:ahLst/>
              <a:cxnLst/>
              <a:rect l="l" t="t" r="r" b="b"/>
              <a:pathLst>
                <a:path w="1001" h="921" extrusionOk="0">
                  <a:moveTo>
                    <a:pt x="370" y="1"/>
                  </a:moveTo>
                  <a:cubicBezTo>
                    <a:pt x="358" y="1"/>
                    <a:pt x="334" y="25"/>
                    <a:pt x="310" y="25"/>
                  </a:cubicBezTo>
                  <a:cubicBezTo>
                    <a:pt x="287" y="36"/>
                    <a:pt x="251" y="48"/>
                    <a:pt x="239" y="72"/>
                  </a:cubicBezTo>
                  <a:cubicBezTo>
                    <a:pt x="191" y="96"/>
                    <a:pt x="156" y="144"/>
                    <a:pt x="120" y="191"/>
                  </a:cubicBezTo>
                  <a:cubicBezTo>
                    <a:pt x="13" y="322"/>
                    <a:pt x="1" y="513"/>
                    <a:pt x="96" y="679"/>
                  </a:cubicBezTo>
                  <a:cubicBezTo>
                    <a:pt x="96" y="691"/>
                    <a:pt x="108" y="691"/>
                    <a:pt x="108" y="703"/>
                  </a:cubicBezTo>
                  <a:cubicBezTo>
                    <a:pt x="144" y="763"/>
                    <a:pt x="203" y="822"/>
                    <a:pt x="263" y="858"/>
                  </a:cubicBezTo>
                  <a:cubicBezTo>
                    <a:pt x="332" y="897"/>
                    <a:pt x="417" y="921"/>
                    <a:pt x="512" y="921"/>
                  </a:cubicBezTo>
                  <a:cubicBezTo>
                    <a:pt x="532" y="921"/>
                    <a:pt x="552" y="920"/>
                    <a:pt x="572" y="918"/>
                  </a:cubicBezTo>
                  <a:cubicBezTo>
                    <a:pt x="632" y="894"/>
                    <a:pt x="691" y="882"/>
                    <a:pt x="727" y="858"/>
                  </a:cubicBezTo>
                  <a:cubicBezTo>
                    <a:pt x="763" y="846"/>
                    <a:pt x="775" y="822"/>
                    <a:pt x="810" y="798"/>
                  </a:cubicBezTo>
                  <a:cubicBezTo>
                    <a:pt x="941" y="679"/>
                    <a:pt x="1001" y="465"/>
                    <a:pt x="929" y="310"/>
                  </a:cubicBezTo>
                  <a:lnTo>
                    <a:pt x="882" y="215"/>
                  </a:lnTo>
                  <a:cubicBezTo>
                    <a:pt x="846" y="167"/>
                    <a:pt x="810" y="120"/>
                    <a:pt x="775" y="96"/>
                  </a:cubicBezTo>
                  <a:cubicBezTo>
                    <a:pt x="727" y="48"/>
                    <a:pt x="668" y="25"/>
                    <a:pt x="5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31"/>
            <p:cNvSpPr/>
            <p:nvPr/>
          </p:nvSpPr>
          <p:spPr>
            <a:xfrm>
              <a:off x="4869650" y="949325"/>
              <a:ext cx="12825" cy="12000"/>
            </a:xfrm>
            <a:custGeom>
              <a:avLst/>
              <a:gdLst/>
              <a:ahLst/>
              <a:cxnLst/>
              <a:rect l="l" t="t" r="r" b="b"/>
              <a:pathLst>
                <a:path w="513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6" y="14"/>
                    <a:pt x="0" y="133"/>
                    <a:pt x="12" y="275"/>
                  </a:cubicBezTo>
                  <a:cubicBezTo>
                    <a:pt x="34" y="398"/>
                    <a:pt x="140" y="479"/>
                    <a:pt x="261" y="479"/>
                  </a:cubicBezTo>
                  <a:cubicBezTo>
                    <a:pt x="269" y="479"/>
                    <a:pt x="278" y="479"/>
                    <a:pt x="286" y="478"/>
                  </a:cubicBezTo>
                  <a:cubicBezTo>
                    <a:pt x="417" y="466"/>
                    <a:pt x="512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31"/>
            <p:cNvSpPr/>
            <p:nvPr/>
          </p:nvSpPr>
          <p:spPr>
            <a:xfrm>
              <a:off x="4743150" y="1107375"/>
              <a:ext cx="12225" cy="12000"/>
            </a:xfrm>
            <a:custGeom>
              <a:avLst/>
              <a:gdLst/>
              <a:ahLst/>
              <a:cxnLst/>
              <a:rect l="l" t="t" r="r" b="b"/>
              <a:pathLst>
                <a:path w="489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5" y="14"/>
                    <a:pt x="0" y="145"/>
                    <a:pt x="12" y="276"/>
                  </a:cubicBezTo>
                  <a:cubicBezTo>
                    <a:pt x="23" y="388"/>
                    <a:pt x="140" y="479"/>
                    <a:pt x="264" y="479"/>
                  </a:cubicBezTo>
                  <a:cubicBezTo>
                    <a:pt x="271" y="479"/>
                    <a:pt x="278" y="479"/>
                    <a:pt x="286" y="478"/>
                  </a:cubicBezTo>
                  <a:cubicBezTo>
                    <a:pt x="405" y="454"/>
                    <a:pt x="488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31"/>
            <p:cNvSpPr/>
            <p:nvPr/>
          </p:nvSpPr>
          <p:spPr>
            <a:xfrm>
              <a:off x="4242175" y="940725"/>
              <a:ext cx="12525" cy="11700"/>
            </a:xfrm>
            <a:custGeom>
              <a:avLst/>
              <a:gdLst/>
              <a:ahLst/>
              <a:cxnLst/>
              <a:rect l="l" t="t" r="r" b="b"/>
              <a:pathLst>
                <a:path w="501" h="468" extrusionOk="0">
                  <a:moveTo>
                    <a:pt x="227" y="0"/>
                  </a:moveTo>
                  <a:cubicBezTo>
                    <a:pt x="168" y="0"/>
                    <a:pt x="120" y="36"/>
                    <a:pt x="84" y="60"/>
                  </a:cubicBezTo>
                  <a:cubicBezTo>
                    <a:pt x="37" y="108"/>
                    <a:pt x="1" y="179"/>
                    <a:pt x="1" y="250"/>
                  </a:cubicBezTo>
                  <a:cubicBezTo>
                    <a:pt x="1" y="274"/>
                    <a:pt x="25" y="298"/>
                    <a:pt x="25" y="310"/>
                  </a:cubicBezTo>
                  <a:cubicBezTo>
                    <a:pt x="37" y="346"/>
                    <a:pt x="49" y="369"/>
                    <a:pt x="84" y="405"/>
                  </a:cubicBezTo>
                  <a:cubicBezTo>
                    <a:pt x="124" y="445"/>
                    <a:pt x="179" y="468"/>
                    <a:pt x="238" y="468"/>
                  </a:cubicBezTo>
                  <a:cubicBezTo>
                    <a:pt x="250" y="468"/>
                    <a:pt x="262" y="467"/>
                    <a:pt x="275" y="465"/>
                  </a:cubicBezTo>
                  <a:cubicBezTo>
                    <a:pt x="310" y="465"/>
                    <a:pt x="322" y="453"/>
                    <a:pt x="346" y="453"/>
                  </a:cubicBezTo>
                  <a:cubicBezTo>
                    <a:pt x="406" y="417"/>
                    <a:pt x="441" y="393"/>
                    <a:pt x="465" y="334"/>
                  </a:cubicBezTo>
                  <a:cubicBezTo>
                    <a:pt x="477" y="286"/>
                    <a:pt x="501" y="250"/>
                    <a:pt x="477" y="215"/>
                  </a:cubicBezTo>
                  <a:cubicBezTo>
                    <a:pt x="477" y="167"/>
                    <a:pt x="465" y="131"/>
                    <a:pt x="453" y="108"/>
                  </a:cubicBezTo>
                  <a:cubicBezTo>
                    <a:pt x="406" y="36"/>
                    <a:pt x="334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31"/>
            <p:cNvSpPr/>
            <p:nvPr/>
          </p:nvSpPr>
          <p:spPr>
            <a:xfrm>
              <a:off x="4657125" y="1097575"/>
              <a:ext cx="11925" cy="11350"/>
            </a:xfrm>
            <a:custGeom>
              <a:avLst/>
              <a:gdLst/>
              <a:ahLst/>
              <a:cxnLst/>
              <a:rect l="l" t="t" r="r" b="b"/>
              <a:pathLst>
                <a:path w="477" h="454" extrusionOk="0">
                  <a:moveTo>
                    <a:pt x="215" y="1"/>
                  </a:moveTo>
                  <a:cubicBezTo>
                    <a:pt x="155" y="1"/>
                    <a:pt x="107" y="25"/>
                    <a:pt x="72" y="60"/>
                  </a:cubicBezTo>
                  <a:cubicBezTo>
                    <a:pt x="36" y="96"/>
                    <a:pt x="0" y="180"/>
                    <a:pt x="0" y="251"/>
                  </a:cubicBezTo>
                  <a:cubicBezTo>
                    <a:pt x="0" y="275"/>
                    <a:pt x="12" y="322"/>
                    <a:pt x="36" y="334"/>
                  </a:cubicBezTo>
                  <a:cubicBezTo>
                    <a:pt x="72" y="418"/>
                    <a:pt x="167" y="453"/>
                    <a:pt x="250" y="453"/>
                  </a:cubicBezTo>
                  <a:cubicBezTo>
                    <a:pt x="286" y="453"/>
                    <a:pt x="322" y="441"/>
                    <a:pt x="334" y="430"/>
                  </a:cubicBezTo>
                  <a:cubicBezTo>
                    <a:pt x="417" y="418"/>
                    <a:pt x="476" y="322"/>
                    <a:pt x="465" y="215"/>
                  </a:cubicBezTo>
                  <a:cubicBezTo>
                    <a:pt x="453" y="120"/>
                    <a:pt x="393" y="37"/>
                    <a:pt x="322" y="13"/>
                  </a:cubicBezTo>
                  <a:cubicBezTo>
                    <a:pt x="286" y="1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31"/>
            <p:cNvSpPr/>
            <p:nvPr/>
          </p:nvSpPr>
          <p:spPr>
            <a:xfrm>
              <a:off x="5125025" y="1028500"/>
              <a:ext cx="12525" cy="12050"/>
            </a:xfrm>
            <a:custGeom>
              <a:avLst/>
              <a:gdLst/>
              <a:ahLst/>
              <a:cxnLst/>
              <a:rect l="l" t="t" r="r" b="b"/>
              <a:pathLst>
                <a:path w="501" h="482" extrusionOk="0">
                  <a:moveTo>
                    <a:pt x="239" y="1"/>
                  </a:moveTo>
                  <a:cubicBezTo>
                    <a:pt x="231" y="1"/>
                    <a:pt x="223" y="1"/>
                    <a:pt x="215" y="2"/>
                  </a:cubicBezTo>
                  <a:cubicBezTo>
                    <a:pt x="84" y="26"/>
                    <a:pt x="1" y="145"/>
                    <a:pt x="13" y="276"/>
                  </a:cubicBezTo>
                  <a:cubicBezTo>
                    <a:pt x="23" y="393"/>
                    <a:pt x="120" y="482"/>
                    <a:pt x="234" y="482"/>
                  </a:cubicBezTo>
                  <a:cubicBezTo>
                    <a:pt x="248" y="482"/>
                    <a:pt x="261" y="480"/>
                    <a:pt x="275" y="478"/>
                  </a:cubicBezTo>
                  <a:cubicBezTo>
                    <a:pt x="418" y="466"/>
                    <a:pt x="501" y="347"/>
                    <a:pt x="489" y="216"/>
                  </a:cubicBezTo>
                  <a:cubicBezTo>
                    <a:pt x="455" y="92"/>
                    <a:pt x="369" y="1"/>
                    <a:pt x="23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31"/>
            <p:cNvSpPr/>
            <p:nvPr/>
          </p:nvSpPr>
          <p:spPr>
            <a:xfrm>
              <a:off x="6093300" y="1058450"/>
              <a:ext cx="60150" cy="57725"/>
            </a:xfrm>
            <a:custGeom>
              <a:avLst/>
              <a:gdLst/>
              <a:ahLst/>
              <a:cxnLst/>
              <a:rect l="l" t="t" r="r" b="b"/>
              <a:pathLst>
                <a:path w="2406" h="2309" extrusionOk="0">
                  <a:moveTo>
                    <a:pt x="1190" y="0"/>
                  </a:moveTo>
                  <a:cubicBezTo>
                    <a:pt x="1150" y="0"/>
                    <a:pt x="1108" y="6"/>
                    <a:pt x="1061" y="18"/>
                  </a:cubicBezTo>
                  <a:cubicBezTo>
                    <a:pt x="810" y="42"/>
                    <a:pt x="572" y="161"/>
                    <a:pt x="394" y="328"/>
                  </a:cubicBezTo>
                  <a:cubicBezTo>
                    <a:pt x="334" y="387"/>
                    <a:pt x="275" y="459"/>
                    <a:pt x="215" y="530"/>
                  </a:cubicBezTo>
                  <a:cubicBezTo>
                    <a:pt x="84" y="733"/>
                    <a:pt x="1" y="994"/>
                    <a:pt x="37" y="1280"/>
                  </a:cubicBezTo>
                  <a:cubicBezTo>
                    <a:pt x="60" y="1530"/>
                    <a:pt x="168" y="1756"/>
                    <a:pt x="322" y="1923"/>
                  </a:cubicBezTo>
                  <a:cubicBezTo>
                    <a:pt x="382" y="1983"/>
                    <a:pt x="441" y="2030"/>
                    <a:pt x="513" y="2102"/>
                  </a:cubicBezTo>
                  <a:cubicBezTo>
                    <a:pt x="711" y="2237"/>
                    <a:pt x="936" y="2309"/>
                    <a:pt x="1188" y="2309"/>
                  </a:cubicBezTo>
                  <a:cubicBezTo>
                    <a:pt x="1224" y="2309"/>
                    <a:pt x="1261" y="2307"/>
                    <a:pt x="1299" y="2304"/>
                  </a:cubicBezTo>
                  <a:cubicBezTo>
                    <a:pt x="1942" y="2233"/>
                    <a:pt x="2406" y="1661"/>
                    <a:pt x="2323" y="1042"/>
                  </a:cubicBezTo>
                  <a:cubicBezTo>
                    <a:pt x="2287" y="590"/>
                    <a:pt x="1965" y="221"/>
                    <a:pt x="1572" y="78"/>
                  </a:cubicBezTo>
                  <a:cubicBezTo>
                    <a:pt x="1477" y="42"/>
                    <a:pt x="1406" y="30"/>
                    <a:pt x="1311" y="18"/>
                  </a:cubicBezTo>
                  <a:cubicBezTo>
                    <a:pt x="1269" y="6"/>
                    <a:pt x="1230" y="0"/>
                    <a:pt x="11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33" name="Google Shape;2933;p31"/>
          <p:cNvGrpSpPr/>
          <p:nvPr/>
        </p:nvGrpSpPr>
        <p:grpSpPr>
          <a:xfrm flipH="1">
            <a:off x="2" y="-63"/>
            <a:ext cx="3574601" cy="869376"/>
            <a:chOff x="3877250" y="939525"/>
            <a:chExt cx="2541125" cy="618025"/>
          </a:xfrm>
        </p:grpSpPr>
        <p:sp>
          <p:nvSpPr>
            <p:cNvPr id="2934" name="Google Shape;2934;p31"/>
            <p:cNvSpPr/>
            <p:nvPr/>
          </p:nvSpPr>
          <p:spPr>
            <a:xfrm>
              <a:off x="4697300" y="939825"/>
              <a:ext cx="57475" cy="13725"/>
            </a:xfrm>
            <a:custGeom>
              <a:avLst/>
              <a:gdLst/>
              <a:ahLst/>
              <a:cxnLst/>
              <a:rect l="l" t="t" r="r" b="b"/>
              <a:pathLst>
                <a:path w="2299" h="549" extrusionOk="0">
                  <a:moveTo>
                    <a:pt x="1" y="1"/>
                  </a:moveTo>
                  <a:lnTo>
                    <a:pt x="2298" y="548"/>
                  </a:lnTo>
                  <a:lnTo>
                    <a:pt x="2251" y="263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p31"/>
            <p:cNvSpPr/>
            <p:nvPr/>
          </p:nvSpPr>
          <p:spPr>
            <a:xfrm>
              <a:off x="4760400" y="947875"/>
              <a:ext cx="126525" cy="36025"/>
            </a:xfrm>
            <a:custGeom>
              <a:avLst/>
              <a:gdLst/>
              <a:ahLst/>
              <a:cxnLst/>
              <a:rect l="l" t="t" r="r" b="b"/>
              <a:pathLst>
                <a:path w="5061" h="1441" extrusionOk="0">
                  <a:moveTo>
                    <a:pt x="1" y="0"/>
                  </a:moveTo>
                  <a:lnTo>
                    <a:pt x="36" y="286"/>
                  </a:lnTo>
                  <a:lnTo>
                    <a:pt x="4977" y="1441"/>
                  </a:lnTo>
                  <a:cubicBezTo>
                    <a:pt x="4977" y="1357"/>
                    <a:pt x="5001" y="1262"/>
                    <a:pt x="5061" y="11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31"/>
            <p:cNvSpPr/>
            <p:nvPr/>
          </p:nvSpPr>
          <p:spPr>
            <a:xfrm>
              <a:off x="3888875" y="939825"/>
              <a:ext cx="51500" cy="75925"/>
            </a:xfrm>
            <a:custGeom>
              <a:avLst/>
              <a:gdLst/>
              <a:ahLst/>
              <a:cxnLst/>
              <a:rect l="l" t="t" r="r" b="b"/>
              <a:pathLst>
                <a:path w="2060" h="3037" extrusionOk="0">
                  <a:moveTo>
                    <a:pt x="1762" y="1"/>
                  </a:moveTo>
                  <a:lnTo>
                    <a:pt x="0" y="2989"/>
                  </a:lnTo>
                  <a:cubicBezTo>
                    <a:pt x="72" y="2989"/>
                    <a:pt x="155" y="3001"/>
                    <a:pt x="214" y="3037"/>
                  </a:cubicBezTo>
                  <a:lnTo>
                    <a:pt x="310" y="2953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31"/>
            <p:cNvSpPr/>
            <p:nvPr/>
          </p:nvSpPr>
          <p:spPr>
            <a:xfrm>
              <a:off x="4222250" y="939825"/>
              <a:ext cx="22050" cy="8950"/>
            </a:xfrm>
            <a:custGeom>
              <a:avLst/>
              <a:gdLst/>
              <a:ahLst/>
              <a:cxnLst/>
              <a:rect l="l" t="t" r="r" b="b"/>
              <a:pathLst>
                <a:path w="882" h="358" extrusionOk="0">
                  <a:moveTo>
                    <a:pt x="0" y="1"/>
                  </a:moveTo>
                  <a:lnTo>
                    <a:pt x="834" y="358"/>
                  </a:lnTo>
                  <a:cubicBezTo>
                    <a:pt x="822" y="334"/>
                    <a:pt x="822" y="310"/>
                    <a:pt x="822" y="298"/>
                  </a:cubicBezTo>
                  <a:cubicBezTo>
                    <a:pt x="810" y="215"/>
                    <a:pt x="822" y="144"/>
                    <a:pt x="881" y="96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31"/>
            <p:cNvSpPr/>
            <p:nvPr/>
          </p:nvSpPr>
          <p:spPr>
            <a:xfrm>
              <a:off x="3894225" y="942800"/>
              <a:ext cx="103300" cy="77725"/>
            </a:xfrm>
            <a:custGeom>
              <a:avLst/>
              <a:gdLst/>
              <a:ahLst/>
              <a:cxnLst/>
              <a:rect l="l" t="t" r="r" b="b"/>
              <a:pathLst>
                <a:path w="4132" h="3109" extrusionOk="0">
                  <a:moveTo>
                    <a:pt x="3941" y="1"/>
                  </a:moveTo>
                  <a:lnTo>
                    <a:pt x="96" y="2834"/>
                  </a:lnTo>
                  <a:lnTo>
                    <a:pt x="0" y="2918"/>
                  </a:lnTo>
                  <a:cubicBezTo>
                    <a:pt x="72" y="2953"/>
                    <a:pt x="131" y="3013"/>
                    <a:pt x="155" y="3108"/>
                  </a:cubicBezTo>
                  <a:lnTo>
                    <a:pt x="4132" y="155"/>
                  </a:lnTo>
                  <a:cubicBezTo>
                    <a:pt x="4108" y="132"/>
                    <a:pt x="4072" y="84"/>
                    <a:pt x="4049" y="36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31"/>
            <p:cNvSpPr/>
            <p:nvPr/>
          </p:nvSpPr>
          <p:spPr>
            <a:xfrm>
              <a:off x="4006450" y="946075"/>
              <a:ext cx="190525" cy="100350"/>
            </a:xfrm>
            <a:custGeom>
              <a:avLst/>
              <a:gdLst/>
              <a:ahLst/>
              <a:cxnLst/>
              <a:rect l="l" t="t" r="r" b="b"/>
              <a:pathLst>
                <a:path w="7621" h="4014" extrusionOk="0">
                  <a:moveTo>
                    <a:pt x="250" y="1"/>
                  </a:moveTo>
                  <a:cubicBezTo>
                    <a:pt x="191" y="72"/>
                    <a:pt x="107" y="132"/>
                    <a:pt x="0" y="155"/>
                  </a:cubicBezTo>
                  <a:lnTo>
                    <a:pt x="7525" y="4001"/>
                  </a:lnTo>
                  <a:cubicBezTo>
                    <a:pt x="7561" y="4013"/>
                    <a:pt x="7596" y="4013"/>
                    <a:pt x="7620" y="4013"/>
                  </a:cubicBezTo>
                  <a:cubicBezTo>
                    <a:pt x="7608" y="3977"/>
                    <a:pt x="7584" y="3906"/>
                    <a:pt x="7573" y="3846"/>
                  </a:cubicBezTo>
                  <a:cubicBezTo>
                    <a:pt x="7596" y="3799"/>
                    <a:pt x="7596" y="3763"/>
                    <a:pt x="7596" y="373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31"/>
            <p:cNvSpPr/>
            <p:nvPr/>
          </p:nvSpPr>
          <p:spPr>
            <a:xfrm>
              <a:off x="3987100" y="939825"/>
              <a:ext cx="8350" cy="4500"/>
            </a:xfrm>
            <a:custGeom>
              <a:avLst/>
              <a:gdLst/>
              <a:ahLst/>
              <a:cxnLst/>
              <a:rect l="l" t="t" r="r" b="b"/>
              <a:pathLst>
                <a:path w="334" h="180" extrusionOk="0">
                  <a:moveTo>
                    <a:pt x="0" y="1"/>
                  </a:moveTo>
                  <a:lnTo>
                    <a:pt x="226" y="120"/>
                  </a:lnTo>
                  <a:lnTo>
                    <a:pt x="334" y="179"/>
                  </a:lnTo>
                  <a:cubicBezTo>
                    <a:pt x="310" y="132"/>
                    <a:pt x="298" y="84"/>
                    <a:pt x="298" y="36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31"/>
            <p:cNvSpPr/>
            <p:nvPr/>
          </p:nvSpPr>
          <p:spPr>
            <a:xfrm>
              <a:off x="4215100" y="1051750"/>
              <a:ext cx="184275" cy="282800"/>
            </a:xfrm>
            <a:custGeom>
              <a:avLst/>
              <a:gdLst/>
              <a:ahLst/>
              <a:cxnLst/>
              <a:rect l="l" t="t" r="r" b="b"/>
              <a:pathLst>
                <a:path w="7371" h="11312" extrusionOk="0">
                  <a:moveTo>
                    <a:pt x="227" y="0"/>
                  </a:moveTo>
                  <a:cubicBezTo>
                    <a:pt x="167" y="60"/>
                    <a:pt x="96" y="108"/>
                    <a:pt x="0" y="119"/>
                  </a:cubicBezTo>
                  <a:lnTo>
                    <a:pt x="7120" y="11311"/>
                  </a:lnTo>
                  <a:cubicBezTo>
                    <a:pt x="7168" y="11264"/>
                    <a:pt x="7228" y="11216"/>
                    <a:pt x="7287" y="11216"/>
                  </a:cubicBezTo>
                  <a:cubicBezTo>
                    <a:pt x="7311" y="11216"/>
                    <a:pt x="7347" y="11216"/>
                    <a:pt x="7370" y="1124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31"/>
            <p:cNvSpPr/>
            <p:nvPr/>
          </p:nvSpPr>
          <p:spPr>
            <a:xfrm>
              <a:off x="4399650" y="1275000"/>
              <a:ext cx="125925" cy="62825"/>
            </a:xfrm>
            <a:custGeom>
              <a:avLst/>
              <a:gdLst/>
              <a:ahLst/>
              <a:cxnLst/>
              <a:rect l="l" t="t" r="r" b="b"/>
              <a:pathLst>
                <a:path w="5037" h="2513" extrusionOk="0">
                  <a:moveTo>
                    <a:pt x="4906" y="0"/>
                  </a:moveTo>
                  <a:lnTo>
                    <a:pt x="0" y="2286"/>
                  </a:lnTo>
                  <a:cubicBezTo>
                    <a:pt x="84" y="2322"/>
                    <a:pt x="119" y="2381"/>
                    <a:pt x="143" y="2465"/>
                  </a:cubicBezTo>
                  <a:lnTo>
                    <a:pt x="143" y="2512"/>
                  </a:lnTo>
                  <a:lnTo>
                    <a:pt x="5037" y="226"/>
                  </a:lnTo>
                  <a:cubicBezTo>
                    <a:pt x="4977" y="155"/>
                    <a:pt x="4918" y="83"/>
                    <a:pt x="4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Google Shape;2943;p31"/>
            <p:cNvSpPr/>
            <p:nvPr/>
          </p:nvSpPr>
          <p:spPr>
            <a:xfrm>
              <a:off x="4213300" y="950850"/>
              <a:ext cx="37250" cy="77700"/>
            </a:xfrm>
            <a:custGeom>
              <a:avLst/>
              <a:gdLst/>
              <a:ahLst/>
              <a:cxnLst/>
              <a:rect l="l" t="t" r="r" b="b"/>
              <a:pathLst>
                <a:path w="1490" h="3108" extrusionOk="0">
                  <a:moveTo>
                    <a:pt x="1227" y="0"/>
                  </a:moveTo>
                  <a:lnTo>
                    <a:pt x="1" y="3012"/>
                  </a:lnTo>
                  <a:cubicBezTo>
                    <a:pt x="96" y="3024"/>
                    <a:pt x="168" y="3048"/>
                    <a:pt x="239" y="3108"/>
                  </a:cubicBezTo>
                  <a:lnTo>
                    <a:pt x="1489" y="48"/>
                  </a:lnTo>
                  <a:lnTo>
                    <a:pt x="1489" y="48"/>
                  </a:lnTo>
                  <a:cubicBezTo>
                    <a:pt x="1477" y="60"/>
                    <a:pt x="1442" y="60"/>
                    <a:pt x="1418" y="60"/>
                  </a:cubicBezTo>
                  <a:cubicBezTo>
                    <a:pt x="1406" y="62"/>
                    <a:pt x="1394" y="63"/>
                    <a:pt x="1382" y="63"/>
                  </a:cubicBezTo>
                  <a:cubicBezTo>
                    <a:pt x="1326" y="63"/>
                    <a:pt x="1277" y="40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31"/>
            <p:cNvSpPr/>
            <p:nvPr/>
          </p:nvSpPr>
          <p:spPr>
            <a:xfrm>
              <a:off x="4248425" y="939825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3" y="1"/>
                  </a:moveTo>
                  <a:lnTo>
                    <a:pt x="1" y="24"/>
                  </a:lnTo>
                  <a:cubicBezTo>
                    <a:pt x="84" y="36"/>
                    <a:pt x="156" y="72"/>
                    <a:pt x="203" y="144"/>
                  </a:cubicBezTo>
                  <a:cubicBezTo>
                    <a:pt x="215" y="132"/>
                    <a:pt x="239" y="132"/>
                    <a:pt x="251" y="13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31"/>
            <p:cNvSpPr/>
            <p:nvPr/>
          </p:nvSpPr>
          <p:spPr>
            <a:xfrm>
              <a:off x="4253500" y="942650"/>
              <a:ext cx="181900" cy="74600"/>
            </a:xfrm>
            <a:custGeom>
              <a:avLst/>
              <a:gdLst/>
              <a:ahLst/>
              <a:cxnLst/>
              <a:rect l="l" t="t" r="r" b="b"/>
              <a:pathLst>
                <a:path w="7276" h="2984" extrusionOk="0">
                  <a:moveTo>
                    <a:pt x="84" y="1"/>
                  </a:moveTo>
                  <a:cubicBezTo>
                    <a:pt x="72" y="1"/>
                    <a:pt x="60" y="7"/>
                    <a:pt x="48" y="19"/>
                  </a:cubicBezTo>
                  <a:cubicBezTo>
                    <a:pt x="12" y="19"/>
                    <a:pt x="0" y="19"/>
                    <a:pt x="0" y="31"/>
                  </a:cubicBezTo>
                  <a:cubicBezTo>
                    <a:pt x="12" y="66"/>
                    <a:pt x="36" y="90"/>
                    <a:pt x="36" y="138"/>
                  </a:cubicBezTo>
                  <a:cubicBezTo>
                    <a:pt x="36" y="185"/>
                    <a:pt x="36" y="221"/>
                    <a:pt x="12" y="257"/>
                  </a:cubicBezTo>
                  <a:lnTo>
                    <a:pt x="36" y="257"/>
                  </a:lnTo>
                  <a:lnTo>
                    <a:pt x="7180" y="2983"/>
                  </a:lnTo>
                  <a:cubicBezTo>
                    <a:pt x="7192" y="2888"/>
                    <a:pt x="7216" y="2817"/>
                    <a:pt x="7275" y="2745"/>
                  </a:cubicBezTo>
                  <a:lnTo>
                    <a:pt x="119" y="19"/>
                  </a:lnTo>
                  <a:cubicBezTo>
                    <a:pt x="107" y="7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31"/>
            <p:cNvSpPr/>
            <p:nvPr/>
          </p:nvSpPr>
          <p:spPr>
            <a:xfrm>
              <a:off x="4459775" y="1021675"/>
              <a:ext cx="198850" cy="82475"/>
            </a:xfrm>
            <a:custGeom>
              <a:avLst/>
              <a:gdLst/>
              <a:ahLst/>
              <a:cxnLst/>
              <a:rect l="l" t="t" r="r" b="b"/>
              <a:pathLst>
                <a:path w="7954" h="3299" extrusionOk="0">
                  <a:moveTo>
                    <a:pt x="84" y="1"/>
                  </a:moveTo>
                  <a:cubicBezTo>
                    <a:pt x="72" y="84"/>
                    <a:pt x="36" y="156"/>
                    <a:pt x="0" y="239"/>
                  </a:cubicBezTo>
                  <a:lnTo>
                    <a:pt x="7882" y="3299"/>
                  </a:lnTo>
                  <a:cubicBezTo>
                    <a:pt x="7882" y="3227"/>
                    <a:pt x="7894" y="3156"/>
                    <a:pt x="7954" y="3108"/>
                  </a:cubicBezTo>
                  <a:cubicBezTo>
                    <a:pt x="7954" y="3096"/>
                    <a:pt x="7942" y="3073"/>
                    <a:pt x="7942" y="3049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31"/>
            <p:cNvSpPr/>
            <p:nvPr/>
          </p:nvSpPr>
          <p:spPr>
            <a:xfrm>
              <a:off x="4418400" y="939825"/>
              <a:ext cx="27100" cy="67300"/>
            </a:xfrm>
            <a:custGeom>
              <a:avLst/>
              <a:gdLst/>
              <a:ahLst/>
              <a:cxnLst/>
              <a:rect l="l" t="t" r="r" b="b"/>
              <a:pathLst>
                <a:path w="1084" h="2692" extrusionOk="0">
                  <a:moveTo>
                    <a:pt x="0" y="1"/>
                  </a:moveTo>
                  <a:lnTo>
                    <a:pt x="846" y="2691"/>
                  </a:lnTo>
                  <a:cubicBezTo>
                    <a:pt x="917" y="2644"/>
                    <a:pt x="1001" y="2620"/>
                    <a:pt x="1084" y="2596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31"/>
            <p:cNvSpPr/>
            <p:nvPr/>
          </p:nvSpPr>
          <p:spPr>
            <a:xfrm>
              <a:off x="4448750" y="1033600"/>
              <a:ext cx="82475" cy="232175"/>
            </a:xfrm>
            <a:custGeom>
              <a:avLst/>
              <a:gdLst/>
              <a:ahLst/>
              <a:cxnLst/>
              <a:rect l="l" t="t" r="r" b="b"/>
              <a:pathLst>
                <a:path w="3299" h="9287" extrusionOk="0">
                  <a:moveTo>
                    <a:pt x="239" y="0"/>
                  </a:moveTo>
                  <a:cubicBezTo>
                    <a:pt x="168" y="12"/>
                    <a:pt x="84" y="36"/>
                    <a:pt x="1" y="60"/>
                  </a:cubicBezTo>
                  <a:lnTo>
                    <a:pt x="3061" y="9287"/>
                  </a:lnTo>
                  <a:cubicBezTo>
                    <a:pt x="3120" y="9239"/>
                    <a:pt x="3192" y="9192"/>
                    <a:pt x="3275" y="9192"/>
                  </a:cubicBezTo>
                  <a:lnTo>
                    <a:pt x="3299" y="919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31"/>
            <p:cNvSpPr/>
            <p:nvPr/>
          </p:nvSpPr>
          <p:spPr>
            <a:xfrm>
              <a:off x="4530625" y="1282125"/>
              <a:ext cx="42875" cy="110750"/>
            </a:xfrm>
            <a:custGeom>
              <a:avLst/>
              <a:gdLst/>
              <a:ahLst/>
              <a:cxnLst/>
              <a:rect l="l" t="t" r="r" b="b"/>
              <a:pathLst>
                <a:path w="1715" h="4430" extrusionOk="0">
                  <a:moveTo>
                    <a:pt x="262" y="1"/>
                  </a:moveTo>
                  <a:cubicBezTo>
                    <a:pt x="202" y="25"/>
                    <a:pt x="143" y="60"/>
                    <a:pt x="83" y="60"/>
                  </a:cubicBezTo>
                  <a:lnTo>
                    <a:pt x="0" y="60"/>
                  </a:lnTo>
                  <a:lnTo>
                    <a:pt x="1465" y="4430"/>
                  </a:lnTo>
                  <a:cubicBezTo>
                    <a:pt x="1524" y="4406"/>
                    <a:pt x="1595" y="4370"/>
                    <a:pt x="1667" y="4370"/>
                  </a:cubicBezTo>
                  <a:lnTo>
                    <a:pt x="1715" y="437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31"/>
            <p:cNvSpPr/>
            <p:nvPr/>
          </p:nvSpPr>
          <p:spPr>
            <a:xfrm>
              <a:off x="4539550" y="1228550"/>
              <a:ext cx="81275" cy="44675"/>
            </a:xfrm>
            <a:custGeom>
              <a:avLst/>
              <a:gdLst/>
              <a:ahLst/>
              <a:cxnLst/>
              <a:rect l="l" t="t" r="r" b="b"/>
              <a:pathLst>
                <a:path w="3251" h="1787" extrusionOk="0">
                  <a:moveTo>
                    <a:pt x="3155" y="1"/>
                  </a:moveTo>
                  <a:lnTo>
                    <a:pt x="0" y="1548"/>
                  </a:lnTo>
                  <a:cubicBezTo>
                    <a:pt x="48" y="1584"/>
                    <a:pt x="95" y="1668"/>
                    <a:pt x="95" y="1751"/>
                  </a:cubicBezTo>
                  <a:lnTo>
                    <a:pt x="95" y="1787"/>
                  </a:lnTo>
                  <a:lnTo>
                    <a:pt x="3251" y="239"/>
                  </a:lnTo>
                  <a:cubicBezTo>
                    <a:pt x="3203" y="179"/>
                    <a:pt x="3179" y="96"/>
                    <a:pt x="3155" y="25"/>
                  </a:cubicBezTo>
                  <a:lnTo>
                    <a:pt x="3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31"/>
            <p:cNvSpPr/>
            <p:nvPr/>
          </p:nvSpPr>
          <p:spPr>
            <a:xfrm>
              <a:off x="4665450" y="1102950"/>
              <a:ext cx="99750" cy="35750"/>
            </a:xfrm>
            <a:custGeom>
              <a:avLst/>
              <a:gdLst/>
              <a:ahLst/>
              <a:cxnLst/>
              <a:rect l="l" t="t" r="r" b="b"/>
              <a:pathLst>
                <a:path w="3990" h="1430" extrusionOk="0">
                  <a:moveTo>
                    <a:pt x="132" y="0"/>
                  </a:moveTo>
                  <a:cubicBezTo>
                    <a:pt x="132" y="107"/>
                    <a:pt x="84" y="203"/>
                    <a:pt x="1" y="226"/>
                  </a:cubicBezTo>
                  <a:lnTo>
                    <a:pt x="3906" y="1429"/>
                  </a:lnTo>
                  <a:cubicBezTo>
                    <a:pt x="3930" y="1346"/>
                    <a:pt x="3953" y="1274"/>
                    <a:pt x="3989" y="1179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Google Shape;2952;p31"/>
            <p:cNvSpPr/>
            <p:nvPr/>
          </p:nvSpPr>
          <p:spPr>
            <a:xfrm>
              <a:off x="4576150" y="1236000"/>
              <a:ext cx="52125" cy="157775"/>
            </a:xfrm>
            <a:custGeom>
              <a:avLst/>
              <a:gdLst/>
              <a:ahLst/>
              <a:cxnLst/>
              <a:rect l="l" t="t" r="r" b="b"/>
              <a:pathLst>
                <a:path w="2085" h="6311" extrusionOk="0">
                  <a:moveTo>
                    <a:pt x="1846" y="0"/>
                  </a:moveTo>
                  <a:lnTo>
                    <a:pt x="1" y="6215"/>
                  </a:lnTo>
                  <a:cubicBezTo>
                    <a:pt x="84" y="6227"/>
                    <a:pt x="167" y="6263"/>
                    <a:pt x="239" y="6311"/>
                  </a:cubicBezTo>
                  <a:lnTo>
                    <a:pt x="2084" y="84"/>
                  </a:lnTo>
                  <a:cubicBezTo>
                    <a:pt x="1989" y="84"/>
                    <a:pt x="1906" y="36"/>
                    <a:pt x="18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Google Shape;2953;p31"/>
            <p:cNvSpPr/>
            <p:nvPr/>
          </p:nvSpPr>
          <p:spPr>
            <a:xfrm>
              <a:off x="4627050" y="1106525"/>
              <a:ext cx="36050" cy="112225"/>
            </a:xfrm>
            <a:custGeom>
              <a:avLst/>
              <a:gdLst/>
              <a:ahLst/>
              <a:cxnLst/>
              <a:rect l="l" t="t" r="r" b="b"/>
              <a:pathLst>
                <a:path w="1442" h="4489" extrusionOk="0">
                  <a:moveTo>
                    <a:pt x="1227" y="0"/>
                  </a:moveTo>
                  <a:lnTo>
                    <a:pt x="1" y="4441"/>
                  </a:lnTo>
                  <a:lnTo>
                    <a:pt x="13" y="4441"/>
                  </a:lnTo>
                  <a:cubicBezTo>
                    <a:pt x="35" y="4438"/>
                    <a:pt x="56" y="4437"/>
                    <a:pt x="76" y="4437"/>
                  </a:cubicBezTo>
                  <a:cubicBezTo>
                    <a:pt x="142" y="4437"/>
                    <a:pt x="196" y="4452"/>
                    <a:pt x="251" y="4489"/>
                  </a:cubicBezTo>
                  <a:lnTo>
                    <a:pt x="1441" y="107"/>
                  </a:lnTo>
                  <a:lnTo>
                    <a:pt x="1441" y="107"/>
                  </a:lnTo>
                  <a:cubicBezTo>
                    <a:pt x="1427" y="111"/>
                    <a:pt x="1412" y="113"/>
                    <a:pt x="1397" y="113"/>
                  </a:cubicBezTo>
                  <a:cubicBezTo>
                    <a:pt x="1327" y="113"/>
                    <a:pt x="1257" y="69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Google Shape;2954;p31"/>
            <p:cNvSpPr/>
            <p:nvPr/>
          </p:nvSpPr>
          <p:spPr>
            <a:xfrm>
              <a:off x="4658600" y="939825"/>
              <a:ext cx="18475" cy="159275"/>
            </a:xfrm>
            <a:custGeom>
              <a:avLst/>
              <a:gdLst/>
              <a:ahLst/>
              <a:cxnLst/>
              <a:rect l="l" t="t" r="r" b="b"/>
              <a:pathLst>
                <a:path w="739" h="6371" extrusionOk="0">
                  <a:moveTo>
                    <a:pt x="477" y="1"/>
                  </a:moveTo>
                  <a:lnTo>
                    <a:pt x="1" y="6311"/>
                  </a:lnTo>
                  <a:cubicBezTo>
                    <a:pt x="1" y="6323"/>
                    <a:pt x="1" y="6347"/>
                    <a:pt x="13" y="6370"/>
                  </a:cubicBezTo>
                  <a:cubicBezTo>
                    <a:pt x="48" y="6335"/>
                    <a:pt x="96" y="6323"/>
                    <a:pt x="156" y="6311"/>
                  </a:cubicBezTo>
                  <a:cubicBezTo>
                    <a:pt x="191" y="6311"/>
                    <a:pt x="227" y="6311"/>
                    <a:pt x="263" y="6323"/>
                  </a:cubicBezTo>
                  <a:lnTo>
                    <a:pt x="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p31"/>
            <p:cNvSpPr/>
            <p:nvPr/>
          </p:nvSpPr>
          <p:spPr>
            <a:xfrm>
              <a:off x="4752075" y="939825"/>
              <a:ext cx="37225" cy="176550"/>
            </a:xfrm>
            <a:custGeom>
              <a:avLst/>
              <a:gdLst/>
              <a:ahLst/>
              <a:cxnLst/>
              <a:rect l="l" t="t" r="r" b="b"/>
              <a:pathLst>
                <a:path w="1489" h="7062" extrusionOk="0">
                  <a:moveTo>
                    <a:pt x="0" y="1"/>
                  </a:moveTo>
                  <a:lnTo>
                    <a:pt x="48" y="263"/>
                  </a:lnTo>
                  <a:lnTo>
                    <a:pt x="96" y="548"/>
                  </a:lnTo>
                  <a:lnTo>
                    <a:pt x="1215" y="7061"/>
                  </a:lnTo>
                  <a:cubicBezTo>
                    <a:pt x="1310" y="7037"/>
                    <a:pt x="1393" y="7025"/>
                    <a:pt x="1489" y="7002"/>
                  </a:cubicBezTo>
                  <a:lnTo>
                    <a:pt x="369" y="608"/>
                  </a:lnTo>
                  <a:lnTo>
                    <a:pt x="334" y="32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p31"/>
            <p:cNvSpPr/>
            <p:nvPr/>
          </p:nvSpPr>
          <p:spPr>
            <a:xfrm>
              <a:off x="4804450" y="989825"/>
              <a:ext cx="88725" cy="131000"/>
            </a:xfrm>
            <a:custGeom>
              <a:avLst/>
              <a:gdLst/>
              <a:ahLst/>
              <a:cxnLst/>
              <a:rect l="l" t="t" r="r" b="b"/>
              <a:pathLst>
                <a:path w="3549" h="5240" extrusionOk="0">
                  <a:moveTo>
                    <a:pt x="3323" y="1"/>
                  </a:moveTo>
                  <a:lnTo>
                    <a:pt x="1" y="5109"/>
                  </a:lnTo>
                  <a:cubicBezTo>
                    <a:pt x="84" y="5144"/>
                    <a:pt x="156" y="5192"/>
                    <a:pt x="227" y="5240"/>
                  </a:cubicBezTo>
                  <a:lnTo>
                    <a:pt x="3549" y="144"/>
                  </a:lnTo>
                  <a:cubicBezTo>
                    <a:pt x="3454" y="120"/>
                    <a:pt x="3382" y="84"/>
                    <a:pt x="332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31"/>
            <p:cNvSpPr/>
            <p:nvPr/>
          </p:nvSpPr>
          <p:spPr>
            <a:xfrm>
              <a:off x="4897925" y="939825"/>
              <a:ext cx="29775" cy="37525"/>
            </a:xfrm>
            <a:custGeom>
              <a:avLst/>
              <a:gdLst/>
              <a:ahLst/>
              <a:cxnLst/>
              <a:rect l="l" t="t" r="r" b="b"/>
              <a:pathLst>
                <a:path w="1191" h="1501" extrusionOk="0">
                  <a:moveTo>
                    <a:pt x="881" y="1"/>
                  </a:moveTo>
                  <a:lnTo>
                    <a:pt x="0" y="1346"/>
                  </a:lnTo>
                  <a:cubicBezTo>
                    <a:pt x="96" y="1382"/>
                    <a:pt x="167" y="1429"/>
                    <a:pt x="227" y="1501"/>
                  </a:cubicBezTo>
                  <a:lnTo>
                    <a:pt x="1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31"/>
            <p:cNvSpPr/>
            <p:nvPr/>
          </p:nvSpPr>
          <p:spPr>
            <a:xfrm>
              <a:off x="4904775" y="979125"/>
              <a:ext cx="209875" cy="36925"/>
            </a:xfrm>
            <a:custGeom>
              <a:avLst/>
              <a:gdLst/>
              <a:ahLst/>
              <a:cxnLst/>
              <a:rect l="l" t="t" r="r" b="b"/>
              <a:pathLst>
                <a:path w="8395" h="1477" extrusionOk="0">
                  <a:moveTo>
                    <a:pt x="0" y="0"/>
                  </a:moveTo>
                  <a:cubicBezTo>
                    <a:pt x="12" y="48"/>
                    <a:pt x="24" y="96"/>
                    <a:pt x="24" y="131"/>
                  </a:cubicBezTo>
                  <a:lnTo>
                    <a:pt x="24" y="250"/>
                  </a:lnTo>
                  <a:lnTo>
                    <a:pt x="8394" y="1477"/>
                  </a:lnTo>
                  <a:lnTo>
                    <a:pt x="7870" y="113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31"/>
            <p:cNvSpPr/>
            <p:nvPr/>
          </p:nvSpPr>
          <p:spPr>
            <a:xfrm>
              <a:off x="5115500" y="939825"/>
              <a:ext cx="73850" cy="73250"/>
            </a:xfrm>
            <a:custGeom>
              <a:avLst/>
              <a:gdLst/>
              <a:ahLst/>
              <a:cxnLst/>
              <a:rect l="l" t="t" r="r" b="b"/>
              <a:pathLst>
                <a:path w="2954" h="2930" extrusionOk="0">
                  <a:moveTo>
                    <a:pt x="2608" y="1"/>
                  </a:moveTo>
                  <a:lnTo>
                    <a:pt x="1" y="2775"/>
                  </a:lnTo>
                  <a:lnTo>
                    <a:pt x="227" y="2930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31"/>
            <p:cNvSpPr/>
            <p:nvPr/>
          </p:nvSpPr>
          <p:spPr>
            <a:xfrm>
              <a:off x="4996450" y="939825"/>
              <a:ext cx="347975" cy="224175"/>
            </a:xfrm>
            <a:custGeom>
              <a:avLst/>
              <a:gdLst/>
              <a:ahLst/>
              <a:cxnLst/>
              <a:rect l="l" t="t" r="r" b="b"/>
              <a:pathLst>
                <a:path w="13919" h="8967" extrusionOk="0">
                  <a:moveTo>
                    <a:pt x="0" y="1"/>
                  </a:moveTo>
                  <a:lnTo>
                    <a:pt x="4203" y="2715"/>
                  </a:lnTo>
                  <a:lnTo>
                    <a:pt x="4715" y="3061"/>
                  </a:lnTo>
                  <a:lnTo>
                    <a:pt x="13835" y="8966"/>
                  </a:lnTo>
                  <a:cubicBezTo>
                    <a:pt x="13847" y="8907"/>
                    <a:pt x="13871" y="8871"/>
                    <a:pt x="13919" y="8835"/>
                  </a:cubicBezTo>
                  <a:lnTo>
                    <a:pt x="13776" y="8633"/>
                  </a:lnTo>
                  <a:lnTo>
                    <a:pt x="4977" y="2918"/>
                  </a:lnTo>
                  <a:lnTo>
                    <a:pt x="4751" y="276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31"/>
            <p:cNvSpPr/>
            <p:nvPr/>
          </p:nvSpPr>
          <p:spPr>
            <a:xfrm>
              <a:off x="5192300" y="939825"/>
              <a:ext cx="157775" cy="220900"/>
            </a:xfrm>
            <a:custGeom>
              <a:avLst/>
              <a:gdLst/>
              <a:ahLst/>
              <a:cxnLst/>
              <a:rect l="l" t="t" r="r" b="b"/>
              <a:pathLst>
                <a:path w="6311" h="8836" extrusionOk="0">
                  <a:moveTo>
                    <a:pt x="1" y="1"/>
                  </a:moveTo>
                  <a:lnTo>
                    <a:pt x="5942" y="8633"/>
                  </a:lnTo>
                  <a:lnTo>
                    <a:pt x="6073" y="8835"/>
                  </a:lnTo>
                  <a:cubicBezTo>
                    <a:pt x="6132" y="8764"/>
                    <a:pt x="6216" y="8716"/>
                    <a:pt x="6311" y="8704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31"/>
            <p:cNvSpPr/>
            <p:nvPr/>
          </p:nvSpPr>
          <p:spPr>
            <a:xfrm>
              <a:off x="5357500" y="995500"/>
              <a:ext cx="208675" cy="168500"/>
            </a:xfrm>
            <a:custGeom>
              <a:avLst/>
              <a:gdLst/>
              <a:ahLst/>
              <a:cxnLst/>
              <a:rect l="l" t="t" r="r" b="b"/>
              <a:pathLst>
                <a:path w="8347" h="6740" extrusionOk="0">
                  <a:moveTo>
                    <a:pt x="8168" y="0"/>
                  </a:moveTo>
                  <a:lnTo>
                    <a:pt x="1" y="6537"/>
                  </a:lnTo>
                  <a:cubicBezTo>
                    <a:pt x="72" y="6584"/>
                    <a:pt x="132" y="6656"/>
                    <a:pt x="155" y="6739"/>
                  </a:cubicBezTo>
                  <a:lnTo>
                    <a:pt x="8347" y="191"/>
                  </a:lnTo>
                  <a:cubicBezTo>
                    <a:pt x="8275" y="131"/>
                    <a:pt x="8216" y="72"/>
                    <a:pt x="8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31"/>
            <p:cNvSpPr/>
            <p:nvPr/>
          </p:nvSpPr>
          <p:spPr>
            <a:xfrm>
              <a:off x="5531925" y="939825"/>
              <a:ext cx="36650" cy="39025"/>
            </a:xfrm>
            <a:custGeom>
              <a:avLst/>
              <a:gdLst/>
              <a:ahLst/>
              <a:cxnLst/>
              <a:rect l="l" t="t" r="r" b="b"/>
              <a:pathLst>
                <a:path w="1466" h="1561" extrusionOk="0">
                  <a:moveTo>
                    <a:pt x="1" y="1"/>
                  </a:moveTo>
                  <a:lnTo>
                    <a:pt x="1251" y="1560"/>
                  </a:lnTo>
                  <a:cubicBezTo>
                    <a:pt x="1298" y="1501"/>
                    <a:pt x="1370" y="1453"/>
                    <a:pt x="1465" y="1406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31"/>
            <p:cNvSpPr/>
            <p:nvPr/>
          </p:nvSpPr>
          <p:spPr>
            <a:xfrm>
              <a:off x="5412275" y="940125"/>
              <a:ext cx="30075" cy="14900"/>
            </a:xfrm>
            <a:custGeom>
              <a:avLst/>
              <a:gdLst/>
              <a:ahLst/>
              <a:cxnLst/>
              <a:rect l="l" t="t" r="r" b="b"/>
              <a:pathLst>
                <a:path w="1203" h="596" extrusionOk="0">
                  <a:moveTo>
                    <a:pt x="0" y="1"/>
                  </a:moveTo>
                  <a:lnTo>
                    <a:pt x="1084" y="596"/>
                  </a:lnTo>
                  <a:cubicBezTo>
                    <a:pt x="1108" y="489"/>
                    <a:pt x="1143" y="417"/>
                    <a:pt x="1203" y="358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31"/>
            <p:cNvSpPr/>
            <p:nvPr/>
          </p:nvSpPr>
          <p:spPr>
            <a:xfrm>
              <a:off x="5448000" y="940125"/>
              <a:ext cx="7750" cy="6575"/>
            </a:xfrm>
            <a:custGeom>
              <a:avLst/>
              <a:gdLst/>
              <a:ahLst/>
              <a:cxnLst/>
              <a:rect l="l" t="t" r="r" b="b"/>
              <a:pathLst>
                <a:path w="310" h="263" extrusionOk="0">
                  <a:moveTo>
                    <a:pt x="36" y="1"/>
                  </a:moveTo>
                  <a:lnTo>
                    <a:pt x="0" y="251"/>
                  </a:lnTo>
                  <a:cubicBezTo>
                    <a:pt x="12" y="251"/>
                    <a:pt x="24" y="251"/>
                    <a:pt x="36" y="239"/>
                  </a:cubicBezTo>
                  <a:cubicBezTo>
                    <a:pt x="58" y="235"/>
                    <a:pt x="80" y="234"/>
                    <a:pt x="100" y="234"/>
                  </a:cubicBezTo>
                  <a:cubicBezTo>
                    <a:pt x="157" y="234"/>
                    <a:pt x="207" y="245"/>
                    <a:pt x="250" y="262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31"/>
            <p:cNvSpPr/>
            <p:nvPr/>
          </p:nvSpPr>
          <p:spPr>
            <a:xfrm>
              <a:off x="5654850" y="939825"/>
              <a:ext cx="128625" cy="201250"/>
            </a:xfrm>
            <a:custGeom>
              <a:avLst/>
              <a:gdLst/>
              <a:ahLst/>
              <a:cxnLst/>
              <a:rect l="l" t="t" r="r" b="b"/>
              <a:pathLst>
                <a:path w="5145" h="8050" extrusionOk="0">
                  <a:moveTo>
                    <a:pt x="1" y="1"/>
                  </a:moveTo>
                  <a:lnTo>
                    <a:pt x="4978" y="8049"/>
                  </a:lnTo>
                  <a:cubicBezTo>
                    <a:pt x="5025" y="8002"/>
                    <a:pt x="5085" y="7954"/>
                    <a:pt x="5144" y="7906"/>
                  </a:cubicBezTo>
                  <a:lnTo>
                    <a:pt x="5097" y="777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31"/>
            <p:cNvSpPr/>
            <p:nvPr/>
          </p:nvSpPr>
          <p:spPr>
            <a:xfrm>
              <a:off x="5575375" y="939825"/>
              <a:ext cx="14925" cy="36050"/>
            </a:xfrm>
            <a:custGeom>
              <a:avLst/>
              <a:gdLst/>
              <a:ahLst/>
              <a:cxnLst/>
              <a:rect l="l" t="t" r="r" b="b"/>
              <a:pathLst>
                <a:path w="597" h="1442" extrusionOk="0">
                  <a:moveTo>
                    <a:pt x="346" y="1"/>
                  </a:moveTo>
                  <a:lnTo>
                    <a:pt x="1" y="1370"/>
                  </a:lnTo>
                  <a:cubicBezTo>
                    <a:pt x="96" y="1370"/>
                    <a:pt x="180" y="1394"/>
                    <a:pt x="239" y="1441"/>
                  </a:cubicBezTo>
                  <a:lnTo>
                    <a:pt x="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31"/>
            <p:cNvSpPr/>
            <p:nvPr/>
          </p:nvSpPr>
          <p:spPr>
            <a:xfrm>
              <a:off x="5742075" y="939825"/>
              <a:ext cx="47350" cy="198275"/>
            </a:xfrm>
            <a:custGeom>
              <a:avLst/>
              <a:gdLst/>
              <a:ahLst/>
              <a:cxnLst/>
              <a:rect l="l" t="t" r="r" b="b"/>
              <a:pathLst>
                <a:path w="1894" h="7931" extrusionOk="0">
                  <a:moveTo>
                    <a:pt x="0" y="1"/>
                  </a:moveTo>
                  <a:lnTo>
                    <a:pt x="1608" y="7775"/>
                  </a:lnTo>
                  <a:lnTo>
                    <a:pt x="1644" y="7930"/>
                  </a:lnTo>
                  <a:cubicBezTo>
                    <a:pt x="1715" y="7894"/>
                    <a:pt x="1775" y="7871"/>
                    <a:pt x="1870" y="7871"/>
                  </a:cubicBezTo>
                  <a:lnTo>
                    <a:pt x="1894" y="787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31"/>
            <p:cNvSpPr/>
            <p:nvPr/>
          </p:nvSpPr>
          <p:spPr>
            <a:xfrm>
              <a:off x="5789400" y="1164550"/>
              <a:ext cx="90525" cy="353650"/>
            </a:xfrm>
            <a:custGeom>
              <a:avLst/>
              <a:gdLst/>
              <a:ahLst/>
              <a:cxnLst/>
              <a:rect l="l" t="t" r="r" b="b"/>
              <a:pathLst>
                <a:path w="3621" h="14146" extrusionOk="0">
                  <a:moveTo>
                    <a:pt x="251" y="1"/>
                  </a:moveTo>
                  <a:cubicBezTo>
                    <a:pt x="215" y="13"/>
                    <a:pt x="155" y="25"/>
                    <a:pt x="96" y="37"/>
                  </a:cubicBezTo>
                  <a:lnTo>
                    <a:pt x="1" y="37"/>
                  </a:lnTo>
                  <a:lnTo>
                    <a:pt x="3370" y="14145"/>
                  </a:lnTo>
                  <a:cubicBezTo>
                    <a:pt x="3441" y="14122"/>
                    <a:pt x="3513" y="14110"/>
                    <a:pt x="3584" y="14086"/>
                  </a:cubicBezTo>
                  <a:lnTo>
                    <a:pt x="3620" y="140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31"/>
            <p:cNvSpPr/>
            <p:nvPr/>
          </p:nvSpPr>
          <p:spPr>
            <a:xfrm>
              <a:off x="6017400" y="939525"/>
              <a:ext cx="8075" cy="4500"/>
            </a:xfrm>
            <a:custGeom>
              <a:avLst/>
              <a:gdLst/>
              <a:ahLst/>
              <a:cxnLst/>
              <a:rect l="l" t="t" r="r" b="b"/>
              <a:pathLst>
                <a:path w="323" h="180" extrusionOk="0">
                  <a:moveTo>
                    <a:pt x="1" y="1"/>
                  </a:moveTo>
                  <a:lnTo>
                    <a:pt x="108" y="179"/>
                  </a:lnTo>
                  <a:cubicBezTo>
                    <a:pt x="156" y="144"/>
                    <a:pt x="203" y="96"/>
                    <a:pt x="239" y="72"/>
                  </a:cubicBezTo>
                  <a:cubicBezTo>
                    <a:pt x="275" y="48"/>
                    <a:pt x="298" y="36"/>
                    <a:pt x="322" y="25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31"/>
            <p:cNvSpPr/>
            <p:nvPr/>
          </p:nvSpPr>
          <p:spPr>
            <a:xfrm>
              <a:off x="5798625" y="956500"/>
              <a:ext cx="225350" cy="187850"/>
            </a:xfrm>
            <a:custGeom>
              <a:avLst/>
              <a:gdLst/>
              <a:ahLst/>
              <a:cxnLst/>
              <a:rect l="l" t="t" r="r" b="b"/>
              <a:pathLst>
                <a:path w="9014" h="7514" extrusionOk="0">
                  <a:moveTo>
                    <a:pt x="8835" y="0"/>
                  </a:moveTo>
                  <a:lnTo>
                    <a:pt x="1" y="7299"/>
                  </a:lnTo>
                  <a:cubicBezTo>
                    <a:pt x="84" y="7370"/>
                    <a:pt x="144" y="7442"/>
                    <a:pt x="167" y="7513"/>
                  </a:cubicBezTo>
                  <a:lnTo>
                    <a:pt x="9014" y="191"/>
                  </a:lnTo>
                  <a:cubicBezTo>
                    <a:pt x="8954" y="167"/>
                    <a:pt x="8895" y="96"/>
                    <a:pt x="8847" y="24"/>
                  </a:cubicBezTo>
                  <a:cubicBezTo>
                    <a:pt x="8847" y="12"/>
                    <a:pt x="8835" y="12"/>
                    <a:pt x="88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31"/>
            <p:cNvSpPr/>
            <p:nvPr/>
          </p:nvSpPr>
          <p:spPr>
            <a:xfrm>
              <a:off x="6031700" y="959775"/>
              <a:ext cx="71750" cy="111650"/>
            </a:xfrm>
            <a:custGeom>
              <a:avLst/>
              <a:gdLst/>
              <a:ahLst/>
              <a:cxnLst/>
              <a:rect l="l" t="t" r="r" b="b"/>
              <a:pathLst>
                <a:path w="2870" h="4466" extrusionOk="0">
                  <a:moveTo>
                    <a:pt x="238" y="0"/>
                  </a:moveTo>
                  <a:cubicBezTo>
                    <a:pt x="226" y="12"/>
                    <a:pt x="191" y="36"/>
                    <a:pt x="155" y="60"/>
                  </a:cubicBezTo>
                  <a:cubicBezTo>
                    <a:pt x="107" y="72"/>
                    <a:pt x="60" y="96"/>
                    <a:pt x="0" y="108"/>
                  </a:cubicBezTo>
                  <a:lnTo>
                    <a:pt x="2691" y="4465"/>
                  </a:lnTo>
                  <a:cubicBezTo>
                    <a:pt x="2739" y="4394"/>
                    <a:pt x="2798" y="4322"/>
                    <a:pt x="2870" y="4263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31"/>
            <p:cNvSpPr/>
            <p:nvPr/>
          </p:nvSpPr>
          <p:spPr>
            <a:xfrm>
              <a:off x="6036450" y="939825"/>
              <a:ext cx="12825" cy="7475"/>
            </a:xfrm>
            <a:custGeom>
              <a:avLst/>
              <a:gdLst/>
              <a:ahLst/>
              <a:cxnLst/>
              <a:rect l="l" t="t" r="r" b="b"/>
              <a:pathLst>
                <a:path w="513" h="299" extrusionOk="0">
                  <a:moveTo>
                    <a:pt x="108" y="1"/>
                  </a:moveTo>
                  <a:lnTo>
                    <a:pt x="1" y="84"/>
                  </a:lnTo>
                  <a:cubicBezTo>
                    <a:pt x="48" y="120"/>
                    <a:pt x="96" y="155"/>
                    <a:pt x="120" y="203"/>
                  </a:cubicBezTo>
                  <a:lnTo>
                    <a:pt x="167" y="29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31"/>
            <p:cNvSpPr/>
            <p:nvPr/>
          </p:nvSpPr>
          <p:spPr>
            <a:xfrm>
              <a:off x="5965325" y="1184200"/>
              <a:ext cx="453050" cy="198075"/>
            </a:xfrm>
            <a:custGeom>
              <a:avLst/>
              <a:gdLst/>
              <a:ahLst/>
              <a:cxnLst/>
              <a:rect l="l" t="t" r="r" b="b"/>
              <a:pathLst>
                <a:path w="18122" h="7923" extrusionOk="0">
                  <a:moveTo>
                    <a:pt x="18121" y="1"/>
                  </a:moveTo>
                  <a:lnTo>
                    <a:pt x="143" y="7633"/>
                  </a:lnTo>
                  <a:lnTo>
                    <a:pt x="0" y="7883"/>
                  </a:lnTo>
                  <a:cubicBezTo>
                    <a:pt x="27" y="7909"/>
                    <a:pt x="67" y="7923"/>
                    <a:pt x="106" y="7923"/>
                  </a:cubicBezTo>
                  <a:cubicBezTo>
                    <a:pt x="118" y="7923"/>
                    <a:pt x="131" y="7921"/>
                    <a:pt x="143" y="7918"/>
                  </a:cubicBezTo>
                  <a:lnTo>
                    <a:pt x="18121" y="286"/>
                  </a:lnTo>
                  <a:lnTo>
                    <a:pt x="1812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31"/>
            <p:cNvSpPr/>
            <p:nvPr/>
          </p:nvSpPr>
          <p:spPr>
            <a:xfrm>
              <a:off x="6126650" y="939825"/>
              <a:ext cx="68775" cy="119975"/>
            </a:xfrm>
            <a:custGeom>
              <a:avLst/>
              <a:gdLst/>
              <a:ahLst/>
              <a:cxnLst/>
              <a:rect l="l" t="t" r="r" b="b"/>
              <a:pathLst>
                <a:path w="2751" h="4799" extrusionOk="0">
                  <a:moveTo>
                    <a:pt x="2465" y="1"/>
                  </a:moveTo>
                  <a:lnTo>
                    <a:pt x="0" y="4739"/>
                  </a:lnTo>
                  <a:cubicBezTo>
                    <a:pt x="84" y="4763"/>
                    <a:pt x="179" y="4775"/>
                    <a:pt x="250" y="4799"/>
                  </a:cubicBezTo>
                  <a:lnTo>
                    <a:pt x="2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31"/>
            <p:cNvSpPr/>
            <p:nvPr/>
          </p:nvSpPr>
          <p:spPr>
            <a:xfrm>
              <a:off x="5887625" y="1106525"/>
              <a:ext cx="218800" cy="414050"/>
            </a:xfrm>
            <a:custGeom>
              <a:avLst/>
              <a:gdLst/>
              <a:ahLst/>
              <a:cxnLst/>
              <a:rect l="l" t="t" r="r" b="b"/>
              <a:pathLst>
                <a:path w="8752" h="16562" extrusionOk="0">
                  <a:moveTo>
                    <a:pt x="8561" y="0"/>
                  </a:moveTo>
                  <a:lnTo>
                    <a:pt x="1" y="16443"/>
                  </a:lnTo>
                  <a:cubicBezTo>
                    <a:pt x="96" y="16466"/>
                    <a:pt x="167" y="16502"/>
                    <a:pt x="227" y="16562"/>
                  </a:cubicBezTo>
                  <a:lnTo>
                    <a:pt x="3132" y="10990"/>
                  </a:lnTo>
                  <a:lnTo>
                    <a:pt x="3263" y="10740"/>
                  </a:lnTo>
                  <a:lnTo>
                    <a:pt x="8752" y="179"/>
                  </a:lnTo>
                  <a:cubicBezTo>
                    <a:pt x="8680" y="131"/>
                    <a:pt x="8621" y="72"/>
                    <a:pt x="8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p31"/>
            <p:cNvSpPr/>
            <p:nvPr/>
          </p:nvSpPr>
          <p:spPr>
            <a:xfrm>
              <a:off x="4762775" y="1114700"/>
              <a:ext cx="59275" cy="58100"/>
            </a:xfrm>
            <a:custGeom>
              <a:avLst/>
              <a:gdLst/>
              <a:ahLst/>
              <a:cxnLst/>
              <a:rect l="l" t="t" r="r" b="b"/>
              <a:pathLst>
                <a:path w="2371" h="2324" extrusionOk="0">
                  <a:moveTo>
                    <a:pt x="1166" y="0"/>
                  </a:moveTo>
                  <a:cubicBezTo>
                    <a:pt x="1130" y="0"/>
                    <a:pt x="1095" y="2"/>
                    <a:pt x="1061" y="7"/>
                  </a:cubicBezTo>
                  <a:cubicBezTo>
                    <a:pt x="977" y="18"/>
                    <a:pt x="882" y="42"/>
                    <a:pt x="811" y="66"/>
                  </a:cubicBezTo>
                  <a:cubicBezTo>
                    <a:pt x="477" y="173"/>
                    <a:pt x="227" y="423"/>
                    <a:pt x="96" y="721"/>
                  </a:cubicBezTo>
                  <a:cubicBezTo>
                    <a:pt x="60" y="804"/>
                    <a:pt x="37" y="888"/>
                    <a:pt x="25" y="983"/>
                  </a:cubicBezTo>
                  <a:cubicBezTo>
                    <a:pt x="1" y="1078"/>
                    <a:pt x="1" y="1185"/>
                    <a:pt x="1" y="1292"/>
                  </a:cubicBezTo>
                  <a:cubicBezTo>
                    <a:pt x="78" y="1890"/>
                    <a:pt x="568" y="2324"/>
                    <a:pt x="1144" y="2324"/>
                  </a:cubicBezTo>
                  <a:cubicBezTo>
                    <a:pt x="1187" y="2324"/>
                    <a:pt x="1231" y="2321"/>
                    <a:pt x="1275" y="2316"/>
                  </a:cubicBezTo>
                  <a:cubicBezTo>
                    <a:pt x="1906" y="2245"/>
                    <a:pt x="2370" y="1673"/>
                    <a:pt x="2299" y="1054"/>
                  </a:cubicBezTo>
                  <a:cubicBezTo>
                    <a:pt x="2263" y="721"/>
                    <a:pt x="2108" y="459"/>
                    <a:pt x="1870" y="268"/>
                  </a:cubicBezTo>
                  <a:cubicBezTo>
                    <a:pt x="1787" y="209"/>
                    <a:pt x="1727" y="161"/>
                    <a:pt x="1644" y="126"/>
                  </a:cubicBezTo>
                  <a:cubicBezTo>
                    <a:pt x="1506" y="47"/>
                    <a:pt x="1335" y="0"/>
                    <a:pt x="11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31"/>
            <p:cNvSpPr/>
            <p:nvPr/>
          </p:nvSpPr>
          <p:spPr>
            <a:xfrm>
              <a:off x="4558600" y="1391375"/>
              <a:ext cx="30975" cy="29875"/>
            </a:xfrm>
            <a:custGeom>
              <a:avLst/>
              <a:gdLst/>
              <a:ahLst/>
              <a:cxnLst/>
              <a:rect l="l" t="t" r="r" b="b"/>
              <a:pathLst>
                <a:path w="1239" h="1195" extrusionOk="0">
                  <a:moveTo>
                    <a:pt x="548" y="0"/>
                  </a:moveTo>
                  <a:cubicBezTo>
                    <a:pt x="476" y="12"/>
                    <a:pt x="405" y="36"/>
                    <a:pt x="346" y="60"/>
                  </a:cubicBezTo>
                  <a:cubicBezTo>
                    <a:pt x="131" y="167"/>
                    <a:pt x="0" y="405"/>
                    <a:pt x="12" y="655"/>
                  </a:cubicBezTo>
                  <a:cubicBezTo>
                    <a:pt x="57" y="966"/>
                    <a:pt x="308" y="1195"/>
                    <a:pt x="603" y="1195"/>
                  </a:cubicBezTo>
                  <a:cubicBezTo>
                    <a:pt x="624" y="1195"/>
                    <a:pt x="646" y="1193"/>
                    <a:pt x="667" y="1191"/>
                  </a:cubicBezTo>
                  <a:cubicBezTo>
                    <a:pt x="1000" y="1167"/>
                    <a:pt x="1238" y="870"/>
                    <a:pt x="1203" y="536"/>
                  </a:cubicBezTo>
                  <a:cubicBezTo>
                    <a:pt x="1191" y="346"/>
                    <a:pt x="1084" y="191"/>
                    <a:pt x="941" y="108"/>
                  </a:cubicBezTo>
                  <a:cubicBezTo>
                    <a:pt x="869" y="60"/>
                    <a:pt x="786" y="36"/>
                    <a:pt x="703" y="12"/>
                  </a:cubicBezTo>
                  <a:cubicBezTo>
                    <a:pt x="667" y="0"/>
                    <a:pt x="643" y="0"/>
                    <a:pt x="59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31"/>
            <p:cNvSpPr/>
            <p:nvPr/>
          </p:nvSpPr>
          <p:spPr>
            <a:xfrm>
              <a:off x="4196350" y="1025325"/>
              <a:ext cx="30075" cy="30150"/>
            </a:xfrm>
            <a:custGeom>
              <a:avLst/>
              <a:gdLst/>
              <a:ahLst/>
              <a:cxnLst/>
              <a:rect l="l" t="t" r="r" b="b"/>
              <a:pathLst>
                <a:path w="1203" h="1206" extrusionOk="0">
                  <a:moveTo>
                    <a:pt x="622" y="1"/>
                  </a:moveTo>
                  <a:cubicBezTo>
                    <a:pt x="596" y="1"/>
                    <a:pt x="566" y="4"/>
                    <a:pt x="536" y="10"/>
                  </a:cubicBezTo>
                  <a:cubicBezTo>
                    <a:pt x="238" y="45"/>
                    <a:pt x="24" y="283"/>
                    <a:pt x="0" y="569"/>
                  </a:cubicBezTo>
                  <a:lnTo>
                    <a:pt x="0" y="664"/>
                  </a:lnTo>
                  <a:cubicBezTo>
                    <a:pt x="0" y="724"/>
                    <a:pt x="12" y="772"/>
                    <a:pt x="36" y="831"/>
                  </a:cubicBezTo>
                  <a:cubicBezTo>
                    <a:pt x="123" y="1048"/>
                    <a:pt x="337" y="1205"/>
                    <a:pt x="581" y="1205"/>
                  </a:cubicBezTo>
                  <a:cubicBezTo>
                    <a:pt x="606" y="1205"/>
                    <a:pt x="630" y="1204"/>
                    <a:pt x="655" y="1200"/>
                  </a:cubicBezTo>
                  <a:cubicBezTo>
                    <a:pt x="679" y="1200"/>
                    <a:pt x="727" y="1188"/>
                    <a:pt x="750" y="1188"/>
                  </a:cubicBezTo>
                  <a:cubicBezTo>
                    <a:pt x="846" y="1165"/>
                    <a:pt x="917" y="1117"/>
                    <a:pt x="977" y="1069"/>
                  </a:cubicBezTo>
                  <a:cubicBezTo>
                    <a:pt x="1131" y="938"/>
                    <a:pt x="1203" y="748"/>
                    <a:pt x="1191" y="545"/>
                  </a:cubicBezTo>
                  <a:cubicBezTo>
                    <a:pt x="1167" y="367"/>
                    <a:pt x="1072" y="224"/>
                    <a:pt x="929" y="117"/>
                  </a:cubicBezTo>
                  <a:cubicBezTo>
                    <a:pt x="858" y="69"/>
                    <a:pt x="786" y="33"/>
                    <a:pt x="691" y="10"/>
                  </a:cubicBezTo>
                  <a:cubicBezTo>
                    <a:pt x="673" y="4"/>
                    <a:pt x="649" y="1"/>
                    <a:pt x="6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31"/>
            <p:cNvSpPr/>
            <p:nvPr/>
          </p:nvSpPr>
          <p:spPr>
            <a:xfrm>
              <a:off x="4432100" y="1005225"/>
              <a:ext cx="30075" cy="29900"/>
            </a:xfrm>
            <a:custGeom>
              <a:avLst/>
              <a:gdLst/>
              <a:ahLst/>
              <a:cxnLst/>
              <a:rect l="l" t="t" r="r" b="b"/>
              <a:pathLst>
                <a:path w="1203" h="1196" extrusionOk="0">
                  <a:moveTo>
                    <a:pt x="614" y="0"/>
                  </a:moveTo>
                  <a:cubicBezTo>
                    <a:pt x="592" y="0"/>
                    <a:pt x="570" y="2"/>
                    <a:pt x="548" y="4"/>
                  </a:cubicBezTo>
                  <a:cubicBezTo>
                    <a:pt x="464" y="16"/>
                    <a:pt x="369" y="40"/>
                    <a:pt x="310" y="87"/>
                  </a:cubicBezTo>
                  <a:cubicBezTo>
                    <a:pt x="238" y="135"/>
                    <a:pt x="179" y="195"/>
                    <a:pt x="131" y="254"/>
                  </a:cubicBezTo>
                  <a:cubicBezTo>
                    <a:pt x="83" y="325"/>
                    <a:pt x="48" y="397"/>
                    <a:pt x="24" y="492"/>
                  </a:cubicBezTo>
                  <a:cubicBezTo>
                    <a:pt x="12" y="540"/>
                    <a:pt x="0" y="599"/>
                    <a:pt x="12" y="659"/>
                  </a:cubicBezTo>
                  <a:cubicBezTo>
                    <a:pt x="47" y="961"/>
                    <a:pt x="309" y="1195"/>
                    <a:pt x="631" y="1195"/>
                  </a:cubicBezTo>
                  <a:cubicBezTo>
                    <a:pt x="639" y="1195"/>
                    <a:pt x="647" y="1195"/>
                    <a:pt x="655" y="1195"/>
                  </a:cubicBezTo>
                  <a:lnTo>
                    <a:pt x="667" y="1195"/>
                  </a:lnTo>
                  <a:cubicBezTo>
                    <a:pt x="762" y="1171"/>
                    <a:pt x="834" y="1159"/>
                    <a:pt x="905" y="1111"/>
                  </a:cubicBezTo>
                  <a:cubicBezTo>
                    <a:pt x="1000" y="1076"/>
                    <a:pt x="1072" y="992"/>
                    <a:pt x="1119" y="909"/>
                  </a:cubicBezTo>
                  <a:cubicBezTo>
                    <a:pt x="1155" y="837"/>
                    <a:pt x="1191" y="754"/>
                    <a:pt x="1203" y="671"/>
                  </a:cubicBezTo>
                  <a:lnTo>
                    <a:pt x="1203" y="540"/>
                  </a:lnTo>
                  <a:cubicBezTo>
                    <a:pt x="1180" y="229"/>
                    <a:pt x="920" y="0"/>
                    <a:pt x="61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31"/>
            <p:cNvSpPr/>
            <p:nvPr/>
          </p:nvSpPr>
          <p:spPr>
            <a:xfrm>
              <a:off x="4392800" y="1332150"/>
              <a:ext cx="9850" cy="10525"/>
            </a:xfrm>
            <a:custGeom>
              <a:avLst/>
              <a:gdLst/>
              <a:ahLst/>
              <a:cxnLst/>
              <a:rect l="l" t="t" r="r" b="b"/>
              <a:pathLst>
                <a:path w="394" h="421" extrusionOk="0">
                  <a:moveTo>
                    <a:pt x="179" y="0"/>
                  </a:moveTo>
                  <a:cubicBezTo>
                    <a:pt x="96" y="0"/>
                    <a:pt x="60" y="48"/>
                    <a:pt x="24" y="107"/>
                  </a:cubicBezTo>
                  <a:cubicBezTo>
                    <a:pt x="12" y="131"/>
                    <a:pt x="0" y="179"/>
                    <a:pt x="0" y="238"/>
                  </a:cubicBezTo>
                  <a:cubicBezTo>
                    <a:pt x="11" y="343"/>
                    <a:pt x="77" y="421"/>
                    <a:pt x="175" y="421"/>
                  </a:cubicBezTo>
                  <a:cubicBezTo>
                    <a:pt x="188" y="421"/>
                    <a:pt x="201" y="420"/>
                    <a:pt x="215" y="417"/>
                  </a:cubicBezTo>
                  <a:cubicBezTo>
                    <a:pt x="322" y="405"/>
                    <a:pt x="381" y="333"/>
                    <a:pt x="393" y="238"/>
                  </a:cubicBezTo>
                  <a:lnTo>
                    <a:pt x="393" y="191"/>
                  </a:lnTo>
                  <a:cubicBezTo>
                    <a:pt x="393" y="107"/>
                    <a:pt x="334" y="36"/>
                    <a:pt x="262" y="24"/>
                  </a:cubicBezTo>
                  <a:cubicBezTo>
                    <a:pt x="239" y="0"/>
                    <a:pt x="203" y="0"/>
                    <a:pt x="1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31"/>
            <p:cNvSpPr/>
            <p:nvPr/>
          </p:nvSpPr>
          <p:spPr>
            <a:xfrm>
              <a:off x="5860550" y="1516575"/>
              <a:ext cx="42275" cy="40975"/>
            </a:xfrm>
            <a:custGeom>
              <a:avLst/>
              <a:gdLst/>
              <a:ahLst/>
              <a:cxnLst/>
              <a:rect l="l" t="t" r="r" b="b"/>
              <a:pathLst>
                <a:path w="1691" h="1639" extrusionOk="0">
                  <a:moveTo>
                    <a:pt x="853" y="0"/>
                  </a:moveTo>
                  <a:cubicBezTo>
                    <a:pt x="827" y="0"/>
                    <a:pt x="801" y="2"/>
                    <a:pt x="774" y="5"/>
                  </a:cubicBezTo>
                  <a:lnTo>
                    <a:pt x="762" y="5"/>
                  </a:lnTo>
                  <a:cubicBezTo>
                    <a:pt x="679" y="29"/>
                    <a:pt x="595" y="41"/>
                    <a:pt x="536" y="64"/>
                  </a:cubicBezTo>
                  <a:cubicBezTo>
                    <a:pt x="203" y="207"/>
                    <a:pt x="0" y="541"/>
                    <a:pt x="24" y="898"/>
                  </a:cubicBezTo>
                  <a:cubicBezTo>
                    <a:pt x="69" y="1327"/>
                    <a:pt x="436" y="1639"/>
                    <a:pt x="850" y="1639"/>
                  </a:cubicBezTo>
                  <a:cubicBezTo>
                    <a:pt x="872" y="1639"/>
                    <a:pt x="895" y="1638"/>
                    <a:pt x="917" y="1636"/>
                  </a:cubicBezTo>
                  <a:cubicBezTo>
                    <a:pt x="1369" y="1588"/>
                    <a:pt x="1691" y="1184"/>
                    <a:pt x="1655" y="743"/>
                  </a:cubicBezTo>
                  <a:cubicBezTo>
                    <a:pt x="1619" y="505"/>
                    <a:pt x="1500" y="291"/>
                    <a:pt x="1310" y="160"/>
                  </a:cubicBezTo>
                  <a:cubicBezTo>
                    <a:pt x="1238" y="112"/>
                    <a:pt x="1155" y="64"/>
                    <a:pt x="1084" y="41"/>
                  </a:cubicBezTo>
                  <a:cubicBezTo>
                    <a:pt x="1003" y="14"/>
                    <a:pt x="930" y="0"/>
                    <a:pt x="8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31"/>
            <p:cNvSpPr/>
            <p:nvPr/>
          </p:nvSpPr>
          <p:spPr>
            <a:xfrm>
              <a:off x="5775700" y="1136275"/>
              <a:ext cx="29800" cy="28900"/>
            </a:xfrm>
            <a:custGeom>
              <a:avLst/>
              <a:gdLst/>
              <a:ahLst/>
              <a:cxnLst/>
              <a:rect l="l" t="t" r="r" b="b"/>
              <a:pathLst>
                <a:path w="1192" h="1156" extrusionOk="0">
                  <a:moveTo>
                    <a:pt x="537" y="1"/>
                  </a:moveTo>
                  <a:cubicBezTo>
                    <a:pt x="465" y="1"/>
                    <a:pt x="382" y="25"/>
                    <a:pt x="322" y="60"/>
                  </a:cubicBezTo>
                  <a:cubicBezTo>
                    <a:pt x="263" y="84"/>
                    <a:pt x="203" y="132"/>
                    <a:pt x="168" y="191"/>
                  </a:cubicBezTo>
                  <a:cubicBezTo>
                    <a:pt x="60" y="310"/>
                    <a:pt x="1" y="453"/>
                    <a:pt x="25" y="632"/>
                  </a:cubicBezTo>
                  <a:cubicBezTo>
                    <a:pt x="60" y="918"/>
                    <a:pt x="299" y="1144"/>
                    <a:pt x="560" y="1156"/>
                  </a:cubicBezTo>
                  <a:lnTo>
                    <a:pt x="656" y="1156"/>
                  </a:lnTo>
                  <a:cubicBezTo>
                    <a:pt x="680" y="1156"/>
                    <a:pt x="739" y="1144"/>
                    <a:pt x="799" y="1108"/>
                  </a:cubicBezTo>
                  <a:cubicBezTo>
                    <a:pt x="1025" y="1025"/>
                    <a:pt x="1192" y="787"/>
                    <a:pt x="1156" y="513"/>
                  </a:cubicBezTo>
                  <a:cubicBezTo>
                    <a:pt x="1156" y="441"/>
                    <a:pt x="1132" y="370"/>
                    <a:pt x="1096" y="310"/>
                  </a:cubicBezTo>
                  <a:cubicBezTo>
                    <a:pt x="1061" y="227"/>
                    <a:pt x="1013" y="156"/>
                    <a:pt x="941" y="108"/>
                  </a:cubicBezTo>
                  <a:cubicBezTo>
                    <a:pt x="834" y="36"/>
                    <a:pt x="703" y="1"/>
                    <a:pt x="56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31"/>
            <p:cNvSpPr/>
            <p:nvPr/>
          </p:nvSpPr>
          <p:spPr>
            <a:xfrm>
              <a:off x="5559325" y="973750"/>
              <a:ext cx="30375" cy="28950"/>
            </a:xfrm>
            <a:custGeom>
              <a:avLst/>
              <a:gdLst/>
              <a:ahLst/>
              <a:cxnLst/>
              <a:rect l="l" t="t" r="r" b="b"/>
              <a:pathLst>
                <a:path w="1215" h="1158" extrusionOk="0">
                  <a:moveTo>
                    <a:pt x="679" y="1"/>
                  </a:moveTo>
                  <a:lnTo>
                    <a:pt x="548" y="13"/>
                  </a:lnTo>
                  <a:cubicBezTo>
                    <a:pt x="488" y="13"/>
                    <a:pt x="429" y="25"/>
                    <a:pt x="369" y="49"/>
                  </a:cubicBezTo>
                  <a:cubicBezTo>
                    <a:pt x="286" y="84"/>
                    <a:pt x="214" y="144"/>
                    <a:pt x="155" y="203"/>
                  </a:cubicBezTo>
                  <a:cubicBezTo>
                    <a:pt x="48" y="322"/>
                    <a:pt x="0" y="465"/>
                    <a:pt x="24" y="632"/>
                  </a:cubicBezTo>
                  <a:cubicBezTo>
                    <a:pt x="36" y="727"/>
                    <a:pt x="48" y="799"/>
                    <a:pt x="95" y="858"/>
                  </a:cubicBezTo>
                  <a:cubicBezTo>
                    <a:pt x="143" y="930"/>
                    <a:pt x="202" y="989"/>
                    <a:pt x="274" y="1049"/>
                  </a:cubicBezTo>
                  <a:cubicBezTo>
                    <a:pt x="370" y="1113"/>
                    <a:pt x="485" y="1158"/>
                    <a:pt x="611" y="1158"/>
                  </a:cubicBezTo>
                  <a:cubicBezTo>
                    <a:pt x="626" y="1158"/>
                    <a:pt x="640" y="1157"/>
                    <a:pt x="655" y="1156"/>
                  </a:cubicBezTo>
                  <a:cubicBezTo>
                    <a:pt x="976" y="1120"/>
                    <a:pt x="1214" y="834"/>
                    <a:pt x="1179" y="525"/>
                  </a:cubicBezTo>
                  <a:cubicBezTo>
                    <a:pt x="1167" y="334"/>
                    <a:pt x="1060" y="191"/>
                    <a:pt x="917" y="84"/>
                  </a:cubicBezTo>
                  <a:cubicBezTo>
                    <a:pt x="833" y="37"/>
                    <a:pt x="750" y="1"/>
                    <a:pt x="67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31"/>
            <p:cNvSpPr/>
            <p:nvPr/>
          </p:nvSpPr>
          <p:spPr>
            <a:xfrm>
              <a:off x="4618425" y="1217425"/>
              <a:ext cx="22050" cy="20375"/>
            </a:xfrm>
            <a:custGeom>
              <a:avLst/>
              <a:gdLst/>
              <a:ahLst/>
              <a:cxnLst/>
              <a:rect l="l" t="t" r="r" b="b"/>
              <a:pathLst>
                <a:path w="882" h="815" extrusionOk="0">
                  <a:moveTo>
                    <a:pt x="442" y="1"/>
                  </a:moveTo>
                  <a:cubicBezTo>
                    <a:pt x="422" y="1"/>
                    <a:pt x="402" y="2"/>
                    <a:pt x="381" y="5"/>
                  </a:cubicBezTo>
                  <a:lnTo>
                    <a:pt x="358" y="5"/>
                  </a:lnTo>
                  <a:cubicBezTo>
                    <a:pt x="155" y="41"/>
                    <a:pt x="0" y="219"/>
                    <a:pt x="24" y="422"/>
                  </a:cubicBezTo>
                  <a:lnTo>
                    <a:pt x="24" y="458"/>
                  </a:lnTo>
                  <a:cubicBezTo>
                    <a:pt x="36" y="541"/>
                    <a:pt x="60" y="600"/>
                    <a:pt x="108" y="660"/>
                  </a:cubicBezTo>
                  <a:cubicBezTo>
                    <a:pt x="119" y="684"/>
                    <a:pt x="143" y="708"/>
                    <a:pt x="167" y="720"/>
                  </a:cubicBezTo>
                  <a:cubicBezTo>
                    <a:pt x="227" y="779"/>
                    <a:pt x="322" y="815"/>
                    <a:pt x="405" y="815"/>
                  </a:cubicBezTo>
                  <a:lnTo>
                    <a:pt x="477" y="815"/>
                  </a:lnTo>
                  <a:cubicBezTo>
                    <a:pt x="703" y="803"/>
                    <a:pt x="881" y="589"/>
                    <a:pt x="858" y="362"/>
                  </a:cubicBezTo>
                  <a:cubicBezTo>
                    <a:pt x="834" y="219"/>
                    <a:pt x="750" y="100"/>
                    <a:pt x="643" y="41"/>
                  </a:cubicBezTo>
                  <a:cubicBezTo>
                    <a:pt x="563" y="14"/>
                    <a:pt x="503" y="1"/>
                    <a:pt x="4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31"/>
            <p:cNvSpPr/>
            <p:nvPr/>
          </p:nvSpPr>
          <p:spPr>
            <a:xfrm>
              <a:off x="5439650" y="946275"/>
              <a:ext cx="21175" cy="20375"/>
            </a:xfrm>
            <a:custGeom>
              <a:avLst/>
              <a:gdLst/>
              <a:ahLst/>
              <a:cxnLst/>
              <a:rect l="l" t="t" r="r" b="b"/>
              <a:pathLst>
                <a:path w="847" h="815" extrusionOk="0">
                  <a:moveTo>
                    <a:pt x="430" y="0"/>
                  </a:moveTo>
                  <a:cubicBezTo>
                    <a:pt x="411" y="0"/>
                    <a:pt x="391" y="2"/>
                    <a:pt x="370" y="5"/>
                  </a:cubicBezTo>
                  <a:cubicBezTo>
                    <a:pt x="358" y="5"/>
                    <a:pt x="346" y="5"/>
                    <a:pt x="334" y="16"/>
                  </a:cubicBezTo>
                  <a:cubicBezTo>
                    <a:pt x="239" y="40"/>
                    <a:pt x="179" y="76"/>
                    <a:pt x="120" y="136"/>
                  </a:cubicBezTo>
                  <a:cubicBezTo>
                    <a:pt x="60" y="195"/>
                    <a:pt x="13" y="290"/>
                    <a:pt x="13" y="374"/>
                  </a:cubicBezTo>
                  <a:cubicBezTo>
                    <a:pt x="11" y="372"/>
                    <a:pt x="10" y="371"/>
                    <a:pt x="8" y="371"/>
                  </a:cubicBezTo>
                  <a:cubicBezTo>
                    <a:pt x="1" y="371"/>
                    <a:pt x="1" y="402"/>
                    <a:pt x="1" y="433"/>
                  </a:cubicBezTo>
                  <a:cubicBezTo>
                    <a:pt x="35" y="652"/>
                    <a:pt x="214" y="815"/>
                    <a:pt x="430" y="815"/>
                  </a:cubicBezTo>
                  <a:cubicBezTo>
                    <a:pt x="438" y="815"/>
                    <a:pt x="446" y="815"/>
                    <a:pt x="453" y="814"/>
                  </a:cubicBezTo>
                  <a:cubicBezTo>
                    <a:pt x="667" y="790"/>
                    <a:pt x="846" y="588"/>
                    <a:pt x="822" y="362"/>
                  </a:cubicBezTo>
                  <a:cubicBezTo>
                    <a:pt x="810" y="219"/>
                    <a:pt x="715" y="100"/>
                    <a:pt x="584" y="40"/>
                  </a:cubicBezTo>
                  <a:cubicBezTo>
                    <a:pt x="539" y="14"/>
                    <a:pt x="488" y="0"/>
                    <a:pt x="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31"/>
            <p:cNvSpPr/>
            <p:nvPr/>
          </p:nvSpPr>
          <p:spPr>
            <a:xfrm>
              <a:off x="5341125" y="1157350"/>
              <a:ext cx="21450" cy="20100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36" y="0"/>
                  </a:moveTo>
                  <a:cubicBezTo>
                    <a:pt x="418" y="0"/>
                    <a:pt x="400" y="1"/>
                    <a:pt x="382" y="3"/>
                  </a:cubicBezTo>
                  <a:lnTo>
                    <a:pt x="346" y="3"/>
                  </a:lnTo>
                  <a:cubicBezTo>
                    <a:pt x="251" y="15"/>
                    <a:pt x="179" y="63"/>
                    <a:pt x="120" y="122"/>
                  </a:cubicBezTo>
                  <a:lnTo>
                    <a:pt x="25" y="253"/>
                  </a:lnTo>
                  <a:cubicBezTo>
                    <a:pt x="13" y="313"/>
                    <a:pt x="1" y="372"/>
                    <a:pt x="13" y="432"/>
                  </a:cubicBezTo>
                  <a:cubicBezTo>
                    <a:pt x="46" y="643"/>
                    <a:pt x="215" y="803"/>
                    <a:pt x="422" y="803"/>
                  </a:cubicBezTo>
                  <a:cubicBezTo>
                    <a:pt x="436" y="803"/>
                    <a:pt x="451" y="802"/>
                    <a:pt x="465" y="801"/>
                  </a:cubicBezTo>
                  <a:cubicBezTo>
                    <a:pt x="679" y="789"/>
                    <a:pt x="858" y="587"/>
                    <a:pt x="834" y="360"/>
                  </a:cubicBezTo>
                  <a:cubicBezTo>
                    <a:pt x="834" y="325"/>
                    <a:pt x="822" y="301"/>
                    <a:pt x="798" y="253"/>
                  </a:cubicBezTo>
                  <a:cubicBezTo>
                    <a:pt x="787" y="182"/>
                    <a:pt x="727" y="110"/>
                    <a:pt x="656" y="63"/>
                  </a:cubicBezTo>
                  <a:cubicBezTo>
                    <a:pt x="596" y="23"/>
                    <a:pt x="521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31"/>
            <p:cNvSpPr/>
            <p:nvPr/>
          </p:nvSpPr>
          <p:spPr>
            <a:xfrm>
              <a:off x="4884825" y="97317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381" y="0"/>
                  </a:moveTo>
                  <a:cubicBezTo>
                    <a:pt x="239" y="12"/>
                    <a:pt x="143" y="72"/>
                    <a:pt x="84" y="179"/>
                  </a:cubicBezTo>
                  <a:cubicBezTo>
                    <a:pt x="36" y="250"/>
                    <a:pt x="0" y="345"/>
                    <a:pt x="0" y="429"/>
                  </a:cubicBezTo>
                  <a:lnTo>
                    <a:pt x="0" y="464"/>
                  </a:lnTo>
                  <a:cubicBezTo>
                    <a:pt x="24" y="548"/>
                    <a:pt x="48" y="631"/>
                    <a:pt x="108" y="691"/>
                  </a:cubicBezTo>
                  <a:cubicBezTo>
                    <a:pt x="167" y="762"/>
                    <a:pt x="239" y="810"/>
                    <a:pt x="334" y="822"/>
                  </a:cubicBezTo>
                  <a:cubicBezTo>
                    <a:pt x="381" y="834"/>
                    <a:pt x="417" y="834"/>
                    <a:pt x="465" y="834"/>
                  </a:cubicBezTo>
                  <a:cubicBezTo>
                    <a:pt x="655" y="822"/>
                    <a:pt x="798" y="691"/>
                    <a:pt x="822" y="512"/>
                  </a:cubicBezTo>
                  <a:cubicBezTo>
                    <a:pt x="822" y="464"/>
                    <a:pt x="834" y="417"/>
                    <a:pt x="822" y="369"/>
                  </a:cubicBezTo>
                  <a:cubicBezTo>
                    <a:pt x="822" y="334"/>
                    <a:pt x="810" y="286"/>
                    <a:pt x="798" y="238"/>
                  </a:cubicBezTo>
                  <a:cubicBezTo>
                    <a:pt x="774" y="214"/>
                    <a:pt x="762" y="179"/>
                    <a:pt x="751" y="167"/>
                  </a:cubicBezTo>
                  <a:cubicBezTo>
                    <a:pt x="691" y="95"/>
                    <a:pt x="620" y="48"/>
                    <a:pt x="536" y="12"/>
                  </a:cubicBezTo>
                  <a:cubicBezTo>
                    <a:pt x="501" y="0"/>
                    <a:pt x="441" y="0"/>
                    <a:pt x="38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31"/>
            <p:cNvSpPr/>
            <p:nvPr/>
          </p:nvSpPr>
          <p:spPr>
            <a:xfrm>
              <a:off x="3994525" y="940125"/>
              <a:ext cx="20575" cy="10200"/>
            </a:xfrm>
            <a:custGeom>
              <a:avLst/>
              <a:gdLst/>
              <a:ahLst/>
              <a:cxnLst/>
              <a:rect l="l" t="t" r="r" b="b"/>
              <a:pathLst>
                <a:path w="823" h="408" extrusionOk="0">
                  <a:moveTo>
                    <a:pt x="1" y="1"/>
                  </a:moveTo>
                  <a:lnTo>
                    <a:pt x="1" y="48"/>
                  </a:lnTo>
                  <a:cubicBezTo>
                    <a:pt x="1" y="84"/>
                    <a:pt x="13" y="132"/>
                    <a:pt x="37" y="167"/>
                  </a:cubicBezTo>
                  <a:cubicBezTo>
                    <a:pt x="49" y="203"/>
                    <a:pt x="72" y="251"/>
                    <a:pt x="120" y="286"/>
                  </a:cubicBezTo>
                  <a:cubicBezTo>
                    <a:pt x="205" y="361"/>
                    <a:pt x="310" y="407"/>
                    <a:pt x="417" y="407"/>
                  </a:cubicBezTo>
                  <a:cubicBezTo>
                    <a:pt x="429" y="407"/>
                    <a:pt x="441" y="407"/>
                    <a:pt x="453" y="405"/>
                  </a:cubicBezTo>
                  <a:cubicBezTo>
                    <a:pt x="465" y="405"/>
                    <a:pt x="477" y="405"/>
                    <a:pt x="489" y="382"/>
                  </a:cubicBezTo>
                  <a:cubicBezTo>
                    <a:pt x="596" y="370"/>
                    <a:pt x="691" y="310"/>
                    <a:pt x="751" y="239"/>
                  </a:cubicBezTo>
                  <a:cubicBezTo>
                    <a:pt x="787" y="167"/>
                    <a:pt x="822" y="84"/>
                    <a:pt x="8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31"/>
            <p:cNvSpPr/>
            <p:nvPr/>
          </p:nvSpPr>
          <p:spPr>
            <a:xfrm>
              <a:off x="4521100" y="1262650"/>
              <a:ext cx="21150" cy="20400"/>
            </a:xfrm>
            <a:custGeom>
              <a:avLst/>
              <a:gdLst/>
              <a:ahLst/>
              <a:cxnLst/>
              <a:rect l="l" t="t" r="r" b="b"/>
              <a:pathLst>
                <a:path w="846" h="816" extrusionOk="0">
                  <a:moveTo>
                    <a:pt x="463" y="1"/>
                  </a:moveTo>
                  <a:cubicBezTo>
                    <a:pt x="443" y="1"/>
                    <a:pt x="424" y="2"/>
                    <a:pt x="405" y="6"/>
                  </a:cubicBezTo>
                  <a:lnTo>
                    <a:pt x="381" y="6"/>
                  </a:lnTo>
                  <a:cubicBezTo>
                    <a:pt x="298" y="18"/>
                    <a:pt x="226" y="42"/>
                    <a:pt x="167" y="89"/>
                  </a:cubicBezTo>
                  <a:cubicBezTo>
                    <a:pt x="60" y="173"/>
                    <a:pt x="0" y="315"/>
                    <a:pt x="12" y="446"/>
                  </a:cubicBezTo>
                  <a:cubicBezTo>
                    <a:pt x="12" y="458"/>
                    <a:pt x="12" y="482"/>
                    <a:pt x="24" y="494"/>
                  </a:cubicBezTo>
                  <a:cubicBezTo>
                    <a:pt x="48" y="577"/>
                    <a:pt x="107" y="649"/>
                    <a:pt x="167" y="720"/>
                  </a:cubicBezTo>
                  <a:cubicBezTo>
                    <a:pt x="226" y="780"/>
                    <a:pt x="310" y="804"/>
                    <a:pt x="405" y="816"/>
                  </a:cubicBezTo>
                  <a:lnTo>
                    <a:pt x="476" y="816"/>
                  </a:lnTo>
                  <a:cubicBezTo>
                    <a:pt x="536" y="816"/>
                    <a:pt x="595" y="804"/>
                    <a:pt x="655" y="756"/>
                  </a:cubicBezTo>
                  <a:cubicBezTo>
                    <a:pt x="774" y="685"/>
                    <a:pt x="845" y="554"/>
                    <a:pt x="833" y="399"/>
                  </a:cubicBezTo>
                  <a:lnTo>
                    <a:pt x="833" y="375"/>
                  </a:lnTo>
                  <a:cubicBezTo>
                    <a:pt x="822" y="280"/>
                    <a:pt x="786" y="208"/>
                    <a:pt x="738" y="149"/>
                  </a:cubicBezTo>
                  <a:cubicBezTo>
                    <a:pt x="677" y="57"/>
                    <a:pt x="573" y="1"/>
                    <a:pt x="4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31"/>
            <p:cNvSpPr/>
            <p:nvPr/>
          </p:nvSpPr>
          <p:spPr>
            <a:xfrm>
              <a:off x="3877250" y="1014750"/>
              <a:ext cx="22050" cy="20675"/>
            </a:xfrm>
            <a:custGeom>
              <a:avLst/>
              <a:gdLst/>
              <a:ahLst/>
              <a:cxnLst/>
              <a:rect l="l" t="t" r="r" b="b"/>
              <a:pathLst>
                <a:path w="882" h="827" extrusionOk="0">
                  <a:moveTo>
                    <a:pt x="491" y="1"/>
                  </a:moveTo>
                  <a:cubicBezTo>
                    <a:pt x="479" y="1"/>
                    <a:pt x="466" y="2"/>
                    <a:pt x="453" y="4"/>
                  </a:cubicBezTo>
                  <a:lnTo>
                    <a:pt x="406" y="4"/>
                  </a:lnTo>
                  <a:cubicBezTo>
                    <a:pt x="179" y="16"/>
                    <a:pt x="1" y="230"/>
                    <a:pt x="37" y="456"/>
                  </a:cubicBezTo>
                  <a:cubicBezTo>
                    <a:pt x="60" y="664"/>
                    <a:pt x="249" y="826"/>
                    <a:pt x="455" y="826"/>
                  </a:cubicBezTo>
                  <a:cubicBezTo>
                    <a:pt x="463" y="826"/>
                    <a:pt x="470" y="826"/>
                    <a:pt x="477" y="826"/>
                  </a:cubicBezTo>
                  <a:cubicBezTo>
                    <a:pt x="703" y="814"/>
                    <a:pt x="882" y="599"/>
                    <a:pt x="858" y="373"/>
                  </a:cubicBezTo>
                  <a:cubicBezTo>
                    <a:pt x="858" y="337"/>
                    <a:pt x="834" y="290"/>
                    <a:pt x="822" y="254"/>
                  </a:cubicBezTo>
                  <a:cubicBezTo>
                    <a:pt x="810" y="159"/>
                    <a:pt x="751" y="99"/>
                    <a:pt x="656" y="52"/>
                  </a:cubicBezTo>
                  <a:cubicBezTo>
                    <a:pt x="607" y="22"/>
                    <a:pt x="550" y="1"/>
                    <a:pt x="4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31"/>
            <p:cNvSpPr/>
            <p:nvPr/>
          </p:nvSpPr>
          <p:spPr>
            <a:xfrm>
              <a:off x="6017400" y="939525"/>
              <a:ext cx="25025" cy="23025"/>
            </a:xfrm>
            <a:custGeom>
              <a:avLst/>
              <a:gdLst/>
              <a:ahLst/>
              <a:cxnLst/>
              <a:rect l="l" t="t" r="r" b="b"/>
              <a:pathLst>
                <a:path w="1001" h="921" extrusionOk="0">
                  <a:moveTo>
                    <a:pt x="370" y="1"/>
                  </a:moveTo>
                  <a:cubicBezTo>
                    <a:pt x="358" y="1"/>
                    <a:pt x="334" y="25"/>
                    <a:pt x="310" y="25"/>
                  </a:cubicBezTo>
                  <a:cubicBezTo>
                    <a:pt x="287" y="36"/>
                    <a:pt x="251" y="48"/>
                    <a:pt x="239" y="72"/>
                  </a:cubicBezTo>
                  <a:cubicBezTo>
                    <a:pt x="191" y="96"/>
                    <a:pt x="156" y="144"/>
                    <a:pt x="120" y="191"/>
                  </a:cubicBezTo>
                  <a:cubicBezTo>
                    <a:pt x="13" y="322"/>
                    <a:pt x="1" y="513"/>
                    <a:pt x="96" y="679"/>
                  </a:cubicBezTo>
                  <a:cubicBezTo>
                    <a:pt x="96" y="691"/>
                    <a:pt x="108" y="691"/>
                    <a:pt x="108" y="703"/>
                  </a:cubicBezTo>
                  <a:cubicBezTo>
                    <a:pt x="144" y="763"/>
                    <a:pt x="203" y="822"/>
                    <a:pt x="263" y="858"/>
                  </a:cubicBezTo>
                  <a:cubicBezTo>
                    <a:pt x="332" y="897"/>
                    <a:pt x="417" y="921"/>
                    <a:pt x="512" y="921"/>
                  </a:cubicBezTo>
                  <a:cubicBezTo>
                    <a:pt x="532" y="921"/>
                    <a:pt x="552" y="920"/>
                    <a:pt x="572" y="918"/>
                  </a:cubicBezTo>
                  <a:cubicBezTo>
                    <a:pt x="632" y="894"/>
                    <a:pt x="691" y="882"/>
                    <a:pt x="727" y="858"/>
                  </a:cubicBezTo>
                  <a:cubicBezTo>
                    <a:pt x="763" y="846"/>
                    <a:pt x="775" y="822"/>
                    <a:pt x="810" y="798"/>
                  </a:cubicBezTo>
                  <a:cubicBezTo>
                    <a:pt x="941" y="679"/>
                    <a:pt x="1001" y="465"/>
                    <a:pt x="929" y="310"/>
                  </a:cubicBezTo>
                  <a:lnTo>
                    <a:pt x="882" y="215"/>
                  </a:lnTo>
                  <a:cubicBezTo>
                    <a:pt x="846" y="167"/>
                    <a:pt x="810" y="120"/>
                    <a:pt x="775" y="96"/>
                  </a:cubicBezTo>
                  <a:cubicBezTo>
                    <a:pt x="727" y="48"/>
                    <a:pt x="668" y="25"/>
                    <a:pt x="5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p31"/>
            <p:cNvSpPr/>
            <p:nvPr/>
          </p:nvSpPr>
          <p:spPr>
            <a:xfrm>
              <a:off x="4869650" y="949325"/>
              <a:ext cx="12825" cy="12000"/>
            </a:xfrm>
            <a:custGeom>
              <a:avLst/>
              <a:gdLst/>
              <a:ahLst/>
              <a:cxnLst/>
              <a:rect l="l" t="t" r="r" b="b"/>
              <a:pathLst>
                <a:path w="513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6" y="14"/>
                    <a:pt x="0" y="133"/>
                    <a:pt x="12" y="275"/>
                  </a:cubicBezTo>
                  <a:cubicBezTo>
                    <a:pt x="34" y="398"/>
                    <a:pt x="140" y="479"/>
                    <a:pt x="261" y="479"/>
                  </a:cubicBezTo>
                  <a:cubicBezTo>
                    <a:pt x="269" y="479"/>
                    <a:pt x="278" y="479"/>
                    <a:pt x="286" y="478"/>
                  </a:cubicBezTo>
                  <a:cubicBezTo>
                    <a:pt x="417" y="466"/>
                    <a:pt x="512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31"/>
            <p:cNvSpPr/>
            <p:nvPr/>
          </p:nvSpPr>
          <p:spPr>
            <a:xfrm>
              <a:off x="4743150" y="1107375"/>
              <a:ext cx="12225" cy="12000"/>
            </a:xfrm>
            <a:custGeom>
              <a:avLst/>
              <a:gdLst/>
              <a:ahLst/>
              <a:cxnLst/>
              <a:rect l="l" t="t" r="r" b="b"/>
              <a:pathLst>
                <a:path w="489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5" y="14"/>
                    <a:pt x="0" y="145"/>
                    <a:pt x="12" y="276"/>
                  </a:cubicBezTo>
                  <a:cubicBezTo>
                    <a:pt x="23" y="388"/>
                    <a:pt x="140" y="479"/>
                    <a:pt x="264" y="479"/>
                  </a:cubicBezTo>
                  <a:cubicBezTo>
                    <a:pt x="271" y="479"/>
                    <a:pt x="278" y="479"/>
                    <a:pt x="286" y="478"/>
                  </a:cubicBezTo>
                  <a:cubicBezTo>
                    <a:pt x="405" y="454"/>
                    <a:pt x="488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p31"/>
            <p:cNvSpPr/>
            <p:nvPr/>
          </p:nvSpPr>
          <p:spPr>
            <a:xfrm>
              <a:off x="4242175" y="940725"/>
              <a:ext cx="12525" cy="11700"/>
            </a:xfrm>
            <a:custGeom>
              <a:avLst/>
              <a:gdLst/>
              <a:ahLst/>
              <a:cxnLst/>
              <a:rect l="l" t="t" r="r" b="b"/>
              <a:pathLst>
                <a:path w="501" h="468" extrusionOk="0">
                  <a:moveTo>
                    <a:pt x="227" y="0"/>
                  </a:moveTo>
                  <a:cubicBezTo>
                    <a:pt x="168" y="0"/>
                    <a:pt x="120" y="36"/>
                    <a:pt x="84" y="60"/>
                  </a:cubicBezTo>
                  <a:cubicBezTo>
                    <a:pt x="37" y="108"/>
                    <a:pt x="1" y="179"/>
                    <a:pt x="1" y="250"/>
                  </a:cubicBezTo>
                  <a:cubicBezTo>
                    <a:pt x="1" y="274"/>
                    <a:pt x="25" y="298"/>
                    <a:pt x="25" y="310"/>
                  </a:cubicBezTo>
                  <a:cubicBezTo>
                    <a:pt x="37" y="346"/>
                    <a:pt x="49" y="369"/>
                    <a:pt x="84" y="405"/>
                  </a:cubicBezTo>
                  <a:cubicBezTo>
                    <a:pt x="124" y="445"/>
                    <a:pt x="179" y="468"/>
                    <a:pt x="238" y="468"/>
                  </a:cubicBezTo>
                  <a:cubicBezTo>
                    <a:pt x="250" y="468"/>
                    <a:pt x="262" y="467"/>
                    <a:pt x="275" y="465"/>
                  </a:cubicBezTo>
                  <a:cubicBezTo>
                    <a:pt x="310" y="465"/>
                    <a:pt x="322" y="453"/>
                    <a:pt x="346" y="453"/>
                  </a:cubicBezTo>
                  <a:cubicBezTo>
                    <a:pt x="406" y="417"/>
                    <a:pt x="441" y="393"/>
                    <a:pt x="465" y="334"/>
                  </a:cubicBezTo>
                  <a:cubicBezTo>
                    <a:pt x="477" y="286"/>
                    <a:pt x="501" y="250"/>
                    <a:pt x="477" y="215"/>
                  </a:cubicBezTo>
                  <a:cubicBezTo>
                    <a:pt x="477" y="167"/>
                    <a:pt x="465" y="131"/>
                    <a:pt x="453" y="108"/>
                  </a:cubicBezTo>
                  <a:cubicBezTo>
                    <a:pt x="406" y="36"/>
                    <a:pt x="334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p31"/>
            <p:cNvSpPr/>
            <p:nvPr/>
          </p:nvSpPr>
          <p:spPr>
            <a:xfrm>
              <a:off x="4657125" y="1097575"/>
              <a:ext cx="11925" cy="11350"/>
            </a:xfrm>
            <a:custGeom>
              <a:avLst/>
              <a:gdLst/>
              <a:ahLst/>
              <a:cxnLst/>
              <a:rect l="l" t="t" r="r" b="b"/>
              <a:pathLst>
                <a:path w="477" h="454" extrusionOk="0">
                  <a:moveTo>
                    <a:pt x="215" y="1"/>
                  </a:moveTo>
                  <a:cubicBezTo>
                    <a:pt x="155" y="1"/>
                    <a:pt x="107" y="25"/>
                    <a:pt x="72" y="60"/>
                  </a:cubicBezTo>
                  <a:cubicBezTo>
                    <a:pt x="36" y="96"/>
                    <a:pt x="0" y="180"/>
                    <a:pt x="0" y="251"/>
                  </a:cubicBezTo>
                  <a:cubicBezTo>
                    <a:pt x="0" y="275"/>
                    <a:pt x="12" y="322"/>
                    <a:pt x="36" y="334"/>
                  </a:cubicBezTo>
                  <a:cubicBezTo>
                    <a:pt x="72" y="418"/>
                    <a:pt x="167" y="453"/>
                    <a:pt x="250" y="453"/>
                  </a:cubicBezTo>
                  <a:cubicBezTo>
                    <a:pt x="286" y="453"/>
                    <a:pt x="322" y="441"/>
                    <a:pt x="334" y="430"/>
                  </a:cubicBezTo>
                  <a:cubicBezTo>
                    <a:pt x="417" y="418"/>
                    <a:pt x="476" y="322"/>
                    <a:pt x="465" y="215"/>
                  </a:cubicBezTo>
                  <a:cubicBezTo>
                    <a:pt x="453" y="120"/>
                    <a:pt x="393" y="37"/>
                    <a:pt x="322" y="13"/>
                  </a:cubicBezTo>
                  <a:cubicBezTo>
                    <a:pt x="286" y="1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p31"/>
            <p:cNvSpPr/>
            <p:nvPr/>
          </p:nvSpPr>
          <p:spPr>
            <a:xfrm>
              <a:off x="5125025" y="1028500"/>
              <a:ext cx="12525" cy="12050"/>
            </a:xfrm>
            <a:custGeom>
              <a:avLst/>
              <a:gdLst/>
              <a:ahLst/>
              <a:cxnLst/>
              <a:rect l="l" t="t" r="r" b="b"/>
              <a:pathLst>
                <a:path w="501" h="482" extrusionOk="0">
                  <a:moveTo>
                    <a:pt x="239" y="1"/>
                  </a:moveTo>
                  <a:cubicBezTo>
                    <a:pt x="231" y="1"/>
                    <a:pt x="223" y="1"/>
                    <a:pt x="215" y="2"/>
                  </a:cubicBezTo>
                  <a:cubicBezTo>
                    <a:pt x="84" y="26"/>
                    <a:pt x="1" y="145"/>
                    <a:pt x="13" y="276"/>
                  </a:cubicBezTo>
                  <a:cubicBezTo>
                    <a:pt x="23" y="393"/>
                    <a:pt x="120" y="482"/>
                    <a:pt x="234" y="482"/>
                  </a:cubicBezTo>
                  <a:cubicBezTo>
                    <a:pt x="248" y="482"/>
                    <a:pt x="261" y="480"/>
                    <a:pt x="275" y="478"/>
                  </a:cubicBezTo>
                  <a:cubicBezTo>
                    <a:pt x="418" y="466"/>
                    <a:pt x="501" y="347"/>
                    <a:pt x="489" y="216"/>
                  </a:cubicBezTo>
                  <a:cubicBezTo>
                    <a:pt x="455" y="92"/>
                    <a:pt x="369" y="1"/>
                    <a:pt x="23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Google Shape;2998;p31"/>
            <p:cNvSpPr/>
            <p:nvPr/>
          </p:nvSpPr>
          <p:spPr>
            <a:xfrm>
              <a:off x="6093300" y="1058450"/>
              <a:ext cx="60150" cy="57725"/>
            </a:xfrm>
            <a:custGeom>
              <a:avLst/>
              <a:gdLst/>
              <a:ahLst/>
              <a:cxnLst/>
              <a:rect l="l" t="t" r="r" b="b"/>
              <a:pathLst>
                <a:path w="2406" h="2309" extrusionOk="0">
                  <a:moveTo>
                    <a:pt x="1190" y="0"/>
                  </a:moveTo>
                  <a:cubicBezTo>
                    <a:pt x="1150" y="0"/>
                    <a:pt x="1108" y="6"/>
                    <a:pt x="1061" y="18"/>
                  </a:cubicBezTo>
                  <a:cubicBezTo>
                    <a:pt x="810" y="42"/>
                    <a:pt x="572" y="161"/>
                    <a:pt x="394" y="328"/>
                  </a:cubicBezTo>
                  <a:cubicBezTo>
                    <a:pt x="334" y="387"/>
                    <a:pt x="275" y="459"/>
                    <a:pt x="215" y="530"/>
                  </a:cubicBezTo>
                  <a:cubicBezTo>
                    <a:pt x="84" y="733"/>
                    <a:pt x="1" y="994"/>
                    <a:pt x="37" y="1280"/>
                  </a:cubicBezTo>
                  <a:cubicBezTo>
                    <a:pt x="60" y="1530"/>
                    <a:pt x="168" y="1756"/>
                    <a:pt x="322" y="1923"/>
                  </a:cubicBezTo>
                  <a:cubicBezTo>
                    <a:pt x="382" y="1983"/>
                    <a:pt x="441" y="2030"/>
                    <a:pt x="513" y="2102"/>
                  </a:cubicBezTo>
                  <a:cubicBezTo>
                    <a:pt x="711" y="2237"/>
                    <a:pt x="936" y="2309"/>
                    <a:pt x="1188" y="2309"/>
                  </a:cubicBezTo>
                  <a:cubicBezTo>
                    <a:pt x="1224" y="2309"/>
                    <a:pt x="1261" y="2307"/>
                    <a:pt x="1299" y="2304"/>
                  </a:cubicBezTo>
                  <a:cubicBezTo>
                    <a:pt x="1942" y="2233"/>
                    <a:pt x="2406" y="1661"/>
                    <a:pt x="2323" y="1042"/>
                  </a:cubicBezTo>
                  <a:cubicBezTo>
                    <a:pt x="2287" y="590"/>
                    <a:pt x="1965" y="221"/>
                    <a:pt x="1572" y="78"/>
                  </a:cubicBezTo>
                  <a:cubicBezTo>
                    <a:pt x="1477" y="42"/>
                    <a:pt x="1406" y="30"/>
                    <a:pt x="1311" y="18"/>
                  </a:cubicBezTo>
                  <a:cubicBezTo>
                    <a:pt x="1269" y="6"/>
                    <a:pt x="1230" y="0"/>
                    <a:pt x="11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99" name="Google Shape;2999;p31"/>
          <p:cNvGrpSpPr/>
          <p:nvPr/>
        </p:nvGrpSpPr>
        <p:grpSpPr>
          <a:xfrm>
            <a:off x="5830687" y="3505908"/>
            <a:ext cx="3312746" cy="1371090"/>
            <a:chOff x="4145150" y="2643900"/>
            <a:chExt cx="1914550" cy="792400"/>
          </a:xfrm>
        </p:grpSpPr>
        <p:sp>
          <p:nvSpPr>
            <p:cNvPr id="3000" name="Google Shape;3000;p31"/>
            <p:cNvSpPr/>
            <p:nvPr/>
          </p:nvSpPr>
          <p:spPr>
            <a:xfrm>
              <a:off x="5202425" y="3311250"/>
              <a:ext cx="149150" cy="50325"/>
            </a:xfrm>
            <a:custGeom>
              <a:avLst/>
              <a:gdLst/>
              <a:ahLst/>
              <a:cxnLst/>
              <a:rect l="l" t="t" r="r" b="b"/>
              <a:pathLst>
                <a:path w="5966" h="2013" extrusionOk="0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p31"/>
            <p:cNvSpPr/>
            <p:nvPr/>
          </p:nvSpPr>
          <p:spPr>
            <a:xfrm>
              <a:off x="5104200" y="3285350"/>
              <a:ext cx="91100" cy="31575"/>
            </a:xfrm>
            <a:custGeom>
              <a:avLst/>
              <a:gdLst/>
              <a:ahLst/>
              <a:cxnLst/>
              <a:rect l="l" t="t" r="r" b="b"/>
              <a:pathLst>
                <a:path w="3644" h="1263" extrusionOk="0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Google Shape;3002;p31"/>
            <p:cNvSpPr/>
            <p:nvPr/>
          </p:nvSpPr>
          <p:spPr>
            <a:xfrm>
              <a:off x="5098850" y="328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p31"/>
            <p:cNvSpPr/>
            <p:nvPr/>
          </p:nvSpPr>
          <p:spPr>
            <a:xfrm>
              <a:off x="5097050" y="32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p31"/>
            <p:cNvSpPr/>
            <p:nvPr/>
          </p:nvSpPr>
          <p:spPr>
            <a:xfrm>
              <a:off x="5317625" y="3080875"/>
              <a:ext cx="235450" cy="109550"/>
            </a:xfrm>
            <a:custGeom>
              <a:avLst/>
              <a:gdLst/>
              <a:ahLst/>
              <a:cxnLst/>
              <a:rect l="l" t="t" r="r" b="b"/>
              <a:pathLst>
                <a:path w="9418" h="4382" extrusionOk="0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Google Shape;3005;p31"/>
            <p:cNvSpPr/>
            <p:nvPr/>
          </p:nvSpPr>
          <p:spPr>
            <a:xfrm>
              <a:off x="5193500" y="3188625"/>
              <a:ext cx="122950" cy="59850"/>
            </a:xfrm>
            <a:custGeom>
              <a:avLst/>
              <a:gdLst/>
              <a:ahLst/>
              <a:cxnLst/>
              <a:rect l="l" t="t" r="r" b="b"/>
              <a:pathLst>
                <a:path w="4918" h="2394" extrusionOk="0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Google Shape;3006;p31"/>
            <p:cNvSpPr/>
            <p:nvPr/>
          </p:nvSpPr>
          <p:spPr>
            <a:xfrm>
              <a:off x="5097050" y="32844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Google Shape;3007;p31"/>
            <p:cNvSpPr/>
            <p:nvPr/>
          </p:nvSpPr>
          <p:spPr>
            <a:xfrm>
              <a:off x="5098550" y="3243975"/>
              <a:ext cx="88425" cy="44675"/>
            </a:xfrm>
            <a:custGeom>
              <a:avLst/>
              <a:gdLst/>
              <a:ahLst/>
              <a:cxnLst/>
              <a:rect l="l" t="t" r="r" b="b"/>
              <a:pathLst>
                <a:path w="3537" h="1787" extrusionOk="0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31"/>
            <p:cNvSpPr/>
            <p:nvPr/>
          </p:nvSpPr>
          <p:spPr>
            <a:xfrm>
              <a:off x="5098250" y="32826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p31"/>
            <p:cNvSpPr/>
            <p:nvPr/>
          </p:nvSpPr>
          <p:spPr>
            <a:xfrm>
              <a:off x="5097650" y="3283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p31"/>
            <p:cNvSpPr/>
            <p:nvPr/>
          </p:nvSpPr>
          <p:spPr>
            <a:xfrm>
              <a:off x="4158250" y="3228800"/>
              <a:ext cx="79800" cy="113125"/>
            </a:xfrm>
            <a:custGeom>
              <a:avLst/>
              <a:gdLst/>
              <a:ahLst/>
              <a:cxnLst/>
              <a:rect l="l" t="t" r="r" b="b"/>
              <a:pathLst>
                <a:path w="3192" h="4525" extrusionOk="0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p31"/>
            <p:cNvSpPr/>
            <p:nvPr/>
          </p:nvSpPr>
          <p:spPr>
            <a:xfrm>
              <a:off x="4308850" y="3190700"/>
              <a:ext cx="106000" cy="64325"/>
            </a:xfrm>
            <a:custGeom>
              <a:avLst/>
              <a:gdLst/>
              <a:ahLst/>
              <a:cxnLst/>
              <a:rect l="l" t="t" r="r" b="b"/>
              <a:pathLst>
                <a:path w="4240" h="2573" extrusionOk="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31"/>
            <p:cNvSpPr/>
            <p:nvPr/>
          </p:nvSpPr>
          <p:spPr>
            <a:xfrm>
              <a:off x="4410075" y="3190700"/>
              <a:ext cx="176525" cy="91100"/>
            </a:xfrm>
            <a:custGeom>
              <a:avLst/>
              <a:gdLst/>
              <a:ahLst/>
              <a:cxnLst/>
              <a:rect l="l" t="t" r="r" b="b"/>
              <a:pathLst>
                <a:path w="7061" h="3644" extrusionOk="0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p31"/>
            <p:cNvSpPr/>
            <p:nvPr/>
          </p:nvSpPr>
          <p:spPr>
            <a:xfrm>
              <a:off x="4164500" y="3260350"/>
              <a:ext cx="127725" cy="87525"/>
            </a:xfrm>
            <a:custGeom>
              <a:avLst/>
              <a:gdLst/>
              <a:ahLst/>
              <a:cxnLst/>
              <a:rect l="l" t="t" r="r" b="b"/>
              <a:pathLst>
                <a:path w="5109" h="3501" extrusionOk="0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Google Shape;3014;p31"/>
            <p:cNvSpPr/>
            <p:nvPr/>
          </p:nvSpPr>
          <p:spPr>
            <a:xfrm>
              <a:off x="4228800" y="3220775"/>
              <a:ext cx="61325" cy="41400"/>
            </a:xfrm>
            <a:custGeom>
              <a:avLst/>
              <a:gdLst/>
              <a:ahLst/>
              <a:cxnLst/>
              <a:rect l="l" t="t" r="r" b="b"/>
              <a:pathLst>
                <a:path w="2453" h="1656" extrusionOk="0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31"/>
            <p:cNvSpPr/>
            <p:nvPr/>
          </p:nvSpPr>
          <p:spPr>
            <a:xfrm>
              <a:off x="4302900" y="3265125"/>
              <a:ext cx="222375" cy="130500"/>
            </a:xfrm>
            <a:custGeom>
              <a:avLst/>
              <a:gdLst/>
              <a:ahLst/>
              <a:cxnLst/>
              <a:rect l="l" t="t" r="r" b="b"/>
              <a:pathLst>
                <a:path w="8895" h="5220" extrusionOk="0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31"/>
            <p:cNvSpPr/>
            <p:nvPr/>
          </p:nvSpPr>
          <p:spPr>
            <a:xfrm>
              <a:off x="4545500" y="3403525"/>
              <a:ext cx="25325" cy="32475"/>
            </a:xfrm>
            <a:custGeom>
              <a:avLst/>
              <a:gdLst/>
              <a:ahLst/>
              <a:cxnLst/>
              <a:rect l="l" t="t" r="r" b="b"/>
              <a:pathLst>
                <a:path w="1013" h="1299" extrusionOk="0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p31"/>
            <p:cNvSpPr/>
            <p:nvPr/>
          </p:nvSpPr>
          <p:spPr>
            <a:xfrm>
              <a:off x="4592225" y="3007050"/>
              <a:ext cx="130100" cy="268800"/>
            </a:xfrm>
            <a:custGeom>
              <a:avLst/>
              <a:gdLst/>
              <a:ahLst/>
              <a:cxnLst/>
              <a:rect l="l" t="t" r="r" b="b"/>
              <a:pathLst>
                <a:path w="5204" h="10752" extrusionOk="0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p31"/>
            <p:cNvSpPr/>
            <p:nvPr/>
          </p:nvSpPr>
          <p:spPr>
            <a:xfrm>
              <a:off x="4545500" y="3284450"/>
              <a:ext cx="48550" cy="91125"/>
            </a:xfrm>
            <a:custGeom>
              <a:avLst/>
              <a:gdLst/>
              <a:ahLst/>
              <a:cxnLst/>
              <a:rect l="l" t="t" r="r" b="b"/>
              <a:pathLst>
                <a:path w="1942" h="3645" extrusionOk="0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p31"/>
            <p:cNvSpPr/>
            <p:nvPr/>
          </p:nvSpPr>
          <p:spPr>
            <a:xfrm>
              <a:off x="4597575" y="3275225"/>
              <a:ext cx="212850" cy="99450"/>
            </a:xfrm>
            <a:custGeom>
              <a:avLst/>
              <a:gdLst/>
              <a:ahLst/>
              <a:cxnLst/>
              <a:rect l="l" t="t" r="r" b="b"/>
              <a:pathLst>
                <a:path w="8514" h="3978" extrusionOk="0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p31"/>
            <p:cNvSpPr/>
            <p:nvPr/>
          </p:nvSpPr>
          <p:spPr>
            <a:xfrm>
              <a:off x="4838700" y="3381500"/>
              <a:ext cx="124725" cy="54200"/>
            </a:xfrm>
            <a:custGeom>
              <a:avLst/>
              <a:gdLst/>
              <a:ahLst/>
              <a:cxnLst/>
              <a:rect l="l" t="t" r="r" b="b"/>
              <a:pathLst>
                <a:path w="4989" h="2168" extrusionOk="0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p31"/>
            <p:cNvSpPr/>
            <p:nvPr/>
          </p:nvSpPr>
          <p:spPr>
            <a:xfrm>
              <a:off x="4723500" y="3007350"/>
              <a:ext cx="99725" cy="355725"/>
            </a:xfrm>
            <a:custGeom>
              <a:avLst/>
              <a:gdLst/>
              <a:ahLst/>
              <a:cxnLst/>
              <a:rect l="l" t="t" r="r" b="b"/>
              <a:pathLst>
                <a:path w="3989" h="14229" extrusionOk="0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p31"/>
            <p:cNvSpPr/>
            <p:nvPr/>
          </p:nvSpPr>
          <p:spPr>
            <a:xfrm>
              <a:off x="4825300" y="3394600"/>
              <a:ext cx="18475" cy="41100"/>
            </a:xfrm>
            <a:custGeom>
              <a:avLst/>
              <a:gdLst/>
              <a:ahLst/>
              <a:cxnLst/>
              <a:rect l="l" t="t" r="r" b="b"/>
              <a:pathLst>
                <a:path w="739" h="1644" extrusionOk="0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Google Shape;3023;p31"/>
            <p:cNvSpPr/>
            <p:nvPr/>
          </p:nvSpPr>
          <p:spPr>
            <a:xfrm>
              <a:off x="5078300" y="3281775"/>
              <a:ext cx="26825" cy="153325"/>
            </a:xfrm>
            <a:custGeom>
              <a:avLst/>
              <a:gdLst/>
              <a:ahLst/>
              <a:cxnLst/>
              <a:rect l="l" t="t" r="r" b="b"/>
              <a:pathLst>
                <a:path w="1073" h="6133" extrusionOk="0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p31"/>
            <p:cNvSpPr/>
            <p:nvPr/>
          </p:nvSpPr>
          <p:spPr>
            <a:xfrm>
              <a:off x="5165975" y="3082950"/>
              <a:ext cx="51650" cy="352750"/>
            </a:xfrm>
            <a:custGeom>
              <a:avLst/>
              <a:gdLst/>
              <a:ahLst/>
              <a:cxnLst/>
              <a:rect l="l" t="t" r="r" b="b"/>
              <a:pathLst>
                <a:path w="2066" h="14110" extrusionOk="0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Google Shape;3025;p31"/>
            <p:cNvSpPr/>
            <p:nvPr/>
          </p:nvSpPr>
          <p:spPr>
            <a:xfrm>
              <a:off x="5303025" y="3368700"/>
              <a:ext cx="54800" cy="67000"/>
            </a:xfrm>
            <a:custGeom>
              <a:avLst/>
              <a:gdLst/>
              <a:ahLst/>
              <a:cxnLst/>
              <a:rect l="l" t="t" r="r" b="b"/>
              <a:pathLst>
                <a:path w="2192" h="2680" extrusionOk="0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Google Shape;3026;p31"/>
            <p:cNvSpPr/>
            <p:nvPr/>
          </p:nvSpPr>
          <p:spPr>
            <a:xfrm>
              <a:off x="5430125" y="3087425"/>
              <a:ext cx="129500" cy="180700"/>
            </a:xfrm>
            <a:custGeom>
              <a:avLst/>
              <a:gdLst/>
              <a:ahLst/>
              <a:cxnLst/>
              <a:rect l="l" t="t" r="r" b="b"/>
              <a:pathLst>
                <a:path w="5180" h="7228" extrusionOk="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Google Shape;3027;p31"/>
            <p:cNvSpPr/>
            <p:nvPr/>
          </p:nvSpPr>
          <p:spPr>
            <a:xfrm>
              <a:off x="5365250" y="3269875"/>
              <a:ext cx="63425" cy="84550"/>
            </a:xfrm>
            <a:custGeom>
              <a:avLst/>
              <a:gdLst/>
              <a:ahLst/>
              <a:cxnLst/>
              <a:rect l="l" t="t" r="r" b="b"/>
              <a:pathLst>
                <a:path w="2537" h="3382" extrusionOk="0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Google Shape;3028;p31"/>
            <p:cNvSpPr/>
            <p:nvPr/>
          </p:nvSpPr>
          <p:spPr>
            <a:xfrm>
              <a:off x="5372675" y="3356800"/>
              <a:ext cx="248275" cy="56575"/>
            </a:xfrm>
            <a:custGeom>
              <a:avLst/>
              <a:gdLst/>
              <a:ahLst/>
              <a:cxnLst/>
              <a:rect l="l" t="t" r="r" b="b"/>
              <a:pathLst>
                <a:path w="9931" h="2263" extrusionOk="0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Google Shape;3029;p31"/>
            <p:cNvSpPr/>
            <p:nvPr/>
          </p:nvSpPr>
          <p:spPr>
            <a:xfrm>
              <a:off x="5718250" y="3230300"/>
              <a:ext cx="86350" cy="88125"/>
            </a:xfrm>
            <a:custGeom>
              <a:avLst/>
              <a:gdLst/>
              <a:ahLst/>
              <a:cxnLst/>
              <a:rect l="l" t="t" r="r" b="b"/>
              <a:pathLst>
                <a:path w="3454" h="3525" extrusionOk="0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Google Shape;3030;p31"/>
            <p:cNvSpPr/>
            <p:nvPr/>
          </p:nvSpPr>
          <p:spPr>
            <a:xfrm>
              <a:off x="5808450" y="3104675"/>
              <a:ext cx="128625" cy="124150"/>
            </a:xfrm>
            <a:custGeom>
              <a:avLst/>
              <a:gdLst/>
              <a:ahLst/>
              <a:cxnLst/>
              <a:rect l="l" t="t" r="r" b="b"/>
              <a:pathLst>
                <a:path w="5145" h="4966" extrusionOk="0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Google Shape;3031;p31"/>
            <p:cNvSpPr/>
            <p:nvPr/>
          </p:nvSpPr>
          <p:spPr>
            <a:xfrm>
              <a:off x="5622425" y="3317200"/>
              <a:ext cx="94375" cy="92000"/>
            </a:xfrm>
            <a:custGeom>
              <a:avLst/>
              <a:gdLst/>
              <a:ahLst/>
              <a:cxnLst/>
              <a:rect l="l" t="t" r="r" b="b"/>
              <a:pathLst>
                <a:path w="3775" h="3680" extrusionOk="0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Google Shape;3032;p31"/>
            <p:cNvSpPr/>
            <p:nvPr/>
          </p:nvSpPr>
          <p:spPr>
            <a:xfrm>
              <a:off x="5166700" y="3082050"/>
              <a:ext cx="498600" cy="354250"/>
            </a:xfrm>
            <a:custGeom>
              <a:avLst/>
              <a:gdLst/>
              <a:ahLst/>
              <a:cxnLst/>
              <a:rect l="l" t="t" r="r" b="b"/>
              <a:pathLst>
                <a:path w="19944" h="14170" extrusionOk="0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p31"/>
            <p:cNvSpPr/>
            <p:nvPr/>
          </p:nvSpPr>
          <p:spPr>
            <a:xfrm>
              <a:off x="5558725" y="3064225"/>
              <a:ext cx="8950" cy="4750"/>
            </a:xfrm>
            <a:custGeom>
              <a:avLst/>
              <a:gdLst/>
              <a:ahLst/>
              <a:cxnLst/>
              <a:rect l="l" t="t" r="r" b="b"/>
              <a:pathLst>
                <a:path w="358" h="190" extrusionOk="0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p31"/>
            <p:cNvSpPr/>
            <p:nvPr/>
          </p:nvSpPr>
          <p:spPr>
            <a:xfrm>
              <a:off x="5571525" y="3089200"/>
              <a:ext cx="223250" cy="346500"/>
            </a:xfrm>
            <a:custGeom>
              <a:avLst/>
              <a:gdLst/>
              <a:ahLst/>
              <a:cxnLst/>
              <a:rect l="l" t="t" r="r" b="b"/>
              <a:pathLst>
                <a:path w="8930" h="13860" extrusionOk="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Google Shape;3035;p31"/>
            <p:cNvSpPr/>
            <p:nvPr/>
          </p:nvSpPr>
          <p:spPr>
            <a:xfrm>
              <a:off x="6055500" y="3242800"/>
              <a:ext cx="4200" cy="14900"/>
            </a:xfrm>
            <a:custGeom>
              <a:avLst/>
              <a:gdLst/>
              <a:ahLst/>
              <a:cxnLst/>
              <a:rect l="l" t="t" r="r" b="b"/>
              <a:pathLst>
                <a:path w="168" h="596" extrusionOk="0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Google Shape;3036;p31"/>
            <p:cNvSpPr/>
            <p:nvPr/>
          </p:nvSpPr>
          <p:spPr>
            <a:xfrm>
              <a:off x="5953400" y="3107050"/>
              <a:ext cx="98850" cy="137250"/>
            </a:xfrm>
            <a:custGeom>
              <a:avLst/>
              <a:gdLst/>
              <a:ahLst/>
              <a:cxnLst/>
              <a:rect l="l" t="t" r="r" b="b"/>
              <a:pathLst>
                <a:path w="3954" h="5490" extrusionOk="0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Google Shape;3037;p31"/>
            <p:cNvSpPr/>
            <p:nvPr/>
          </p:nvSpPr>
          <p:spPr>
            <a:xfrm>
              <a:off x="5571825" y="3083850"/>
              <a:ext cx="239625" cy="146475"/>
            </a:xfrm>
            <a:custGeom>
              <a:avLst/>
              <a:gdLst/>
              <a:ahLst/>
              <a:cxnLst/>
              <a:rect l="l" t="t" r="r" b="b"/>
              <a:pathLst>
                <a:path w="9585" h="5859" extrusionOk="0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31"/>
            <p:cNvSpPr/>
            <p:nvPr/>
          </p:nvSpPr>
          <p:spPr>
            <a:xfrm>
              <a:off x="5814100" y="3227900"/>
              <a:ext cx="202450" cy="130700"/>
            </a:xfrm>
            <a:custGeom>
              <a:avLst/>
              <a:gdLst/>
              <a:ahLst/>
              <a:cxnLst/>
              <a:rect l="l" t="t" r="r" b="b"/>
              <a:pathLst>
                <a:path w="8098" h="522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31"/>
            <p:cNvSpPr/>
            <p:nvPr/>
          </p:nvSpPr>
          <p:spPr>
            <a:xfrm>
              <a:off x="5574500" y="3075800"/>
              <a:ext cx="354825" cy="22650"/>
            </a:xfrm>
            <a:custGeom>
              <a:avLst/>
              <a:gdLst/>
              <a:ahLst/>
              <a:cxnLst/>
              <a:rect l="l" t="t" r="r" b="b"/>
              <a:pathLst>
                <a:path w="14193" h="906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31"/>
            <p:cNvSpPr/>
            <p:nvPr/>
          </p:nvSpPr>
          <p:spPr>
            <a:xfrm>
              <a:off x="5569125" y="2643900"/>
              <a:ext cx="490575" cy="431025"/>
            </a:xfrm>
            <a:custGeom>
              <a:avLst/>
              <a:gdLst/>
              <a:ahLst/>
              <a:cxnLst/>
              <a:rect l="l" t="t" r="r" b="b"/>
              <a:pathLst>
                <a:path w="19623" h="17241" extrusionOk="0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p31"/>
            <p:cNvSpPr/>
            <p:nvPr/>
          </p:nvSpPr>
          <p:spPr>
            <a:xfrm>
              <a:off x="5954000" y="2949300"/>
              <a:ext cx="105100" cy="136050"/>
            </a:xfrm>
            <a:custGeom>
              <a:avLst/>
              <a:gdLst/>
              <a:ahLst/>
              <a:cxnLst/>
              <a:rect l="l" t="t" r="r" b="b"/>
              <a:pathLst>
                <a:path w="4204" h="5442" extrusionOk="0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p31"/>
            <p:cNvSpPr/>
            <p:nvPr/>
          </p:nvSpPr>
          <p:spPr>
            <a:xfrm>
              <a:off x="6022475" y="3206175"/>
              <a:ext cx="37225" cy="143500"/>
            </a:xfrm>
            <a:custGeom>
              <a:avLst/>
              <a:gdLst/>
              <a:ahLst/>
              <a:cxnLst/>
              <a:rect l="l" t="t" r="r" b="b"/>
              <a:pathLst>
                <a:path w="1489" h="5740" extrusionOk="0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p31"/>
            <p:cNvSpPr/>
            <p:nvPr/>
          </p:nvSpPr>
          <p:spPr>
            <a:xfrm>
              <a:off x="5959075" y="3100225"/>
              <a:ext cx="100625" cy="64900"/>
            </a:xfrm>
            <a:custGeom>
              <a:avLst/>
              <a:gdLst/>
              <a:ahLst/>
              <a:cxnLst/>
              <a:rect l="l" t="t" r="r" b="b"/>
              <a:pathLst>
                <a:path w="4025" h="2596" extrusionOk="0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p31"/>
            <p:cNvSpPr/>
            <p:nvPr/>
          </p:nvSpPr>
          <p:spPr>
            <a:xfrm>
              <a:off x="4523175" y="3371975"/>
              <a:ext cx="36625" cy="35750"/>
            </a:xfrm>
            <a:custGeom>
              <a:avLst/>
              <a:gdLst/>
              <a:ahLst/>
              <a:cxnLst/>
              <a:rect l="l" t="t" r="r" b="b"/>
              <a:pathLst>
                <a:path w="1465" h="1430" extrusionOk="0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Google Shape;3045;p31"/>
            <p:cNvSpPr/>
            <p:nvPr/>
          </p:nvSpPr>
          <p:spPr>
            <a:xfrm>
              <a:off x="4806850" y="3361225"/>
              <a:ext cx="35725" cy="35175"/>
            </a:xfrm>
            <a:custGeom>
              <a:avLst/>
              <a:gdLst/>
              <a:ahLst/>
              <a:cxnLst/>
              <a:rect l="l" t="t" r="r" b="b"/>
              <a:pathLst>
                <a:path w="1429" h="1407" extrusionOk="0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Google Shape;3046;p31"/>
            <p:cNvSpPr/>
            <p:nvPr/>
          </p:nvSpPr>
          <p:spPr>
            <a:xfrm>
              <a:off x="4231475" y="3218375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Google Shape;3047;p31"/>
            <p:cNvSpPr/>
            <p:nvPr/>
          </p:nvSpPr>
          <p:spPr>
            <a:xfrm>
              <a:off x="5155100" y="3058225"/>
              <a:ext cx="25325" cy="25050"/>
            </a:xfrm>
            <a:custGeom>
              <a:avLst/>
              <a:gdLst/>
              <a:ahLst/>
              <a:cxnLst/>
              <a:rect l="l" t="t" r="r" b="b"/>
              <a:pathLst>
                <a:path w="1013" h="1002" extrusionOk="0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Google Shape;3048;p31"/>
            <p:cNvSpPr/>
            <p:nvPr/>
          </p:nvSpPr>
          <p:spPr>
            <a:xfrm>
              <a:off x="5929000" y="3079000"/>
              <a:ext cx="34850" cy="34325"/>
            </a:xfrm>
            <a:custGeom>
              <a:avLst/>
              <a:gdLst/>
              <a:ahLst/>
              <a:cxnLst/>
              <a:rect l="l" t="t" r="r" b="b"/>
              <a:pathLst>
                <a:path w="1394" h="1373" extrusionOk="0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31"/>
            <p:cNvSpPr/>
            <p:nvPr/>
          </p:nvSpPr>
          <p:spPr>
            <a:xfrm>
              <a:off x="6012050" y="3348375"/>
              <a:ext cx="25625" cy="24275"/>
            </a:xfrm>
            <a:custGeom>
              <a:avLst/>
              <a:gdLst/>
              <a:ahLst/>
              <a:cxnLst/>
              <a:rect l="l" t="t" r="r" b="b"/>
              <a:pathLst>
                <a:path w="1025" h="971" extrusionOk="0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p31"/>
            <p:cNvSpPr/>
            <p:nvPr/>
          </p:nvSpPr>
          <p:spPr>
            <a:xfrm>
              <a:off x="5550375" y="3068250"/>
              <a:ext cx="25025" cy="24250"/>
            </a:xfrm>
            <a:custGeom>
              <a:avLst/>
              <a:gdLst/>
              <a:ahLst/>
              <a:cxnLst/>
              <a:rect l="l" t="t" r="r" b="b"/>
              <a:pathLst>
                <a:path w="1001" h="970" extrusionOk="0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p31"/>
            <p:cNvSpPr/>
            <p:nvPr/>
          </p:nvSpPr>
          <p:spPr>
            <a:xfrm>
              <a:off x="5349175" y="3348750"/>
              <a:ext cx="25025" cy="24850"/>
            </a:xfrm>
            <a:custGeom>
              <a:avLst/>
              <a:gdLst/>
              <a:ahLst/>
              <a:cxnLst/>
              <a:rect l="l" t="t" r="r" b="b"/>
              <a:pathLst>
                <a:path w="1001" h="994" extrusionOk="0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Google Shape;3052;p31"/>
            <p:cNvSpPr/>
            <p:nvPr/>
          </p:nvSpPr>
          <p:spPr>
            <a:xfrm>
              <a:off x="4288925" y="3245425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Google Shape;3053;p31"/>
            <p:cNvSpPr/>
            <p:nvPr/>
          </p:nvSpPr>
          <p:spPr>
            <a:xfrm>
              <a:off x="4145150" y="3339825"/>
              <a:ext cx="26225" cy="24750"/>
            </a:xfrm>
            <a:custGeom>
              <a:avLst/>
              <a:gdLst/>
              <a:ahLst/>
              <a:cxnLst/>
              <a:rect l="l" t="t" r="r" b="b"/>
              <a:pathLst>
                <a:path w="1049" h="990" extrusionOk="0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p31"/>
            <p:cNvSpPr/>
            <p:nvPr/>
          </p:nvSpPr>
          <p:spPr>
            <a:xfrm>
              <a:off x="4710100" y="2985275"/>
              <a:ext cx="25625" cy="24775"/>
            </a:xfrm>
            <a:custGeom>
              <a:avLst/>
              <a:gdLst/>
              <a:ahLst/>
              <a:cxnLst/>
              <a:rect l="l" t="t" r="r" b="b"/>
              <a:pathLst>
                <a:path w="1025" h="991" extrusionOk="0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Google Shape;3055;p31"/>
            <p:cNvSpPr/>
            <p:nvPr/>
          </p:nvSpPr>
          <p:spPr>
            <a:xfrm>
              <a:off x="5801300" y="3226125"/>
              <a:ext cx="14625" cy="14600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Google Shape;3056;p31"/>
            <p:cNvSpPr/>
            <p:nvPr/>
          </p:nvSpPr>
          <p:spPr>
            <a:xfrm>
              <a:off x="5918575" y="3299625"/>
              <a:ext cx="14600" cy="14325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Google Shape;3057;p31"/>
            <p:cNvSpPr/>
            <p:nvPr/>
          </p:nvSpPr>
          <p:spPr>
            <a:xfrm>
              <a:off x="5332800" y="3319575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Google Shape;3058;p31"/>
            <p:cNvSpPr/>
            <p:nvPr/>
          </p:nvSpPr>
          <p:spPr>
            <a:xfrm>
              <a:off x="4583900" y="3272550"/>
              <a:ext cx="14600" cy="14375"/>
            </a:xfrm>
            <a:custGeom>
              <a:avLst/>
              <a:gdLst/>
              <a:ahLst/>
              <a:cxnLst/>
              <a:rect l="l" t="t" r="r" b="b"/>
              <a:pathLst>
                <a:path w="584" h="575" extrusionOk="0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Google Shape;3059;p31"/>
            <p:cNvSpPr/>
            <p:nvPr/>
          </p:nvSpPr>
          <p:spPr>
            <a:xfrm>
              <a:off x="5421500" y="3251650"/>
              <a:ext cx="14900" cy="14400"/>
            </a:xfrm>
            <a:custGeom>
              <a:avLst/>
              <a:gdLst/>
              <a:ahLst/>
              <a:cxnLst/>
              <a:rect l="l" t="t" r="r" b="b"/>
              <a:pathLst>
                <a:path w="596" h="576" extrusionOk="0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Google Shape;3060;p31"/>
            <p:cNvSpPr/>
            <p:nvPr/>
          </p:nvSpPr>
          <p:spPr>
            <a:xfrm>
              <a:off x="5632525" y="3428525"/>
              <a:ext cx="14025" cy="7175"/>
            </a:xfrm>
            <a:custGeom>
              <a:avLst/>
              <a:gdLst/>
              <a:ahLst/>
              <a:cxnLst/>
              <a:rect l="l" t="t" r="r" b="b"/>
              <a:pathLst>
                <a:path w="561" h="287" extrusionOk="0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Google Shape;3061;p31"/>
            <p:cNvSpPr/>
            <p:nvPr/>
          </p:nvSpPr>
          <p:spPr>
            <a:xfrm>
              <a:off x="5338150" y="3193075"/>
              <a:ext cx="14025" cy="14050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2" name="Google Shape;3062;p31"/>
          <p:cNvGrpSpPr/>
          <p:nvPr/>
        </p:nvGrpSpPr>
        <p:grpSpPr>
          <a:xfrm flipH="1">
            <a:off x="12" y="3505908"/>
            <a:ext cx="3312746" cy="1371090"/>
            <a:chOff x="4145150" y="2643900"/>
            <a:chExt cx="1914550" cy="792400"/>
          </a:xfrm>
        </p:grpSpPr>
        <p:sp>
          <p:nvSpPr>
            <p:cNvPr id="3063" name="Google Shape;3063;p31"/>
            <p:cNvSpPr/>
            <p:nvPr/>
          </p:nvSpPr>
          <p:spPr>
            <a:xfrm>
              <a:off x="5202425" y="3311250"/>
              <a:ext cx="149150" cy="50325"/>
            </a:xfrm>
            <a:custGeom>
              <a:avLst/>
              <a:gdLst/>
              <a:ahLst/>
              <a:cxnLst/>
              <a:rect l="l" t="t" r="r" b="b"/>
              <a:pathLst>
                <a:path w="5966" h="2013" extrusionOk="0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Google Shape;3064;p31"/>
            <p:cNvSpPr/>
            <p:nvPr/>
          </p:nvSpPr>
          <p:spPr>
            <a:xfrm>
              <a:off x="5104200" y="3285350"/>
              <a:ext cx="91100" cy="31575"/>
            </a:xfrm>
            <a:custGeom>
              <a:avLst/>
              <a:gdLst/>
              <a:ahLst/>
              <a:cxnLst/>
              <a:rect l="l" t="t" r="r" b="b"/>
              <a:pathLst>
                <a:path w="3644" h="1263" extrusionOk="0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Google Shape;3065;p31"/>
            <p:cNvSpPr/>
            <p:nvPr/>
          </p:nvSpPr>
          <p:spPr>
            <a:xfrm>
              <a:off x="5098850" y="328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p31"/>
            <p:cNvSpPr/>
            <p:nvPr/>
          </p:nvSpPr>
          <p:spPr>
            <a:xfrm>
              <a:off x="5097050" y="32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p31"/>
            <p:cNvSpPr/>
            <p:nvPr/>
          </p:nvSpPr>
          <p:spPr>
            <a:xfrm>
              <a:off x="5317625" y="3080875"/>
              <a:ext cx="235450" cy="109550"/>
            </a:xfrm>
            <a:custGeom>
              <a:avLst/>
              <a:gdLst/>
              <a:ahLst/>
              <a:cxnLst/>
              <a:rect l="l" t="t" r="r" b="b"/>
              <a:pathLst>
                <a:path w="9418" h="4382" extrusionOk="0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Google Shape;3068;p31"/>
            <p:cNvSpPr/>
            <p:nvPr/>
          </p:nvSpPr>
          <p:spPr>
            <a:xfrm>
              <a:off x="5193500" y="3188625"/>
              <a:ext cx="122950" cy="59850"/>
            </a:xfrm>
            <a:custGeom>
              <a:avLst/>
              <a:gdLst/>
              <a:ahLst/>
              <a:cxnLst/>
              <a:rect l="l" t="t" r="r" b="b"/>
              <a:pathLst>
                <a:path w="4918" h="2394" extrusionOk="0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Google Shape;3069;p31"/>
            <p:cNvSpPr/>
            <p:nvPr/>
          </p:nvSpPr>
          <p:spPr>
            <a:xfrm>
              <a:off x="5097050" y="32844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Google Shape;3070;p31"/>
            <p:cNvSpPr/>
            <p:nvPr/>
          </p:nvSpPr>
          <p:spPr>
            <a:xfrm>
              <a:off x="5098550" y="3243975"/>
              <a:ext cx="88425" cy="44675"/>
            </a:xfrm>
            <a:custGeom>
              <a:avLst/>
              <a:gdLst/>
              <a:ahLst/>
              <a:cxnLst/>
              <a:rect l="l" t="t" r="r" b="b"/>
              <a:pathLst>
                <a:path w="3537" h="1787" extrusionOk="0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Google Shape;3071;p31"/>
            <p:cNvSpPr/>
            <p:nvPr/>
          </p:nvSpPr>
          <p:spPr>
            <a:xfrm>
              <a:off x="5098250" y="32826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p31"/>
            <p:cNvSpPr/>
            <p:nvPr/>
          </p:nvSpPr>
          <p:spPr>
            <a:xfrm>
              <a:off x="5097650" y="3283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p31"/>
            <p:cNvSpPr/>
            <p:nvPr/>
          </p:nvSpPr>
          <p:spPr>
            <a:xfrm>
              <a:off x="4158250" y="3228800"/>
              <a:ext cx="79800" cy="113125"/>
            </a:xfrm>
            <a:custGeom>
              <a:avLst/>
              <a:gdLst/>
              <a:ahLst/>
              <a:cxnLst/>
              <a:rect l="l" t="t" r="r" b="b"/>
              <a:pathLst>
                <a:path w="3192" h="4525" extrusionOk="0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p31"/>
            <p:cNvSpPr/>
            <p:nvPr/>
          </p:nvSpPr>
          <p:spPr>
            <a:xfrm>
              <a:off x="4308850" y="3190700"/>
              <a:ext cx="106000" cy="64325"/>
            </a:xfrm>
            <a:custGeom>
              <a:avLst/>
              <a:gdLst/>
              <a:ahLst/>
              <a:cxnLst/>
              <a:rect l="l" t="t" r="r" b="b"/>
              <a:pathLst>
                <a:path w="4240" h="2573" extrusionOk="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31"/>
            <p:cNvSpPr/>
            <p:nvPr/>
          </p:nvSpPr>
          <p:spPr>
            <a:xfrm>
              <a:off x="4410075" y="3190700"/>
              <a:ext cx="176525" cy="91100"/>
            </a:xfrm>
            <a:custGeom>
              <a:avLst/>
              <a:gdLst/>
              <a:ahLst/>
              <a:cxnLst/>
              <a:rect l="l" t="t" r="r" b="b"/>
              <a:pathLst>
                <a:path w="7061" h="3644" extrusionOk="0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p31"/>
            <p:cNvSpPr/>
            <p:nvPr/>
          </p:nvSpPr>
          <p:spPr>
            <a:xfrm>
              <a:off x="4164500" y="3260350"/>
              <a:ext cx="127725" cy="87525"/>
            </a:xfrm>
            <a:custGeom>
              <a:avLst/>
              <a:gdLst/>
              <a:ahLst/>
              <a:cxnLst/>
              <a:rect l="l" t="t" r="r" b="b"/>
              <a:pathLst>
                <a:path w="5109" h="3501" extrusionOk="0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Google Shape;3077;p31"/>
            <p:cNvSpPr/>
            <p:nvPr/>
          </p:nvSpPr>
          <p:spPr>
            <a:xfrm>
              <a:off x="4228800" y="3220775"/>
              <a:ext cx="61325" cy="41400"/>
            </a:xfrm>
            <a:custGeom>
              <a:avLst/>
              <a:gdLst/>
              <a:ahLst/>
              <a:cxnLst/>
              <a:rect l="l" t="t" r="r" b="b"/>
              <a:pathLst>
                <a:path w="2453" h="1656" extrusionOk="0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p31"/>
            <p:cNvSpPr/>
            <p:nvPr/>
          </p:nvSpPr>
          <p:spPr>
            <a:xfrm>
              <a:off x="4302900" y="3265125"/>
              <a:ext cx="222375" cy="130500"/>
            </a:xfrm>
            <a:custGeom>
              <a:avLst/>
              <a:gdLst/>
              <a:ahLst/>
              <a:cxnLst/>
              <a:rect l="l" t="t" r="r" b="b"/>
              <a:pathLst>
                <a:path w="8895" h="5220" extrusionOk="0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p31"/>
            <p:cNvSpPr/>
            <p:nvPr/>
          </p:nvSpPr>
          <p:spPr>
            <a:xfrm>
              <a:off x="4545500" y="3403525"/>
              <a:ext cx="25325" cy="32475"/>
            </a:xfrm>
            <a:custGeom>
              <a:avLst/>
              <a:gdLst/>
              <a:ahLst/>
              <a:cxnLst/>
              <a:rect l="l" t="t" r="r" b="b"/>
              <a:pathLst>
                <a:path w="1013" h="1299" extrusionOk="0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p31"/>
            <p:cNvSpPr/>
            <p:nvPr/>
          </p:nvSpPr>
          <p:spPr>
            <a:xfrm>
              <a:off x="4592225" y="3007050"/>
              <a:ext cx="130100" cy="268800"/>
            </a:xfrm>
            <a:custGeom>
              <a:avLst/>
              <a:gdLst/>
              <a:ahLst/>
              <a:cxnLst/>
              <a:rect l="l" t="t" r="r" b="b"/>
              <a:pathLst>
                <a:path w="5204" h="10752" extrusionOk="0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31"/>
            <p:cNvSpPr/>
            <p:nvPr/>
          </p:nvSpPr>
          <p:spPr>
            <a:xfrm>
              <a:off x="4545500" y="3284450"/>
              <a:ext cx="48550" cy="91125"/>
            </a:xfrm>
            <a:custGeom>
              <a:avLst/>
              <a:gdLst/>
              <a:ahLst/>
              <a:cxnLst/>
              <a:rect l="l" t="t" r="r" b="b"/>
              <a:pathLst>
                <a:path w="1942" h="3645" extrusionOk="0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31"/>
            <p:cNvSpPr/>
            <p:nvPr/>
          </p:nvSpPr>
          <p:spPr>
            <a:xfrm>
              <a:off x="4597575" y="3275225"/>
              <a:ext cx="212850" cy="99450"/>
            </a:xfrm>
            <a:custGeom>
              <a:avLst/>
              <a:gdLst/>
              <a:ahLst/>
              <a:cxnLst/>
              <a:rect l="l" t="t" r="r" b="b"/>
              <a:pathLst>
                <a:path w="8514" h="3978" extrusionOk="0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31"/>
            <p:cNvSpPr/>
            <p:nvPr/>
          </p:nvSpPr>
          <p:spPr>
            <a:xfrm>
              <a:off x="4838700" y="3381500"/>
              <a:ext cx="124725" cy="54200"/>
            </a:xfrm>
            <a:custGeom>
              <a:avLst/>
              <a:gdLst/>
              <a:ahLst/>
              <a:cxnLst/>
              <a:rect l="l" t="t" r="r" b="b"/>
              <a:pathLst>
                <a:path w="4989" h="2168" extrusionOk="0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31"/>
            <p:cNvSpPr/>
            <p:nvPr/>
          </p:nvSpPr>
          <p:spPr>
            <a:xfrm>
              <a:off x="4723500" y="3007350"/>
              <a:ext cx="99725" cy="355725"/>
            </a:xfrm>
            <a:custGeom>
              <a:avLst/>
              <a:gdLst/>
              <a:ahLst/>
              <a:cxnLst/>
              <a:rect l="l" t="t" r="r" b="b"/>
              <a:pathLst>
                <a:path w="3989" h="14229" extrusionOk="0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31"/>
            <p:cNvSpPr/>
            <p:nvPr/>
          </p:nvSpPr>
          <p:spPr>
            <a:xfrm>
              <a:off x="4825300" y="3394600"/>
              <a:ext cx="18475" cy="41100"/>
            </a:xfrm>
            <a:custGeom>
              <a:avLst/>
              <a:gdLst/>
              <a:ahLst/>
              <a:cxnLst/>
              <a:rect l="l" t="t" r="r" b="b"/>
              <a:pathLst>
                <a:path w="739" h="1644" extrusionOk="0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p31"/>
            <p:cNvSpPr/>
            <p:nvPr/>
          </p:nvSpPr>
          <p:spPr>
            <a:xfrm>
              <a:off x="5078300" y="3281775"/>
              <a:ext cx="26825" cy="153325"/>
            </a:xfrm>
            <a:custGeom>
              <a:avLst/>
              <a:gdLst/>
              <a:ahLst/>
              <a:cxnLst/>
              <a:rect l="l" t="t" r="r" b="b"/>
              <a:pathLst>
                <a:path w="1073" h="6133" extrusionOk="0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Google Shape;3087;p31"/>
            <p:cNvSpPr/>
            <p:nvPr/>
          </p:nvSpPr>
          <p:spPr>
            <a:xfrm>
              <a:off x="5165975" y="3082950"/>
              <a:ext cx="51650" cy="352750"/>
            </a:xfrm>
            <a:custGeom>
              <a:avLst/>
              <a:gdLst/>
              <a:ahLst/>
              <a:cxnLst/>
              <a:rect l="l" t="t" r="r" b="b"/>
              <a:pathLst>
                <a:path w="2066" h="14110" extrusionOk="0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Google Shape;3088;p31"/>
            <p:cNvSpPr/>
            <p:nvPr/>
          </p:nvSpPr>
          <p:spPr>
            <a:xfrm>
              <a:off x="5303025" y="3368700"/>
              <a:ext cx="54800" cy="67000"/>
            </a:xfrm>
            <a:custGeom>
              <a:avLst/>
              <a:gdLst/>
              <a:ahLst/>
              <a:cxnLst/>
              <a:rect l="l" t="t" r="r" b="b"/>
              <a:pathLst>
                <a:path w="2192" h="2680" extrusionOk="0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p31"/>
            <p:cNvSpPr/>
            <p:nvPr/>
          </p:nvSpPr>
          <p:spPr>
            <a:xfrm>
              <a:off x="5430125" y="3087425"/>
              <a:ext cx="129500" cy="180700"/>
            </a:xfrm>
            <a:custGeom>
              <a:avLst/>
              <a:gdLst/>
              <a:ahLst/>
              <a:cxnLst/>
              <a:rect l="l" t="t" r="r" b="b"/>
              <a:pathLst>
                <a:path w="5180" h="7228" extrusionOk="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p31"/>
            <p:cNvSpPr/>
            <p:nvPr/>
          </p:nvSpPr>
          <p:spPr>
            <a:xfrm>
              <a:off x="5365250" y="3269875"/>
              <a:ext cx="63425" cy="84550"/>
            </a:xfrm>
            <a:custGeom>
              <a:avLst/>
              <a:gdLst/>
              <a:ahLst/>
              <a:cxnLst/>
              <a:rect l="l" t="t" r="r" b="b"/>
              <a:pathLst>
                <a:path w="2537" h="3382" extrusionOk="0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p31"/>
            <p:cNvSpPr/>
            <p:nvPr/>
          </p:nvSpPr>
          <p:spPr>
            <a:xfrm>
              <a:off x="5372675" y="3356800"/>
              <a:ext cx="248275" cy="56575"/>
            </a:xfrm>
            <a:custGeom>
              <a:avLst/>
              <a:gdLst/>
              <a:ahLst/>
              <a:cxnLst/>
              <a:rect l="l" t="t" r="r" b="b"/>
              <a:pathLst>
                <a:path w="9931" h="2263" extrusionOk="0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p31"/>
            <p:cNvSpPr/>
            <p:nvPr/>
          </p:nvSpPr>
          <p:spPr>
            <a:xfrm>
              <a:off x="5718250" y="3230300"/>
              <a:ext cx="86350" cy="88125"/>
            </a:xfrm>
            <a:custGeom>
              <a:avLst/>
              <a:gdLst/>
              <a:ahLst/>
              <a:cxnLst/>
              <a:rect l="l" t="t" r="r" b="b"/>
              <a:pathLst>
                <a:path w="3454" h="3525" extrusionOk="0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p31"/>
            <p:cNvSpPr/>
            <p:nvPr/>
          </p:nvSpPr>
          <p:spPr>
            <a:xfrm>
              <a:off x="5808450" y="3104675"/>
              <a:ext cx="128625" cy="124150"/>
            </a:xfrm>
            <a:custGeom>
              <a:avLst/>
              <a:gdLst/>
              <a:ahLst/>
              <a:cxnLst/>
              <a:rect l="l" t="t" r="r" b="b"/>
              <a:pathLst>
                <a:path w="5145" h="4966" extrusionOk="0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Google Shape;3094;p31"/>
            <p:cNvSpPr/>
            <p:nvPr/>
          </p:nvSpPr>
          <p:spPr>
            <a:xfrm>
              <a:off x="5622425" y="3317200"/>
              <a:ext cx="94375" cy="92000"/>
            </a:xfrm>
            <a:custGeom>
              <a:avLst/>
              <a:gdLst/>
              <a:ahLst/>
              <a:cxnLst/>
              <a:rect l="l" t="t" r="r" b="b"/>
              <a:pathLst>
                <a:path w="3775" h="3680" extrusionOk="0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Google Shape;3095;p31"/>
            <p:cNvSpPr/>
            <p:nvPr/>
          </p:nvSpPr>
          <p:spPr>
            <a:xfrm>
              <a:off x="5166700" y="3082050"/>
              <a:ext cx="498600" cy="354250"/>
            </a:xfrm>
            <a:custGeom>
              <a:avLst/>
              <a:gdLst/>
              <a:ahLst/>
              <a:cxnLst/>
              <a:rect l="l" t="t" r="r" b="b"/>
              <a:pathLst>
                <a:path w="19944" h="14170" extrusionOk="0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Google Shape;3096;p31"/>
            <p:cNvSpPr/>
            <p:nvPr/>
          </p:nvSpPr>
          <p:spPr>
            <a:xfrm>
              <a:off x="5558725" y="3064225"/>
              <a:ext cx="8950" cy="4750"/>
            </a:xfrm>
            <a:custGeom>
              <a:avLst/>
              <a:gdLst/>
              <a:ahLst/>
              <a:cxnLst/>
              <a:rect l="l" t="t" r="r" b="b"/>
              <a:pathLst>
                <a:path w="358" h="190" extrusionOk="0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Google Shape;3097;p31"/>
            <p:cNvSpPr/>
            <p:nvPr/>
          </p:nvSpPr>
          <p:spPr>
            <a:xfrm>
              <a:off x="5571525" y="3089200"/>
              <a:ext cx="223250" cy="346500"/>
            </a:xfrm>
            <a:custGeom>
              <a:avLst/>
              <a:gdLst/>
              <a:ahLst/>
              <a:cxnLst/>
              <a:rect l="l" t="t" r="r" b="b"/>
              <a:pathLst>
                <a:path w="8930" h="13860" extrusionOk="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Google Shape;3098;p31"/>
            <p:cNvSpPr/>
            <p:nvPr/>
          </p:nvSpPr>
          <p:spPr>
            <a:xfrm>
              <a:off x="6055500" y="3242800"/>
              <a:ext cx="4200" cy="14900"/>
            </a:xfrm>
            <a:custGeom>
              <a:avLst/>
              <a:gdLst/>
              <a:ahLst/>
              <a:cxnLst/>
              <a:rect l="l" t="t" r="r" b="b"/>
              <a:pathLst>
                <a:path w="168" h="596" extrusionOk="0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Google Shape;3099;p31"/>
            <p:cNvSpPr/>
            <p:nvPr/>
          </p:nvSpPr>
          <p:spPr>
            <a:xfrm>
              <a:off x="5953400" y="3107050"/>
              <a:ext cx="98850" cy="137250"/>
            </a:xfrm>
            <a:custGeom>
              <a:avLst/>
              <a:gdLst/>
              <a:ahLst/>
              <a:cxnLst/>
              <a:rect l="l" t="t" r="r" b="b"/>
              <a:pathLst>
                <a:path w="3954" h="5490" extrusionOk="0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Google Shape;3100;p31"/>
            <p:cNvSpPr/>
            <p:nvPr/>
          </p:nvSpPr>
          <p:spPr>
            <a:xfrm>
              <a:off x="5571825" y="3083850"/>
              <a:ext cx="239625" cy="146475"/>
            </a:xfrm>
            <a:custGeom>
              <a:avLst/>
              <a:gdLst/>
              <a:ahLst/>
              <a:cxnLst/>
              <a:rect l="l" t="t" r="r" b="b"/>
              <a:pathLst>
                <a:path w="9585" h="5859" extrusionOk="0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Google Shape;3101;p31"/>
            <p:cNvSpPr/>
            <p:nvPr/>
          </p:nvSpPr>
          <p:spPr>
            <a:xfrm>
              <a:off x="5814100" y="3227900"/>
              <a:ext cx="202450" cy="130700"/>
            </a:xfrm>
            <a:custGeom>
              <a:avLst/>
              <a:gdLst/>
              <a:ahLst/>
              <a:cxnLst/>
              <a:rect l="l" t="t" r="r" b="b"/>
              <a:pathLst>
                <a:path w="8098" h="522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Google Shape;3102;p31"/>
            <p:cNvSpPr/>
            <p:nvPr/>
          </p:nvSpPr>
          <p:spPr>
            <a:xfrm>
              <a:off x="5574500" y="3075800"/>
              <a:ext cx="354825" cy="22650"/>
            </a:xfrm>
            <a:custGeom>
              <a:avLst/>
              <a:gdLst/>
              <a:ahLst/>
              <a:cxnLst/>
              <a:rect l="l" t="t" r="r" b="b"/>
              <a:pathLst>
                <a:path w="14193" h="906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Google Shape;3103;p31"/>
            <p:cNvSpPr/>
            <p:nvPr/>
          </p:nvSpPr>
          <p:spPr>
            <a:xfrm>
              <a:off x="5569125" y="2643900"/>
              <a:ext cx="490575" cy="431025"/>
            </a:xfrm>
            <a:custGeom>
              <a:avLst/>
              <a:gdLst/>
              <a:ahLst/>
              <a:cxnLst/>
              <a:rect l="l" t="t" r="r" b="b"/>
              <a:pathLst>
                <a:path w="19623" h="17241" extrusionOk="0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p31"/>
            <p:cNvSpPr/>
            <p:nvPr/>
          </p:nvSpPr>
          <p:spPr>
            <a:xfrm>
              <a:off x="5954000" y="2949300"/>
              <a:ext cx="105100" cy="136050"/>
            </a:xfrm>
            <a:custGeom>
              <a:avLst/>
              <a:gdLst/>
              <a:ahLst/>
              <a:cxnLst/>
              <a:rect l="l" t="t" r="r" b="b"/>
              <a:pathLst>
                <a:path w="4204" h="5442" extrusionOk="0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p31"/>
            <p:cNvSpPr/>
            <p:nvPr/>
          </p:nvSpPr>
          <p:spPr>
            <a:xfrm>
              <a:off x="6022475" y="3206175"/>
              <a:ext cx="37225" cy="143500"/>
            </a:xfrm>
            <a:custGeom>
              <a:avLst/>
              <a:gdLst/>
              <a:ahLst/>
              <a:cxnLst/>
              <a:rect l="l" t="t" r="r" b="b"/>
              <a:pathLst>
                <a:path w="1489" h="5740" extrusionOk="0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Google Shape;3106;p31"/>
            <p:cNvSpPr/>
            <p:nvPr/>
          </p:nvSpPr>
          <p:spPr>
            <a:xfrm>
              <a:off x="5959075" y="3100225"/>
              <a:ext cx="100625" cy="64900"/>
            </a:xfrm>
            <a:custGeom>
              <a:avLst/>
              <a:gdLst/>
              <a:ahLst/>
              <a:cxnLst/>
              <a:rect l="l" t="t" r="r" b="b"/>
              <a:pathLst>
                <a:path w="4025" h="2596" extrusionOk="0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p31"/>
            <p:cNvSpPr/>
            <p:nvPr/>
          </p:nvSpPr>
          <p:spPr>
            <a:xfrm>
              <a:off x="4523175" y="3371975"/>
              <a:ext cx="36625" cy="35750"/>
            </a:xfrm>
            <a:custGeom>
              <a:avLst/>
              <a:gdLst/>
              <a:ahLst/>
              <a:cxnLst/>
              <a:rect l="l" t="t" r="r" b="b"/>
              <a:pathLst>
                <a:path w="1465" h="1430" extrusionOk="0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p31"/>
            <p:cNvSpPr/>
            <p:nvPr/>
          </p:nvSpPr>
          <p:spPr>
            <a:xfrm>
              <a:off x="4806850" y="3361225"/>
              <a:ext cx="35725" cy="35175"/>
            </a:xfrm>
            <a:custGeom>
              <a:avLst/>
              <a:gdLst/>
              <a:ahLst/>
              <a:cxnLst/>
              <a:rect l="l" t="t" r="r" b="b"/>
              <a:pathLst>
                <a:path w="1429" h="1407" extrusionOk="0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Google Shape;3109;p31"/>
            <p:cNvSpPr/>
            <p:nvPr/>
          </p:nvSpPr>
          <p:spPr>
            <a:xfrm>
              <a:off x="4231475" y="3218375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Google Shape;3110;p31"/>
            <p:cNvSpPr/>
            <p:nvPr/>
          </p:nvSpPr>
          <p:spPr>
            <a:xfrm>
              <a:off x="5155100" y="3058225"/>
              <a:ext cx="25325" cy="25050"/>
            </a:xfrm>
            <a:custGeom>
              <a:avLst/>
              <a:gdLst/>
              <a:ahLst/>
              <a:cxnLst/>
              <a:rect l="l" t="t" r="r" b="b"/>
              <a:pathLst>
                <a:path w="1013" h="1002" extrusionOk="0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Google Shape;3111;p31"/>
            <p:cNvSpPr/>
            <p:nvPr/>
          </p:nvSpPr>
          <p:spPr>
            <a:xfrm>
              <a:off x="5929000" y="3079000"/>
              <a:ext cx="34850" cy="34325"/>
            </a:xfrm>
            <a:custGeom>
              <a:avLst/>
              <a:gdLst/>
              <a:ahLst/>
              <a:cxnLst/>
              <a:rect l="l" t="t" r="r" b="b"/>
              <a:pathLst>
                <a:path w="1394" h="1373" extrusionOk="0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p31"/>
            <p:cNvSpPr/>
            <p:nvPr/>
          </p:nvSpPr>
          <p:spPr>
            <a:xfrm>
              <a:off x="6012050" y="3348375"/>
              <a:ext cx="25625" cy="24275"/>
            </a:xfrm>
            <a:custGeom>
              <a:avLst/>
              <a:gdLst/>
              <a:ahLst/>
              <a:cxnLst/>
              <a:rect l="l" t="t" r="r" b="b"/>
              <a:pathLst>
                <a:path w="1025" h="971" extrusionOk="0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31"/>
            <p:cNvSpPr/>
            <p:nvPr/>
          </p:nvSpPr>
          <p:spPr>
            <a:xfrm>
              <a:off x="5550375" y="3068250"/>
              <a:ext cx="25025" cy="24250"/>
            </a:xfrm>
            <a:custGeom>
              <a:avLst/>
              <a:gdLst/>
              <a:ahLst/>
              <a:cxnLst/>
              <a:rect l="l" t="t" r="r" b="b"/>
              <a:pathLst>
                <a:path w="1001" h="970" extrusionOk="0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p31"/>
            <p:cNvSpPr/>
            <p:nvPr/>
          </p:nvSpPr>
          <p:spPr>
            <a:xfrm>
              <a:off x="5349175" y="3348750"/>
              <a:ext cx="25025" cy="24850"/>
            </a:xfrm>
            <a:custGeom>
              <a:avLst/>
              <a:gdLst/>
              <a:ahLst/>
              <a:cxnLst/>
              <a:rect l="l" t="t" r="r" b="b"/>
              <a:pathLst>
                <a:path w="1001" h="994" extrusionOk="0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5" name="Google Shape;3115;p31"/>
            <p:cNvSpPr/>
            <p:nvPr/>
          </p:nvSpPr>
          <p:spPr>
            <a:xfrm>
              <a:off x="4288925" y="3245425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6" name="Google Shape;3116;p31"/>
            <p:cNvSpPr/>
            <p:nvPr/>
          </p:nvSpPr>
          <p:spPr>
            <a:xfrm>
              <a:off x="4145150" y="3339825"/>
              <a:ext cx="26225" cy="24750"/>
            </a:xfrm>
            <a:custGeom>
              <a:avLst/>
              <a:gdLst/>
              <a:ahLst/>
              <a:cxnLst/>
              <a:rect l="l" t="t" r="r" b="b"/>
              <a:pathLst>
                <a:path w="1049" h="990" extrusionOk="0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p31"/>
            <p:cNvSpPr/>
            <p:nvPr/>
          </p:nvSpPr>
          <p:spPr>
            <a:xfrm>
              <a:off x="4710100" y="2985275"/>
              <a:ext cx="25625" cy="24775"/>
            </a:xfrm>
            <a:custGeom>
              <a:avLst/>
              <a:gdLst/>
              <a:ahLst/>
              <a:cxnLst/>
              <a:rect l="l" t="t" r="r" b="b"/>
              <a:pathLst>
                <a:path w="1025" h="991" extrusionOk="0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p31"/>
            <p:cNvSpPr/>
            <p:nvPr/>
          </p:nvSpPr>
          <p:spPr>
            <a:xfrm>
              <a:off x="5801300" y="3226125"/>
              <a:ext cx="14625" cy="14600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Google Shape;3119;p31"/>
            <p:cNvSpPr/>
            <p:nvPr/>
          </p:nvSpPr>
          <p:spPr>
            <a:xfrm>
              <a:off x="5918575" y="3299625"/>
              <a:ext cx="14600" cy="14325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p31"/>
            <p:cNvSpPr/>
            <p:nvPr/>
          </p:nvSpPr>
          <p:spPr>
            <a:xfrm>
              <a:off x="5332800" y="3319575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Google Shape;3121;p31"/>
            <p:cNvSpPr/>
            <p:nvPr/>
          </p:nvSpPr>
          <p:spPr>
            <a:xfrm>
              <a:off x="4583900" y="3272550"/>
              <a:ext cx="14600" cy="14375"/>
            </a:xfrm>
            <a:custGeom>
              <a:avLst/>
              <a:gdLst/>
              <a:ahLst/>
              <a:cxnLst/>
              <a:rect l="l" t="t" r="r" b="b"/>
              <a:pathLst>
                <a:path w="584" h="575" extrusionOk="0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Google Shape;3122;p31"/>
            <p:cNvSpPr/>
            <p:nvPr/>
          </p:nvSpPr>
          <p:spPr>
            <a:xfrm>
              <a:off x="5421500" y="3251650"/>
              <a:ext cx="14900" cy="14400"/>
            </a:xfrm>
            <a:custGeom>
              <a:avLst/>
              <a:gdLst/>
              <a:ahLst/>
              <a:cxnLst/>
              <a:rect l="l" t="t" r="r" b="b"/>
              <a:pathLst>
                <a:path w="596" h="576" extrusionOk="0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Google Shape;3123;p31"/>
            <p:cNvSpPr/>
            <p:nvPr/>
          </p:nvSpPr>
          <p:spPr>
            <a:xfrm>
              <a:off x="5632525" y="3428525"/>
              <a:ext cx="14025" cy="7175"/>
            </a:xfrm>
            <a:custGeom>
              <a:avLst/>
              <a:gdLst/>
              <a:ahLst/>
              <a:cxnLst/>
              <a:rect l="l" t="t" r="r" b="b"/>
              <a:pathLst>
                <a:path w="561" h="287" extrusionOk="0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Google Shape;3124;p31"/>
            <p:cNvSpPr/>
            <p:nvPr/>
          </p:nvSpPr>
          <p:spPr>
            <a:xfrm>
              <a:off x="5338150" y="3193075"/>
              <a:ext cx="14025" cy="14050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25" name="Google Shape;3125;p31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6" name="Google Shape;3126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27" name="Google Shape;3127;p31"/>
          <p:cNvSpPr txBox="1">
            <a:spLocks noGrp="1"/>
          </p:cNvSpPr>
          <p:nvPr>
            <p:ph type="title" idx="2"/>
          </p:nvPr>
        </p:nvSpPr>
        <p:spPr>
          <a:xfrm>
            <a:off x="737300" y="2978200"/>
            <a:ext cx="2576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28" name="Google Shape;3128;p31"/>
          <p:cNvSpPr txBox="1">
            <a:spLocks noGrp="1"/>
          </p:cNvSpPr>
          <p:nvPr>
            <p:ph type="subTitle" idx="1"/>
          </p:nvPr>
        </p:nvSpPr>
        <p:spPr>
          <a:xfrm>
            <a:off x="737300" y="3300925"/>
            <a:ext cx="25761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29" name="Google Shape;3129;p31"/>
          <p:cNvSpPr txBox="1">
            <a:spLocks noGrp="1"/>
          </p:cNvSpPr>
          <p:nvPr>
            <p:ph type="title" idx="3"/>
          </p:nvPr>
        </p:nvSpPr>
        <p:spPr>
          <a:xfrm>
            <a:off x="3284025" y="2978200"/>
            <a:ext cx="2576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30" name="Google Shape;3130;p31"/>
          <p:cNvSpPr txBox="1">
            <a:spLocks noGrp="1"/>
          </p:cNvSpPr>
          <p:nvPr>
            <p:ph type="subTitle" idx="4"/>
          </p:nvPr>
        </p:nvSpPr>
        <p:spPr>
          <a:xfrm>
            <a:off x="3284027" y="3300925"/>
            <a:ext cx="25761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31" name="Google Shape;3131;p31"/>
          <p:cNvSpPr txBox="1">
            <a:spLocks noGrp="1"/>
          </p:cNvSpPr>
          <p:nvPr>
            <p:ph type="title" idx="5"/>
          </p:nvPr>
        </p:nvSpPr>
        <p:spPr>
          <a:xfrm>
            <a:off x="5830751" y="2978200"/>
            <a:ext cx="2576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32" name="Google Shape;3132;p31"/>
          <p:cNvSpPr txBox="1">
            <a:spLocks noGrp="1"/>
          </p:cNvSpPr>
          <p:nvPr>
            <p:ph type="subTitle" idx="6"/>
          </p:nvPr>
        </p:nvSpPr>
        <p:spPr>
          <a:xfrm>
            <a:off x="5830754" y="3300925"/>
            <a:ext cx="25761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33" name="Google Shape;3133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5" name="Google Shape;3135;p32"/>
          <p:cNvGrpSpPr/>
          <p:nvPr/>
        </p:nvGrpSpPr>
        <p:grpSpPr>
          <a:xfrm>
            <a:off x="-15" y="44"/>
            <a:ext cx="1906399" cy="5143420"/>
            <a:chOff x="5970375" y="1301775"/>
            <a:chExt cx="1053725" cy="2842925"/>
          </a:xfrm>
        </p:grpSpPr>
        <p:sp>
          <p:nvSpPr>
            <p:cNvPr id="3136" name="Google Shape;3136;p32"/>
            <p:cNvSpPr/>
            <p:nvPr/>
          </p:nvSpPr>
          <p:spPr>
            <a:xfrm>
              <a:off x="6219225" y="19953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Google Shape;3137;p32"/>
            <p:cNvSpPr/>
            <p:nvPr/>
          </p:nvSpPr>
          <p:spPr>
            <a:xfrm>
              <a:off x="6136175" y="2102475"/>
              <a:ext cx="53900" cy="152425"/>
            </a:xfrm>
            <a:custGeom>
              <a:avLst/>
              <a:gdLst/>
              <a:ahLst/>
              <a:cxnLst/>
              <a:rect l="l" t="t" r="r" b="b"/>
              <a:pathLst>
                <a:path w="2156" h="6097" extrusionOk="0">
                  <a:moveTo>
                    <a:pt x="2155" y="0"/>
                  </a:moveTo>
                  <a:lnTo>
                    <a:pt x="1834" y="48"/>
                  </a:lnTo>
                  <a:lnTo>
                    <a:pt x="0" y="6001"/>
                  </a:lnTo>
                  <a:cubicBezTo>
                    <a:pt x="119" y="6001"/>
                    <a:pt x="215" y="6037"/>
                    <a:pt x="298" y="6096"/>
                  </a:cubicBezTo>
                  <a:lnTo>
                    <a:pt x="2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Google Shape;3138;p32"/>
            <p:cNvSpPr/>
            <p:nvPr/>
          </p:nvSpPr>
          <p:spPr>
            <a:xfrm>
              <a:off x="6184700" y="2002450"/>
              <a:ext cx="34250" cy="92900"/>
            </a:xfrm>
            <a:custGeom>
              <a:avLst/>
              <a:gdLst/>
              <a:ahLst/>
              <a:cxnLst/>
              <a:rect l="l" t="t" r="r" b="b"/>
              <a:pathLst>
                <a:path w="1370" h="3716" extrusionOk="0">
                  <a:moveTo>
                    <a:pt x="1143" y="1"/>
                  </a:moveTo>
                  <a:lnTo>
                    <a:pt x="0" y="3716"/>
                  </a:lnTo>
                  <a:lnTo>
                    <a:pt x="333" y="3692"/>
                  </a:lnTo>
                  <a:lnTo>
                    <a:pt x="1369" y="322"/>
                  </a:lnTo>
                  <a:lnTo>
                    <a:pt x="1226" y="13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Google Shape;3139;p32"/>
            <p:cNvSpPr/>
            <p:nvPr/>
          </p:nvSpPr>
          <p:spPr>
            <a:xfrm>
              <a:off x="6221900" y="1997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Google Shape;3140;p32"/>
            <p:cNvSpPr/>
            <p:nvPr/>
          </p:nvSpPr>
          <p:spPr>
            <a:xfrm>
              <a:off x="6312675" y="2223325"/>
              <a:ext cx="108075" cy="243800"/>
            </a:xfrm>
            <a:custGeom>
              <a:avLst/>
              <a:gdLst/>
              <a:ahLst/>
              <a:cxnLst/>
              <a:rect l="l" t="t" r="r" b="b"/>
              <a:pathLst>
                <a:path w="4323" h="9752" extrusionOk="0">
                  <a:moveTo>
                    <a:pt x="215" y="0"/>
                  </a:moveTo>
                  <a:lnTo>
                    <a:pt x="1" y="298"/>
                  </a:lnTo>
                  <a:lnTo>
                    <a:pt x="4001" y="9704"/>
                  </a:lnTo>
                  <a:lnTo>
                    <a:pt x="4061" y="9751"/>
                  </a:lnTo>
                  <a:cubicBezTo>
                    <a:pt x="4132" y="9692"/>
                    <a:pt x="4227" y="9656"/>
                    <a:pt x="4323" y="9656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Google Shape;3141;p32"/>
            <p:cNvSpPr/>
            <p:nvPr/>
          </p:nvSpPr>
          <p:spPr>
            <a:xfrm>
              <a:off x="6255225" y="2095025"/>
              <a:ext cx="59275" cy="127725"/>
            </a:xfrm>
            <a:custGeom>
              <a:avLst/>
              <a:gdLst/>
              <a:ahLst/>
              <a:cxnLst/>
              <a:rect l="l" t="t" r="r" b="b"/>
              <a:pathLst>
                <a:path w="2371" h="5109" extrusionOk="0">
                  <a:moveTo>
                    <a:pt x="334" y="1"/>
                  </a:moveTo>
                  <a:lnTo>
                    <a:pt x="1" y="48"/>
                  </a:lnTo>
                  <a:lnTo>
                    <a:pt x="2144" y="5108"/>
                  </a:lnTo>
                  <a:lnTo>
                    <a:pt x="2370" y="4811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Google Shape;3142;p32"/>
            <p:cNvSpPr/>
            <p:nvPr/>
          </p:nvSpPr>
          <p:spPr>
            <a:xfrm>
              <a:off x="6215350" y="1997100"/>
              <a:ext cx="44675" cy="91100"/>
            </a:xfrm>
            <a:custGeom>
              <a:avLst/>
              <a:gdLst/>
              <a:ahLst/>
              <a:cxnLst/>
              <a:rect l="l" t="t" r="r" b="b"/>
              <a:pathLst>
                <a:path w="1787" h="3644" extrusionOk="0">
                  <a:moveTo>
                    <a:pt x="262" y="1"/>
                  </a:moveTo>
                  <a:lnTo>
                    <a:pt x="262" y="12"/>
                  </a:lnTo>
                  <a:lnTo>
                    <a:pt x="272" y="35"/>
                  </a:lnTo>
                  <a:lnTo>
                    <a:pt x="272" y="35"/>
                  </a:lnTo>
                  <a:cubicBezTo>
                    <a:pt x="270" y="22"/>
                    <a:pt x="267" y="10"/>
                    <a:pt x="262" y="1"/>
                  </a:cubicBezTo>
                  <a:close/>
                  <a:moveTo>
                    <a:pt x="272" y="35"/>
                  </a:moveTo>
                  <a:cubicBezTo>
                    <a:pt x="274" y="53"/>
                    <a:pt x="274" y="75"/>
                    <a:pt x="274" y="96"/>
                  </a:cubicBezTo>
                  <a:cubicBezTo>
                    <a:pt x="262" y="179"/>
                    <a:pt x="179" y="239"/>
                    <a:pt x="96" y="239"/>
                  </a:cubicBezTo>
                  <a:lnTo>
                    <a:pt x="0" y="227"/>
                  </a:lnTo>
                  <a:lnTo>
                    <a:pt x="143" y="536"/>
                  </a:lnTo>
                  <a:lnTo>
                    <a:pt x="1465" y="3644"/>
                  </a:lnTo>
                  <a:lnTo>
                    <a:pt x="1786" y="3620"/>
                  </a:lnTo>
                  <a:lnTo>
                    <a:pt x="272" y="3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Google Shape;3143;p32"/>
            <p:cNvSpPr/>
            <p:nvPr/>
          </p:nvSpPr>
          <p:spPr>
            <a:xfrm>
              <a:off x="6221300" y="199650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" y="1"/>
                  </a:moveTo>
                  <a:cubicBezTo>
                    <a:pt x="1" y="13"/>
                    <a:pt x="1" y="13"/>
                    <a:pt x="24" y="25"/>
                  </a:cubicBezTo>
                  <a:cubicBezTo>
                    <a:pt x="24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Google Shape;3144;p32"/>
            <p:cNvSpPr/>
            <p:nvPr/>
          </p:nvSpPr>
          <p:spPr>
            <a:xfrm>
              <a:off x="6220700" y="199590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3" y="1"/>
                    <a:pt x="1" y="1"/>
                  </a:cubicBezTo>
                  <a:cubicBezTo>
                    <a:pt x="13" y="2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Google Shape;3145;p32"/>
            <p:cNvSpPr/>
            <p:nvPr/>
          </p:nvSpPr>
          <p:spPr>
            <a:xfrm>
              <a:off x="6218925" y="199532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12" y="0"/>
                    <a:pt x="12" y="0"/>
                    <a:pt x="24" y="0"/>
                  </a:cubicBezTo>
                  <a:lnTo>
                    <a:pt x="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Google Shape;3146;p32"/>
            <p:cNvSpPr/>
            <p:nvPr/>
          </p:nvSpPr>
          <p:spPr>
            <a:xfrm>
              <a:off x="6231425" y="1302075"/>
              <a:ext cx="94675" cy="169400"/>
            </a:xfrm>
            <a:custGeom>
              <a:avLst/>
              <a:gdLst/>
              <a:ahLst/>
              <a:cxnLst/>
              <a:rect l="l" t="t" r="r" b="b"/>
              <a:pathLst>
                <a:path w="3787" h="6776" extrusionOk="0">
                  <a:moveTo>
                    <a:pt x="3429" y="1"/>
                  </a:moveTo>
                  <a:lnTo>
                    <a:pt x="0" y="6680"/>
                  </a:lnTo>
                  <a:cubicBezTo>
                    <a:pt x="36" y="6668"/>
                    <a:pt x="48" y="6668"/>
                    <a:pt x="72" y="6668"/>
                  </a:cubicBezTo>
                  <a:cubicBezTo>
                    <a:pt x="179" y="6668"/>
                    <a:pt x="250" y="6704"/>
                    <a:pt x="310" y="6775"/>
                  </a:cubicBezTo>
                  <a:lnTo>
                    <a:pt x="37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Google Shape;3147;p32"/>
            <p:cNvSpPr/>
            <p:nvPr/>
          </p:nvSpPr>
          <p:spPr>
            <a:xfrm>
              <a:off x="6115625" y="1301775"/>
              <a:ext cx="69975" cy="103900"/>
            </a:xfrm>
            <a:custGeom>
              <a:avLst/>
              <a:gdLst/>
              <a:ahLst/>
              <a:cxnLst/>
              <a:rect l="l" t="t" r="r" b="b"/>
              <a:pathLst>
                <a:path w="2799" h="4156" extrusionOk="0">
                  <a:moveTo>
                    <a:pt x="2430" y="1"/>
                  </a:moveTo>
                  <a:lnTo>
                    <a:pt x="37" y="4037"/>
                  </a:lnTo>
                  <a:cubicBezTo>
                    <a:pt x="25" y="4061"/>
                    <a:pt x="1" y="4108"/>
                    <a:pt x="25" y="4156"/>
                  </a:cubicBezTo>
                  <a:cubicBezTo>
                    <a:pt x="84" y="4132"/>
                    <a:pt x="156" y="4120"/>
                    <a:pt x="215" y="4120"/>
                  </a:cubicBezTo>
                  <a:lnTo>
                    <a:pt x="346" y="4120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Google Shape;3148;p32"/>
            <p:cNvSpPr/>
            <p:nvPr/>
          </p:nvSpPr>
          <p:spPr>
            <a:xfrm>
              <a:off x="5970675" y="1427100"/>
              <a:ext cx="136650" cy="81875"/>
            </a:xfrm>
            <a:custGeom>
              <a:avLst/>
              <a:gdLst/>
              <a:ahLst/>
              <a:cxnLst/>
              <a:rect l="l" t="t" r="r" b="b"/>
              <a:pathLst>
                <a:path w="5466" h="3275" extrusionOk="0">
                  <a:moveTo>
                    <a:pt x="5323" y="0"/>
                  </a:moveTo>
                  <a:lnTo>
                    <a:pt x="0" y="2917"/>
                  </a:lnTo>
                  <a:lnTo>
                    <a:pt x="0" y="3274"/>
                  </a:lnTo>
                  <a:lnTo>
                    <a:pt x="5465" y="286"/>
                  </a:lnTo>
                  <a:cubicBezTo>
                    <a:pt x="5406" y="191"/>
                    <a:pt x="5358" y="107"/>
                    <a:pt x="532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Google Shape;3149;p32"/>
            <p:cNvSpPr/>
            <p:nvPr/>
          </p:nvSpPr>
          <p:spPr>
            <a:xfrm>
              <a:off x="6136175" y="1427100"/>
              <a:ext cx="92600" cy="51500"/>
            </a:xfrm>
            <a:custGeom>
              <a:avLst/>
              <a:gdLst/>
              <a:ahLst/>
              <a:cxnLst/>
              <a:rect l="l" t="t" r="r" b="b"/>
              <a:pathLst>
                <a:path w="3704" h="2060" extrusionOk="0">
                  <a:moveTo>
                    <a:pt x="131" y="0"/>
                  </a:moveTo>
                  <a:cubicBezTo>
                    <a:pt x="108" y="107"/>
                    <a:pt x="60" y="214"/>
                    <a:pt x="0" y="286"/>
                  </a:cubicBezTo>
                  <a:lnTo>
                    <a:pt x="3632" y="2060"/>
                  </a:lnTo>
                  <a:cubicBezTo>
                    <a:pt x="3620" y="2024"/>
                    <a:pt x="3620" y="2000"/>
                    <a:pt x="3620" y="1965"/>
                  </a:cubicBezTo>
                  <a:cubicBezTo>
                    <a:pt x="3608" y="1881"/>
                    <a:pt x="3644" y="1798"/>
                    <a:pt x="3703" y="1738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Google Shape;3150;p32"/>
            <p:cNvSpPr/>
            <p:nvPr/>
          </p:nvSpPr>
          <p:spPr>
            <a:xfrm>
              <a:off x="6237075" y="1476500"/>
              <a:ext cx="274475" cy="138425"/>
            </a:xfrm>
            <a:custGeom>
              <a:avLst/>
              <a:gdLst/>
              <a:ahLst/>
              <a:cxnLst/>
              <a:rect l="l" t="t" r="r" b="b"/>
              <a:pathLst>
                <a:path w="10979" h="5537" extrusionOk="0">
                  <a:moveTo>
                    <a:pt x="167" y="1"/>
                  </a:moveTo>
                  <a:cubicBezTo>
                    <a:pt x="143" y="108"/>
                    <a:pt x="84" y="203"/>
                    <a:pt x="1" y="239"/>
                  </a:cubicBezTo>
                  <a:cubicBezTo>
                    <a:pt x="12" y="263"/>
                    <a:pt x="12" y="274"/>
                    <a:pt x="12" y="286"/>
                  </a:cubicBezTo>
                  <a:lnTo>
                    <a:pt x="10847" y="5537"/>
                  </a:lnTo>
                  <a:cubicBezTo>
                    <a:pt x="10859" y="5442"/>
                    <a:pt x="10907" y="5335"/>
                    <a:pt x="10978" y="526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Google Shape;3151;p32"/>
            <p:cNvSpPr/>
            <p:nvPr/>
          </p:nvSpPr>
          <p:spPr>
            <a:xfrm>
              <a:off x="6132900" y="1482450"/>
              <a:ext cx="104800" cy="217325"/>
            </a:xfrm>
            <a:custGeom>
              <a:avLst/>
              <a:gdLst/>
              <a:ahLst/>
              <a:cxnLst/>
              <a:rect l="l" t="t" r="r" b="b"/>
              <a:pathLst>
                <a:path w="4192" h="8693" extrusionOk="0">
                  <a:moveTo>
                    <a:pt x="3918" y="1"/>
                  </a:moveTo>
                  <a:lnTo>
                    <a:pt x="3918" y="25"/>
                  </a:lnTo>
                  <a:lnTo>
                    <a:pt x="0" y="8549"/>
                  </a:lnTo>
                  <a:cubicBezTo>
                    <a:pt x="108" y="8573"/>
                    <a:pt x="191" y="8621"/>
                    <a:pt x="286" y="8692"/>
                  </a:cubicBezTo>
                  <a:lnTo>
                    <a:pt x="4179" y="144"/>
                  </a:lnTo>
                  <a:cubicBezTo>
                    <a:pt x="4191" y="108"/>
                    <a:pt x="4191" y="84"/>
                    <a:pt x="4191" y="48"/>
                  </a:cubicBezTo>
                  <a:cubicBezTo>
                    <a:pt x="4191" y="36"/>
                    <a:pt x="4191" y="25"/>
                    <a:pt x="4179" y="1"/>
                  </a:cubicBezTo>
                  <a:cubicBezTo>
                    <a:pt x="4132" y="25"/>
                    <a:pt x="4108" y="36"/>
                    <a:pt x="4060" y="36"/>
                  </a:cubicBezTo>
                  <a:cubicBezTo>
                    <a:pt x="4001" y="36"/>
                    <a:pt x="3953" y="25"/>
                    <a:pt x="39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Google Shape;3152;p32"/>
            <p:cNvSpPr/>
            <p:nvPr/>
          </p:nvSpPr>
          <p:spPr>
            <a:xfrm>
              <a:off x="6007575" y="1728325"/>
              <a:ext cx="116725" cy="237850"/>
            </a:xfrm>
            <a:custGeom>
              <a:avLst/>
              <a:gdLst/>
              <a:ahLst/>
              <a:cxnLst/>
              <a:rect l="l" t="t" r="r" b="b"/>
              <a:pathLst>
                <a:path w="4669" h="9514" extrusionOk="0">
                  <a:moveTo>
                    <a:pt x="4370" y="0"/>
                  </a:moveTo>
                  <a:lnTo>
                    <a:pt x="1" y="9406"/>
                  </a:lnTo>
                  <a:cubicBezTo>
                    <a:pt x="96" y="9418"/>
                    <a:pt x="191" y="9442"/>
                    <a:pt x="251" y="9513"/>
                  </a:cubicBezTo>
                  <a:cubicBezTo>
                    <a:pt x="263" y="9513"/>
                    <a:pt x="299" y="9501"/>
                    <a:pt x="310" y="9501"/>
                  </a:cubicBezTo>
                  <a:lnTo>
                    <a:pt x="4668" y="119"/>
                  </a:lnTo>
                  <a:cubicBezTo>
                    <a:pt x="4561" y="107"/>
                    <a:pt x="4466" y="60"/>
                    <a:pt x="4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Google Shape;3153;p32"/>
            <p:cNvSpPr/>
            <p:nvPr/>
          </p:nvSpPr>
          <p:spPr>
            <a:xfrm>
              <a:off x="6143900" y="1616400"/>
              <a:ext cx="367050" cy="96175"/>
            </a:xfrm>
            <a:custGeom>
              <a:avLst/>
              <a:gdLst/>
              <a:ahLst/>
              <a:cxnLst/>
              <a:rect l="l" t="t" r="r" b="b"/>
              <a:pathLst>
                <a:path w="14682" h="3847" extrusionOk="0">
                  <a:moveTo>
                    <a:pt x="14574" y="0"/>
                  </a:moveTo>
                  <a:lnTo>
                    <a:pt x="1" y="3549"/>
                  </a:lnTo>
                  <a:cubicBezTo>
                    <a:pt x="49" y="3632"/>
                    <a:pt x="84" y="3739"/>
                    <a:pt x="96" y="3846"/>
                  </a:cubicBezTo>
                  <a:lnTo>
                    <a:pt x="14681" y="298"/>
                  </a:lnTo>
                  <a:cubicBezTo>
                    <a:pt x="14610" y="227"/>
                    <a:pt x="14574" y="120"/>
                    <a:pt x="1457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Google Shape;3154;p32"/>
            <p:cNvSpPr/>
            <p:nvPr/>
          </p:nvSpPr>
          <p:spPr>
            <a:xfrm>
              <a:off x="5970375" y="1714025"/>
              <a:ext cx="140525" cy="44075"/>
            </a:xfrm>
            <a:custGeom>
              <a:avLst/>
              <a:gdLst/>
              <a:ahLst/>
              <a:cxnLst/>
              <a:rect l="l" t="t" r="r" b="b"/>
              <a:pathLst>
                <a:path w="5621" h="1763" extrusionOk="0">
                  <a:moveTo>
                    <a:pt x="5561" y="1"/>
                  </a:moveTo>
                  <a:lnTo>
                    <a:pt x="1" y="1441"/>
                  </a:lnTo>
                  <a:lnTo>
                    <a:pt x="1" y="1763"/>
                  </a:lnTo>
                  <a:lnTo>
                    <a:pt x="5620" y="298"/>
                  </a:lnTo>
                  <a:cubicBezTo>
                    <a:pt x="5597" y="203"/>
                    <a:pt x="5561" y="120"/>
                    <a:pt x="556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p32"/>
            <p:cNvSpPr/>
            <p:nvPr/>
          </p:nvSpPr>
          <p:spPr>
            <a:xfrm>
              <a:off x="5970675" y="1973575"/>
              <a:ext cx="37525" cy="103625"/>
            </a:xfrm>
            <a:custGeom>
              <a:avLst/>
              <a:gdLst/>
              <a:ahLst/>
              <a:cxnLst/>
              <a:rect l="l" t="t" r="r" b="b"/>
              <a:pathLst>
                <a:path w="1501" h="4145" extrusionOk="0">
                  <a:moveTo>
                    <a:pt x="1239" y="1"/>
                  </a:moveTo>
                  <a:lnTo>
                    <a:pt x="0" y="3251"/>
                  </a:lnTo>
                  <a:lnTo>
                    <a:pt x="0" y="4144"/>
                  </a:lnTo>
                  <a:lnTo>
                    <a:pt x="1501" y="180"/>
                  </a:lnTo>
                  <a:cubicBezTo>
                    <a:pt x="1382" y="180"/>
                    <a:pt x="1274" y="108"/>
                    <a:pt x="1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Google Shape;3156;p32"/>
            <p:cNvSpPr/>
            <p:nvPr/>
          </p:nvSpPr>
          <p:spPr>
            <a:xfrm>
              <a:off x="5970675" y="1952450"/>
              <a:ext cx="34250" cy="18775"/>
            </a:xfrm>
            <a:custGeom>
              <a:avLst/>
              <a:gdLst/>
              <a:ahLst/>
              <a:cxnLst/>
              <a:rect l="l" t="t" r="r" b="b"/>
              <a:pathLst>
                <a:path w="1370" h="751" extrusionOk="0">
                  <a:moveTo>
                    <a:pt x="0" y="1"/>
                  </a:moveTo>
                  <a:lnTo>
                    <a:pt x="0" y="322"/>
                  </a:lnTo>
                  <a:lnTo>
                    <a:pt x="1215" y="751"/>
                  </a:lnTo>
                  <a:cubicBezTo>
                    <a:pt x="1203" y="620"/>
                    <a:pt x="1263" y="525"/>
                    <a:pt x="1370" y="4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Google Shape;3157;p32"/>
            <p:cNvSpPr/>
            <p:nvPr/>
          </p:nvSpPr>
          <p:spPr>
            <a:xfrm>
              <a:off x="6014125" y="1966450"/>
              <a:ext cx="208100" cy="36925"/>
            </a:xfrm>
            <a:custGeom>
              <a:avLst/>
              <a:gdLst/>
              <a:ahLst/>
              <a:cxnLst/>
              <a:rect l="l" t="t" r="r" b="b"/>
              <a:pathLst>
                <a:path w="8324" h="1477" extrusionOk="0">
                  <a:moveTo>
                    <a:pt x="60" y="0"/>
                  </a:moveTo>
                  <a:cubicBezTo>
                    <a:pt x="37" y="0"/>
                    <a:pt x="13" y="0"/>
                    <a:pt x="1" y="24"/>
                  </a:cubicBezTo>
                  <a:cubicBezTo>
                    <a:pt x="48" y="60"/>
                    <a:pt x="60" y="119"/>
                    <a:pt x="72" y="203"/>
                  </a:cubicBezTo>
                  <a:cubicBezTo>
                    <a:pt x="72" y="238"/>
                    <a:pt x="60" y="286"/>
                    <a:pt x="48" y="334"/>
                  </a:cubicBezTo>
                  <a:lnTo>
                    <a:pt x="7978" y="1465"/>
                  </a:lnTo>
                  <a:lnTo>
                    <a:pt x="8073" y="1477"/>
                  </a:lnTo>
                  <a:lnTo>
                    <a:pt x="8145" y="1465"/>
                  </a:lnTo>
                  <a:cubicBezTo>
                    <a:pt x="8152" y="1466"/>
                    <a:pt x="8159" y="1466"/>
                    <a:pt x="8166" y="1466"/>
                  </a:cubicBezTo>
                  <a:cubicBezTo>
                    <a:pt x="8240" y="1466"/>
                    <a:pt x="8301" y="1410"/>
                    <a:pt x="8323" y="1334"/>
                  </a:cubicBezTo>
                  <a:cubicBezTo>
                    <a:pt x="8323" y="1298"/>
                    <a:pt x="8323" y="1262"/>
                    <a:pt x="8311" y="1238"/>
                  </a:cubicBezTo>
                  <a:cubicBezTo>
                    <a:pt x="8311" y="1227"/>
                    <a:pt x="8288" y="1227"/>
                    <a:pt x="8288" y="1215"/>
                  </a:cubicBezTo>
                  <a:lnTo>
                    <a:pt x="8276" y="1203"/>
                  </a:lnTo>
                  <a:lnTo>
                    <a:pt x="8264" y="1203"/>
                  </a:lnTo>
                  <a:lnTo>
                    <a:pt x="8252" y="1179"/>
                  </a:lnTo>
                  <a:lnTo>
                    <a:pt x="8228" y="1179"/>
                  </a:lnTo>
                  <a:cubicBezTo>
                    <a:pt x="8216" y="1179"/>
                    <a:pt x="8216" y="1179"/>
                    <a:pt x="8204" y="1167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Google Shape;3158;p32"/>
            <p:cNvSpPr/>
            <p:nvPr/>
          </p:nvSpPr>
          <p:spPr>
            <a:xfrm>
              <a:off x="5982875" y="2070275"/>
              <a:ext cx="442350" cy="54550"/>
            </a:xfrm>
            <a:custGeom>
              <a:avLst/>
              <a:gdLst/>
              <a:ahLst/>
              <a:cxnLst/>
              <a:rect l="l" t="t" r="r" b="b"/>
              <a:pathLst>
                <a:path w="17694" h="2182" extrusionOk="0">
                  <a:moveTo>
                    <a:pt x="17669" y="0"/>
                  </a:moveTo>
                  <a:cubicBezTo>
                    <a:pt x="17651" y="0"/>
                    <a:pt x="17634" y="4"/>
                    <a:pt x="17617" y="11"/>
                  </a:cubicBezTo>
                  <a:lnTo>
                    <a:pt x="17617" y="11"/>
                  </a:lnTo>
                  <a:lnTo>
                    <a:pt x="17693" y="2"/>
                  </a:lnTo>
                  <a:cubicBezTo>
                    <a:pt x="17685" y="1"/>
                    <a:pt x="17677" y="0"/>
                    <a:pt x="17669" y="0"/>
                  </a:cubicBezTo>
                  <a:close/>
                  <a:moveTo>
                    <a:pt x="17617" y="11"/>
                  </a:moveTo>
                  <a:lnTo>
                    <a:pt x="11085" y="705"/>
                  </a:lnTo>
                  <a:lnTo>
                    <a:pt x="10764" y="741"/>
                  </a:lnTo>
                  <a:lnTo>
                    <a:pt x="8406" y="991"/>
                  </a:lnTo>
                  <a:lnTo>
                    <a:pt x="8073" y="1015"/>
                  </a:lnTo>
                  <a:lnTo>
                    <a:pt x="1" y="1884"/>
                  </a:lnTo>
                  <a:cubicBezTo>
                    <a:pt x="13" y="1955"/>
                    <a:pt x="36" y="2062"/>
                    <a:pt x="48" y="2181"/>
                  </a:cubicBezTo>
                  <a:lnTo>
                    <a:pt x="7966" y="1336"/>
                  </a:lnTo>
                  <a:lnTo>
                    <a:pt x="8311" y="1300"/>
                  </a:lnTo>
                  <a:lnTo>
                    <a:pt x="10895" y="1038"/>
                  </a:lnTo>
                  <a:lnTo>
                    <a:pt x="11228" y="1003"/>
                  </a:lnTo>
                  <a:lnTo>
                    <a:pt x="17336" y="348"/>
                  </a:lnTo>
                  <a:lnTo>
                    <a:pt x="17550" y="62"/>
                  </a:lnTo>
                  <a:cubicBezTo>
                    <a:pt x="17564" y="42"/>
                    <a:pt x="17588" y="22"/>
                    <a:pt x="17617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Google Shape;3159;p32"/>
            <p:cNvSpPr/>
            <p:nvPr/>
          </p:nvSpPr>
          <p:spPr>
            <a:xfrm>
              <a:off x="5975150" y="2142950"/>
              <a:ext cx="153600" cy="118500"/>
            </a:xfrm>
            <a:custGeom>
              <a:avLst/>
              <a:gdLst/>
              <a:ahLst/>
              <a:cxnLst/>
              <a:rect l="l" t="t" r="r" b="b"/>
              <a:pathLst>
                <a:path w="6144" h="4740" extrusionOk="0">
                  <a:moveTo>
                    <a:pt x="179" y="1"/>
                  </a:moveTo>
                  <a:cubicBezTo>
                    <a:pt x="131" y="96"/>
                    <a:pt x="60" y="179"/>
                    <a:pt x="0" y="251"/>
                  </a:cubicBezTo>
                  <a:lnTo>
                    <a:pt x="5965" y="4739"/>
                  </a:lnTo>
                  <a:cubicBezTo>
                    <a:pt x="6001" y="4644"/>
                    <a:pt x="6060" y="4561"/>
                    <a:pt x="6144" y="4477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Google Shape;3160;p32"/>
            <p:cNvSpPr/>
            <p:nvPr/>
          </p:nvSpPr>
          <p:spPr>
            <a:xfrm>
              <a:off x="6230825" y="2337325"/>
              <a:ext cx="183375" cy="136050"/>
            </a:xfrm>
            <a:custGeom>
              <a:avLst/>
              <a:gdLst/>
              <a:ahLst/>
              <a:cxnLst/>
              <a:rect l="l" t="t" r="r" b="b"/>
              <a:pathLst>
                <a:path w="7335" h="5442" extrusionOk="0">
                  <a:moveTo>
                    <a:pt x="96" y="0"/>
                  </a:moveTo>
                  <a:lnTo>
                    <a:pt x="1" y="131"/>
                  </a:lnTo>
                  <a:lnTo>
                    <a:pt x="7156" y="5442"/>
                  </a:lnTo>
                  <a:cubicBezTo>
                    <a:pt x="7168" y="5334"/>
                    <a:pt x="7240" y="5251"/>
                    <a:pt x="7335" y="5191"/>
                  </a:cubicBezTo>
                  <a:lnTo>
                    <a:pt x="7275" y="5144"/>
                  </a:lnTo>
                  <a:lnTo>
                    <a:pt x="596" y="179"/>
                  </a:lnTo>
                  <a:cubicBezTo>
                    <a:pt x="548" y="215"/>
                    <a:pt x="477" y="250"/>
                    <a:pt x="393" y="262"/>
                  </a:cubicBezTo>
                  <a:cubicBezTo>
                    <a:pt x="239" y="262"/>
                    <a:pt x="120" y="155"/>
                    <a:pt x="9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Google Shape;3161;p32"/>
            <p:cNvSpPr/>
            <p:nvPr/>
          </p:nvSpPr>
          <p:spPr>
            <a:xfrm>
              <a:off x="6143325" y="2269750"/>
              <a:ext cx="85750" cy="66400"/>
            </a:xfrm>
            <a:custGeom>
              <a:avLst/>
              <a:gdLst/>
              <a:ahLst/>
              <a:cxnLst/>
              <a:rect l="l" t="t" r="r" b="b"/>
              <a:pathLst>
                <a:path w="3430" h="2656" extrusionOk="0">
                  <a:moveTo>
                    <a:pt x="203" y="1"/>
                  </a:moveTo>
                  <a:cubicBezTo>
                    <a:pt x="143" y="96"/>
                    <a:pt x="83" y="179"/>
                    <a:pt x="0" y="239"/>
                  </a:cubicBezTo>
                  <a:lnTo>
                    <a:pt x="3239" y="2656"/>
                  </a:lnTo>
                  <a:lnTo>
                    <a:pt x="342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p32"/>
            <p:cNvSpPr/>
            <p:nvPr/>
          </p:nvSpPr>
          <p:spPr>
            <a:xfrm>
              <a:off x="6078425" y="2276900"/>
              <a:ext cx="62225" cy="254225"/>
            </a:xfrm>
            <a:custGeom>
              <a:avLst/>
              <a:gdLst/>
              <a:ahLst/>
              <a:cxnLst/>
              <a:rect l="l" t="t" r="r" b="b"/>
              <a:pathLst>
                <a:path w="2489" h="10169" extrusionOk="0">
                  <a:moveTo>
                    <a:pt x="2489" y="0"/>
                  </a:moveTo>
                  <a:cubicBezTo>
                    <a:pt x="2441" y="12"/>
                    <a:pt x="2382" y="36"/>
                    <a:pt x="2322" y="36"/>
                  </a:cubicBezTo>
                  <a:cubicBezTo>
                    <a:pt x="2287" y="36"/>
                    <a:pt x="2227" y="36"/>
                    <a:pt x="2179" y="12"/>
                  </a:cubicBezTo>
                  <a:lnTo>
                    <a:pt x="1" y="10168"/>
                  </a:lnTo>
                  <a:lnTo>
                    <a:pt x="1" y="10168"/>
                  </a:lnTo>
                  <a:lnTo>
                    <a:pt x="453" y="9561"/>
                  </a:lnTo>
                  <a:lnTo>
                    <a:pt x="2489" y="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Google Shape;3163;p32"/>
            <p:cNvSpPr/>
            <p:nvPr/>
          </p:nvSpPr>
          <p:spPr>
            <a:xfrm>
              <a:off x="6173375" y="2632600"/>
              <a:ext cx="89325" cy="90200"/>
            </a:xfrm>
            <a:custGeom>
              <a:avLst/>
              <a:gdLst/>
              <a:ahLst/>
              <a:cxnLst/>
              <a:rect l="l" t="t" r="r" b="b"/>
              <a:pathLst>
                <a:path w="3573" h="3608" extrusionOk="0">
                  <a:moveTo>
                    <a:pt x="286" y="0"/>
                  </a:moveTo>
                  <a:lnTo>
                    <a:pt x="1" y="167"/>
                  </a:lnTo>
                  <a:lnTo>
                    <a:pt x="3215" y="3608"/>
                  </a:lnTo>
                  <a:cubicBezTo>
                    <a:pt x="3275" y="3525"/>
                    <a:pt x="3346" y="3501"/>
                    <a:pt x="3442" y="3489"/>
                  </a:cubicBezTo>
                  <a:cubicBezTo>
                    <a:pt x="3489" y="3489"/>
                    <a:pt x="3525" y="3501"/>
                    <a:pt x="3573" y="3513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Google Shape;3164;p32"/>
            <p:cNvSpPr/>
            <p:nvPr/>
          </p:nvSpPr>
          <p:spPr>
            <a:xfrm>
              <a:off x="6264450" y="2726650"/>
              <a:ext cx="124750" cy="133975"/>
            </a:xfrm>
            <a:custGeom>
              <a:avLst/>
              <a:gdLst/>
              <a:ahLst/>
              <a:cxnLst/>
              <a:rect l="l" t="t" r="r" b="b"/>
              <a:pathLst>
                <a:path w="4990" h="5359" extrusionOk="0">
                  <a:moveTo>
                    <a:pt x="168" y="1"/>
                  </a:moveTo>
                  <a:lnTo>
                    <a:pt x="96" y="120"/>
                  </a:lnTo>
                  <a:cubicBezTo>
                    <a:pt x="84" y="167"/>
                    <a:pt x="60" y="203"/>
                    <a:pt x="37" y="227"/>
                  </a:cubicBezTo>
                  <a:lnTo>
                    <a:pt x="1" y="275"/>
                  </a:lnTo>
                  <a:lnTo>
                    <a:pt x="4775" y="5359"/>
                  </a:lnTo>
                  <a:cubicBezTo>
                    <a:pt x="4811" y="5287"/>
                    <a:pt x="4906" y="5216"/>
                    <a:pt x="4990" y="5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Google Shape;3165;p32"/>
            <p:cNvSpPr/>
            <p:nvPr/>
          </p:nvSpPr>
          <p:spPr>
            <a:xfrm>
              <a:off x="6082000" y="2532575"/>
              <a:ext cx="92900" cy="98250"/>
            </a:xfrm>
            <a:custGeom>
              <a:avLst/>
              <a:gdLst/>
              <a:ahLst/>
              <a:cxnLst/>
              <a:rect l="l" t="t" r="r" b="b"/>
              <a:pathLst>
                <a:path w="3716" h="3930" extrusionOk="0">
                  <a:moveTo>
                    <a:pt x="191" y="1"/>
                  </a:moveTo>
                  <a:lnTo>
                    <a:pt x="0" y="263"/>
                  </a:lnTo>
                  <a:lnTo>
                    <a:pt x="3429" y="3930"/>
                  </a:lnTo>
                  <a:lnTo>
                    <a:pt x="3715" y="3763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Google Shape;3166;p32"/>
            <p:cNvSpPr/>
            <p:nvPr/>
          </p:nvSpPr>
          <p:spPr>
            <a:xfrm>
              <a:off x="5970975" y="2070325"/>
              <a:ext cx="455725" cy="618550"/>
            </a:xfrm>
            <a:custGeom>
              <a:avLst/>
              <a:gdLst/>
              <a:ahLst/>
              <a:cxnLst/>
              <a:rect l="l" t="t" r="r" b="b"/>
              <a:pathLst>
                <a:path w="18229" h="24742" extrusionOk="0">
                  <a:moveTo>
                    <a:pt x="18193" y="0"/>
                  </a:moveTo>
                  <a:cubicBezTo>
                    <a:pt x="18134" y="0"/>
                    <a:pt x="18074" y="12"/>
                    <a:pt x="18038" y="60"/>
                  </a:cubicBezTo>
                  <a:lnTo>
                    <a:pt x="17836" y="346"/>
                  </a:lnTo>
                  <a:lnTo>
                    <a:pt x="13752" y="5787"/>
                  </a:lnTo>
                  <a:lnTo>
                    <a:pt x="13526" y="6085"/>
                  </a:lnTo>
                  <a:lnTo>
                    <a:pt x="10323" y="10371"/>
                  </a:lnTo>
                  <a:lnTo>
                    <a:pt x="10133" y="10633"/>
                  </a:lnTo>
                  <a:lnTo>
                    <a:pt x="4763" y="17836"/>
                  </a:lnTo>
                  <a:lnTo>
                    <a:pt x="4322" y="18443"/>
                  </a:lnTo>
                  <a:lnTo>
                    <a:pt x="0" y="24218"/>
                  </a:lnTo>
                  <a:lnTo>
                    <a:pt x="0" y="24742"/>
                  </a:lnTo>
                  <a:lnTo>
                    <a:pt x="4465" y="18765"/>
                  </a:lnTo>
                  <a:lnTo>
                    <a:pt x="4656" y="18515"/>
                  </a:lnTo>
                  <a:lnTo>
                    <a:pt x="10371" y="10811"/>
                  </a:lnTo>
                  <a:lnTo>
                    <a:pt x="10478" y="10680"/>
                  </a:lnTo>
                  <a:lnTo>
                    <a:pt x="10478" y="10657"/>
                  </a:lnTo>
                  <a:cubicBezTo>
                    <a:pt x="10466" y="10514"/>
                    <a:pt x="10573" y="10395"/>
                    <a:pt x="10716" y="10359"/>
                  </a:cubicBezTo>
                  <a:lnTo>
                    <a:pt x="12966" y="7359"/>
                  </a:lnTo>
                  <a:cubicBezTo>
                    <a:pt x="12954" y="7323"/>
                    <a:pt x="12954" y="7299"/>
                    <a:pt x="12954" y="7263"/>
                  </a:cubicBezTo>
                  <a:cubicBezTo>
                    <a:pt x="12931" y="7109"/>
                    <a:pt x="13073" y="6966"/>
                    <a:pt x="13228" y="6966"/>
                  </a:cubicBezTo>
                  <a:lnTo>
                    <a:pt x="13264" y="6966"/>
                  </a:lnTo>
                  <a:lnTo>
                    <a:pt x="13669" y="6430"/>
                  </a:lnTo>
                  <a:lnTo>
                    <a:pt x="13883" y="6132"/>
                  </a:lnTo>
                  <a:lnTo>
                    <a:pt x="18229" y="310"/>
                  </a:lnTo>
                  <a:cubicBezTo>
                    <a:pt x="18193" y="239"/>
                    <a:pt x="18169" y="167"/>
                    <a:pt x="18169" y="96"/>
                  </a:cubicBezTo>
                  <a:cubicBezTo>
                    <a:pt x="18169" y="60"/>
                    <a:pt x="18169" y="36"/>
                    <a:pt x="1819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Google Shape;3167;p32"/>
            <p:cNvSpPr/>
            <p:nvPr/>
          </p:nvSpPr>
          <p:spPr>
            <a:xfrm>
              <a:off x="6432625" y="2473600"/>
              <a:ext cx="5700" cy="9000"/>
            </a:xfrm>
            <a:custGeom>
              <a:avLst/>
              <a:gdLst/>
              <a:ahLst/>
              <a:cxnLst/>
              <a:rect l="l" t="t" r="r" b="b"/>
              <a:pathLst>
                <a:path w="228" h="360" extrusionOk="0">
                  <a:moveTo>
                    <a:pt x="52" y="0"/>
                  </a:moveTo>
                  <a:cubicBezTo>
                    <a:pt x="43" y="0"/>
                    <a:pt x="34" y="1"/>
                    <a:pt x="25" y="2"/>
                  </a:cubicBezTo>
                  <a:cubicBezTo>
                    <a:pt x="37" y="50"/>
                    <a:pt x="49" y="98"/>
                    <a:pt x="49" y="157"/>
                  </a:cubicBezTo>
                  <a:cubicBezTo>
                    <a:pt x="49" y="217"/>
                    <a:pt x="37" y="288"/>
                    <a:pt x="1" y="360"/>
                  </a:cubicBezTo>
                  <a:lnTo>
                    <a:pt x="120" y="288"/>
                  </a:lnTo>
                  <a:cubicBezTo>
                    <a:pt x="203" y="241"/>
                    <a:pt x="227" y="157"/>
                    <a:pt x="180" y="86"/>
                  </a:cubicBezTo>
                  <a:cubicBezTo>
                    <a:pt x="159" y="34"/>
                    <a:pt x="111" y="0"/>
                    <a:pt x="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Google Shape;3168;p32"/>
            <p:cNvSpPr/>
            <p:nvPr/>
          </p:nvSpPr>
          <p:spPr>
            <a:xfrm>
              <a:off x="5970675" y="2486150"/>
              <a:ext cx="441150" cy="271775"/>
            </a:xfrm>
            <a:custGeom>
              <a:avLst/>
              <a:gdLst/>
              <a:ahLst/>
              <a:cxnLst/>
              <a:rect l="l" t="t" r="r" b="b"/>
              <a:pathLst>
                <a:path w="17646" h="10871" extrusionOk="0">
                  <a:moveTo>
                    <a:pt x="17646" y="0"/>
                  </a:moveTo>
                  <a:lnTo>
                    <a:pt x="8180" y="5632"/>
                  </a:lnTo>
                  <a:lnTo>
                    <a:pt x="7906" y="5799"/>
                  </a:lnTo>
                  <a:lnTo>
                    <a:pt x="0" y="10502"/>
                  </a:lnTo>
                  <a:lnTo>
                    <a:pt x="0" y="10871"/>
                  </a:lnTo>
                  <a:lnTo>
                    <a:pt x="8121" y="6037"/>
                  </a:lnTo>
                  <a:lnTo>
                    <a:pt x="8406" y="5870"/>
                  </a:lnTo>
                  <a:lnTo>
                    <a:pt x="17288" y="572"/>
                  </a:lnTo>
                  <a:lnTo>
                    <a:pt x="17646" y="12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Google Shape;3169;p32"/>
            <p:cNvSpPr/>
            <p:nvPr/>
          </p:nvSpPr>
          <p:spPr>
            <a:xfrm>
              <a:off x="5970675" y="2940975"/>
              <a:ext cx="97050" cy="144075"/>
            </a:xfrm>
            <a:custGeom>
              <a:avLst/>
              <a:gdLst/>
              <a:ahLst/>
              <a:cxnLst/>
              <a:rect l="l" t="t" r="r" b="b"/>
              <a:pathLst>
                <a:path w="3882" h="5763" extrusionOk="0">
                  <a:moveTo>
                    <a:pt x="0" y="0"/>
                  </a:moveTo>
                  <a:lnTo>
                    <a:pt x="0" y="560"/>
                  </a:lnTo>
                  <a:lnTo>
                    <a:pt x="3632" y="5763"/>
                  </a:lnTo>
                  <a:cubicBezTo>
                    <a:pt x="3703" y="5691"/>
                    <a:pt x="3775" y="5620"/>
                    <a:pt x="3882" y="55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Google Shape;3170;p32"/>
            <p:cNvSpPr/>
            <p:nvPr/>
          </p:nvSpPr>
          <p:spPr>
            <a:xfrm>
              <a:off x="6244225" y="2877875"/>
              <a:ext cx="142300" cy="98825"/>
            </a:xfrm>
            <a:custGeom>
              <a:avLst/>
              <a:gdLst/>
              <a:ahLst/>
              <a:cxnLst/>
              <a:rect l="l" t="t" r="r" b="b"/>
              <a:pathLst>
                <a:path w="5692" h="3953" extrusionOk="0">
                  <a:moveTo>
                    <a:pt x="5513" y="0"/>
                  </a:moveTo>
                  <a:lnTo>
                    <a:pt x="0" y="3846"/>
                  </a:lnTo>
                  <a:lnTo>
                    <a:pt x="393" y="3953"/>
                  </a:lnTo>
                  <a:lnTo>
                    <a:pt x="5668" y="274"/>
                  </a:lnTo>
                  <a:lnTo>
                    <a:pt x="5692" y="238"/>
                  </a:lnTo>
                  <a:cubicBezTo>
                    <a:pt x="5620" y="179"/>
                    <a:pt x="5561" y="83"/>
                    <a:pt x="55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Google Shape;3171;p32"/>
            <p:cNvSpPr/>
            <p:nvPr/>
          </p:nvSpPr>
          <p:spPr>
            <a:xfrm>
              <a:off x="6087350" y="2980250"/>
              <a:ext cx="158375" cy="109575"/>
            </a:xfrm>
            <a:custGeom>
              <a:avLst/>
              <a:gdLst/>
              <a:ahLst/>
              <a:cxnLst/>
              <a:rect l="l" t="t" r="r" b="b"/>
              <a:pathLst>
                <a:path w="6335" h="4383" extrusionOk="0">
                  <a:moveTo>
                    <a:pt x="5930" y="1"/>
                  </a:moveTo>
                  <a:lnTo>
                    <a:pt x="1" y="4120"/>
                  </a:lnTo>
                  <a:cubicBezTo>
                    <a:pt x="84" y="4192"/>
                    <a:pt x="144" y="4287"/>
                    <a:pt x="179" y="4382"/>
                  </a:cubicBezTo>
                  <a:lnTo>
                    <a:pt x="6335" y="96"/>
                  </a:lnTo>
                  <a:lnTo>
                    <a:pt x="593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Google Shape;3172;p32"/>
            <p:cNvSpPr/>
            <p:nvPr/>
          </p:nvSpPr>
          <p:spPr>
            <a:xfrm>
              <a:off x="6127250" y="2732300"/>
              <a:ext cx="137825" cy="205425"/>
            </a:xfrm>
            <a:custGeom>
              <a:avLst/>
              <a:gdLst/>
              <a:ahLst/>
              <a:cxnLst/>
              <a:rect l="l" t="t" r="r" b="b"/>
              <a:pathLst>
                <a:path w="5513" h="8217" extrusionOk="0">
                  <a:moveTo>
                    <a:pt x="5513" y="1"/>
                  </a:moveTo>
                  <a:cubicBezTo>
                    <a:pt x="5465" y="49"/>
                    <a:pt x="5394" y="96"/>
                    <a:pt x="5310" y="96"/>
                  </a:cubicBezTo>
                  <a:cubicBezTo>
                    <a:pt x="5239" y="96"/>
                    <a:pt x="5179" y="72"/>
                    <a:pt x="5120" y="37"/>
                  </a:cubicBezTo>
                  <a:lnTo>
                    <a:pt x="2381" y="4347"/>
                  </a:lnTo>
                  <a:cubicBezTo>
                    <a:pt x="2441" y="4394"/>
                    <a:pt x="2489" y="4466"/>
                    <a:pt x="2489" y="4561"/>
                  </a:cubicBezTo>
                  <a:cubicBezTo>
                    <a:pt x="2489" y="4716"/>
                    <a:pt x="2370" y="4859"/>
                    <a:pt x="2203" y="4859"/>
                  </a:cubicBezTo>
                  <a:cubicBezTo>
                    <a:pt x="2155" y="4859"/>
                    <a:pt x="2119" y="4835"/>
                    <a:pt x="2072" y="4823"/>
                  </a:cubicBezTo>
                  <a:lnTo>
                    <a:pt x="0" y="8061"/>
                  </a:lnTo>
                  <a:cubicBezTo>
                    <a:pt x="107" y="8085"/>
                    <a:pt x="203" y="8145"/>
                    <a:pt x="286" y="8216"/>
                  </a:cubicBezTo>
                  <a:lnTo>
                    <a:pt x="5477" y="49"/>
                  </a:lnTo>
                  <a:lnTo>
                    <a:pt x="5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p32"/>
            <p:cNvSpPr/>
            <p:nvPr/>
          </p:nvSpPr>
          <p:spPr>
            <a:xfrm>
              <a:off x="6263575" y="2486150"/>
              <a:ext cx="153900" cy="243500"/>
            </a:xfrm>
            <a:custGeom>
              <a:avLst/>
              <a:gdLst/>
              <a:ahLst/>
              <a:cxnLst/>
              <a:rect l="l" t="t" r="r" b="b"/>
              <a:pathLst>
                <a:path w="6156" h="9740" extrusionOk="0">
                  <a:moveTo>
                    <a:pt x="5953" y="0"/>
                  </a:moveTo>
                  <a:lnTo>
                    <a:pt x="5584" y="560"/>
                  </a:lnTo>
                  <a:lnTo>
                    <a:pt x="0" y="9371"/>
                  </a:lnTo>
                  <a:cubicBezTo>
                    <a:pt x="84" y="9418"/>
                    <a:pt x="155" y="9502"/>
                    <a:pt x="155" y="9621"/>
                  </a:cubicBezTo>
                  <a:cubicBezTo>
                    <a:pt x="155" y="9668"/>
                    <a:pt x="155" y="9704"/>
                    <a:pt x="143" y="9740"/>
                  </a:cubicBezTo>
                  <a:lnTo>
                    <a:pt x="215" y="9621"/>
                  </a:lnTo>
                  <a:lnTo>
                    <a:pt x="6144" y="262"/>
                  </a:lnTo>
                  <a:lnTo>
                    <a:pt x="6156" y="131"/>
                  </a:lnTo>
                  <a:cubicBezTo>
                    <a:pt x="6072" y="96"/>
                    <a:pt x="6013" y="60"/>
                    <a:pt x="595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p32"/>
            <p:cNvSpPr/>
            <p:nvPr/>
          </p:nvSpPr>
          <p:spPr>
            <a:xfrm>
              <a:off x="6396025" y="2489125"/>
              <a:ext cx="29200" cy="364050"/>
            </a:xfrm>
            <a:custGeom>
              <a:avLst/>
              <a:gdLst/>
              <a:ahLst/>
              <a:cxnLst/>
              <a:rect l="l" t="t" r="r" b="b"/>
              <a:pathLst>
                <a:path w="1168" h="14562" extrusionOk="0">
                  <a:moveTo>
                    <a:pt x="846" y="1"/>
                  </a:moveTo>
                  <a:lnTo>
                    <a:pt x="834" y="132"/>
                  </a:lnTo>
                  <a:lnTo>
                    <a:pt x="1" y="14550"/>
                  </a:lnTo>
                  <a:cubicBezTo>
                    <a:pt x="24" y="14550"/>
                    <a:pt x="36" y="14550"/>
                    <a:pt x="72" y="14538"/>
                  </a:cubicBezTo>
                  <a:cubicBezTo>
                    <a:pt x="155" y="14538"/>
                    <a:pt x="239" y="14538"/>
                    <a:pt x="310" y="14562"/>
                  </a:cubicBezTo>
                  <a:lnTo>
                    <a:pt x="1167" y="1"/>
                  </a:lnTo>
                  <a:lnTo>
                    <a:pt x="1167" y="1"/>
                  </a:lnTo>
                  <a:cubicBezTo>
                    <a:pt x="1132" y="12"/>
                    <a:pt x="1084" y="24"/>
                    <a:pt x="1024" y="24"/>
                  </a:cubicBezTo>
                  <a:cubicBezTo>
                    <a:pt x="965" y="24"/>
                    <a:pt x="905" y="24"/>
                    <a:pt x="8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Google Shape;3175;p32"/>
            <p:cNvSpPr/>
            <p:nvPr/>
          </p:nvSpPr>
          <p:spPr>
            <a:xfrm>
              <a:off x="6426100" y="2483775"/>
              <a:ext cx="571225" cy="679875"/>
            </a:xfrm>
            <a:custGeom>
              <a:avLst/>
              <a:gdLst/>
              <a:ahLst/>
              <a:cxnLst/>
              <a:rect l="l" t="t" r="r" b="b"/>
              <a:pathLst>
                <a:path w="22849" h="27195" extrusionOk="0">
                  <a:moveTo>
                    <a:pt x="226" y="0"/>
                  </a:moveTo>
                  <a:cubicBezTo>
                    <a:pt x="191" y="95"/>
                    <a:pt x="107" y="167"/>
                    <a:pt x="0" y="215"/>
                  </a:cubicBezTo>
                  <a:lnTo>
                    <a:pt x="22610" y="27194"/>
                  </a:lnTo>
                  <a:cubicBezTo>
                    <a:pt x="22670" y="27099"/>
                    <a:pt x="22753" y="27039"/>
                    <a:pt x="22848" y="26980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p32"/>
            <p:cNvSpPr/>
            <p:nvPr/>
          </p:nvSpPr>
          <p:spPr>
            <a:xfrm>
              <a:off x="6408525" y="2878750"/>
              <a:ext cx="217325" cy="182800"/>
            </a:xfrm>
            <a:custGeom>
              <a:avLst/>
              <a:gdLst/>
              <a:ahLst/>
              <a:cxnLst/>
              <a:rect l="l" t="t" r="r" b="b"/>
              <a:pathLst>
                <a:path w="8693" h="7312" extrusionOk="0">
                  <a:moveTo>
                    <a:pt x="215" y="1"/>
                  </a:moveTo>
                  <a:cubicBezTo>
                    <a:pt x="167" y="108"/>
                    <a:pt x="96" y="191"/>
                    <a:pt x="1" y="239"/>
                  </a:cubicBezTo>
                  <a:lnTo>
                    <a:pt x="8490" y="7311"/>
                  </a:lnTo>
                  <a:cubicBezTo>
                    <a:pt x="8549" y="7228"/>
                    <a:pt x="8609" y="7145"/>
                    <a:pt x="8692" y="7073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p32"/>
            <p:cNvSpPr/>
            <p:nvPr/>
          </p:nvSpPr>
          <p:spPr>
            <a:xfrm>
              <a:off x="6323100" y="3003175"/>
              <a:ext cx="1800" cy="1525"/>
            </a:xfrm>
            <a:custGeom>
              <a:avLst/>
              <a:gdLst/>
              <a:ahLst/>
              <a:cxnLst/>
              <a:rect l="l" t="t" r="r" b="b"/>
              <a:pathLst>
                <a:path w="72" h="61" extrusionOk="0">
                  <a:moveTo>
                    <a:pt x="24" y="1"/>
                  </a:moveTo>
                  <a:lnTo>
                    <a:pt x="0" y="48"/>
                  </a:lnTo>
                  <a:lnTo>
                    <a:pt x="72" y="60"/>
                  </a:lnTo>
                  <a:cubicBezTo>
                    <a:pt x="60" y="48"/>
                    <a:pt x="36" y="13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Google Shape;3178;p32"/>
            <p:cNvSpPr/>
            <p:nvPr/>
          </p:nvSpPr>
          <p:spPr>
            <a:xfrm>
              <a:off x="6135275" y="2944250"/>
              <a:ext cx="183975" cy="57750"/>
            </a:xfrm>
            <a:custGeom>
              <a:avLst/>
              <a:gdLst/>
              <a:ahLst/>
              <a:cxnLst/>
              <a:rect l="l" t="t" r="r" b="b"/>
              <a:pathLst>
                <a:path w="7359" h="2310" extrusionOk="0">
                  <a:moveTo>
                    <a:pt x="72" y="0"/>
                  </a:moveTo>
                  <a:lnTo>
                    <a:pt x="72" y="60"/>
                  </a:lnTo>
                  <a:cubicBezTo>
                    <a:pt x="72" y="155"/>
                    <a:pt x="48" y="250"/>
                    <a:pt x="1" y="322"/>
                  </a:cubicBezTo>
                  <a:lnTo>
                    <a:pt x="3977" y="1417"/>
                  </a:lnTo>
                  <a:lnTo>
                    <a:pt x="4382" y="1524"/>
                  </a:lnTo>
                  <a:lnTo>
                    <a:pt x="7192" y="2310"/>
                  </a:lnTo>
                  <a:lnTo>
                    <a:pt x="7359" y="2036"/>
                  </a:lnTo>
                  <a:lnTo>
                    <a:pt x="4739" y="1298"/>
                  </a:lnTo>
                  <a:lnTo>
                    <a:pt x="4335" y="119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Google Shape;3179;p32"/>
            <p:cNvSpPr/>
            <p:nvPr/>
          </p:nvSpPr>
          <p:spPr>
            <a:xfrm>
              <a:off x="6331425" y="3000200"/>
              <a:ext cx="284000" cy="85150"/>
            </a:xfrm>
            <a:custGeom>
              <a:avLst/>
              <a:gdLst/>
              <a:ahLst/>
              <a:cxnLst/>
              <a:rect l="l" t="t" r="r" b="b"/>
              <a:pathLst>
                <a:path w="11360" h="3406" extrusionOk="0">
                  <a:moveTo>
                    <a:pt x="239" y="1"/>
                  </a:moveTo>
                  <a:cubicBezTo>
                    <a:pt x="227" y="132"/>
                    <a:pt x="144" y="239"/>
                    <a:pt x="1" y="274"/>
                  </a:cubicBezTo>
                  <a:lnTo>
                    <a:pt x="11288" y="3406"/>
                  </a:lnTo>
                  <a:lnTo>
                    <a:pt x="11359" y="3406"/>
                  </a:lnTo>
                  <a:cubicBezTo>
                    <a:pt x="11359" y="3382"/>
                    <a:pt x="11348" y="3334"/>
                    <a:pt x="11348" y="3310"/>
                  </a:cubicBezTo>
                  <a:cubicBezTo>
                    <a:pt x="11348" y="3227"/>
                    <a:pt x="11348" y="3156"/>
                    <a:pt x="11359" y="3096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Google Shape;3180;p32"/>
            <p:cNvSpPr/>
            <p:nvPr/>
          </p:nvSpPr>
          <p:spPr>
            <a:xfrm>
              <a:off x="6231125" y="2883825"/>
              <a:ext cx="162550" cy="263450"/>
            </a:xfrm>
            <a:custGeom>
              <a:avLst/>
              <a:gdLst/>
              <a:ahLst/>
              <a:cxnLst/>
              <a:rect l="l" t="t" r="r" b="b"/>
              <a:pathLst>
                <a:path w="6502" h="10538" extrusionOk="0">
                  <a:moveTo>
                    <a:pt x="6216" y="0"/>
                  </a:moveTo>
                  <a:lnTo>
                    <a:pt x="6192" y="60"/>
                  </a:lnTo>
                  <a:lnTo>
                    <a:pt x="3537" y="4465"/>
                  </a:lnTo>
                  <a:lnTo>
                    <a:pt x="3382" y="4751"/>
                  </a:lnTo>
                  <a:lnTo>
                    <a:pt x="0" y="10359"/>
                  </a:lnTo>
                  <a:lnTo>
                    <a:pt x="120" y="10406"/>
                  </a:lnTo>
                  <a:lnTo>
                    <a:pt x="143" y="10406"/>
                  </a:lnTo>
                  <a:cubicBezTo>
                    <a:pt x="143" y="10406"/>
                    <a:pt x="155" y="10406"/>
                    <a:pt x="155" y="10418"/>
                  </a:cubicBezTo>
                  <a:lnTo>
                    <a:pt x="179" y="10418"/>
                  </a:lnTo>
                  <a:lnTo>
                    <a:pt x="191" y="10430"/>
                  </a:lnTo>
                  <a:cubicBezTo>
                    <a:pt x="191" y="10442"/>
                    <a:pt x="203" y="10442"/>
                    <a:pt x="203" y="10466"/>
                  </a:cubicBezTo>
                  <a:lnTo>
                    <a:pt x="250" y="10537"/>
                  </a:lnTo>
                  <a:lnTo>
                    <a:pt x="3703" y="4810"/>
                  </a:lnTo>
                  <a:lnTo>
                    <a:pt x="3703" y="4775"/>
                  </a:lnTo>
                  <a:cubicBezTo>
                    <a:pt x="3679" y="4727"/>
                    <a:pt x="3656" y="4691"/>
                    <a:pt x="3656" y="4644"/>
                  </a:cubicBezTo>
                  <a:cubicBezTo>
                    <a:pt x="3656" y="4489"/>
                    <a:pt x="3775" y="4358"/>
                    <a:pt x="3941" y="4346"/>
                  </a:cubicBezTo>
                  <a:lnTo>
                    <a:pt x="3977" y="4346"/>
                  </a:lnTo>
                  <a:lnTo>
                    <a:pt x="6501" y="143"/>
                  </a:lnTo>
                  <a:cubicBezTo>
                    <a:pt x="6394" y="119"/>
                    <a:pt x="6311" y="72"/>
                    <a:pt x="6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p32"/>
            <p:cNvSpPr/>
            <p:nvPr/>
          </p:nvSpPr>
          <p:spPr>
            <a:xfrm>
              <a:off x="5970675" y="3148425"/>
              <a:ext cx="260175" cy="142325"/>
            </a:xfrm>
            <a:custGeom>
              <a:avLst/>
              <a:gdLst/>
              <a:ahLst/>
              <a:cxnLst/>
              <a:rect l="l" t="t" r="r" b="b"/>
              <a:pathLst>
                <a:path w="10407" h="5693" extrusionOk="0">
                  <a:moveTo>
                    <a:pt x="10061" y="1"/>
                  </a:moveTo>
                  <a:lnTo>
                    <a:pt x="0" y="5335"/>
                  </a:lnTo>
                  <a:lnTo>
                    <a:pt x="0" y="5692"/>
                  </a:lnTo>
                  <a:lnTo>
                    <a:pt x="10407" y="168"/>
                  </a:lnTo>
                  <a:lnTo>
                    <a:pt x="10359" y="84"/>
                  </a:lnTo>
                  <a:lnTo>
                    <a:pt x="100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Google Shape;3182;p32"/>
            <p:cNvSpPr/>
            <p:nvPr/>
          </p:nvSpPr>
          <p:spPr>
            <a:xfrm>
              <a:off x="6090025" y="3098425"/>
              <a:ext cx="143800" cy="51825"/>
            </a:xfrm>
            <a:custGeom>
              <a:avLst/>
              <a:gdLst/>
              <a:ahLst/>
              <a:cxnLst/>
              <a:rect l="l" t="t" r="r" b="b"/>
              <a:pathLst>
                <a:path w="5752" h="2073" extrusionOk="0">
                  <a:moveTo>
                    <a:pt x="120" y="1"/>
                  </a:moveTo>
                  <a:cubicBezTo>
                    <a:pt x="108" y="108"/>
                    <a:pt x="60" y="215"/>
                    <a:pt x="1" y="298"/>
                  </a:cubicBezTo>
                  <a:lnTo>
                    <a:pt x="5299" y="1977"/>
                  </a:lnTo>
                  <a:lnTo>
                    <a:pt x="5597" y="2072"/>
                  </a:lnTo>
                  <a:lnTo>
                    <a:pt x="5597" y="2072"/>
                  </a:lnTo>
                  <a:lnTo>
                    <a:pt x="5549" y="2025"/>
                  </a:lnTo>
                  <a:cubicBezTo>
                    <a:pt x="5513" y="1953"/>
                    <a:pt x="5537" y="1846"/>
                    <a:pt x="5633" y="1822"/>
                  </a:cubicBezTo>
                  <a:cubicBezTo>
                    <a:pt x="5668" y="1798"/>
                    <a:pt x="5716" y="1798"/>
                    <a:pt x="5752" y="1798"/>
                  </a:cubicBezTo>
                  <a:lnTo>
                    <a:pt x="5633" y="1763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p32"/>
            <p:cNvSpPr/>
            <p:nvPr/>
          </p:nvSpPr>
          <p:spPr>
            <a:xfrm>
              <a:off x="6300775" y="3287725"/>
              <a:ext cx="102125" cy="186675"/>
            </a:xfrm>
            <a:custGeom>
              <a:avLst/>
              <a:gdLst/>
              <a:ahLst/>
              <a:cxnLst/>
              <a:rect l="l" t="t" r="r" b="b"/>
              <a:pathLst>
                <a:path w="4085" h="7467" extrusionOk="0">
                  <a:moveTo>
                    <a:pt x="322" y="1"/>
                  </a:moveTo>
                  <a:lnTo>
                    <a:pt x="1" y="49"/>
                  </a:lnTo>
                  <a:lnTo>
                    <a:pt x="3799" y="7466"/>
                  </a:lnTo>
                  <a:cubicBezTo>
                    <a:pt x="3882" y="7383"/>
                    <a:pt x="3977" y="7347"/>
                    <a:pt x="4084" y="7311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Google Shape;3184;p32"/>
            <p:cNvSpPr/>
            <p:nvPr/>
          </p:nvSpPr>
          <p:spPr>
            <a:xfrm>
              <a:off x="6228150" y="3143850"/>
              <a:ext cx="77125" cy="138250"/>
            </a:xfrm>
            <a:custGeom>
              <a:avLst/>
              <a:gdLst/>
              <a:ahLst/>
              <a:cxnLst/>
              <a:rect l="l" t="t" r="r" b="b"/>
              <a:pathLst>
                <a:path w="3085" h="5530" extrusionOk="0">
                  <a:moveTo>
                    <a:pt x="169" y="1"/>
                  </a:moveTo>
                  <a:cubicBezTo>
                    <a:pt x="147" y="1"/>
                    <a:pt x="127" y="9"/>
                    <a:pt x="108" y="29"/>
                  </a:cubicBezTo>
                  <a:cubicBezTo>
                    <a:pt x="24" y="77"/>
                    <a:pt x="0" y="160"/>
                    <a:pt x="24" y="231"/>
                  </a:cubicBezTo>
                  <a:lnTo>
                    <a:pt x="60" y="291"/>
                  </a:lnTo>
                  <a:lnTo>
                    <a:pt x="108" y="386"/>
                  </a:lnTo>
                  <a:lnTo>
                    <a:pt x="2751" y="5530"/>
                  </a:lnTo>
                  <a:lnTo>
                    <a:pt x="3084" y="5494"/>
                  </a:lnTo>
                  <a:lnTo>
                    <a:pt x="358" y="148"/>
                  </a:lnTo>
                  <a:lnTo>
                    <a:pt x="310" y="77"/>
                  </a:lnTo>
                  <a:cubicBezTo>
                    <a:pt x="310" y="53"/>
                    <a:pt x="298" y="53"/>
                    <a:pt x="298" y="41"/>
                  </a:cubicBezTo>
                  <a:cubicBezTo>
                    <a:pt x="298" y="41"/>
                    <a:pt x="298" y="29"/>
                    <a:pt x="286" y="29"/>
                  </a:cubicBezTo>
                  <a:lnTo>
                    <a:pt x="262" y="29"/>
                  </a:lnTo>
                  <a:cubicBezTo>
                    <a:pt x="262" y="29"/>
                    <a:pt x="250" y="29"/>
                    <a:pt x="250" y="17"/>
                  </a:cubicBezTo>
                  <a:lnTo>
                    <a:pt x="227" y="17"/>
                  </a:lnTo>
                  <a:cubicBezTo>
                    <a:pt x="205" y="6"/>
                    <a:pt x="186" y="1"/>
                    <a:pt x="16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Google Shape;3185;p32"/>
            <p:cNvSpPr/>
            <p:nvPr/>
          </p:nvSpPr>
          <p:spPr>
            <a:xfrm>
              <a:off x="6586525" y="3246075"/>
              <a:ext cx="3000" cy="3300"/>
            </a:xfrm>
            <a:custGeom>
              <a:avLst/>
              <a:gdLst/>
              <a:ahLst/>
              <a:cxnLst/>
              <a:rect l="l" t="t" r="r" b="b"/>
              <a:pathLst>
                <a:path w="120" h="132" extrusionOk="0">
                  <a:moveTo>
                    <a:pt x="120" y="0"/>
                  </a:moveTo>
                  <a:lnTo>
                    <a:pt x="1" y="24"/>
                  </a:lnTo>
                  <a:lnTo>
                    <a:pt x="1" y="36"/>
                  </a:lnTo>
                  <a:cubicBezTo>
                    <a:pt x="12" y="60"/>
                    <a:pt x="12" y="107"/>
                    <a:pt x="1" y="131"/>
                  </a:cubicBezTo>
                  <a:cubicBezTo>
                    <a:pt x="60" y="119"/>
                    <a:pt x="120" y="6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Google Shape;3186;p32"/>
            <p:cNvSpPr/>
            <p:nvPr/>
          </p:nvSpPr>
          <p:spPr>
            <a:xfrm>
              <a:off x="5970675" y="3248450"/>
              <a:ext cx="567350" cy="86050"/>
            </a:xfrm>
            <a:custGeom>
              <a:avLst/>
              <a:gdLst/>
              <a:ahLst/>
              <a:cxnLst/>
              <a:rect l="l" t="t" r="r" b="b"/>
              <a:pathLst>
                <a:path w="22694" h="3442" extrusionOk="0">
                  <a:moveTo>
                    <a:pt x="22634" y="0"/>
                  </a:moveTo>
                  <a:lnTo>
                    <a:pt x="13383" y="1274"/>
                  </a:lnTo>
                  <a:lnTo>
                    <a:pt x="13050" y="1322"/>
                  </a:lnTo>
                  <a:lnTo>
                    <a:pt x="0" y="3120"/>
                  </a:lnTo>
                  <a:lnTo>
                    <a:pt x="0" y="3441"/>
                  </a:lnTo>
                  <a:lnTo>
                    <a:pt x="13205" y="1620"/>
                  </a:lnTo>
                  <a:lnTo>
                    <a:pt x="13526" y="1572"/>
                  </a:lnTo>
                  <a:lnTo>
                    <a:pt x="22694" y="310"/>
                  </a:lnTo>
                  <a:cubicBezTo>
                    <a:pt x="22670" y="203"/>
                    <a:pt x="22634" y="107"/>
                    <a:pt x="2263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Google Shape;3187;p32"/>
            <p:cNvSpPr/>
            <p:nvPr/>
          </p:nvSpPr>
          <p:spPr>
            <a:xfrm>
              <a:off x="6683850" y="3085625"/>
              <a:ext cx="305425" cy="89325"/>
            </a:xfrm>
            <a:custGeom>
              <a:avLst/>
              <a:gdLst/>
              <a:ahLst/>
              <a:cxnLst/>
              <a:rect l="l" t="t" r="r" b="b"/>
              <a:pathLst>
                <a:path w="12217" h="3573" extrusionOk="0">
                  <a:moveTo>
                    <a:pt x="72" y="1"/>
                  </a:moveTo>
                  <a:cubicBezTo>
                    <a:pt x="60" y="132"/>
                    <a:pt x="37" y="227"/>
                    <a:pt x="1" y="322"/>
                  </a:cubicBezTo>
                  <a:lnTo>
                    <a:pt x="12181" y="3572"/>
                  </a:lnTo>
                  <a:lnTo>
                    <a:pt x="12181" y="3549"/>
                  </a:lnTo>
                  <a:cubicBezTo>
                    <a:pt x="12181" y="3442"/>
                    <a:pt x="12193" y="3358"/>
                    <a:pt x="12217" y="3263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Google Shape;3188;p32"/>
            <p:cNvSpPr/>
            <p:nvPr/>
          </p:nvSpPr>
          <p:spPr>
            <a:xfrm>
              <a:off x="6585025" y="3175825"/>
              <a:ext cx="403650" cy="70850"/>
            </a:xfrm>
            <a:custGeom>
              <a:avLst/>
              <a:gdLst/>
              <a:ahLst/>
              <a:cxnLst/>
              <a:rect l="l" t="t" r="r" b="b"/>
              <a:pathLst>
                <a:path w="16146" h="2834" extrusionOk="0">
                  <a:moveTo>
                    <a:pt x="16110" y="0"/>
                  </a:moveTo>
                  <a:lnTo>
                    <a:pt x="1" y="2536"/>
                  </a:lnTo>
                  <a:cubicBezTo>
                    <a:pt x="37" y="2620"/>
                    <a:pt x="61" y="2715"/>
                    <a:pt x="72" y="2834"/>
                  </a:cubicBezTo>
                  <a:lnTo>
                    <a:pt x="191" y="2810"/>
                  </a:lnTo>
                  <a:lnTo>
                    <a:pt x="15658" y="393"/>
                  </a:lnTo>
                  <a:lnTo>
                    <a:pt x="16146" y="131"/>
                  </a:lnTo>
                  <a:cubicBezTo>
                    <a:pt x="16134" y="95"/>
                    <a:pt x="16134" y="48"/>
                    <a:pt x="161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Google Shape;3189;p32"/>
            <p:cNvSpPr/>
            <p:nvPr/>
          </p:nvSpPr>
          <p:spPr>
            <a:xfrm>
              <a:off x="6566575" y="3113300"/>
              <a:ext cx="76525" cy="112850"/>
            </a:xfrm>
            <a:custGeom>
              <a:avLst/>
              <a:gdLst/>
              <a:ahLst/>
              <a:cxnLst/>
              <a:rect l="l" t="t" r="r" b="b"/>
              <a:pathLst>
                <a:path w="3061" h="4514" extrusionOk="0">
                  <a:moveTo>
                    <a:pt x="2739" y="1"/>
                  </a:moveTo>
                  <a:lnTo>
                    <a:pt x="1" y="4394"/>
                  </a:lnTo>
                  <a:cubicBezTo>
                    <a:pt x="108" y="4418"/>
                    <a:pt x="215" y="4454"/>
                    <a:pt x="298" y="4513"/>
                  </a:cubicBezTo>
                  <a:lnTo>
                    <a:pt x="3061" y="108"/>
                  </a:lnTo>
                  <a:cubicBezTo>
                    <a:pt x="2954" y="72"/>
                    <a:pt x="2846" y="49"/>
                    <a:pt x="27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Google Shape;3190;p32"/>
            <p:cNvSpPr/>
            <p:nvPr/>
          </p:nvSpPr>
          <p:spPr>
            <a:xfrm>
              <a:off x="6412700" y="3263025"/>
              <a:ext cx="135750" cy="210775"/>
            </a:xfrm>
            <a:custGeom>
              <a:avLst/>
              <a:gdLst/>
              <a:ahLst/>
              <a:cxnLst/>
              <a:rect l="l" t="t" r="r" b="b"/>
              <a:pathLst>
                <a:path w="5430" h="8431" extrusionOk="0">
                  <a:moveTo>
                    <a:pt x="5179" y="1"/>
                  </a:moveTo>
                  <a:lnTo>
                    <a:pt x="0" y="8287"/>
                  </a:lnTo>
                  <a:cubicBezTo>
                    <a:pt x="107" y="8311"/>
                    <a:pt x="191" y="8359"/>
                    <a:pt x="286" y="8430"/>
                  </a:cubicBezTo>
                  <a:lnTo>
                    <a:pt x="5430" y="203"/>
                  </a:lnTo>
                  <a:cubicBezTo>
                    <a:pt x="5310" y="156"/>
                    <a:pt x="5239" y="84"/>
                    <a:pt x="51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p32"/>
            <p:cNvSpPr/>
            <p:nvPr/>
          </p:nvSpPr>
          <p:spPr>
            <a:xfrm>
              <a:off x="6420425" y="3178800"/>
              <a:ext cx="572425" cy="303325"/>
            </a:xfrm>
            <a:custGeom>
              <a:avLst/>
              <a:gdLst/>
              <a:ahLst/>
              <a:cxnLst/>
              <a:rect l="l" t="t" r="r" b="b"/>
              <a:pathLst>
                <a:path w="22897" h="12133" extrusionOk="0">
                  <a:moveTo>
                    <a:pt x="22742" y="0"/>
                  </a:moveTo>
                  <a:lnTo>
                    <a:pt x="22242" y="274"/>
                  </a:lnTo>
                  <a:lnTo>
                    <a:pt x="1" y="11859"/>
                  </a:lnTo>
                  <a:cubicBezTo>
                    <a:pt x="72" y="11942"/>
                    <a:pt x="132" y="12026"/>
                    <a:pt x="168" y="12133"/>
                  </a:cubicBezTo>
                  <a:lnTo>
                    <a:pt x="22897" y="286"/>
                  </a:lnTo>
                  <a:cubicBezTo>
                    <a:pt x="22813" y="203"/>
                    <a:pt x="22777" y="107"/>
                    <a:pt x="227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Google Shape;3192;p32"/>
            <p:cNvSpPr/>
            <p:nvPr/>
          </p:nvSpPr>
          <p:spPr>
            <a:xfrm>
              <a:off x="6093300" y="3491025"/>
              <a:ext cx="300075" cy="161375"/>
            </a:xfrm>
            <a:custGeom>
              <a:avLst/>
              <a:gdLst/>
              <a:ahLst/>
              <a:cxnLst/>
              <a:rect l="l" t="t" r="r" b="b"/>
              <a:pathLst>
                <a:path w="12003" h="6455" extrusionOk="0">
                  <a:moveTo>
                    <a:pt x="11871" y="1"/>
                  </a:moveTo>
                  <a:lnTo>
                    <a:pt x="1" y="6192"/>
                  </a:lnTo>
                  <a:cubicBezTo>
                    <a:pt x="60" y="6228"/>
                    <a:pt x="108" y="6299"/>
                    <a:pt x="144" y="6359"/>
                  </a:cubicBezTo>
                  <a:cubicBezTo>
                    <a:pt x="156" y="6383"/>
                    <a:pt x="168" y="6430"/>
                    <a:pt x="179" y="6454"/>
                  </a:cubicBezTo>
                  <a:lnTo>
                    <a:pt x="12002" y="287"/>
                  </a:lnTo>
                  <a:cubicBezTo>
                    <a:pt x="11943" y="191"/>
                    <a:pt x="11895" y="108"/>
                    <a:pt x="1187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p32"/>
            <p:cNvSpPr/>
            <p:nvPr/>
          </p:nvSpPr>
          <p:spPr>
            <a:xfrm>
              <a:off x="6187075" y="3708325"/>
              <a:ext cx="191425" cy="58075"/>
            </a:xfrm>
            <a:custGeom>
              <a:avLst/>
              <a:gdLst/>
              <a:ahLst/>
              <a:cxnLst/>
              <a:rect l="l" t="t" r="r" b="b"/>
              <a:pathLst>
                <a:path w="7657" h="2323" extrusionOk="0">
                  <a:moveTo>
                    <a:pt x="7561" y="0"/>
                  </a:moveTo>
                  <a:lnTo>
                    <a:pt x="0" y="2013"/>
                  </a:lnTo>
                  <a:cubicBezTo>
                    <a:pt x="36" y="2084"/>
                    <a:pt x="60" y="2167"/>
                    <a:pt x="60" y="2275"/>
                  </a:cubicBezTo>
                  <a:cubicBezTo>
                    <a:pt x="48" y="2286"/>
                    <a:pt x="48" y="2310"/>
                    <a:pt x="48" y="2322"/>
                  </a:cubicBezTo>
                  <a:lnTo>
                    <a:pt x="7656" y="298"/>
                  </a:lnTo>
                  <a:cubicBezTo>
                    <a:pt x="7608" y="203"/>
                    <a:pt x="7561" y="108"/>
                    <a:pt x="7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Google Shape;3194;p32"/>
            <p:cNvSpPr/>
            <p:nvPr/>
          </p:nvSpPr>
          <p:spPr>
            <a:xfrm>
              <a:off x="5970675" y="3494300"/>
              <a:ext cx="107775" cy="154525"/>
            </a:xfrm>
            <a:custGeom>
              <a:avLst/>
              <a:gdLst/>
              <a:ahLst/>
              <a:cxnLst/>
              <a:rect l="l" t="t" r="r" b="b"/>
              <a:pathLst>
                <a:path w="4311" h="6181" extrusionOk="0">
                  <a:moveTo>
                    <a:pt x="0" y="1"/>
                  </a:moveTo>
                  <a:lnTo>
                    <a:pt x="0" y="537"/>
                  </a:lnTo>
                  <a:lnTo>
                    <a:pt x="4072" y="6180"/>
                  </a:lnTo>
                  <a:cubicBezTo>
                    <a:pt x="4120" y="6109"/>
                    <a:pt x="4191" y="6025"/>
                    <a:pt x="4287" y="5990"/>
                  </a:cubicBezTo>
                  <a:cubicBezTo>
                    <a:pt x="4299" y="5990"/>
                    <a:pt x="4299" y="5966"/>
                    <a:pt x="4311" y="59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Google Shape;3195;p32"/>
            <p:cNvSpPr/>
            <p:nvPr/>
          </p:nvSpPr>
          <p:spPr>
            <a:xfrm>
              <a:off x="5970675" y="3658025"/>
              <a:ext cx="102725" cy="61925"/>
            </a:xfrm>
            <a:custGeom>
              <a:avLst/>
              <a:gdLst/>
              <a:ahLst/>
              <a:cxnLst/>
              <a:rect l="l" t="t" r="r" b="b"/>
              <a:pathLst>
                <a:path w="4109" h="2477" extrusionOk="0">
                  <a:moveTo>
                    <a:pt x="3989" y="0"/>
                  </a:moveTo>
                  <a:lnTo>
                    <a:pt x="0" y="2120"/>
                  </a:lnTo>
                  <a:lnTo>
                    <a:pt x="0" y="2477"/>
                  </a:lnTo>
                  <a:lnTo>
                    <a:pt x="4108" y="286"/>
                  </a:lnTo>
                  <a:cubicBezTo>
                    <a:pt x="4096" y="250"/>
                    <a:pt x="4061" y="227"/>
                    <a:pt x="4049" y="191"/>
                  </a:cubicBezTo>
                  <a:cubicBezTo>
                    <a:pt x="4001" y="131"/>
                    <a:pt x="3989" y="72"/>
                    <a:pt x="398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Google Shape;3196;p32"/>
            <p:cNvSpPr/>
            <p:nvPr/>
          </p:nvSpPr>
          <p:spPr>
            <a:xfrm>
              <a:off x="6172775" y="3780950"/>
              <a:ext cx="177425" cy="231600"/>
            </a:xfrm>
            <a:custGeom>
              <a:avLst/>
              <a:gdLst/>
              <a:ahLst/>
              <a:cxnLst/>
              <a:rect l="l" t="t" r="r" b="b"/>
              <a:pathLst>
                <a:path w="7097" h="9264" extrusionOk="0">
                  <a:moveTo>
                    <a:pt x="310" y="1"/>
                  </a:moveTo>
                  <a:cubicBezTo>
                    <a:pt x="215" y="60"/>
                    <a:pt x="120" y="96"/>
                    <a:pt x="1" y="120"/>
                  </a:cubicBezTo>
                  <a:lnTo>
                    <a:pt x="6585" y="8966"/>
                  </a:lnTo>
                  <a:lnTo>
                    <a:pt x="7085" y="9264"/>
                  </a:lnTo>
                  <a:lnTo>
                    <a:pt x="7097" y="912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p32"/>
            <p:cNvSpPr/>
            <p:nvPr/>
          </p:nvSpPr>
          <p:spPr>
            <a:xfrm>
              <a:off x="6354950" y="402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Google Shape;3198;p32"/>
            <p:cNvSpPr/>
            <p:nvPr/>
          </p:nvSpPr>
          <p:spPr>
            <a:xfrm>
              <a:off x="6356150" y="4020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Google Shape;3199;p32"/>
            <p:cNvSpPr/>
            <p:nvPr/>
          </p:nvSpPr>
          <p:spPr>
            <a:xfrm>
              <a:off x="6088250" y="3665750"/>
              <a:ext cx="70275" cy="92900"/>
            </a:xfrm>
            <a:custGeom>
              <a:avLst/>
              <a:gdLst/>
              <a:ahLst/>
              <a:cxnLst/>
              <a:rect l="l" t="t" r="r" b="b"/>
              <a:pathLst>
                <a:path w="2811" h="3716" extrusionOk="0">
                  <a:moveTo>
                    <a:pt x="250" y="1"/>
                  </a:moveTo>
                  <a:cubicBezTo>
                    <a:pt x="203" y="48"/>
                    <a:pt x="167" y="96"/>
                    <a:pt x="96" y="120"/>
                  </a:cubicBezTo>
                  <a:cubicBezTo>
                    <a:pt x="72" y="156"/>
                    <a:pt x="48" y="168"/>
                    <a:pt x="0" y="179"/>
                  </a:cubicBezTo>
                  <a:lnTo>
                    <a:pt x="2620" y="3716"/>
                  </a:lnTo>
                  <a:cubicBezTo>
                    <a:pt x="2656" y="3608"/>
                    <a:pt x="2739" y="3513"/>
                    <a:pt x="2810" y="344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Google Shape;3200;p32"/>
            <p:cNvSpPr/>
            <p:nvPr/>
          </p:nvSpPr>
          <p:spPr>
            <a:xfrm>
              <a:off x="6356425" y="401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Google Shape;3201;p32"/>
            <p:cNvSpPr/>
            <p:nvPr/>
          </p:nvSpPr>
          <p:spPr>
            <a:xfrm>
              <a:off x="6355850" y="40211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3"/>
                  </a:moveTo>
                  <a:cubicBezTo>
                    <a:pt x="0" y="13"/>
                    <a:pt x="0" y="1"/>
                    <a:pt x="0" y="13"/>
                  </a:cubicBezTo>
                  <a:cubicBezTo>
                    <a:pt x="12" y="1"/>
                    <a:pt x="12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Google Shape;3202;p32"/>
            <p:cNvSpPr/>
            <p:nvPr/>
          </p:nvSpPr>
          <p:spPr>
            <a:xfrm>
              <a:off x="6349900" y="3725000"/>
              <a:ext cx="47650" cy="294700"/>
            </a:xfrm>
            <a:custGeom>
              <a:avLst/>
              <a:gdLst/>
              <a:ahLst/>
              <a:cxnLst/>
              <a:rect l="l" t="t" r="r" b="b"/>
              <a:pathLst>
                <a:path w="1906" h="11788" extrusionOk="0">
                  <a:moveTo>
                    <a:pt x="1572" y="0"/>
                  </a:moveTo>
                  <a:lnTo>
                    <a:pt x="12" y="11359"/>
                  </a:lnTo>
                  <a:lnTo>
                    <a:pt x="0" y="11502"/>
                  </a:lnTo>
                  <a:lnTo>
                    <a:pt x="202" y="11621"/>
                  </a:lnTo>
                  <a:cubicBezTo>
                    <a:pt x="214" y="11621"/>
                    <a:pt x="214" y="11644"/>
                    <a:pt x="238" y="11656"/>
                  </a:cubicBezTo>
                  <a:lnTo>
                    <a:pt x="238" y="11668"/>
                  </a:lnTo>
                  <a:lnTo>
                    <a:pt x="250" y="11680"/>
                  </a:lnTo>
                  <a:cubicBezTo>
                    <a:pt x="250" y="11680"/>
                    <a:pt x="250" y="11704"/>
                    <a:pt x="262" y="11704"/>
                  </a:cubicBezTo>
                  <a:cubicBezTo>
                    <a:pt x="274" y="11716"/>
                    <a:pt x="274" y="11728"/>
                    <a:pt x="274" y="11740"/>
                  </a:cubicBezTo>
                  <a:lnTo>
                    <a:pt x="274" y="11764"/>
                  </a:lnTo>
                  <a:lnTo>
                    <a:pt x="274" y="11787"/>
                  </a:lnTo>
                  <a:lnTo>
                    <a:pt x="1905" y="48"/>
                  </a:lnTo>
                  <a:lnTo>
                    <a:pt x="1869" y="48"/>
                  </a:lnTo>
                  <a:cubicBezTo>
                    <a:pt x="1762" y="48"/>
                    <a:pt x="1667" y="36"/>
                    <a:pt x="157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Google Shape;3203;p32"/>
            <p:cNvSpPr/>
            <p:nvPr/>
          </p:nvSpPr>
          <p:spPr>
            <a:xfrm>
              <a:off x="6354950" y="40220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Google Shape;3204;p32"/>
            <p:cNvSpPr/>
            <p:nvPr/>
          </p:nvSpPr>
          <p:spPr>
            <a:xfrm>
              <a:off x="6356150" y="4020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3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Google Shape;3205;p32"/>
            <p:cNvSpPr/>
            <p:nvPr/>
          </p:nvSpPr>
          <p:spPr>
            <a:xfrm>
              <a:off x="6355850" y="40164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Google Shape;3206;p32"/>
            <p:cNvSpPr/>
            <p:nvPr/>
          </p:nvSpPr>
          <p:spPr>
            <a:xfrm>
              <a:off x="6155225" y="4019075"/>
              <a:ext cx="199750" cy="125625"/>
            </a:xfrm>
            <a:custGeom>
              <a:avLst/>
              <a:gdLst/>
              <a:ahLst/>
              <a:cxnLst/>
              <a:rect l="l" t="t" r="r" b="b"/>
              <a:pathLst>
                <a:path w="7990" h="5025" extrusionOk="0">
                  <a:moveTo>
                    <a:pt x="7620" y="1"/>
                  </a:moveTo>
                  <a:lnTo>
                    <a:pt x="0" y="5025"/>
                  </a:lnTo>
                  <a:lnTo>
                    <a:pt x="560" y="5025"/>
                  </a:lnTo>
                  <a:lnTo>
                    <a:pt x="7989" y="132"/>
                  </a:lnTo>
                  <a:lnTo>
                    <a:pt x="7989" y="132"/>
                  </a:lnTo>
                  <a:cubicBezTo>
                    <a:pt x="7966" y="143"/>
                    <a:pt x="7936" y="149"/>
                    <a:pt x="7906" y="149"/>
                  </a:cubicBezTo>
                  <a:cubicBezTo>
                    <a:pt x="7876" y="149"/>
                    <a:pt x="7847" y="143"/>
                    <a:pt x="7823" y="132"/>
                  </a:cubicBezTo>
                  <a:lnTo>
                    <a:pt x="7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Google Shape;3207;p32"/>
            <p:cNvSpPr/>
            <p:nvPr/>
          </p:nvSpPr>
          <p:spPr>
            <a:xfrm>
              <a:off x="6356150" y="4021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Google Shape;3208;p32"/>
            <p:cNvSpPr/>
            <p:nvPr/>
          </p:nvSpPr>
          <p:spPr>
            <a:xfrm>
              <a:off x="6356425" y="401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Google Shape;3209;p32"/>
            <p:cNvSpPr/>
            <p:nvPr/>
          </p:nvSpPr>
          <p:spPr>
            <a:xfrm>
              <a:off x="6356150" y="4017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Google Shape;3210;p32"/>
            <p:cNvSpPr/>
            <p:nvPr/>
          </p:nvSpPr>
          <p:spPr>
            <a:xfrm>
              <a:off x="5970975" y="3781850"/>
              <a:ext cx="385775" cy="240975"/>
            </a:xfrm>
            <a:custGeom>
              <a:avLst/>
              <a:gdLst/>
              <a:ahLst/>
              <a:cxnLst/>
              <a:rect l="l" t="t" r="r" b="b"/>
              <a:pathLst>
                <a:path w="15431" h="9639" extrusionOk="0">
                  <a:moveTo>
                    <a:pt x="0" y="0"/>
                  </a:moveTo>
                  <a:lnTo>
                    <a:pt x="0" y="381"/>
                  </a:lnTo>
                  <a:lnTo>
                    <a:pt x="15002" y="9490"/>
                  </a:lnTo>
                  <a:lnTo>
                    <a:pt x="15217" y="9621"/>
                  </a:lnTo>
                  <a:cubicBezTo>
                    <a:pt x="15246" y="9632"/>
                    <a:pt x="15276" y="9638"/>
                    <a:pt x="15303" y="9638"/>
                  </a:cubicBezTo>
                  <a:cubicBezTo>
                    <a:pt x="15330" y="9638"/>
                    <a:pt x="15353" y="9632"/>
                    <a:pt x="15371" y="9621"/>
                  </a:cubicBezTo>
                  <a:lnTo>
                    <a:pt x="15395" y="9609"/>
                  </a:lnTo>
                  <a:lnTo>
                    <a:pt x="15407" y="9585"/>
                  </a:lnTo>
                  <a:cubicBezTo>
                    <a:pt x="15407" y="9585"/>
                    <a:pt x="15407" y="9573"/>
                    <a:pt x="15419" y="9573"/>
                  </a:cubicBezTo>
                  <a:cubicBezTo>
                    <a:pt x="15419" y="9561"/>
                    <a:pt x="15431" y="9537"/>
                    <a:pt x="15431" y="9537"/>
                  </a:cubicBezTo>
                  <a:lnTo>
                    <a:pt x="15431" y="9525"/>
                  </a:lnTo>
                  <a:lnTo>
                    <a:pt x="15431" y="9466"/>
                  </a:lnTo>
                  <a:cubicBezTo>
                    <a:pt x="15431" y="9442"/>
                    <a:pt x="15419" y="9430"/>
                    <a:pt x="15419" y="9406"/>
                  </a:cubicBezTo>
                  <a:cubicBezTo>
                    <a:pt x="15419" y="9394"/>
                    <a:pt x="15407" y="9394"/>
                    <a:pt x="15407" y="9382"/>
                  </a:cubicBezTo>
                  <a:lnTo>
                    <a:pt x="15407" y="9370"/>
                  </a:lnTo>
                  <a:lnTo>
                    <a:pt x="15371" y="9335"/>
                  </a:lnTo>
                  <a:lnTo>
                    <a:pt x="15169" y="9216"/>
                  </a:lnTo>
                  <a:lnTo>
                    <a:pt x="14681" y="89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Google Shape;3211;p32"/>
            <p:cNvSpPr/>
            <p:nvPr/>
          </p:nvSpPr>
          <p:spPr>
            <a:xfrm>
              <a:off x="6535325" y="3221950"/>
              <a:ext cx="50625" cy="50675"/>
            </a:xfrm>
            <a:custGeom>
              <a:avLst/>
              <a:gdLst/>
              <a:ahLst/>
              <a:cxnLst/>
              <a:rect l="l" t="t" r="r" b="b"/>
              <a:pathLst>
                <a:path w="2025" h="2027" extrusionOk="0">
                  <a:moveTo>
                    <a:pt x="1001" y="1"/>
                  </a:moveTo>
                  <a:cubicBezTo>
                    <a:pt x="441" y="36"/>
                    <a:pt x="1" y="489"/>
                    <a:pt x="36" y="1048"/>
                  </a:cubicBezTo>
                  <a:cubicBezTo>
                    <a:pt x="36" y="1144"/>
                    <a:pt x="60" y="1251"/>
                    <a:pt x="96" y="1358"/>
                  </a:cubicBezTo>
                  <a:cubicBezTo>
                    <a:pt x="120" y="1465"/>
                    <a:pt x="179" y="1548"/>
                    <a:pt x="239" y="1620"/>
                  </a:cubicBezTo>
                  <a:cubicBezTo>
                    <a:pt x="334" y="1727"/>
                    <a:pt x="405" y="1799"/>
                    <a:pt x="501" y="1858"/>
                  </a:cubicBezTo>
                  <a:cubicBezTo>
                    <a:pt x="642" y="1967"/>
                    <a:pt x="834" y="2026"/>
                    <a:pt x="1021" y="2026"/>
                  </a:cubicBezTo>
                  <a:cubicBezTo>
                    <a:pt x="1038" y="2026"/>
                    <a:pt x="1055" y="2026"/>
                    <a:pt x="1072" y="2025"/>
                  </a:cubicBezTo>
                  <a:cubicBezTo>
                    <a:pt x="1584" y="2013"/>
                    <a:pt x="2001" y="1608"/>
                    <a:pt x="2025" y="1096"/>
                  </a:cubicBezTo>
                  <a:lnTo>
                    <a:pt x="2025" y="989"/>
                  </a:lnTo>
                  <a:lnTo>
                    <a:pt x="2025" y="965"/>
                  </a:lnTo>
                  <a:cubicBezTo>
                    <a:pt x="2025" y="858"/>
                    <a:pt x="2001" y="763"/>
                    <a:pt x="1965" y="656"/>
                  </a:cubicBezTo>
                  <a:cubicBezTo>
                    <a:pt x="1894" y="453"/>
                    <a:pt x="1727" y="263"/>
                    <a:pt x="1537" y="155"/>
                  </a:cubicBezTo>
                  <a:cubicBezTo>
                    <a:pt x="1453" y="96"/>
                    <a:pt x="1346" y="60"/>
                    <a:pt x="1239" y="36"/>
                  </a:cubicBezTo>
                  <a:cubicBezTo>
                    <a:pt x="1167" y="13"/>
                    <a:pt x="1072" y="1"/>
                    <a:pt x="100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Google Shape;3212;p32"/>
            <p:cNvSpPr/>
            <p:nvPr/>
          </p:nvSpPr>
          <p:spPr>
            <a:xfrm>
              <a:off x="6615100" y="3045125"/>
              <a:ext cx="70575" cy="71475"/>
            </a:xfrm>
            <a:custGeom>
              <a:avLst/>
              <a:gdLst/>
              <a:ahLst/>
              <a:cxnLst/>
              <a:rect l="l" t="t" r="r" b="b"/>
              <a:pathLst>
                <a:path w="2823" h="2859" extrusionOk="0">
                  <a:moveTo>
                    <a:pt x="1389" y="1"/>
                  </a:moveTo>
                  <a:cubicBezTo>
                    <a:pt x="1375" y="1"/>
                    <a:pt x="1360" y="1"/>
                    <a:pt x="1346" y="1"/>
                  </a:cubicBezTo>
                  <a:cubicBezTo>
                    <a:pt x="989" y="25"/>
                    <a:pt x="667" y="168"/>
                    <a:pt x="429" y="406"/>
                  </a:cubicBezTo>
                  <a:cubicBezTo>
                    <a:pt x="358" y="478"/>
                    <a:pt x="274" y="561"/>
                    <a:pt x="215" y="644"/>
                  </a:cubicBezTo>
                  <a:cubicBezTo>
                    <a:pt x="120" y="859"/>
                    <a:pt x="24" y="1061"/>
                    <a:pt x="12" y="1299"/>
                  </a:cubicBezTo>
                  <a:cubicBezTo>
                    <a:pt x="12" y="1359"/>
                    <a:pt x="1" y="1430"/>
                    <a:pt x="1" y="1513"/>
                  </a:cubicBezTo>
                  <a:cubicBezTo>
                    <a:pt x="1" y="1537"/>
                    <a:pt x="1" y="1585"/>
                    <a:pt x="12" y="1609"/>
                  </a:cubicBezTo>
                  <a:cubicBezTo>
                    <a:pt x="72" y="2121"/>
                    <a:pt x="382" y="2537"/>
                    <a:pt x="822" y="2728"/>
                  </a:cubicBezTo>
                  <a:cubicBezTo>
                    <a:pt x="917" y="2776"/>
                    <a:pt x="1013" y="2799"/>
                    <a:pt x="1132" y="2835"/>
                  </a:cubicBezTo>
                  <a:cubicBezTo>
                    <a:pt x="1251" y="2859"/>
                    <a:pt x="1358" y="2859"/>
                    <a:pt x="1477" y="2859"/>
                  </a:cubicBezTo>
                  <a:cubicBezTo>
                    <a:pt x="2048" y="2835"/>
                    <a:pt x="2548" y="2466"/>
                    <a:pt x="2739" y="1942"/>
                  </a:cubicBezTo>
                  <a:cubicBezTo>
                    <a:pt x="2763" y="1835"/>
                    <a:pt x="2798" y="1752"/>
                    <a:pt x="2810" y="1633"/>
                  </a:cubicBezTo>
                  <a:cubicBezTo>
                    <a:pt x="2822" y="1537"/>
                    <a:pt x="2822" y="1466"/>
                    <a:pt x="2822" y="1371"/>
                  </a:cubicBezTo>
                  <a:cubicBezTo>
                    <a:pt x="2799" y="611"/>
                    <a:pt x="2145" y="1"/>
                    <a:pt x="13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Google Shape;3213;p32"/>
            <p:cNvSpPr/>
            <p:nvPr/>
          </p:nvSpPr>
          <p:spPr>
            <a:xfrm>
              <a:off x="5970675" y="2098000"/>
              <a:ext cx="13425" cy="55400"/>
            </a:xfrm>
            <a:custGeom>
              <a:avLst/>
              <a:gdLst/>
              <a:ahLst/>
              <a:cxnLst/>
              <a:rect l="l" t="t" r="r" b="b"/>
              <a:pathLst>
                <a:path w="537" h="2216" extrusionOk="0">
                  <a:moveTo>
                    <a:pt x="0" y="1"/>
                  </a:moveTo>
                  <a:lnTo>
                    <a:pt x="0" y="2215"/>
                  </a:lnTo>
                  <a:cubicBezTo>
                    <a:pt x="60" y="2168"/>
                    <a:pt x="120" y="2108"/>
                    <a:pt x="179" y="2049"/>
                  </a:cubicBezTo>
                  <a:cubicBezTo>
                    <a:pt x="251" y="1977"/>
                    <a:pt x="310" y="1882"/>
                    <a:pt x="358" y="1799"/>
                  </a:cubicBezTo>
                  <a:cubicBezTo>
                    <a:pt x="477" y="1596"/>
                    <a:pt x="536" y="1334"/>
                    <a:pt x="536" y="1072"/>
                  </a:cubicBezTo>
                  <a:cubicBezTo>
                    <a:pt x="536" y="953"/>
                    <a:pt x="524" y="846"/>
                    <a:pt x="489" y="763"/>
                  </a:cubicBezTo>
                  <a:cubicBezTo>
                    <a:pt x="417" y="465"/>
                    <a:pt x="239" y="191"/>
                    <a:pt x="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Google Shape;3214;p32"/>
            <p:cNvSpPr/>
            <p:nvPr/>
          </p:nvSpPr>
          <p:spPr>
            <a:xfrm>
              <a:off x="6103125" y="1404475"/>
              <a:ext cx="36950" cy="36050"/>
            </a:xfrm>
            <a:custGeom>
              <a:avLst/>
              <a:gdLst/>
              <a:ahLst/>
              <a:cxnLst/>
              <a:rect l="l" t="t" r="r" b="b"/>
              <a:pathLst>
                <a:path w="1478" h="1442" extrusionOk="0">
                  <a:moveTo>
                    <a:pt x="715" y="0"/>
                  </a:moveTo>
                  <a:cubicBezTo>
                    <a:pt x="644" y="0"/>
                    <a:pt x="572" y="12"/>
                    <a:pt x="525" y="24"/>
                  </a:cubicBezTo>
                  <a:cubicBezTo>
                    <a:pt x="227" y="131"/>
                    <a:pt x="1" y="417"/>
                    <a:pt x="13" y="738"/>
                  </a:cubicBezTo>
                  <a:cubicBezTo>
                    <a:pt x="13" y="786"/>
                    <a:pt x="25" y="834"/>
                    <a:pt x="25" y="881"/>
                  </a:cubicBezTo>
                  <a:cubicBezTo>
                    <a:pt x="60" y="977"/>
                    <a:pt x="96" y="1084"/>
                    <a:pt x="167" y="1155"/>
                  </a:cubicBezTo>
                  <a:cubicBezTo>
                    <a:pt x="292" y="1326"/>
                    <a:pt x="504" y="1442"/>
                    <a:pt x="740" y="1442"/>
                  </a:cubicBezTo>
                  <a:cubicBezTo>
                    <a:pt x="752" y="1442"/>
                    <a:pt x="763" y="1441"/>
                    <a:pt x="775" y="1441"/>
                  </a:cubicBezTo>
                  <a:cubicBezTo>
                    <a:pt x="989" y="1429"/>
                    <a:pt x="1191" y="1322"/>
                    <a:pt x="1322" y="1155"/>
                  </a:cubicBezTo>
                  <a:cubicBezTo>
                    <a:pt x="1382" y="1072"/>
                    <a:pt x="1441" y="977"/>
                    <a:pt x="1453" y="881"/>
                  </a:cubicBezTo>
                  <a:cubicBezTo>
                    <a:pt x="1477" y="846"/>
                    <a:pt x="1477" y="786"/>
                    <a:pt x="1477" y="715"/>
                  </a:cubicBezTo>
                  <a:cubicBezTo>
                    <a:pt x="1453" y="357"/>
                    <a:pt x="1191" y="72"/>
                    <a:pt x="846" y="12"/>
                  </a:cubicBezTo>
                  <a:cubicBezTo>
                    <a:pt x="798" y="12"/>
                    <a:pt x="763" y="0"/>
                    <a:pt x="71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p32"/>
            <p:cNvSpPr/>
            <p:nvPr/>
          </p:nvSpPr>
          <p:spPr>
            <a:xfrm>
              <a:off x="6109075" y="1694975"/>
              <a:ext cx="37250" cy="36950"/>
            </a:xfrm>
            <a:custGeom>
              <a:avLst/>
              <a:gdLst/>
              <a:ahLst/>
              <a:cxnLst/>
              <a:rect l="l" t="t" r="r" b="b"/>
              <a:pathLst>
                <a:path w="1490" h="1478" extrusionOk="0">
                  <a:moveTo>
                    <a:pt x="703" y="1"/>
                  </a:moveTo>
                  <a:cubicBezTo>
                    <a:pt x="310" y="13"/>
                    <a:pt x="1" y="346"/>
                    <a:pt x="1" y="751"/>
                  </a:cubicBezTo>
                  <a:lnTo>
                    <a:pt x="1" y="763"/>
                  </a:lnTo>
                  <a:cubicBezTo>
                    <a:pt x="1" y="870"/>
                    <a:pt x="25" y="965"/>
                    <a:pt x="72" y="1060"/>
                  </a:cubicBezTo>
                  <a:cubicBezTo>
                    <a:pt x="132" y="1168"/>
                    <a:pt x="203" y="1263"/>
                    <a:pt x="310" y="1346"/>
                  </a:cubicBezTo>
                  <a:cubicBezTo>
                    <a:pt x="394" y="1406"/>
                    <a:pt x="489" y="1441"/>
                    <a:pt x="608" y="1465"/>
                  </a:cubicBezTo>
                  <a:cubicBezTo>
                    <a:pt x="668" y="1477"/>
                    <a:pt x="715" y="1477"/>
                    <a:pt x="775" y="1477"/>
                  </a:cubicBezTo>
                  <a:cubicBezTo>
                    <a:pt x="1180" y="1465"/>
                    <a:pt x="1489" y="1120"/>
                    <a:pt x="1477" y="715"/>
                  </a:cubicBezTo>
                  <a:lnTo>
                    <a:pt x="1477" y="703"/>
                  </a:lnTo>
                  <a:cubicBezTo>
                    <a:pt x="1477" y="596"/>
                    <a:pt x="1442" y="489"/>
                    <a:pt x="1382" y="406"/>
                  </a:cubicBezTo>
                  <a:cubicBezTo>
                    <a:pt x="1334" y="310"/>
                    <a:pt x="1275" y="239"/>
                    <a:pt x="1192" y="179"/>
                  </a:cubicBezTo>
                  <a:cubicBezTo>
                    <a:pt x="1120" y="120"/>
                    <a:pt x="1013" y="60"/>
                    <a:pt x="906" y="36"/>
                  </a:cubicBezTo>
                  <a:cubicBezTo>
                    <a:pt x="846" y="13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p32"/>
            <p:cNvSpPr/>
            <p:nvPr/>
          </p:nvSpPr>
          <p:spPr>
            <a:xfrm>
              <a:off x="6425200" y="2059300"/>
              <a:ext cx="25925" cy="25325"/>
            </a:xfrm>
            <a:custGeom>
              <a:avLst/>
              <a:gdLst/>
              <a:ahLst/>
              <a:cxnLst/>
              <a:rect l="l" t="t" r="r" b="b"/>
              <a:pathLst>
                <a:path w="1037" h="1013" extrusionOk="0">
                  <a:moveTo>
                    <a:pt x="522" y="0"/>
                  </a:moveTo>
                  <a:cubicBezTo>
                    <a:pt x="515" y="0"/>
                    <a:pt x="508" y="1"/>
                    <a:pt x="500" y="1"/>
                  </a:cubicBezTo>
                  <a:cubicBezTo>
                    <a:pt x="238" y="1"/>
                    <a:pt x="48" y="191"/>
                    <a:pt x="0" y="430"/>
                  </a:cubicBezTo>
                  <a:lnTo>
                    <a:pt x="0" y="525"/>
                  </a:lnTo>
                  <a:cubicBezTo>
                    <a:pt x="0" y="608"/>
                    <a:pt x="36" y="680"/>
                    <a:pt x="60" y="739"/>
                  </a:cubicBezTo>
                  <a:cubicBezTo>
                    <a:pt x="155" y="906"/>
                    <a:pt x="334" y="1013"/>
                    <a:pt x="524" y="1013"/>
                  </a:cubicBezTo>
                  <a:cubicBezTo>
                    <a:pt x="810" y="1013"/>
                    <a:pt x="1036" y="775"/>
                    <a:pt x="1012" y="489"/>
                  </a:cubicBezTo>
                  <a:cubicBezTo>
                    <a:pt x="1012" y="211"/>
                    <a:pt x="787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p32"/>
            <p:cNvSpPr/>
            <p:nvPr/>
          </p:nvSpPr>
          <p:spPr>
            <a:xfrm>
              <a:off x="6057300" y="3078375"/>
              <a:ext cx="35725" cy="35300"/>
            </a:xfrm>
            <a:custGeom>
              <a:avLst/>
              <a:gdLst/>
              <a:ahLst/>
              <a:cxnLst/>
              <a:rect l="l" t="t" r="r" b="b"/>
              <a:pathLst>
                <a:path w="1429" h="1412" extrusionOk="0">
                  <a:moveTo>
                    <a:pt x="759" y="1"/>
                  </a:moveTo>
                  <a:cubicBezTo>
                    <a:pt x="737" y="1"/>
                    <a:pt x="714" y="2"/>
                    <a:pt x="691" y="5"/>
                  </a:cubicBezTo>
                  <a:cubicBezTo>
                    <a:pt x="584" y="5"/>
                    <a:pt x="488" y="29"/>
                    <a:pt x="405" y="76"/>
                  </a:cubicBezTo>
                  <a:cubicBezTo>
                    <a:pt x="310" y="124"/>
                    <a:pt x="226" y="195"/>
                    <a:pt x="167" y="267"/>
                  </a:cubicBezTo>
                  <a:cubicBezTo>
                    <a:pt x="60" y="398"/>
                    <a:pt x="0" y="553"/>
                    <a:pt x="12" y="731"/>
                  </a:cubicBezTo>
                  <a:cubicBezTo>
                    <a:pt x="12" y="1099"/>
                    <a:pt x="334" y="1411"/>
                    <a:pt x="709" y="1411"/>
                  </a:cubicBezTo>
                  <a:cubicBezTo>
                    <a:pt x="723" y="1411"/>
                    <a:pt x="737" y="1411"/>
                    <a:pt x="750" y="1410"/>
                  </a:cubicBezTo>
                  <a:cubicBezTo>
                    <a:pt x="988" y="1410"/>
                    <a:pt x="1179" y="1291"/>
                    <a:pt x="1310" y="1112"/>
                  </a:cubicBezTo>
                  <a:cubicBezTo>
                    <a:pt x="1369" y="1029"/>
                    <a:pt x="1417" y="922"/>
                    <a:pt x="1429" y="814"/>
                  </a:cubicBezTo>
                  <a:lnTo>
                    <a:pt x="1429" y="684"/>
                  </a:lnTo>
                  <a:cubicBezTo>
                    <a:pt x="1429" y="612"/>
                    <a:pt x="1417" y="541"/>
                    <a:pt x="1381" y="457"/>
                  </a:cubicBezTo>
                  <a:cubicBezTo>
                    <a:pt x="1358" y="350"/>
                    <a:pt x="1298" y="267"/>
                    <a:pt x="1203" y="195"/>
                  </a:cubicBezTo>
                  <a:cubicBezTo>
                    <a:pt x="1087" y="79"/>
                    <a:pt x="934" y="1"/>
                    <a:pt x="75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Google Shape;3218;p32"/>
            <p:cNvSpPr/>
            <p:nvPr/>
          </p:nvSpPr>
          <p:spPr>
            <a:xfrm>
              <a:off x="6380550" y="2852850"/>
              <a:ext cx="35750" cy="35750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620" y="1"/>
                  </a:moveTo>
                  <a:cubicBezTo>
                    <a:pt x="512" y="13"/>
                    <a:pt x="417" y="49"/>
                    <a:pt x="346" y="108"/>
                  </a:cubicBezTo>
                  <a:cubicBezTo>
                    <a:pt x="262" y="168"/>
                    <a:pt x="179" y="239"/>
                    <a:pt x="119" y="334"/>
                  </a:cubicBezTo>
                  <a:cubicBezTo>
                    <a:pt x="48" y="453"/>
                    <a:pt x="0" y="584"/>
                    <a:pt x="0" y="727"/>
                  </a:cubicBezTo>
                  <a:cubicBezTo>
                    <a:pt x="0" y="834"/>
                    <a:pt x="36" y="930"/>
                    <a:pt x="60" y="1013"/>
                  </a:cubicBezTo>
                  <a:cubicBezTo>
                    <a:pt x="108" y="1108"/>
                    <a:pt x="167" y="1180"/>
                    <a:pt x="239" y="1251"/>
                  </a:cubicBezTo>
                  <a:cubicBezTo>
                    <a:pt x="322" y="1323"/>
                    <a:pt x="417" y="1370"/>
                    <a:pt x="524" y="1406"/>
                  </a:cubicBezTo>
                  <a:cubicBezTo>
                    <a:pt x="596" y="1418"/>
                    <a:pt x="679" y="1430"/>
                    <a:pt x="750" y="1430"/>
                  </a:cubicBezTo>
                  <a:cubicBezTo>
                    <a:pt x="893" y="1430"/>
                    <a:pt x="1036" y="1382"/>
                    <a:pt x="1131" y="1299"/>
                  </a:cubicBezTo>
                  <a:cubicBezTo>
                    <a:pt x="1227" y="1239"/>
                    <a:pt x="1298" y="1144"/>
                    <a:pt x="1346" y="1061"/>
                  </a:cubicBezTo>
                  <a:cubicBezTo>
                    <a:pt x="1405" y="953"/>
                    <a:pt x="1429" y="822"/>
                    <a:pt x="1429" y="703"/>
                  </a:cubicBezTo>
                  <a:cubicBezTo>
                    <a:pt x="1429" y="394"/>
                    <a:pt x="1227" y="132"/>
                    <a:pt x="941" y="49"/>
                  </a:cubicBezTo>
                  <a:cubicBezTo>
                    <a:pt x="870" y="13"/>
                    <a:pt x="798" y="13"/>
                    <a:pt x="703" y="13"/>
                  </a:cubicBezTo>
                  <a:cubicBezTo>
                    <a:pt x="655" y="1"/>
                    <a:pt x="631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Google Shape;3219;p32"/>
            <p:cNvSpPr/>
            <p:nvPr/>
          </p:nvSpPr>
          <p:spPr>
            <a:xfrm>
              <a:off x="6112050" y="2933525"/>
              <a:ext cx="25625" cy="25350"/>
            </a:xfrm>
            <a:custGeom>
              <a:avLst/>
              <a:gdLst/>
              <a:ahLst/>
              <a:cxnLst/>
              <a:rect l="l" t="t" r="r" b="b"/>
              <a:pathLst>
                <a:path w="1025" h="1014" extrusionOk="0">
                  <a:moveTo>
                    <a:pt x="489" y="1"/>
                  </a:moveTo>
                  <a:cubicBezTo>
                    <a:pt x="227" y="24"/>
                    <a:pt x="1" y="262"/>
                    <a:pt x="1" y="524"/>
                  </a:cubicBezTo>
                  <a:cubicBezTo>
                    <a:pt x="1" y="803"/>
                    <a:pt x="227" y="1013"/>
                    <a:pt x="502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715" y="1013"/>
                    <a:pt x="858" y="905"/>
                    <a:pt x="953" y="751"/>
                  </a:cubicBezTo>
                  <a:cubicBezTo>
                    <a:pt x="1001" y="679"/>
                    <a:pt x="1013" y="584"/>
                    <a:pt x="1013" y="489"/>
                  </a:cubicBezTo>
                  <a:cubicBezTo>
                    <a:pt x="1025" y="477"/>
                    <a:pt x="1025" y="465"/>
                    <a:pt x="1013" y="429"/>
                  </a:cubicBezTo>
                  <a:cubicBezTo>
                    <a:pt x="1001" y="334"/>
                    <a:pt x="953" y="239"/>
                    <a:pt x="894" y="167"/>
                  </a:cubicBezTo>
                  <a:cubicBezTo>
                    <a:pt x="822" y="96"/>
                    <a:pt x="727" y="36"/>
                    <a:pt x="608" y="24"/>
                  </a:cubicBezTo>
                  <a:cubicBezTo>
                    <a:pt x="584" y="24"/>
                    <a:pt x="537" y="1"/>
                    <a:pt x="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Google Shape;3220;p32"/>
            <p:cNvSpPr/>
            <p:nvPr/>
          </p:nvSpPr>
          <p:spPr>
            <a:xfrm>
              <a:off x="6306125" y="3104075"/>
              <a:ext cx="25925" cy="25350"/>
            </a:xfrm>
            <a:custGeom>
              <a:avLst/>
              <a:gdLst/>
              <a:ahLst/>
              <a:cxnLst/>
              <a:rect l="l" t="t" r="r" b="b"/>
              <a:pathLst>
                <a:path w="1037" h="1014" extrusionOk="0">
                  <a:moveTo>
                    <a:pt x="522" y="0"/>
                  </a:moveTo>
                  <a:cubicBezTo>
                    <a:pt x="515" y="0"/>
                    <a:pt x="508" y="0"/>
                    <a:pt x="501" y="1"/>
                  </a:cubicBezTo>
                  <a:cubicBezTo>
                    <a:pt x="215" y="13"/>
                    <a:pt x="1" y="251"/>
                    <a:pt x="1" y="525"/>
                  </a:cubicBezTo>
                  <a:cubicBezTo>
                    <a:pt x="1" y="792"/>
                    <a:pt x="227" y="1013"/>
                    <a:pt x="503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810" y="1013"/>
                    <a:pt x="1037" y="775"/>
                    <a:pt x="1013" y="489"/>
                  </a:cubicBezTo>
                  <a:cubicBezTo>
                    <a:pt x="1001" y="211"/>
                    <a:pt x="775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Google Shape;3221;p32"/>
            <p:cNvSpPr/>
            <p:nvPr/>
          </p:nvSpPr>
          <p:spPr>
            <a:xfrm>
              <a:off x="6408525" y="2464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13" y="1"/>
                  </a:moveTo>
                  <a:cubicBezTo>
                    <a:pt x="505" y="1"/>
                    <a:pt x="497" y="1"/>
                    <a:pt x="489" y="1"/>
                  </a:cubicBezTo>
                  <a:cubicBezTo>
                    <a:pt x="382" y="1"/>
                    <a:pt x="298" y="37"/>
                    <a:pt x="227" y="96"/>
                  </a:cubicBezTo>
                  <a:cubicBezTo>
                    <a:pt x="132" y="156"/>
                    <a:pt x="60" y="239"/>
                    <a:pt x="36" y="347"/>
                  </a:cubicBezTo>
                  <a:cubicBezTo>
                    <a:pt x="12" y="406"/>
                    <a:pt x="1" y="466"/>
                    <a:pt x="1" y="525"/>
                  </a:cubicBezTo>
                  <a:cubicBezTo>
                    <a:pt x="1" y="644"/>
                    <a:pt x="48" y="763"/>
                    <a:pt x="120" y="835"/>
                  </a:cubicBezTo>
                  <a:lnTo>
                    <a:pt x="120" y="858"/>
                  </a:lnTo>
                  <a:cubicBezTo>
                    <a:pt x="179" y="918"/>
                    <a:pt x="251" y="954"/>
                    <a:pt x="334" y="989"/>
                  </a:cubicBezTo>
                  <a:cubicBezTo>
                    <a:pt x="393" y="1001"/>
                    <a:pt x="453" y="1013"/>
                    <a:pt x="513" y="1013"/>
                  </a:cubicBezTo>
                  <a:cubicBezTo>
                    <a:pt x="548" y="1013"/>
                    <a:pt x="608" y="1001"/>
                    <a:pt x="655" y="989"/>
                  </a:cubicBezTo>
                  <a:cubicBezTo>
                    <a:pt x="667" y="989"/>
                    <a:pt x="691" y="978"/>
                    <a:pt x="703" y="978"/>
                  </a:cubicBezTo>
                  <a:cubicBezTo>
                    <a:pt x="810" y="930"/>
                    <a:pt x="882" y="858"/>
                    <a:pt x="941" y="763"/>
                  </a:cubicBezTo>
                  <a:cubicBezTo>
                    <a:pt x="953" y="751"/>
                    <a:pt x="953" y="739"/>
                    <a:pt x="965" y="716"/>
                  </a:cubicBezTo>
                  <a:cubicBezTo>
                    <a:pt x="1001" y="644"/>
                    <a:pt x="1013" y="585"/>
                    <a:pt x="1013" y="501"/>
                  </a:cubicBezTo>
                  <a:cubicBezTo>
                    <a:pt x="1013" y="454"/>
                    <a:pt x="1001" y="394"/>
                    <a:pt x="977" y="347"/>
                  </a:cubicBezTo>
                  <a:cubicBezTo>
                    <a:pt x="908" y="151"/>
                    <a:pt x="729" y="1"/>
                    <a:pt x="5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Google Shape;3222;p32"/>
            <p:cNvSpPr/>
            <p:nvPr/>
          </p:nvSpPr>
          <p:spPr>
            <a:xfrm>
              <a:off x="6123675" y="2252200"/>
              <a:ext cx="25325" cy="25625"/>
            </a:xfrm>
            <a:custGeom>
              <a:avLst/>
              <a:gdLst/>
              <a:ahLst/>
              <a:cxnLst/>
              <a:rect l="l" t="t" r="r" b="b"/>
              <a:pathLst>
                <a:path w="1013" h="1025" extrusionOk="0">
                  <a:moveTo>
                    <a:pt x="488" y="0"/>
                  </a:moveTo>
                  <a:cubicBezTo>
                    <a:pt x="381" y="0"/>
                    <a:pt x="298" y="48"/>
                    <a:pt x="203" y="107"/>
                  </a:cubicBezTo>
                  <a:cubicBezTo>
                    <a:pt x="119" y="167"/>
                    <a:pt x="60" y="262"/>
                    <a:pt x="24" y="357"/>
                  </a:cubicBezTo>
                  <a:cubicBezTo>
                    <a:pt x="12" y="405"/>
                    <a:pt x="0" y="465"/>
                    <a:pt x="0" y="524"/>
                  </a:cubicBezTo>
                  <a:cubicBezTo>
                    <a:pt x="0" y="750"/>
                    <a:pt x="155" y="941"/>
                    <a:pt x="369" y="1000"/>
                  </a:cubicBezTo>
                  <a:cubicBezTo>
                    <a:pt x="417" y="1024"/>
                    <a:pt x="477" y="1024"/>
                    <a:pt x="512" y="1024"/>
                  </a:cubicBezTo>
                  <a:cubicBezTo>
                    <a:pt x="572" y="1024"/>
                    <a:pt x="631" y="1000"/>
                    <a:pt x="679" y="988"/>
                  </a:cubicBezTo>
                  <a:cubicBezTo>
                    <a:pt x="715" y="977"/>
                    <a:pt x="750" y="965"/>
                    <a:pt x="786" y="941"/>
                  </a:cubicBezTo>
                  <a:cubicBezTo>
                    <a:pt x="869" y="881"/>
                    <a:pt x="953" y="798"/>
                    <a:pt x="977" y="691"/>
                  </a:cubicBezTo>
                  <a:cubicBezTo>
                    <a:pt x="989" y="631"/>
                    <a:pt x="1012" y="572"/>
                    <a:pt x="1012" y="500"/>
                  </a:cubicBezTo>
                  <a:cubicBezTo>
                    <a:pt x="1012" y="334"/>
                    <a:pt x="929" y="203"/>
                    <a:pt x="810" y="107"/>
                  </a:cubicBezTo>
                  <a:cubicBezTo>
                    <a:pt x="727" y="48"/>
                    <a:pt x="619" y="0"/>
                    <a:pt x="5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Google Shape;3223;p32"/>
            <p:cNvSpPr/>
            <p:nvPr/>
          </p:nvSpPr>
          <p:spPr>
            <a:xfrm>
              <a:off x="6508250" y="1603550"/>
              <a:ext cx="25625" cy="25400"/>
            </a:xfrm>
            <a:custGeom>
              <a:avLst/>
              <a:gdLst/>
              <a:ahLst/>
              <a:cxnLst/>
              <a:rect l="l" t="t" r="r" b="b"/>
              <a:pathLst>
                <a:path w="1025" h="1016" extrusionOk="0">
                  <a:moveTo>
                    <a:pt x="530" y="1"/>
                  </a:moveTo>
                  <a:cubicBezTo>
                    <a:pt x="516" y="1"/>
                    <a:pt x="502" y="1"/>
                    <a:pt x="488" y="3"/>
                  </a:cubicBezTo>
                  <a:cubicBezTo>
                    <a:pt x="357" y="3"/>
                    <a:pt x="238" y="74"/>
                    <a:pt x="155" y="157"/>
                  </a:cubicBezTo>
                  <a:cubicBezTo>
                    <a:pt x="72" y="241"/>
                    <a:pt x="36" y="336"/>
                    <a:pt x="12" y="443"/>
                  </a:cubicBezTo>
                  <a:cubicBezTo>
                    <a:pt x="0" y="491"/>
                    <a:pt x="0" y="503"/>
                    <a:pt x="0" y="514"/>
                  </a:cubicBezTo>
                  <a:cubicBezTo>
                    <a:pt x="0" y="634"/>
                    <a:pt x="48" y="741"/>
                    <a:pt x="107" y="812"/>
                  </a:cubicBezTo>
                  <a:cubicBezTo>
                    <a:pt x="185" y="945"/>
                    <a:pt x="334" y="1016"/>
                    <a:pt x="488" y="1016"/>
                  </a:cubicBezTo>
                  <a:cubicBezTo>
                    <a:pt x="500" y="1016"/>
                    <a:pt x="512" y="1015"/>
                    <a:pt x="524" y="1015"/>
                  </a:cubicBezTo>
                  <a:cubicBezTo>
                    <a:pt x="810" y="1015"/>
                    <a:pt x="1024" y="776"/>
                    <a:pt x="1012" y="491"/>
                  </a:cubicBezTo>
                  <a:cubicBezTo>
                    <a:pt x="1012" y="219"/>
                    <a:pt x="797" y="1"/>
                    <a:pt x="53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Google Shape;3224;p32"/>
            <p:cNvSpPr/>
            <p:nvPr/>
          </p:nvSpPr>
          <p:spPr>
            <a:xfrm>
              <a:off x="6389175" y="3469300"/>
              <a:ext cx="36650" cy="35450"/>
            </a:xfrm>
            <a:custGeom>
              <a:avLst/>
              <a:gdLst/>
              <a:ahLst/>
              <a:cxnLst/>
              <a:rect l="l" t="t" r="r" b="b"/>
              <a:pathLst>
                <a:path w="1466" h="1418" extrusionOk="0">
                  <a:moveTo>
                    <a:pt x="703" y="1"/>
                  </a:moveTo>
                  <a:cubicBezTo>
                    <a:pt x="644" y="1"/>
                    <a:pt x="584" y="25"/>
                    <a:pt x="536" y="36"/>
                  </a:cubicBezTo>
                  <a:cubicBezTo>
                    <a:pt x="429" y="60"/>
                    <a:pt x="346" y="120"/>
                    <a:pt x="251" y="179"/>
                  </a:cubicBezTo>
                  <a:cubicBezTo>
                    <a:pt x="108" y="322"/>
                    <a:pt x="1" y="525"/>
                    <a:pt x="13" y="739"/>
                  </a:cubicBezTo>
                  <a:cubicBezTo>
                    <a:pt x="13" y="775"/>
                    <a:pt x="13" y="810"/>
                    <a:pt x="36" y="858"/>
                  </a:cubicBezTo>
                  <a:cubicBezTo>
                    <a:pt x="48" y="953"/>
                    <a:pt x="96" y="1060"/>
                    <a:pt x="167" y="1132"/>
                  </a:cubicBezTo>
                  <a:cubicBezTo>
                    <a:pt x="298" y="1310"/>
                    <a:pt x="525" y="1418"/>
                    <a:pt x="763" y="1418"/>
                  </a:cubicBezTo>
                  <a:cubicBezTo>
                    <a:pt x="1144" y="1418"/>
                    <a:pt x="1465" y="1072"/>
                    <a:pt x="1441" y="691"/>
                  </a:cubicBezTo>
                  <a:cubicBezTo>
                    <a:pt x="1441" y="632"/>
                    <a:pt x="1429" y="560"/>
                    <a:pt x="1418" y="501"/>
                  </a:cubicBezTo>
                  <a:cubicBezTo>
                    <a:pt x="1382" y="394"/>
                    <a:pt x="1322" y="298"/>
                    <a:pt x="1251" y="227"/>
                  </a:cubicBezTo>
                  <a:lnTo>
                    <a:pt x="1203" y="179"/>
                  </a:lnTo>
                  <a:cubicBezTo>
                    <a:pt x="1132" y="108"/>
                    <a:pt x="1025" y="60"/>
                    <a:pt x="929" y="36"/>
                  </a:cubicBezTo>
                  <a:cubicBezTo>
                    <a:pt x="846" y="25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Google Shape;3225;p32"/>
            <p:cNvSpPr/>
            <p:nvPr/>
          </p:nvSpPr>
          <p:spPr>
            <a:xfrm>
              <a:off x="6987775" y="3156175"/>
              <a:ext cx="36325" cy="35750"/>
            </a:xfrm>
            <a:custGeom>
              <a:avLst/>
              <a:gdLst/>
              <a:ahLst/>
              <a:cxnLst/>
              <a:rect l="l" t="t" r="r" b="b"/>
              <a:pathLst>
                <a:path w="1453" h="1430" extrusionOk="0">
                  <a:moveTo>
                    <a:pt x="713" y="0"/>
                  </a:moveTo>
                  <a:cubicBezTo>
                    <a:pt x="706" y="0"/>
                    <a:pt x="698" y="0"/>
                    <a:pt x="691" y="0"/>
                  </a:cubicBezTo>
                  <a:cubicBezTo>
                    <a:pt x="584" y="0"/>
                    <a:pt x="476" y="24"/>
                    <a:pt x="393" y="84"/>
                  </a:cubicBezTo>
                  <a:cubicBezTo>
                    <a:pt x="298" y="131"/>
                    <a:pt x="214" y="203"/>
                    <a:pt x="155" y="298"/>
                  </a:cubicBezTo>
                  <a:cubicBezTo>
                    <a:pt x="119" y="346"/>
                    <a:pt x="95" y="405"/>
                    <a:pt x="60" y="465"/>
                  </a:cubicBezTo>
                  <a:cubicBezTo>
                    <a:pt x="36" y="548"/>
                    <a:pt x="0" y="643"/>
                    <a:pt x="24" y="739"/>
                  </a:cubicBezTo>
                  <a:lnTo>
                    <a:pt x="24" y="774"/>
                  </a:lnTo>
                  <a:cubicBezTo>
                    <a:pt x="24" y="822"/>
                    <a:pt x="36" y="858"/>
                    <a:pt x="48" y="905"/>
                  </a:cubicBezTo>
                  <a:cubicBezTo>
                    <a:pt x="83" y="1012"/>
                    <a:pt x="119" y="1096"/>
                    <a:pt x="203" y="1191"/>
                  </a:cubicBezTo>
                  <a:cubicBezTo>
                    <a:pt x="334" y="1334"/>
                    <a:pt x="536" y="1429"/>
                    <a:pt x="750" y="1429"/>
                  </a:cubicBezTo>
                  <a:cubicBezTo>
                    <a:pt x="1131" y="1429"/>
                    <a:pt x="1453" y="1084"/>
                    <a:pt x="1429" y="703"/>
                  </a:cubicBezTo>
                  <a:cubicBezTo>
                    <a:pt x="1417" y="306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Google Shape;3226;p32"/>
            <p:cNvSpPr/>
            <p:nvPr/>
          </p:nvSpPr>
          <p:spPr>
            <a:xfrm>
              <a:off x="6376075" y="3686575"/>
              <a:ext cx="40225" cy="39625"/>
            </a:xfrm>
            <a:custGeom>
              <a:avLst/>
              <a:gdLst/>
              <a:ahLst/>
              <a:cxnLst/>
              <a:rect l="l" t="t" r="r" b="b"/>
              <a:pathLst>
                <a:path w="1609" h="1585" extrusionOk="0">
                  <a:moveTo>
                    <a:pt x="816" y="0"/>
                  </a:moveTo>
                  <a:cubicBezTo>
                    <a:pt x="803" y="0"/>
                    <a:pt x="789" y="1"/>
                    <a:pt x="775" y="1"/>
                  </a:cubicBezTo>
                  <a:cubicBezTo>
                    <a:pt x="346" y="37"/>
                    <a:pt x="1" y="394"/>
                    <a:pt x="25" y="823"/>
                  </a:cubicBezTo>
                  <a:lnTo>
                    <a:pt x="25" y="882"/>
                  </a:lnTo>
                  <a:cubicBezTo>
                    <a:pt x="37" y="990"/>
                    <a:pt x="60" y="1085"/>
                    <a:pt x="108" y="1180"/>
                  </a:cubicBezTo>
                  <a:cubicBezTo>
                    <a:pt x="179" y="1347"/>
                    <a:pt x="346" y="1466"/>
                    <a:pt x="525" y="1537"/>
                  </a:cubicBezTo>
                  <a:cubicBezTo>
                    <a:pt x="620" y="1573"/>
                    <a:pt x="715" y="1585"/>
                    <a:pt x="822" y="1585"/>
                  </a:cubicBezTo>
                  <a:lnTo>
                    <a:pt x="858" y="1585"/>
                  </a:lnTo>
                  <a:cubicBezTo>
                    <a:pt x="1275" y="1549"/>
                    <a:pt x="1608" y="1192"/>
                    <a:pt x="1596" y="763"/>
                  </a:cubicBezTo>
                  <a:cubicBezTo>
                    <a:pt x="1585" y="348"/>
                    <a:pt x="1238" y="0"/>
                    <a:pt x="8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Google Shape;3227;p32"/>
            <p:cNvSpPr/>
            <p:nvPr/>
          </p:nvSpPr>
          <p:spPr>
            <a:xfrm>
              <a:off x="6069500" y="3642400"/>
              <a:ext cx="29200" cy="28375"/>
            </a:xfrm>
            <a:custGeom>
              <a:avLst/>
              <a:gdLst/>
              <a:ahLst/>
              <a:cxnLst/>
              <a:rect l="l" t="t" r="r" b="b"/>
              <a:pathLst>
                <a:path w="1168" h="1135" extrusionOk="0">
                  <a:moveTo>
                    <a:pt x="568" y="0"/>
                  </a:moveTo>
                  <a:cubicBezTo>
                    <a:pt x="494" y="0"/>
                    <a:pt x="418" y="14"/>
                    <a:pt x="346" y="42"/>
                  </a:cubicBezTo>
                  <a:cubicBezTo>
                    <a:pt x="334" y="42"/>
                    <a:pt x="322" y="66"/>
                    <a:pt x="322" y="66"/>
                  </a:cubicBezTo>
                  <a:cubicBezTo>
                    <a:pt x="227" y="101"/>
                    <a:pt x="155" y="173"/>
                    <a:pt x="108" y="256"/>
                  </a:cubicBezTo>
                  <a:cubicBezTo>
                    <a:pt x="36" y="363"/>
                    <a:pt x="0" y="494"/>
                    <a:pt x="24" y="625"/>
                  </a:cubicBezTo>
                  <a:cubicBezTo>
                    <a:pt x="36" y="697"/>
                    <a:pt x="48" y="756"/>
                    <a:pt x="84" y="828"/>
                  </a:cubicBezTo>
                  <a:cubicBezTo>
                    <a:pt x="96" y="863"/>
                    <a:pt x="108" y="887"/>
                    <a:pt x="143" y="923"/>
                  </a:cubicBezTo>
                  <a:cubicBezTo>
                    <a:pt x="253" y="1060"/>
                    <a:pt x="412" y="1134"/>
                    <a:pt x="582" y="1134"/>
                  </a:cubicBezTo>
                  <a:cubicBezTo>
                    <a:pt x="633" y="1134"/>
                    <a:pt x="686" y="1127"/>
                    <a:pt x="739" y="1113"/>
                  </a:cubicBezTo>
                  <a:cubicBezTo>
                    <a:pt x="774" y="1102"/>
                    <a:pt x="810" y="1090"/>
                    <a:pt x="834" y="1066"/>
                  </a:cubicBezTo>
                  <a:cubicBezTo>
                    <a:pt x="893" y="1042"/>
                    <a:pt x="953" y="994"/>
                    <a:pt x="989" y="959"/>
                  </a:cubicBezTo>
                  <a:cubicBezTo>
                    <a:pt x="1120" y="804"/>
                    <a:pt x="1167" y="601"/>
                    <a:pt x="1108" y="423"/>
                  </a:cubicBezTo>
                  <a:cubicBezTo>
                    <a:pt x="1096" y="387"/>
                    <a:pt x="1072" y="340"/>
                    <a:pt x="1060" y="316"/>
                  </a:cubicBezTo>
                  <a:cubicBezTo>
                    <a:pt x="1060" y="244"/>
                    <a:pt x="1012" y="185"/>
                    <a:pt x="953" y="137"/>
                  </a:cubicBezTo>
                  <a:cubicBezTo>
                    <a:pt x="851" y="51"/>
                    <a:pt x="712" y="0"/>
                    <a:pt x="56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Google Shape;3228;p32"/>
            <p:cNvSpPr/>
            <p:nvPr/>
          </p:nvSpPr>
          <p:spPr>
            <a:xfrm>
              <a:off x="6322200" y="2992450"/>
              <a:ext cx="14925" cy="14025"/>
            </a:xfrm>
            <a:custGeom>
              <a:avLst/>
              <a:gdLst/>
              <a:ahLst/>
              <a:cxnLst/>
              <a:rect l="l" t="t" r="r" b="b"/>
              <a:pathLst>
                <a:path w="597" h="561" extrusionOk="0">
                  <a:moveTo>
                    <a:pt x="287" y="1"/>
                  </a:moveTo>
                  <a:cubicBezTo>
                    <a:pt x="120" y="13"/>
                    <a:pt x="1" y="144"/>
                    <a:pt x="1" y="299"/>
                  </a:cubicBezTo>
                  <a:cubicBezTo>
                    <a:pt x="1" y="358"/>
                    <a:pt x="13" y="406"/>
                    <a:pt x="48" y="430"/>
                  </a:cubicBezTo>
                  <a:cubicBezTo>
                    <a:pt x="60" y="453"/>
                    <a:pt x="72" y="477"/>
                    <a:pt x="84" y="489"/>
                  </a:cubicBezTo>
                  <a:cubicBezTo>
                    <a:pt x="144" y="537"/>
                    <a:pt x="227" y="561"/>
                    <a:pt x="298" y="561"/>
                  </a:cubicBezTo>
                  <a:lnTo>
                    <a:pt x="346" y="561"/>
                  </a:lnTo>
                  <a:cubicBezTo>
                    <a:pt x="489" y="549"/>
                    <a:pt x="584" y="442"/>
                    <a:pt x="596" y="311"/>
                  </a:cubicBezTo>
                  <a:lnTo>
                    <a:pt x="596" y="275"/>
                  </a:lnTo>
                  <a:cubicBezTo>
                    <a:pt x="596" y="132"/>
                    <a:pt x="47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9" name="Google Shape;3229;p32"/>
            <p:cNvSpPr/>
            <p:nvPr/>
          </p:nvSpPr>
          <p:spPr>
            <a:xfrm>
              <a:off x="6251950" y="2719800"/>
              <a:ext cx="14925" cy="14925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87" y="1"/>
                  </a:moveTo>
                  <a:cubicBezTo>
                    <a:pt x="191" y="1"/>
                    <a:pt x="120" y="37"/>
                    <a:pt x="60" y="120"/>
                  </a:cubicBezTo>
                  <a:cubicBezTo>
                    <a:pt x="13" y="179"/>
                    <a:pt x="1" y="239"/>
                    <a:pt x="1" y="310"/>
                  </a:cubicBezTo>
                  <a:cubicBezTo>
                    <a:pt x="1" y="394"/>
                    <a:pt x="49" y="477"/>
                    <a:pt x="108" y="537"/>
                  </a:cubicBezTo>
                  <a:cubicBezTo>
                    <a:pt x="168" y="572"/>
                    <a:pt x="227" y="596"/>
                    <a:pt x="299" y="596"/>
                  </a:cubicBezTo>
                  <a:cubicBezTo>
                    <a:pt x="406" y="572"/>
                    <a:pt x="477" y="549"/>
                    <a:pt x="525" y="501"/>
                  </a:cubicBezTo>
                  <a:cubicBezTo>
                    <a:pt x="549" y="477"/>
                    <a:pt x="560" y="441"/>
                    <a:pt x="584" y="394"/>
                  </a:cubicBezTo>
                  <a:cubicBezTo>
                    <a:pt x="596" y="370"/>
                    <a:pt x="596" y="322"/>
                    <a:pt x="596" y="275"/>
                  </a:cubicBezTo>
                  <a:cubicBezTo>
                    <a:pt x="596" y="156"/>
                    <a:pt x="525" y="72"/>
                    <a:pt x="430" y="25"/>
                  </a:cubicBezTo>
                  <a:lnTo>
                    <a:pt x="418" y="25"/>
                  </a:lnTo>
                  <a:cubicBezTo>
                    <a:pt x="370" y="13"/>
                    <a:pt x="32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Google Shape;3230;p32"/>
            <p:cNvSpPr/>
            <p:nvPr/>
          </p:nvSpPr>
          <p:spPr>
            <a:xfrm>
              <a:off x="6174575" y="2838875"/>
              <a:ext cx="14900" cy="14300"/>
            </a:xfrm>
            <a:custGeom>
              <a:avLst/>
              <a:gdLst/>
              <a:ahLst/>
              <a:cxnLst/>
              <a:rect l="l" t="t" r="r" b="b"/>
              <a:pathLst>
                <a:path w="596" h="572" extrusionOk="0">
                  <a:moveTo>
                    <a:pt x="286" y="0"/>
                  </a:moveTo>
                  <a:cubicBezTo>
                    <a:pt x="131" y="12"/>
                    <a:pt x="0" y="131"/>
                    <a:pt x="0" y="298"/>
                  </a:cubicBezTo>
                  <a:cubicBezTo>
                    <a:pt x="0" y="405"/>
                    <a:pt x="72" y="500"/>
                    <a:pt x="179" y="548"/>
                  </a:cubicBezTo>
                  <a:cubicBezTo>
                    <a:pt x="215" y="560"/>
                    <a:pt x="262" y="572"/>
                    <a:pt x="310" y="572"/>
                  </a:cubicBezTo>
                  <a:cubicBezTo>
                    <a:pt x="477" y="572"/>
                    <a:pt x="596" y="441"/>
                    <a:pt x="596" y="274"/>
                  </a:cubicBezTo>
                  <a:cubicBezTo>
                    <a:pt x="596" y="191"/>
                    <a:pt x="548" y="108"/>
                    <a:pt x="488" y="72"/>
                  </a:cubicBezTo>
                  <a:cubicBezTo>
                    <a:pt x="429" y="24"/>
                    <a:pt x="369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Google Shape;3231;p32"/>
            <p:cNvSpPr/>
            <p:nvPr/>
          </p:nvSpPr>
          <p:spPr>
            <a:xfrm>
              <a:off x="6164450" y="2236725"/>
              <a:ext cx="14600" cy="1460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286" y="0"/>
                  </a:moveTo>
                  <a:cubicBezTo>
                    <a:pt x="120" y="0"/>
                    <a:pt x="0" y="131"/>
                    <a:pt x="0" y="298"/>
                  </a:cubicBezTo>
                  <a:cubicBezTo>
                    <a:pt x="0" y="464"/>
                    <a:pt x="131" y="583"/>
                    <a:pt x="298" y="583"/>
                  </a:cubicBezTo>
                  <a:cubicBezTo>
                    <a:pt x="465" y="583"/>
                    <a:pt x="584" y="453"/>
                    <a:pt x="584" y="286"/>
                  </a:cubicBezTo>
                  <a:cubicBezTo>
                    <a:pt x="584" y="119"/>
                    <a:pt x="45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Google Shape;3232;p32"/>
            <p:cNvSpPr/>
            <p:nvPr/>
          </p:nvSpPr>
          <p:spPr>
            <a:xfrm>
              <a:off x="5982275" y="2068825"/>
              <a:ext cx="14325" cy="14625"/>
            </a:xfrm>
            <a:custGeom>
              <a:avLst/>
              <a:gdLst/>
              <a:ahLst/>
              <a:cxnLst/>
              <a:rect l="l" t="t" r="r" b="b"/>
              <a:pathLst>
                <a:path w="573" h="585" extrusionOk="0">
                  <a:moveTo>
                    <a:pt x="275" y="1"/>
                  </a:moveTo>
                  <a:cubicBezTo>
                    <a:pt x="132" y="25"/>
                    <a:pt x="1" y="144"/>
                    <a:pt x="1" y="299"/>
                  </a:cubicBezTo>
                  <a:cubicBezTo>
                    <a:pt x="1" y="465"/>
                    <a:pt x="132" y="584"/>
                    <a:pt x="298" y="584"/>
                  </a:cubicBezTo>
                  <a:cubicBezTo>
                    <a:pt x="453" y="584"/>
                    <a:pt x="572" y="453"/>
                    <a:pt x="572" y="287"/>
                  </a:cubicBezTo>
                  <a:cubicBezTo>
                    <a:pt x="572" y="120"/>
                    <a:pt x="441" y="1"/>
                    <a:pt x="2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Google Shape;3233;p32"/>
            <p:cNvSpPr/>
            <p:nvPr/>
          </p:nvSpPr>
          <p:spPr>
            <a:xfrm>
              <a:off x="6225775" y="1468775"/>
              <a:ext cx="14900" cy="14425"/>
            </a:xfrm>
            <a:custGeom>
              <a:avLst/>
              <a:gdLst/>
              <a:ahLst/>
              <a:cxnLst/>
              <a:rect l="l" t="t" r="r" b="b"/>
              <a:pathLst>
                <a:path w="596" h="577" extrusionOk="0">
                  <a:moveTo>
                    <a:pt x="286" y="0"/>
                  </a:moveTo>
                  <a:cubicBezTo>
                    <a:pt x="262" y="0"/>
                    <a:pt x="226" y="12"/>
                    <a:pt x="214" y="12"/>
                  </a:cubicBezTo>
                  <a:cubicBezTo>
                    <a:pt x="167" y="36"/>
                    <a:pt x="143" y="48"/>
                    <a:pt x="107" y="71"/>
                  </a:cubicBezTo>
                  <a:cubicBezTo>
                    <a:pt x="48" y="131"/>
                    <a:pt x="0" y="214"/>
                    <a:pt x="24" y="298"/>
                  </a:cubicBezTo>
                  <a:cubicBezTo>
                    <a:pt x="24" y="333"/>
                    <a:pt x="36" y="357"/>
                    <a:pt x="36" y="393"/>
                  </a:cubicBezTo>
                  <a:cubicBezTo>
                    <a:pt x="60" y="464"/>
                    <a:pt x="107" y="512"/>
                    <a:pt x="167" y="536"/>
                  </a:cubicBezTo>
                  <a:cubicBezTo>
                    <a:pt x="214" y="572"/>
                    <a:pt x="262" y="572"/>
                    <a:pt x="322" y="572"/>
                  </a:cubicBezTo>
                  <a:cubicBezTo>
                    <a:pt x="338" y="575"/>
                    <a:pt x="352" y="576"/>
                    <a:pt x="365" y="576"/>
                  </a:cubicBezTo>
                  <a:cubicBezTo>
                    <a:pt x="400" y="576"/>
                    <a:pt x="426" y="565"/>
                    <a:pt x="453" y="548"/>
                  </a:cubicBezTo>
                  <a:cubicBezTo>
                    <a:pt x="536" y="512"/>
                    <a:pt x="595" y="417"/>
                    <a:pt x="595" y="310"/>
                  </a:cubicBezTo>
                  <a:lnTo>
                    <a:pt x="595" y="286"/>
                  </a:lnTo>
                  <a:cubicBezTo>
                    <a:pt x="595" y="214"/>
                    <a:pt x="572" y="155"/>
                    <a:pt x="524" y="107"/>
                  </a:cubicBezTo>
                  <a:cubicBezTo>
                    <a:pt x="464" y="48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Google Shape;3234;p32"/>
            <p:cNvSpPr/>
            <p:nvPr/>
          </p:nvSpPr>
          <p:spPr>
            <a:xfrm>
              <a:off x="6000750" y="1963775"/>
              <a:ext cx="14600" cy="14300"/>
            </a:xfrm>
            <a:custGeom>
              <a:avLst/>
              <a:gdLst/>
              <a:ahLst/>
              <a:cxnLst/>
              <a:rect l="l" t="t" r="r" b="b"/>
              <a:pathLst>
                <a:path w="584" h="572" extrusionOk="0">
                  <a:moveTo>
                    <a:pt x="286" y="0"/>
                  </a:moveTo>
                  <a:cubicBezTo>
                    <a:pt x="238" y="0"/>
                    <a:pt x="191" y="12"/>
                    <a:pt x="167" y="24"/>
                  </a:cubicBezTo>
                  <a:cubicBezTo>
                    <a:pt x="60" y="72"/>
                    <a:pt x="0" y="167"/>
                    <a:pt x="0" y="298"/>
                  </a:cubicBezTo>
                  <a:cubicBezTo>
                    <a:pt x="0" y="322"/>
                    <a:pt x="12" y="369"/>
                    <a:pt x="12" y="393"/>
                  </a:cubicBezTo>
                  <a:cubicBezTo>
                    <a:pt x="60" y="500"/>
                    <a:pt x="167" y="572"/>
                    <a:pt x="286" y="572"/>
                  </a:cubicBezTo>
                  <a:lnTo>
                    <a:pt x="298" y="572"/>
                  </a:lnTo>
                  <a:cubicBezTo>
                    <a:pt x="417" y="572"/>
                    <a:pt x="512" y="500"/>
                    <a:pt x="548" y="393"/>
                  </a:cubicBezTo>
                  <a:cubicBezTo>
                    <a:pt x="572" y="345"/>
                    <a:pt x="583" y="310"/>
                    <a:pt x="583" y="262"/>
                  </a:cubicBezTo>
                  <a:cubicBezTo>
                    <a:pt x="583" y="202"/>
                    <a:pt x="572" y="143"/>
                    <a:pt x="524" y="95"/>
                  </a:cubicBezTo>
                  <a:cubicBezTo>
                    <a:pt x="464" y="36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Google Shape;3235;p32"/>
            <p:cNvSpPr/>
            <p:nvPr/>
          </p:nvSpPr>
          <p:spPr>
            <a:xfrm>
              <a:off x="6232600" y="2329000"/>
              <a:ext cx="14925" cy="14900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251" y="0"/>
                  </a:moveTo>
                  <a:cubicBezTo>
                    <a:pt x="108" y="36"/>
                    <a:pt x="1" y="155"/>
                    <a:pt x="13" y="298"/>
                  </a:cubicBezTo>
                  <a:lnTo>
                    <a:pt x="13" y="310"/>
                  </a:lnTo>
                  <a:cubicBezTo>
                    <a:pt x="25" y="488"/>
                    <a:pt x="168" y="595"/>
                    <a:pt x="311" y="595"/>
                  </a:cubicBezTo>
                  <a:cubicBezTo>
                    <a:pt x="382" y="595"/>
                    <a:pt x="465" y="572"/>
                    <a:pt x="501" y="500"/>
                  </a:cubicBezTo>
                  <a:cubicBezTo>
                    <a:pt x="561" y="452"/>
                    <a:pt x="596" y="369"/>
                    <a:pt x="596" y="286"/>
                  </a:cubicBezTo>
                  <a:cubicBezTo>
                    <a:pt x="596" y="119"/>
                    <a:pt x="453" y="0"/>
                    <a:pt x="29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Google Shape;3236;p32"/>
            <p:cNvSpPr/>
            <p:nvPr/>
          </p:nvSpPr>
          <p:spPr>
            <a:xfrm>
              <a:off x="6047175" y="2542100"/>
              <a:ext cx="14900" cy="1462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"/>
                  </a:moveTo>
                  <a:cubicBezTo>
                    <a:pt x="143" y="1"/>
                    <a:pt x="0" y="156"/>
                    <a:pt x="24" y="299"/>
                  </a:cubicBezTo>
                  <a:cubicBezTo>
                    <a:pt x="24" y="465"/>
                    <a:pt x="155" y="584"/>
                    <a:pt x="322" y="584"/>
                  </a:cubicBezTo>
                  <a:cubicBezTo>
                    <a:pt x="477" y="584"/>
                    <a:pt x="596" y="453"/>
                    <a:pt x="596" y="287"/>
                  </a:cubicBezTo>
                  <a:cubicBezTo>
                    <a:pt x="596" y="120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Google Shape;3237;p32"/>
            <p:cNvSpPr/>
            <p:nvPr/>
          </p:nvSpPr>
          <p:spPr>
            <a:xfrm>
              <a:off x="6294225" y="2244150"/>
              <a:ext cx="14900" cy="14650"/>
            </a:xfrm>
            <a:custGeom>
              <a:avLst/>
              <a:gdLst/>
              <a:ahLst/>
              <a:cxnLst/>
              <a:rect l="l" t="t" r="r" b="b"/>
              <a:pathLst>
                <a:path w="596" h="586" extrusionOk="0">
                  <a:moveTo>
                    <a:pt x="298" y="1"/>
                  </a:moveTo>
                  <a:cubicBezTo>
                    <a:pt x="143" y="1"/>
                    <a:pt x="1" y="156"/>
                    <a:pt x="24" y="298"/>
                  </a:cubicBezTo>
                  <a:cubicBezTo>
                    <a:pt x="24" y="334"/>
                    <a:pt x="36" y="358"/>
                    <a:pt x="36" y="394"/>
                  </a:cubicBezTo>
                  <a:cubicBezTo>
                    <a:pt x="81" y="505"/>
                    <a:pt x="167" y="585"/>
                    <a:pt x="295" y="585"/>
                  </a:cubicBezTo>
                  <a:cubicBezTo>
                    <a:pt x="304" y="585"/>
                    <a:pt x="313" y="585"/>
                    <a:pt x="322" y="584"/>
                  </a:cubicBezTo>
                  <a:cubicBezTo>
                    <a:pt x="477" y="584"/>
                    <a:pt x="596" y="453"/>
                    <a:pt x="596" y="286"/>
                  </a:cubicBezTo>
                  <a:cubicBezTo>
                    <a:pt x="596" y="132"/>
                    <a:pt x="477" y="13"/>
                    <a:pt x="3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Google Shape;3238;p32"/>
            <p:cNvSpPr/>
            <p:nvPr/>
          </p:nvSpPr>
          <p:spPr>
            <a:xfrm>
              <a:off x="6151950" y="3747600"/>
              <a:ext cx="36625" cy="36350"/>
            </a:xfrm>
            <a:custGeom>
              <a:avLst/>
              <a:gdLst/>
              <a:ahLst/>
              <a:cxnLst/>
              <a:rect l="l" t="t" r="r" b="b"/>
              <a:pathLst>
                <a:path w="1465" h="1454" extrusionOk="0">
                  <a:moveTo>
                    <a:pt x="733" y="1"/>
                  </a:moveTo>
                  <a:cubicBezTo>
                    <a:pt x="723" y="1"/>
                    <a:pt x="713" y="1"/>
                    <a:pt x="703" y="1"/>
                  </a:cubicBezTo>
                  <a:cubicBezTo>
                    <a:pt x="548" y="1"/>
                    <a:pt x="393" y="84"/>
                    <a:pt x="274" y="168"/>
                  </a:cubicBezTo>
                  <a:cubicBezTo>
                    <a:pt x="191" y="227"/>
                    <a:pt x="119" y="323"/>
                    <a:pt x="72" y="418"/>
                  </a:cubicBezTo>
                  <a:cubicBezTo>
                    <a:pt x="24" y="525"/>
                    <a:pt x="0" y="632"/>
                    <a:pt x="12" y="751"/>
                  </a:cubicBezTo>
                  <a:cubicBezTo>
                    <a:pt x="24" y="1156"/>
                    <a:pt x="369" y="1454"/>
                    <a:pt x="774" y="1454"/>
                  </a:cubicBezTo>
                  <a:lnTo>
                    <a:pt x="846" y="1454"/>
                  </a:lnTo>
                  <a:cubicBezTo>
                    <a:pt x="965" y="1430"/>
                    <a:pt x="1072" y="1394"/>
                    <a:pt x="1155" y="1335"/>
                  </a:cubicBezTo>
                  <a:cubicBezTo>
                    <a:pt x="1346" y="1192"/>
                    <a:pt x="1465" y="989"/>
                    <a:pt x="1465" y="751"/>
                  </a:cubicBezTo>
                  <a:lnTo>
                    <a:pt x="1465" y="704"/>
                  </a:lnTo>
                  <a:cubicBezTo>
                    <a:pt x="1465" y="620"/>
                    <a:pt x="1441" y="525"/>
                    <a:pt x="1405" y="442"/>
                  </a:cubicBezTo>
                  <a:cubicBezTo>
                    <a:pt x="1290" y="176"/>
                    <a:pt x="1041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9" name="Google Shape;3239;p32"/>
          <p:cNvGrpSpPr/>
          <p:nvPr/>
        </p:nvGrpSpPr>
        <p:grpSpPr>
          <a:xfrm flipH="1">
            <a:off x="7237610" y="44"/>
            <a:ext cx="1906399" cy="5143420"/>
            <a:chOff x="5970375" y="1301775"/>
            <a:chExt cx="1053725" cy="2842925"/>
          </a:xfrm>
        </p:grpSpPr>
        <p:sp>
          <p:nvSpPr>
            <p:cNvPr id="3240" name="Google Shape;3240;p32"/>
            <p:cNvSpPr/>
            <p:nvPr/>
          </p:nvSpPr>
          <p:spPr>
            <a:xfrm>
              <a:off x="6219225" y="19953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Google Shape;3241;p32"/>
            <p:cNvSpPr/>
            <p:nvPr/>
          </p:nvSpPr>
          <p:spPr>
            <a:xfrm>
              <a:off x="6136175" y="2102475"/>
              <a:ext cx="53900" cy="152425"/>
            </a:xfrm>
            <a:custGeom>
              <a:avLst/>
              <a:gdLst/>
              <a:ahLst/>
              <a:cxnLst/>
              <a:rect l="l" t="t" r="r" b="b"/>
              <a:pathLst>
                <a:path w="2156" h="6097" extrusionOk="0">
                  <a:moveTo>
                    <a:pt x="2155" y="0"/>
                  </a:moveTo>
                  <a:lnTo>
                    <a:pt x="1834" y="48"/>
                  </a:lnTo>
                  <a:lnTo>
                    <a:pt x="0" y="6001"/>
                  </a:lnTo>
                  <a:cubicBezTo>
                    <a:pt x="119" y="6001"/>
                    <a:pt x="215" y="6037"/>
                    <a:pt x="298" y="6096"/>
                  </a:cubicBezTo>
                  <a:lnTo>
                    <a:pt x="2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Google Shape;3242;p32"/>
            <p:cNvSpPr/>
            <p:nvPr/>
          </p:nvSpPr>
          <p:spPr>
            <a:xfrm>
              <a:off x="6184700" y="2002450"/>
              <a:ext cx="34250" cy="92900"/>
            </a:xfrm>
            <a:custGeom>
              <a:avLst/>
              <a:gdLst/>
              <a:ahLst/>
              <a:cxnLst/>
              <a:rect l="l" t="t" r="r" b="b"/>
              <a:pathLst>
                <a:path w="1370" h="3716" extrusionOk="0">
                  <a:moveTo>
                    <a:pt x="1143" y="1"/>
                  </a:moveTo>
                  <a:lnTo>
                    <a:pt x="0" y="3716"/>
                  </a:lnTo>
                  <a:lnTo>
                    <a:pt x="333" y="3692"/>
                  </a:lnTo>
                  <a:lnTo>
                    <a:pt x="1369" y="322"/>
                  </a:lnTo>
                  <a:lnTo>
                    <a:pt x="1226" y="13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Google Shape;3243;p32"/>
            <p:cNvSpPr/>
            <p:nvPr/>
          </p:nvSpPr>
          <p:spPr>
            <a:xfrm>
              <a:off x="6221900" y="1997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Google Shape;3244;p32"/>
            <p:cNvSpPr/>
            <p:nvPr/>
          </p:nvSpPr>
          <p:spPr>
            <a:xfrm>
              <a:off x="6312675" y="2223325"/>
              <a:ext cx="108075" cy="243800"/>
            </a:xfrm>
            <a:custGeom>
              <a:avLst/>
              <a:gdLst/>
              <a:ahLst/>
              <a:cxnLst/>
              <a:rect l="l" t="t" r="r" b="b"/>
              <a:pathLst>
                <a:path w="4323" h="9752" extrusionOk="0">
                  <a:moveTo>
                    <a:pt x="215" y="0"/>
                  </a:moveTo>
                  <a:lnTo>
                    <a:pt x="1" y="298"/>
                  </a:lnTo>
                  <a:lnTo>
                    <a:pt x="4001" y="9704"/>
                  </a:lnTo>
                  <a:lnTo>
                    <a:pt x="4061" y="9751"/>
                  </a:lnTo>
                  <a:cubicBezTo>
                    <a:pt x="4132" y="9692"/>
                    <a:pt x="4227" y="9656"/>
                    <a:pt x="4323" y="9656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Google Shape;3245;p32"/>
            <p:cNvSpPr/>
            <p:nvPr/>
          </p:nvSpPr>
          <p:spPr>
            <a:xfrm>
              <a:off x="6255225" y="2095025"/>
              <a:ext cx="59275" cy="127725"/>
            </a:xfrm>
            <a:custGeom>
              <a:avLst/>
              <a:gdLst/>
              <a:ahLst/>
              <a:cxnLst/>
              <a:rect l="l" t="t" r="r" b="b"/>
              <a:pathLst>
                <a:path w="2371" h="5109" extrusionOk="0">
                  <a:moveTo>
                    <a:pt x="334" y="1"/>
                  </a:moveTo>
                  <a:lnTo>
                    <a:pt x="1" y="48"/>
                  </a:lnTo>
                  <a:lnTo>
                    <a:pt x="2144" y="5108"/>
                  </a:lnTo>
                  <a:lnTo>
                    <a:pt x="2370" y="4811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6" name="Google Shape;3246;p32"/>
            <p:cNvSpPr/>
            <p:nvPr/>
          </p:nvSpPr>
          <p:spPr>
            <a:xfrm>
              <a:off x="6215350" y="1997100"/>
              <a:ext cx="44675" cy="91100"/>
            </a:xfrm>
            <a:custGeom>
              <a:avLst/>
              <a:gdLst/>
              <a:ahLst/>
              <a:cxnLst/>
              <a:rect l="l" t="t" r="r" b="b"/>
              <a:pathLst>
                <a:path w="1787" h="3644" extrusionOk="0">
                  <a:moveTo>
                    <a:pt x="262" y="1"/>
                  </a:moveTo>
                  <a:lnTo>
                    <a:pt x="262" y="12"/>
                  </a:lnTo>
                  <a:lnTo>
                    <a:pt x="272" y="35"/>
                  </a:lnTo>
                  <a:lnTo>
                    <a:pt x="272" y="35"/>
                  </a:lnTo>
                  <a:cubicBezTo>
                    <a:pt x="270" y="22"/>
                    <a:pt x="267" y="10"/>
                    <a:pt x="262" y="1"/>
                  </a:cubicBezTo>
                  <a:close/>
                  <a:moveTo>
                    <a:pt x="272" y="35"/>
                  </a:moveTo>
                  <a:cubicBezTo>
                    <a:pt x="274" y="53"/>
                    <a:pt x="274" y="75"/>
                    <a:pt x="274" y="96"/>
                  </a:cubicBezTo>
                  <a:cubicBezTo>
                    <a:pt x="262" y="179"/>
                    <a:pt x="179" y="239"/>
                    <a:pt x="96" y="239"/>
                  </a:cubicBezTo>
                  <a:lnTo>
                    <a:pt x="0" y="227"/>
                  </a:lnTo>
                  <a:lnTo>
                    <a:pt x="143" y="536"/>
                  </a:lnTo>
                  <a:lnTo>
                    <a:pt x="1465" y="3644"/>
                  </a:lnTo>
                  <a:lnTo>
                    <a:pt x="1786" y="3620"/>
                  </a:lnTo>
                  <a:lnTo>
                    <a:pt x="272" y="3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Google Shape;3247;p32"/>
            <p:cNvSpPr/>
            <p:nvPr/>
          </p:nvSpPr>
          <p:spPr>
            <a:xfrm>
              <a:off x="6221300" y="199650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" y="1"/>
                  </a:moveTo>
                  <a:cubicBezTo>
                    <a:pt x="1" y="13"/>
                    <a:pt x="1" y="13"/>
                    <a:pt x="24" y="25"/>
                  </a:cubicBezTo>
                  <a:cubicBezTo>
                    <a:pt x="24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Google Shape;3248;p32"/>
            <p:cNvSpPr/>
            <p:nvPr/>
          </p:nvSpPr>
          <p:spPr>
            <a:xfrm>
              <a:off x="6220700" y="199590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3" y="1"/>
                    <a:pt x="1" y="1"/>
                  </a:cubicBezTo>
                  <a:cubicBezTo>
                    <a:pt x="13" y="2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Google Shape;3249;p32"/>
            <p:cNvSpPr/>
            <p:nvPr/>
          </p:nvSpPr>
          <p:spPr>
            <a:xfrm>
              <a:off x="6218925" y="199532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12" y="0"/>
                    <a:pt x="12" y="0"/>
                    <a:pt x="24" y="0"/>
                  </a:cubicBezTo>
                  <a:lnTo>
                    <a:pt x="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Google Shape;3250;p32"/>
            <p:cNvSpPr/>
            <p:nvPr/>
          </p:nvSpPr>
          <p:spPr>
            <a:xfrm>
              <a:off x="6231425" y="1302075"/>
              <a:ext cx="94675" cy="169400"/>
            </a:xfrm>
            <a:custGeom>
              <a:avLst/>
              <a:gdLst/>
              <a:ahLst/>
              <a:cxnLst/>
              <a:rect l="l" t="t" r="r" b="b"/>
              <a:pathLst>
                <a:path w="3787" h="6776" extrusionOk="0">
                  <a:moveTo>
                    <a:pt x="3429" y="1"/>
                  </a:moveTo>
                  <a:lnTo>
                    <a:pt x="0" y="6680"/>
                  </a:lnTo>
                  <a:cubicBezTo>
                    <a:pt x="36" y="6668"/>
                    <a:pt x="48" y="6668"/>
                    <a:pt x="72" y="6668"/>
                  </a:cubicBezTo>
                  <a:cubicBezTo>
                    <a:pt x="179" y="6668"/>
                    <a:pt x="250" y="6704"/>
                    <a:pt x="310" y="6775"/>
                  </a:cubicBezTo>
                  <a:lnTo>
                    <a:pt x="37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Google Shape;3251;p32"/>
            <p:cNvSpPr/>
            <p:nvPr/>
          </p:nvSpPr>
          <p:spPr>
            <a:xfrm>
              <a:off x="6115625" y="1301775"/>
              <a:ext cx="69975" cy="103900"/>
            </a:xfrm>
            <a:custGeom>
              <a:avLst/>
              <a:gdLst/>
              <a:ahLst/>
              <a:cxnLst/>
              <a:rect l="l" t="t" r="r" b="b"/>
              <a:pathLst>
                <a:path w="2799" h="4156" extrusionOk="0">
                  <a:moveTo>
                    <a:pt x="2430" y="1"/>
                  </a:moveTo>
                  <a:lnTo>
                    <a:pt x="37" y="4037"/>
                  </a:lnTo>
                  <a:cubicBezTo>
                    <a:pt x="25" y="4061"/>
                    <a:pt x="1" y="4108"/>
                    <a:pt x="25" y="4156"/>
                  </a:cubicBezTo>
                  <a:cubicBezTo>
                    <a:pt x="84" y="4132"/>
                    <a:pt x="156" y="4120"/>
                    <a:pt x="215" y="4120"/>
                  </a:cubicBezTo>
                  <a:lnTo>
                    <a:pt x="346" y="4120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Google Shape;3252;p32"/>
            <p:cNvSpPr/>
            <p:nvPr/>
          </p:nvSpPr>
          <p:spPr>
            <a:xfrm>
              <a:off x="5970675" y="1427100"/>
              <a:ext cx="136650" cy="81875"/>
            </a:xfrm>
            <a:custGeom>
              <a:avLst/>
              <a:gdLst/>
              <a:ahLst/>
              <a:cxnLst/>
              <a:rect l="l" t="t" r="r" b="b"/>
              <a:pathLst>
                <a:path w="5466" h="3275" extrusionOk="0">
                  <a:moveTo>
                    <a:pt x="5323" y="0"/>
                  </a:moveTo>
                  <a:lnTo>
                    <a:pt x="0" y="2917"/>
                  </a:lnTo>
                  <a:lnTo>
                    <a:pt x="0" y="3274"/>
                  </a:lnTo>
                  <a:lnTo>
                    <a:pt x="5465" y="286"/>
                  </a:lnTo>
                  <a:cubicBezTo>
                    <a:pt x="5406" y="191"/>
                    <a:pt x="5358" y="107"/>
                    <a:pt x="532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Google Shape;3253;p32"/>
            <p:cNvSpPr/>
            <p:nvPr/>
          </p:nvSpPr>
          <p:spPr>
            <a:xfrm>
              <a:off x="6136175" y="1427100"/>
              <a:ext cx="92600" cy="51500"/>
            </a:xfrm>
            <a:custGeom>
              <a:avLst/>
              <a:gdLst/>
              <a:ahLst/>
              <a:cxnLst/>
              <a:rect l="l" t="t" r="r" b="b"/>
              <a:pathLst>
                <a:path w="3704" h="2060" extrusionOk="0">
                  <a:moveTo>
                    <a:pt x="131" y="0"/>
                  </a:moveTo>
                  <a:cubicBezTo>
                    <a:pt x="108" y="107"/>
                    <a:pt x="60" y="214"/>
                    <a:pt x="0" y="286"/>
                  </a:cubicBezTo>
                  <a:lnTo>
                    <a:pt x="3632" y="2060"/>
                  </a:lnTo>
                  <a:cubicBezTo>
                    <a:pt x="3620" y="2024"/>
                    <a:pt x="3620" y="2000"/>
                    <a:pt x="3620" y="1965"/>
                  </a:cubicBezTo>
                  <a:cubicBezTo>
                    <a:pt x="3608" y="1881"/>
                    <a:pt x="3644" y="1798"/>
                    <a:pt x="3703" y="1738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Google Shape;3254;p32"/>
            <p:cNvSpPr/>
            <p:nvPr/>
          </p:nvSpPr>
          <p:spPr>
            <a:xfrm>
              <a:off x="6237075" y="1476500"/>
              <a:ext cx="274475" cy="138425"/>
            </a:xfrm>
            <a:custGeom>
              <a:avLst/>
              <a:gdLst/>
              <a:ahLst/>
              <a:cxnLst/>
              <a:rect l="l" t="t" r="r" b="b"/>
              <a:pathLst>
                <a:path w="10979" h="5537" extrusionOk="0">
                  <a:moveTo>
                    <a:pt x="167" y="1"/>
                  </a:moveTo>
                  <a:cubicBezTo>
                    <a:pt x="143" y="108"/>
                    <a:pt x="84" y="203"/>
                    <a:pt x="1" y="239"/>
                  </a:cubicBezTo>
                  <a:cubicBezTo>
                    <a:pt x="12" y="263"/>
                    <a:pt x="12" y="274"/>
                    <a:pt x="12" y="286"/>
                  </a:cubicBezTo>
                  <a:lnTo>
                    <a:pt x="10847" y="5537"/>
                  </a:lnTo>
                  <a:cubicBezTo>
                    <a:pt x="10859" y="5442"/>
                    <a:pt x="10907" y="5335"/>
                    <a:pt x="10978" y="526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Google Shape;3255;p32"/>
            <p:cNvSpPr/>
            <p:nvPr/>
          </p:nvSpPr>
          <p:spPr>
            <a:xfrm>
              <a:off x="6132900" y="1482450"/>
              <a:ext cx="104800" cy="217325"/>
            </a:xfrm>
            <a:custGeom>
              <a:avLst/>
              <a:gdLst/>
              <a:ahLst/>
              <a:cxnLst/>
              <a:rect l="l" t="t" r="r" b="b"/>
              <a:pathLst>
                <a:path w="4192" h="8693" extrusionOk="0">
                  <a:moveTo>
                    <a:pt x="3918" y="1"/>
                  </a:moveTo>
                  <a:lnTo>
                    <a:pt x="3918" y="25"/>
                  </a:lnTo>
                  <a:lnTo>
                    <a:pt x="0" y="8549"/>
                  </a:lnTo>
                  <a:cubicBezTo>
                    <a:pt x="108" y="8573"/>
                    <a:pt x="191" y="8621"/>
                    <a:pt x="286" y="8692"/>
                  </a:cubicBezTo>
                  <a:lnTo>
                    <a:pt x="4179" y="144"/>
                  </a:lnTo>
                  <a:cubicBezTo>
                    <a:pt x="4191" y="108"/>
                    <a:pt x="4191" y="84"/>
                    <a:pt x="4191" y="48"/>
                  </a:cubicBezTo>
                  <a:cubicBezTo>
                    <a:pt x="4191" y="36"/>
                    <a:pt x="4191" y="25"/>
                    <a:pt x="4179" y="1"/>
                  </a:cubicBezTo>
                  <a:cubicBezTo>
                    <a:pt x="4132" y="25"/>
                    <a:pt x="4108" y="36"/>
                    <a:pt x="4060" y="36"/>
                  </a:cubicBezTo>
                  <a:cubicBezTo>
                    <a:pt x="4001" y="36"/>
                    <a:pt x="3953" y="25"/>
                    <a:pt x="39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Google Shape;3256;p32"/>
            <p:cNvSpPr/>
            <p:nvPr/>
          </p:nvSpPr>
          <p:spPr>
            <a:xfrm>
              <a:off x="6007575" y="1728325"/>
              <a:ext cx="116725" cy="237850"/>
            </a:xfrm>
            <a:custGeom>
              <a:avLst/>
              <a:gdLst/>
              <a:ahLst/>
              <a:cxnLst/>
              <a:rect l="l" t="t" r="r" b="b"/>
              <a:pathLst>
                <a:path w="4669" h="9514" extrusionOk="0">
                  <a:moveTo>
                    <a:pt x="4370" y="0"/>
                  </a:moveTo>
                  <a:lnTo>
                    <a:pt x="1" y="9406"/>
                  </a:lnTo>
                  <a:cubicBezTo>
                    <a:pt x="96" y="9418"/>
                    <a:pt x="191" y="9442"/>
                    <a:pt x="251" y="9513"/>
                  </a:cubicBezTo>
                  <a:cubicBezTo>
                    <a:pt x="263" y="9513"/>
                    <a:pt x="299" y="9501"/>
                    <a:pt x="310" y="9501"/>
                  </a:cubicBezTo>
                  <a:lnTo>
                    <a:pt x="4668" y="119"/>
                  </a:lnTo>
                  <a:cubicBezTo>
                    <a:pt x="4561" y="107"/>
                    <a:pt x="4466" y="60"/>
                    <a:pt x="4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Google Shape;3257;p32"/>
            <p:cNvSpPr/>
            <p:nvPr/>
          </p:nvSpPr>
          <p:spPr>
            <a:xfrm>
              <a:off x="6143900" y="1616400"/>
              <a:ext cx="367050" cy="96175"/>
            </a:xfrm>
            <a:custGeom>
              <a:avLst/>
              <a:gdLst/>
              <a:ahLst/>
              <a:cxnLst/>
              <a:rect l="l" t="t" r="r" b="b"/>
              <a:pathLst>
                <a:path w="14682" h="3847" extrusionOk="0">
                  <a:moveTo>
                    <a:pt x="14574" y="0"/>
                  </a:moveTo>
                  <a:lnTo>
                    <a:pt x="1" y="3549"/>
                  </a:lnTo>
                  <a:cubicBezTo>
                    <a:pt x="49" y="3632"/>
                    <a:pt x="84" y="3739"/>
                    <a:pt x="96" y="3846"/>
                  </a:cubicBezTo>
                  <a:lnTo>
                    <a:pt x="14681" y="298"/>
                  </a:lnTo>
                  <a:cubicBezTo>
                    <a:pt x="14610" y="227"/>
                    <a:pt x="14574" y="120"/>
                    <a:pt x="1457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Google Shape;3258;p32"/>
            <p:cNvSpPr/>
            <p:nvPr/>
          </p:nvSpPr>
          <p:spPr>
            <a:xfrm>
              <a:off x="5970375" y="1714025"/>
              <a:ext cx="140525" cy="44075"/>
            </a:xfrm>
            <a:custGeom>
              <a:avLst/>
              <a:gdLst/>
              <a:ahLst/>
              <a:cxnLst/>
              <a:rect l="l" t="t" r="r" b="b"/>
              <a:pathLst>
                <a:path w="5621" h="1763" extrusionOk="0">
                  <a:moveTo>
                    <a:pt x="5561" y="1"/>
                  </a:moveTo>
                  <a:lnTo>
                    <a:pt x="1" y="1441"/>
                  </a:lnTo>
                  <a:lnTo>
                    <a:pt x="1" y="1763"/>
                  </a:lnTo>
                  <a:lnTo>
                    <a:pt x="5620" y="298"/>
                  </a:lnTo>
                  <a:cubicBezTo>
                    <a:pt x="5597" y="203"/>
                    <a:pt x="5561" y="120"/>
                    <a:pt x="556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Google Shape;3259;p32"/>
            <p:cNvSpPr/>
            <p:nvPr/>
          </p:nvSpPr>
          <p:spPr>
            <a:xfrm>
              <a:off x="5970675" y="1973575"/>
              <a:ext cx="37525" cy="103625"/>
            </a:xfrm>
            <a:custGeom>
              <a:avLst/>
              <a:gdLst/>
              <a:ahLst/>
              <a:cxnLst/>
              <a:rect l="l" t="t" r="r" b="b"/>
              <a:pathLst>
                <a:path w="1501" h="4145" extrusionOk="0">
                  <a:moveTo>
                    <a:pt x="1239" y="1"/>
                  </a:moveTo>
                  <a:lnTo>
                    <a:pt x="0" y="3251"/>
                  </a:lnTo>
                  <a:lnTo>
                    <a:pt x="0" y="4144"/>
                  </a:lnTo>
                  <a:lnTo>
                    <a:pt x="1501" y="180"/>
                  </a:lnTo>
                  <a:cubicBezTo>
                    <a:pt x="1382" y="180"/>
                    <a:pt x="1274" y="108"/>
                    <a:pt x="1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Google Shape;3260;p32"/>
            <p:cNvSpPr/>
            <p:nvPr/>
          </p:nvSpPr>
          <p:spPr>
            <a:xfrm>
              <a:off x="5970675" y="1952450"/>
              <a:ext cx="34250" cy="18775"/>
            </a:xfrm>
            <a:custGeom>
              <a:avLst/>
              <a:gdLst/>
              <a:ahLst/>
              <a:cxnLst/>
              <a:rect l="l" t="t" r="r" b="b"/>
              <a:pathLst>
                <a:path w="1370" h="751" extrusionOk="0">
                  <a:moveTo>
                    <a:pt x="0" y="1"/>
                  </a:moveTo>
                  <a:lnTo>
                    <a:pt x="0" y="322"/>
                  </a:lnTo>
                  <a:lnTo>
                    <a:pt x="1215" y="751"/>
                  </a:lnTo>
                  <a:cubicBezTo>
                    <a:pt x="1203" y="620"/>
                    <a:pt x="1263" y="525"/>
                    <a:pt x="1370" y="4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Google Shape;3261;p32"/>
            <p:cNvSpPr/>
            <p:nvPr/>
          </p:nvSpPr>
          <p:spPr>
            <a:xfrm>
              <a:off x="6014125" y="1966450"/>
              <a:ext cx="208100" cy="36925"/>
            </a:xfrm>
            <a:custGeom>
              <a:avLst/>
              <a:gdLst/>
              <a:ahLst/>
              <a:cxnLst/>
              <a:rect l="l" t="t" r="r" b="b"/>
              <a:pathLst>
                <a:path w="8324" h="1477" extrusionOk="0">
                  <a:moveTo>
                    <a:pt x="60" y="0"/>
                  </a:moveTo>
                  <a:cubicBezTo>
                    <a:pt x="37" y="0"/>
                    <a:pt x="13" y="0"/>
                    <a:pt x="1" y="24"/>
                  </a:cubicBezTo>
                  <a:cubicBezTo>
                    <a:pt x="48" y="60"/>
                    <a:pt x="60" y="119"/>
                    <a:pt x="72" y="203"/>
                  </a:cubicBezTo>
                  <a:cubicBezTo>
                    <a:pt x="72" y="238"/>
                    <a:pt x="60" y="286"/>
                    <a:pt x="48" y="334"/>
                  </a:cubicBezTo>
                  <a:lnTo>
                    <a:pt x="7978" y="1465"/>
                  </a:lnTo>
                  <a:lnTo>
                    <a:pt x="8073" y="1477"/>
                  </a:lnTo>
                  <a:lnTo>
                    <a:pt x="8145" y="1465"/>
                  </a:lnTo>
                  <a:cubicBezTo>
                    <a:pt x="8152" y="1466"/>
                    <a:pt x="8159" y="1466"/>
                    <a:pt x="8166" y="1466"/>
                  </a:cubicBezTo>
                  <a:cubicBezTo>
                    <a:pt x="8240" y="1466"/>
                    <a:pt x="8301" y="1410"/>
                    <a:pt x="8323" y="1334"/>
                  </a:cubicBezTo>
                  <a:cubicBezTo>
                    <a:pt x="8323" y="1298"/>
                    <a:pt x="8323" y="1262"/>
                    <a:pt x="8311" y="1238"/>
                  </a:cubicBezTo>
                  <a:cubicBezTo>
                    <a:pt x="8311" y="1227"/>
                    <a:pt x="8288" y="1227"/>
                    <a:pt x="8288" y="1215"/>
                  </a:cubicBezTo>
                  <a:lnTo>
                    <a:pt x="8276" y="1203"/>
                  </a:lnTo>
                  <a:lnTo>
                    <a:pt x="8264" y="1203"/>
                  </a:lnTo>
                  <a:lnTo>
                    <a:pt x="8252" y="1179"/>
                  </a:lnTo>
                  <a:lnTo>
                    <a:pt x="8228" y="1179"/>
                  </a:lnTo>
                  <a:cubicBezTo>
                    <a:pt x="8216" y="1179"/>
                    <a:pt x="8216" y="1179"/>
                    <a:pt x="8204" y="1167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Google Shape;3262;p32"/>
            <p:cNvSpPr/>
            <p:nvPr/>
          </p:nvSpPr>
          <p:spPr>
            <a:xfrm>
              <a:off x="5982875" y="2070275"/>
              <a:ext cx="442350" cy="54550"/>
            </a:xfrm>
            <a:custGeom>
              <a:avLst/>
              <a:gdLst/>
              <a:ahLst/>
              <a:cxnLst/>
              <a:rect l="l" t="t" r="r" b="b"/>
              <a:pathLst>
                <a:path w="17694" h="2182" extrusionOk="0">
                  <a:moveTo>
                    <a:pt x="17669" y="0"/>
                  </a:moveTo>
                  <a:cubicBezTo>
                    <a:pt x="17651" y="0"/>
                    <a:pt x="17634" y="4"/>
                    <a:pt x="17617" y="11"/>
                  </a:cubicBezTo>
                  <a:lnTo>
                    <a:pt x="17617" y="11"/>
                  </a:lnTo>
                  <a:lnTo>
                    <a:pt x="17693" y="2"/>
                  </a:lnTo>
                  <a:cubicBezTo>
                    <a:pt x="17685" y="1"/>
                    <a:pt x="17677" y="0"/>
                    <a:pt x="17669" y="0"/>
                  </a:cubicBezTo>
                  <a:close/>
                  <a:moveTo>
                    <a:pt x="17617" y="11"/>
                  </a:moveTo>
                  <a:lnTo>
                    <a:pt x="11085" y="705"/>
                  </a:lnTo>
                  <a:lnTo>
                    <a:pt x="10764" y="741"/>
                  </a:lnTo>
                  <a:lnTo>
                    <a:pt x="8406" y="991"/>
                  </a:lnTo>
                  <a:lnTo>
                    <a:pt x="8073" y="1015"/>
                  </a:lnTo>
                  <a:lnTo>
                    <a:pt x="1" y="1884"/>
                  </a:lnTo>
                  <a:cubicBezTo>
                    <a:pt x="13" y="1955"/>
                    <a:pt x="36" y="2062"/>
                    <a:pt x="48" y="2181"/>
                  </a:cubicBezTo>
                  <a:lnTo>
                    <a:pt x="7966" y="1336"/>
                  </a:lnTo>
                  <a:lnTo>
                    <a:pt x="8311" y="1300"/>
                  </a:lnTo>
                  <a:lnTo>
                    <a:pt x="10895" y="1038"/>
                  </a:lnTo>
                  <a:lnTo>
                    <a:pt x="11228" y="1003"/>
                  </a:lnTo>
                  <a:lnTo>
                    <a:pt x="17336" y="348"/>
                  </a:lnTo>
                  <a:lnTo>
                    <a:pt x="17550" y="62"/>
                  </a:lnTo>
                  <a:cubicBezTo>
                    <a:pt x="17564" y="42"/>
                    <a:pt x="17588" y="22"/>
                    <a:pt x="17617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Google Shape;3263;p32"/>
            <p:cNvSpPr/>
            <p:nvPr/>
          </p:nvSpPr>
          <p:spPr>
            <a:xfrm>
              <a:off x="5975150" y="2142950"/>
              <a:ext cx="153600" cy="118500"/>
            </a:xfrm>
            <a:custGeom>
              <a:avLst/>
              <a:gdLst/>
              <a:ahLst/>
              <a:cxnLst/>
              <a:rect l="l" t="t" r="r" b="b"/>
              <a:pathLst>
                <a:path w="6144" h="4740" extrusionOk="0">
                  <a:moveTo>
                    <a:pt x="179" y="1"/>
                  </a:moveTo>
                  <a:cubicBezTo>
                    <a:pt x="131" y="96"/>
                    <a:pt x="60" y="179"/>
                    <a:pt x="0" y="251"/>
                  </a:cubicBezTo>
                  <a:lnTo>
                    <a:pt x="5965" y="4739"/>
                  </a:lnTo>
                  <a:cubicBezTo>
                    <a:pt x="6001" y="4644"/>
                    <a:pt x="6060" y="4561"/>
                    <a:pt x="6144" y="4477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Google Shape;3264;p32"/>
            <p:cNvSpPr/>
            <p:nvPr/>
          </p:nvSpPr>
          <p:spPr>
            <a:xfrm>
              <a:off x="6230825" y="2337325"/>
              <a:ext cx="183375" cy="136050"/>
            </a:xfrm>
            <a:custGeom>
              <a:avLst/>
              <a:gdLst/>
              <a:ahLst/>
              <a:cxnLst/>
              <a:rect l="l" t="t" r="r" b="b"/>
              <a:pathLst>
                <a:path w="7335" h="5442" extrusionOk="0">
                  <a:moveTo>
                    <a:pt x="96" y="0"/>
                  </a:moveTo>
                  <a:lnTo>
                    <a:pt x="1" y="131"/>
                  </a:lnTo>
                  <a:lnTo>
                    <a:pt x="7156" y="5442"/>
                  </a:lnTo>
                  <a:cubicBezTo>
                    <a:pt x="7168" y="5334"/>
                    <a:pt x="7240" y="5251"/>
                    <a:pt x="7335" y="5191"/>
                  </a:cubicBezTo>
                  <a:lnTo>
                    <a:pt x="7275" y="5144"/>
                  </a:lnTo>
                  <a:lnTo>
                    <a:pt x="596" y="179"/>
                  </a:lnTo>
                  <a:cubicBezTo>
                    <a:pt x="548" y="215"/>
                    <a:pt x="477" y="250"/>
                    <a:pt x="393" y="262"/>
                  </a:cubicBezTo>
                  <a:cubicBezTo>
                    <a:pt x="239" y="262"/>
                    <a:pt x="120" y="155"/>
                    <a:pt x="9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Google Shape;3265;p32"/>
            <p:cNvSpPr/>
            <p:nvPr/>
          </p:nvSpPr>
          <p:spPr>
            <a:xfrm>
              <a:off x="6143325" y="2269750"/>
              <a:ext cx="85750" cy="66400"/>
            </a:xfrm>
            <a:custGeom>
              <a:avLst/>
              <a:gdLst/>
              <a:ahLst/>
              <a:cxnLst/>
              <a:rect l="l" t="t" r="r" b="b"/>
              <a:pathLst>
                <a:path w="3430" h="2656" extrusionOk="0">
                  <a:moveTo>
                    <a:pt x="203" y="1"/>
                  </a:moveTo>
                  <a:cubicBezTo>
                    <a:pt x="143" y="96"/>
                    <a:pt x="83" y="179"/>
                    <a:pt x="0" y="239"/>
                  </a:cubicBezTo>
                  <a:lnTo>
                    <a:pt x="3239" y="2656"/>
                  </a:lnTo>
                  <a:lnTo>
                    <a:pt x="342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Google Shape;3266;p32"/>
            <p:cNvSpPr/>
            <p:nvPr/>
          </p:nvSpPr>
          <p:spPr>
            <a:xfrm>
              <a:off x="6078425" y="2276900"/>
              <a:ext cx="62225" cy="254225"/>
            </a:xfrm>
            <a:custGeom>
              <a:avLst/>
              <a:gdLst/>
              <a:ahLst/>
              <a:cxnLst/>
              <a:rect l="l" t="t" r="r" b="b"/>
              <a:pathLst>
                <a:path w="2489" h="10169" extrusionOk="0">
                  <a:moveTo>
                    <a:pt x="2489" y="0"/>
                  </a:moveTo>
                  <a:cubicBezTo>
                    <a:pt x="2441" y="12"/>
                    <a:pt x="2382" y="36"/>
                    <a:pt x="2322" y="36"/>
                  </a:cubicBezTo>
                  <a:cubicBezTo>
                    <a:pt x="2287" y="36"/>
                    <a:pt x="2227" y="36"/>
                    <a:pt x="2179" y="12"/>
                  </a:cubicBezTo>
                  <a:lnTo>
                    <a:pt x="1" y="10168"/>
                  </a:lnTo>
                  <a:lnTo>
                    <a:pt x="1" y="10168"/>
                  </a:lnTo>
                  <a:lnTo>
                    <a:pt x="453" y="9561"/>
                  </a:lnTo>
                  <a:lnTo>
                    <a:pt x="2489" y="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Google Shape;3267;p32"/>
            <p:cNvSpPr/>
            <p:nvPr/>
          </p:nvSpPr>
          <p:spPr>
            <a:xfrm>
              <a:off x="6173375" y="2632600"/>
              <a:ext cx="89325" cy="90200"/>
            </a:xfrm>
            <a:custGeom>
              <a:avLst/>
              <a:gdLst/>
              <a:ahLst/>
              <a:cxnLst/>
              <a:rect l="l" t="t" r="r" b="b"/>
              <a:pathLst>
                <a:path w="3573" h="3608" extrusionOk="0">
                  <a:moveTo>
                    <a:pt x="286" y="0"/>
                  </a:moveTo>
                  <a:lnTo>
                    <a:pt x="1" y="167"/>
                  </a:lnTo>
                  <a:lnTo>
                    <a:pt x="3215" y="3608"/>
                  </a:lnTo>
                  <a:cubicBezTo>
                    <a:pt x="3275" y="3525"/>
                    <a:pt x="3346" y="3501"/>
                    <a:pt x="3442" y="3489"/>
                  </a:cubicBezTo>
                  <a:cubicBezTo>
                    <a:pt x="3489" y="3489"/>
                    <a:pt x="3525" y="3501"/>
                    <a:pt x="3573" y="3513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Google Shape;3268;p32"/>
            <p:cNvSpPr/>
            <p:nvPr/>
          </p:nvSpPr>
          <p:spPr>
            <a:xfrm>
              <a:off x="6264450" y="2726650"/>
              <a:ext cx="124750" cy="133975"/>
            </a:xfrm>
            <a:custGeom>
              <a:avLst/>
              <a:gdLst/>
              <a:ahLst/>
              <a:cxnLst/>
              <a:rect l="l" t="t" r="r" b="b"/>
              <a:pathLst>
                <a:path w="4990" h="5359" extrusionOk="0">
                  <a:moveTo>
                    <a:pt x="168" y="1"/>
                  </a:moveTo>
                  <a:lnTo>
                    <a:pt x="96" y="120"/>
                  </a:lnTo>
                  <a:cubicBezTo>
                    <a:pt x="84" y="167"/>
                    <a:pt x="60" y="203"/>
                    <a:pt x="37" y="227"/>
                  </a:cubicBezTo>
                  <a:lnTo>
                    <a:pt x="1" y="275"/>
                  </a:lnTo>
                  <a:lnTo>
                    <a:pt x="4775" y="5359"/>
                  </a:lnTo>
                  <a:cubicBezTo>
                    <a:pt x="4811" y="5287"/>
                    <a:pt x="4906" y="5216"/>
                    <a:pt x="4990" y="5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Google Shape;3269;p32"/>
            <p:cNvSpPr/>
            <p:nvPr/>
          </p:nvSpPr>
          <p:spPr>
            <a:xfrm>
              <a:off x="6082000" y="2532575"/>
              <a:ext cx="92900" cy="98250"/>
            </a:xfrm>
            <a:custGeom>
              <a:avLst/>
              <a:gdLst/>
              <a:ahLst/>
              <a:cxnLst/>
              <a:rect l="l" t="t" r="r" b="b"/>
              <a:pathLst>
                <a:path w="3716" h="3930" extrusionOk="0">
                  <a:moveTo>
                    <a:pt x="191" y="1"/>
                  </a:moveTo>
                  <a:lnTo>
                    <a:pt x="0" y="263"/>
                  </a:lnTo>
                  <a:lnTo>
                    <a:pt x="3429" y="3930"/>
                  </a:lnTo>
                  <a:lnTo>
                    <a:pt x="3715" y="3763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Google Shape;3270;p32"/>
            <p:cNvSpPr/>
            <p:nvPr/>
          </p:nvSpPr>
          <p:spPr>
            <a:xfrm>
              <a:off x="5970975" y="2070325"/>
              <a:ext cx="455725" cy="618550"/>
            </a:xfrm>
            <a:custGeom>
              <a:avLst/>
              <a:gdLst/>
              <a:ahLst/>
              <a:cxnLst/>
              <a:rect l="l" t="t" r="r" b="b"/>
              <a:pathLst>
                <a:path w="18229" h="24742" extrusionOk="0">
                  <a:moveTo>
                    <a:pt x="18193" y="0"/>
                  </a:moveTo>
                  <a:cubicBezTo>
                    <a:pt x="18134" y="0"/>
                    <a:pt x="18074" y="12"/>
                    <a:pt x="18038" y="60"/>
                  </a:cubicBezTo>
                  <a:lnTo>
                    <a:pt x="17836" y="346"/>
                  </a:lnTo>
                  <a:lnTo>
                    <a:pt x="13752" y="5787"/>
                  </a:lnTo>
                  <a:lnTo>
                    <a:pt x="13526" y="6085"/>
                  </a:lnTo>
                  <a:lnTo>
                    <a:pt x="10323" y="10371"/>
                  </a:lnTo>
                  <a:lnTo>
                    <a:pt x="10133" y="10633"/>
                  </a:lnTo>
                  <a:lnTo>
                    <a:pt x="4763" y="17836"/>
                  </a:lnTo>
                  <a:lnTo>
                    <a:pt x="4322" y="18443"/>
                  </a:lnTo>
                  <a:lnTo>
                    <a:pt x="0" y="24218"/>
                  </a:lnTo>
                  <a:lnTo>
                    <a:pt x="0" y="24742"/>
                  </a:lnTo>
                  <a:lnTo>
                    <a:pt x="4465" y="18765"/>
                  </a:lnTo>
                  <a:lnTo>
                    <a:pt x="4656" y="18515"/>
                  </a:lnTo>
                  <a:lnTo>
                    <a:pt x="10371" y="10811"/>
                  </a:lnTo>
                  <a:lnTo>
                    <a:pt x="10478" y="10680"/>
                  </a:lnTo>
                  <a:lnTo>
                    <a:pt x="10478" y="10657"/>
                  </a:lnTo>
                  <a:cubicBezTo>
                    <a:pt x="10466" y="10514"/>
                    <a:pt x="10573" y="10395"/>
                    <a:pt x="10716" y="10359"/>
                  </a:cubicBezTo>
                  <a:lnTo>
                    <a:pt x="12966" y="7359"/>
                  </a:lnTo>
                  <a:cubicBezTo>
                    <a:pt x="12954" y="7323"/>
                    <a:pt x="12954" y="7299"/>
                    <a:pt x="12954" y="7263"/>
                  </a:cubicBezTo>
                  <a:cubicBezTo>
                    <a:pt x="12931" y="7109"/>
                    <a:pt x="13073" y="6966"/>
                    <a:pt x="13228" y="6966"/>
                  </a:cubicBezTo>
                  <a:lnTo>
                    <a:pt x="13264" y="6966"/>
                  </a:lnTo>
                  <a:lnTo>
                    <a:pt x="13669" y="6430"/>
                  </a:lnTo>
                  <a:lnTo>
                    <a:pt x="13883" y="6132"/>
                  </a:lnTo>
                  <a:lnTo>
                    <a:pt x="18229" y="310"/>
                  </a:lnTo>
                  <a:cubicBezTo>
                    <a:pt x="18193" y="239"/>
                    <a:pt x="18169" y="167"/>
                    <a:pt x="18169" y="96"/>
                  </a:cubicBezTo>
                  <a:cubicBezTo>
                    <a:pt x="18169" y="60"/>
                    <a:pt x="18169" y="36"/>
                    <a:pt x="1819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Google Shape;3271;p32"/>
            <p:cNvSpPr/>
            <p:nvPr/>
          </p:nvSpPr>
          <p:spPr>
            <a:xfrm>
              <a:off x="6432625" y="2473600"/>
              <a:ext cx="5700" cy="9000"/>
            </a:xfrm>
            <a:custGeom>
              <a:avLst/>
              <a:gdLst/>
              <a:ahLst/>
              <a:cxnLst/>
              <a:rect l="l" t="t" r="r" b="b"/>
              <a:pathLst>
                <a:path w="228" h="360" extrusionOk="0">
                  <a:moveTo>
                    <a:pt x="52" y="0"/>
                  </a:moveTo>
                  <a:cubicBezTo>
                    <a:pt x="43" y="0"/>
                    <a:pt x="34" y="1"/>
                    <a:pt x="25" y="2"/>
                  </a:cubicBezTo>
                  <a:cubicBezTo>
                    <a:pt x="37" y="50"/>
                    <a:pt x="49" y="98"/>
                    <a:pt x="49" y="157"/>
                  </a:cubicBezTo>
                  <a:cubicBezTo>
                    <a:pt x="49" y="217"/>
                    <a:pt x="37" y="288"/>
                    <a:pt x="1" y="360"/>
                  </a:cubicBezTo>
                  <a:lnTo>
                    <a:pt x="120" y="288"/>
                  </a:lnTo>
                  <a:cubicBezTo>
                    <a:pt x="203" y="241"/>
                    <a:pt x="227" y="157"/>
                    <a:pt x="180" y="86"/>
                  </a:cubicBezTo>
                  <a:cubicBezTo>
                    <a:pt x="159" y="34"/>
                    <a:pt x="111" y="0"/>
                    <a:pt x="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Google Shape;3272;p32"/>
            <p:cNvSpPr/>
            <p:nvPr/>
          </p:nvSpPr>
          <p:spPr>
            <a:xfrm>
              <a:off x="5970675" y="2486150"/>
              <a:ext cx="441150" cy="271775"/>
            </a:xfrm>
            <a:custGeom>
              <a:avLst/>
              <a:gdLst/>
              <a:ahLst/>
              <a:cxnLst/>
              <a:rect l="l" t="t" r="r" b="b"/>
              <a:pathLst>
                <a:path w="17646" h="10871" extrusionOk="0">
                  <a:moveTo>
                    <a:pt x="17646" y="0"/>
                  </a:moveTo>
                  <a:lnTo>
                    <a:pt x="8180" y="5632"/>
                  </a:lnTo>
                  <a:lnTo>
                    <a:pt x="7906" y="5799"/>
                  </a:lnTo>
                  <a:lnTo>
                    <a:pt x="0" y="10502"/>
                  </a:lnTo>
                  <a:lnTo>
                    <a:pt x="0" y="10871"/>
                  </a:lnTo>
                  <a:lnTo>
                    <a:pt x="8121" y="6037"/>
                  </a:lnTo>
                  <a:lnTo>
                    <a:pt x="8406" y="5870"/>
                  </a:lnTo>
                  <a:lnTo>
                    <a:pt x="17288" y="572"/>
                  </a:lnTo>
                  <a:lnTo>
                    <a:pt x="17646" y="12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Google Shape;3273;p32"/>
            <p:cNvSpPr/>
            <p:nvPr/>
          </p:nvSpPr>
          <p:spPr>
            <a:xfrm>
              <a:off x="5970675" y="2940975"/>
              <a:ext cx="97050" cy="144075"/>
            </a:xfrm>
            <a:custGeom>
              <a:avLst/>
              <a:gdLst/>
              <a:ahLst/>
              <a:cxnLst/>
              <a:rect l="l" t="t" r="r" b="b"/>
              <a:pathLst>
                <a:path w="3882" h="5763" extrusionOk="0">
                  <a:moveTo>
                    <a:pt x="0" y="0"/>
                  </a:moveTo>
                  <a:lnTo>
                    <a:pt x="0" y="560"/>
                  </a:lnTo>
                  <a:lnTo>
                    <a:pt x="3632" y="5763"/>
                  </a:lnTo>
                  <a:cubicBezTo>
                    <a:pt x="3703" y="5691"/>
                    <a:pt x="3775" y="5620"/>
                    <a:pt x="3882" y="55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Google Shape;3274;p32"/>
            <p:cNvSpPr/>
            <p:nvPr/>
          </p:nvSpPr>
          <p:spPr>
            <a:xfrm>
              <a:off x="6244225" y="2877875"/>
              <a:ext cx="142300" cy="98825"/>
            </a:xfrm>
            <a:custGeom>
              <a:avLst/>
              <a:gdLst/>
              <a:ahLst/>
              <a:cxnLst/>
              <a:rect l="l" t="t" r="r" b="b"/>
              <a:pathLst>
                <a:path w="5692" h="3953" extrusionOk="0">
                  <a:moveTo>
                    <a:pt x="5513" y="0"/>
                  </a:moveTo>
                  <a:lnTo>
                    <a:pt x="0" y="3846"/>
                  </a:lnTo>
                  <a:lnTo>
                    <a:pt x="393" y="3953"/>
                  </a:lnTo>
                  <a:lnTo>
                    <a:pt x="5668" y="274"/>
                  </a:lnTo>
                  <a:lnTo>
                    <a:pt x="5692" y="238"/>
                  </a:lnTo>
                  <a:cubicBezTo>
                    <a:pt x="5620" y="179"/>
                    <a:pt x="5561" y="83"/>
                    <a:pt x="55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Google Shape;3275;p32"/>
            <p:cNvSpPr/>
            <p:nvPr/>
          </p:nvSpPr>
          <p:spPr>
            <a:xfrm>
              <a:off x="6087350" y="2980250"/>
              <a:ext cx="158375" cy="109575"/>
            </a:xfrm>
            <a:custGeom>
              <a:avLst/>
              <a:gdLst/>
              <a:ahLst/>
              <a:cxnLst/>
              <a:rect l="l" t="t" r="r" b="b"/>
              <a:pathLst>
                <a:path w="6335" h="4383" extrusionOk="0">
                  <a:moveTo>
                    <a:pt x="5930" y="1"/>
                  </a:moveTo>
                  <a:lnTo>
                    <a:pt x="1" y="4120"/>
                  </a:lnTo>
                  <a:cubicBezTo>
                    <a:pt x="84" y="4192"/>
                    <a:pt x="144" y="4287"/>
                    <a:pt x="179" y="4382"/>
                  </a:cubicBezTo>
                  <a:lnTo>
                    <a:pt x="6335" y="96"/>
                  </a:lnTo>
                  <a:lnTo>
                    <a:pt x="593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Google Shape;3276;p32"/>
            <p:cNvSpPr/>
            <p:nvPr/>
          </p:nvSpPr>
          <p:spPr>
            <a:xfrm>
              <a:off x="6127250" y="2732300"/>
              <a:ext cx="137825" cy="205425"/>
            </a:xfrm>
            <a:custGeom>
              <a:avLst/>
              <a:gdLst/>
              <a:ahLst/>
              <a:cxnLst/>
              <a:rect l="l" t="t" r="r" b="b"/>
              <a:pathLst>
                <a:path w="5513" h="8217" extrusionOk="0">
                  <a:moveTo>
                    <a:pt x="5513" y="1"/>
                  </a:moveTo>
                  <a:cubicBezTo>
                    <a:pt x="5465" y="49"/>
                    <a:pt x="5394" y="96"/>
                    <a:pt x="5310" y="96"/>
                  </a:cubicBezTo>
                  <a:cubicBezTo>
                    <a:pt x="5239" y="96"/>
                    <a:pt x="5179" y="72"/>
                    <a:pt x="5120" y="37"/>
                  </a:cubicBezTo>
                  <a:lnTo>
                    <a:pt x="2381" y="4347"/>
                  </a:lnTo>
                  <a:cubicBezTo>
                    <a:pt x="2441" y="4394"/>
                    <a:pt x="2489" y="4466"/>
                    <a:pt x="2489" y="4561"/>
                  </a:cubicBezTo>
                  <a:cubicBezTo>
                    <a:pt x="2489" y="4716"/>
                    <a:pt x="2370" y="4859"/>
                    <a:pt x="2203" y="4859"/>
                  </a:cubicBezTo>
                  <a:cubicBezTo>
                    <a:pt x="2155" y="4859"/>
                    <a:pt x="2119" y="4835"/>
                    <a:pt x="2072" y="4823"/>
                  </a:cubicBezTo>
                  <a:lnTo>
                    <a:pt x="0" y="8061"/>
                  </a:lnTo>
                  <a:cubicBezTo>
                    <a:pt x="107" y="8085"/>
                    <a:pt x="203" y="8145"/>
                    <a:pt x="286" y="8216"/>
                  </a:cubicBezTo>
                  <a:lnTo>
                    <a:pt x="5477" y="49"/>
                  </a:lnTo>
                  <a:lnTo>
                    <a:pt x="5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7" name="Google Shape;3277;p32"/>
            <p:cNvSpPr/>
            <p:nvPr/>
          </p:nvSpPr>
          <p:spPr>
            <a:xfrm>
              <a:off x="6263575" y="2486150"/>
              <a:ext cx="153900" cy="243500"/>
            </a:xfrm>
            <a:custGeom>
              <a:avLst/>
              <a:gdLst/>
              <a:ahLst/>
              <a:cxnLst/>
              <a:rect l="l" t="t" r="r" b="b"/>
              <a:pathLst>
                <a:path w="6156" h="9740" extrusionOk="0">
                  <a:moveTo>
                    <a:pt x="5953" y="0"/>
                  </a:moveTo>
                  <a:lnTo>
                    <a:pt x="5584" y="560"/>
                  </a:lnTo>
                  <a:lnTo>
                    <a:pt x="0" y="9371"/>
                  </a:lnTo>
                  <a:cubicBezTo>
                    <a:pt x="84" y="9418"/>
                    <a:pt x="155" y="9502"/>
                    <a:pt x="155" y="9621"/>
                  </a:cubicBezTo>
                  <a:cubicBezTo>
                    <a:pt x="155" y="9668"/>
                    <a:pt x="155" y="9704"/>
                    <a:pt x="143" y="9740"/>
                  </a:cubicBezTo>
                  <a:lnTo>
                    <a:pt x="215" y="9621"/>
                  </a:lnTo>
                  <a:lnTo>
                    <a:pt x="6144" y="262"/>
                  </a:lnTo>
                  <a:lnTo>
                    <a:pt x="6156" y="131"/>
                  </a:lnTo>
                  <a:cubicBezTo>
                    <a:pt x="6072" y="96"/>
                    <a:pt x="6013" y="60"/>
                    <a:pt x="595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8" name="Google Shape;3278;p32"/>
            <p:cNvSpPr/>
            <p:nvPr/>
          </p:nvSpPr>
          <p:spPr>
            <a:xfrm>
              <a:off x="6396025" y="2489125"/>
              <a:ext cx="29200" cy="364050"/>
            </a:xfrm>
            <a:custGeom>
              <a:avLst/>
              <a:gdLst/>
              <a:ahLst/>
              <a:cxnLst/>
              <a:rect l="l" t="t" r="r" b="b"/>
              <a:pathLst>
                <a:path w="1168" h="14562" extrusionOk="0">
                  <a:moveTo>
                    <a:pt x="846" y="1"/>
                  </a:moveTo>
                  <a:lnTo>
                    <a:pt x="834" y="132"/>
                  </a:lnTo>
                  <a:lnTo>
                    <a:pt x="1" y="14550"/>
                  </a:lnTo>
                  <a:cubicBezTo>
                    <a:pt x="24" y="14550"/>
                    <a:pt x="36" y="14550"/>
                    <a:pt x="72" y="14538"/>
                  </a:cubicBezTo>
                  <a:cubicBezTo>
                    <a:pt x="155" y="14538"/>
                    <a:pt x="239" y="14538"/>
                    <a:pt x="310" y="14562"/>
                  </a:cubicBezTo>
                  <a:lnTo>
                    <a:pt x="1167" y="1"/>
                  </a:lnTo>
                  <a:lnTo>
                    <a:pt x="1167" y="1"/>
                  </a:lnTo>
                  <a:cubicBezTo>
                    <a:pt x="1132" y="12"/>
                    <a:pt x="1084" y="24"/>
                    <a:pt x="1024" y="24"/>
                  </a:cubicBezTo>
                  <a:cubicBezTo>
                    <a:pt x="965" y="24"/>
                    <a:pt x="905" y="24"/>
                    <a:pt x="8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9" name="Google Shape;3279;p32"/>
            <p:cNvSpPr/>
            <p:nvPr/>
          </p:nvSpPr>
          <p:spPr>
            <a:xfrm>
              <a:off x="6426100" y="2483775"/>
              <a:ext cx="571225" cy="679875"/>
            </a:xfrm>
            <a:custGeom>
              <a:avLst/>
              <a:gdLst/>
              <a:ahLst/>
              <a:cxnLst/>
              <a:rect l="l" t="t" r="r" b="b"/>
              <a:pathLst>
                <a:path w="22849" h="27195" extrusionOk="0">
                  <a:moveTo>
                    <a:pt x="226" y="0"/>
                  </a:moveTo>
                  <a:cubicBezTo>
                    <a:pt x="191" y="95"/>
                    <a:pt x="107" y="167"/>
                    <a:pt x="0" y="215"/>
                  </a:cubicBezTo>
                  <a:lnTo>
                    <a:pt x="22610" y="27194"/>
                  </a:lnTo>
                  <a:cubicBezTo>
                    <a:pt x="22670" y="27099"/>
                    <a:pt x="22753" y="27039"/>
                    <a:pt x="22848" y="26980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0" name="Google Shape;3280;p32"/>
            <p:cNvSpPr/>
            <p:nvPr/>
          </p:nvSpPr>
          <p:spPr>
            <a:xfrm>
              <a:off x="6408525" y="2878750"/>
              <a:ext cx="217325" cy="182800"/>
            </a:xfrm>
            <a:custGeom>
              <a:avLst/>
              <a:gdLst/>
              <a:ahLst/>
              <a:cxnLst/>
              <a:rect l="l" t="t" r="r" b="b"/>
              <a:pathLst>
                <a:path w="8693" h="7312" extrusionOk="0">
                  <a:moveTo>
                    <a:pt x="215" y="1"/>
                  </a:moveTo>
                  <a:cubicBezTo>
                    <a:pt x="167" y="108"/>
                    <a:pt x="96" y="191"/>
                    <a:pt x="1" y="239"/>
                  </a:cubicBezTo>
                  <a:lnTo>
                    <a:pt x="8490" y="7311"/>
                  </a:lnTo>
                  <a:cubicBezTo>
                    <a:pt x="8549" y="7228"/>
                    <a:pt x="8609" y="7145"/>
                    <a:pt x="8692" y="7073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1" name="Google Shape;3281;p32"/>
            <p:cNvSpPr/>
            <p:nvPr/>
          </p:nvSpPr>
          <p:spPr>
            <a:xfrm>
              <a:off x="6323100" y="3003175"/>
              <a:ext cx="1800" cy="1525"/>
            </a:xfrm>
            <a:custGeom>
              <a:avLst/>
              <a:gdLst/>
              <a:ahLst/>
              <a:cxnLst/>
              <a:rect l="l" t="t" r="r" b="b"/>
              <a:pathLst>
                <a:path w="72" h="61" extrusionOk="0">
                  <a:moveTo>
                    <a:pt x="24" y="1"/>
                  </a:moveTo>
                  <a:lnTo>
                    <a:pt x="0" y="48"/>
                  </a:lnTo>
                  <a:lnTo>
                    <a:pt x="72" y="60"/>
                  </a:lnTo>
                  <a:cubicBezTo>
                    <a:pt x="60" y="48"/>
                    <a:pt x="36" y="13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Google Shape;3282;p32"/>
            <p:cNvSpPr/>
            <p:nvPr/>
          </p:nvSpPr>
          <p:spPr>
            <a:xfrm>
              <a:off x="6135275" y="2944250"/>
              <a:ext cx="183975" cy="57750"/>
            </a:xfrm>
            <a:custGeom>
              <a:avLst/>
              <a:gdLst/>
              <a:ahLst/>
              <a:cxnLst/>
              <a:rect l="l" t="t" r="r" b="b"/>
              <a:pathLst>
                <a:path w="7359" h="2310" extrusionOk="0">
                  <a:moveTo>
                    <a:pt x="72" y="0"/>
                  </a:moveTo>
                  <a:lnTo>
                    <a:pt x="72" y="60"/>
                  </a:lnTo>
                  <a:cubicBezTo>
                    <a:pt x="72" y="155"/>
                    <a:pt x="48" y="250"/>
                    <a:pt x="1" y="322"/>
                  </a:cubicBezTo>
                  <a:lnTo>
                    <a:pt x="3977" y="1417"/>
                  </a:lnTo>
                  <a:lnTo>
                    <a:pt x="4382" y="1524"/>
                  </a:lnTo>
                  <a:lnTo>
                    <a:pt x="7192" y="2310"/>
                  </a:lnTo>
                  <a:lnTo>
                    <a:pt x="7359" y="2036"/>
                  </a:lnTo>
                  <a:lnTo>
                    <a:pt x="4739" y="1298"/>
                  </a:lnTo>
                  <a:lnTo>
                    <a:pt x="4335" y="119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Google Shape;3283;p32"/>
            <p:cNvSpPr/>
            <p:nvPr/>
          </p:nvSpPr>
          <p:spPr>
            <a:xfrm>
              <a:off x="6331425" y="3000200"/>
              <a:ext cx="284000" cy="85150"/>
            </a:xfrm>
            <a:custGeom>
              <a:avLst/>
              <a:gdLst/>
              <a:ahLst/>
              <a:cxnLst/>
              <a:rect l="l" t="t" r="r" b="b"/>
              <a:pathLst>
                <a:path w="11360" h="3406" extrusionOk="0">
                  <a:moveTo>
                    <a:pt x="239" y="1"/>
                  </a:moveTo>
                  <a:cubicBezTo>
                    <a:pt x="227" y="132"/>
                    <a:pt x="144" y="239"/>
                    <a:pt x="1" y="274"/>
                  </a:cubicBezTo>
                  <a:lnTo>
                    <a:pt x="11288" y="3406"/>
                  </a:lnTo>
                  <a:lnTo>
                    <a:pt x="11359" y="3406"/>
                  </a:lnTo>
                  <a:cubicBezTo>
                    <a:pt x="11359" y="3382"/>
                    <a:pt x="11348" y="3334"/>
                    <a:pt x="11348" y="3310"/>
                  </a:cubicBezTo>
                  <a:cubicBezTo>
                    <a:pt x="11348" y="3227"/>
                    <a:pt x="11348" y="3156"/>
                    <a:pt x="11359" y="3096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Google Shape;3284;p32"/>
            <p:cNvSpPr/>
            <p:nvPr/>
          </p:nvSpPr>
          <p:spPr>
            <a:xfrm>
              <a:off x="6231125" y="2883825"/>
              <a:ext cx="162550" cy="263450"/>
            </a:xfrm>
            <a:custGeom>
              <a:avLst/>
              <a:gdLst/>
              <a:ahLst/>
              <a:cxnLst/>
              <a:rect l="l" t="t" r="r" b="b"/>
              <a:pathLst>
                <a:path w="6502" h="10538" extrusionOk="0">
                  <a:moveTo>
                    <a:pt x="6216" y="0"/>
                  </a:moveTo>
                  <a:lnTo>
                    <a:pt x="6192" y="60"/>
                  </a:lnTo>
                  <a:lnTo>
                    <a:pt x="3537" y="4465"/>
                  </a:lnTo>
                  <a:lnTo>
                    <a:pt x="3382" y="4751"/>
                  </a:lnTo>
                  <a:lnTo>
                    <a:pt x="0" y="10359"/>
                  </a:lnTo>
                  <a:lnTo>
                    <a:pt x="120" y="10406"/>
                  </a:lnTo>
                  <a:lnTo>
                    <a:pt x="143" y="10406"/>
                  </a:lnTo>
                  <a:cubicBezTo>
                    <a:pt x="143" y="10406"/>
                    <a:pt x="155" y="10406"/>
                    <a:pt x="155" y="10418"/>
                  </a:cubicBezTo>
                  <a:lnTo>
                    <a:pt x="179" y="10418"/>
                  </a:lnTo>
                  <a:lnTo>
                    <a:pt x="191" y="10430"/>
                  </a:lnTo>
                  <a:cubicBezTo>
                    <a:pt x="191" y="10442"/>
                    <a:pt x="203" y="10442"/>
                    <a:pt x="203" y="10466"/>
                  </a:cubicBezTo>
                  <a:lnTo>
                    <a:pt x="250" y="10537"/>
                  </a:lnTo>
                  <a:lnTo>
                    <a:pt x="3703" y="4810"/>
                  </a:lnTo>
                  <a:lnTo>
                    <a:pt x="3703" y="4775"/>
                  </a:lnTo>
                  <a:cubicBezTo>
                    <a:pt x="3679" y="4727"/>
                    <a:pt x="3656" y="4691"/>
                    <a:pt x="3656" y="4644"/>
                  </a:cubicBezTo>
                  <a:cubicBezTo>
                    <a:pt x="3656" y="4489"/>
                    <a:pt x="3775" y="4358"/>
                    <a:pt x="3941" y="4346"/>
                  </a:cubicBezTo>
                  <a:lnTo>
                    <a:pt x="3977" y="4346"/>
                  </a:lnTo>
                  <a:lnTo>
                    <a:pt x="6501" y="143"/>
                  </a:lnTo>
                  <a:cubicBezTo>
                    <a:pt x="6394" y="119"/>
                    <a:pt x="6311" y="72"/>
                    <a:pt x="6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Google Shape;3285;p32"/>
            <p:cNvSpPr/>
            <p:nvPr/>
          </p:nvSpPr>
          <p:spPr>
            <a:xfrm>
              <a:off x="5970675" y="3148425"/>
              <a:ext cx="260175" cy="142325"/>
            </a:xfrm>
            <a:custGeom>
              <a:avLst/>
              <a:gdLst/>
              <a:ahLst/>
              <a:cxnLst/>
              <a:rect l="l" t="t" r="r" b="b"/>
              <a:pathLst>
                <a:path w="10407" h="5693" extrusionOk="0">
                  <a:moveTo>
                    <a:pt x="10061" y="1"/>
                  </a:moveTo>
                  <a:lnTo>
                    <a:pt x="0" y="5335"/>
                  </a:lnTo>
                  <a:lnTo>
                    <a:pt x="0" y="5692"/>
                  </a:lnTo>
                  <a:lnTo>
                    <a:pt x="10407" y="168"/>
                  </a:lnTo>
                  <a:lnTo>
                    <a:pt x="10359" y="84"/>
                  </a:lnTo>
                  <a:lnTo>
                    <a:pt x="100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Google Shape;3286;p32"/>
            <p:cNvSpPr/>
            <p:nvPr/>
          </p:nvSpPr>
          <p:spPr>
            <a:xfrm>
              <a:off x="6090025" y="3098425"/>
              <a:ext cx="143800" cy="51825"/>
            </a:xfrm>
            <a:custGeom>
              <a:avLst/>
              <a:gdLst/>
              <a:ahLst/>
              <a:cxnLst/>
              <a:rect l="l" t="t" r="r" b="b"/>
              <a:pathLst>
                <a:path w="5752" h="2073" extrusionOk="0">
                  <a:moveTo>
                    <a:pt x="120" y="1"/>
                  </a:moveTo>
                  <a:cubicBezTo>
                    <a:pt x="108" y="108"/>
                    <a:pt x="60" y="215"/>
                    <a:pt x="1" y="298"/>
                  </a:cubicBezTo>
                  <a:lnTo>
                    <a:pt x="5299" y="1977"/>
                  </a:lnTo>
                  <a:lnTo>
                    <a:pt x="5597" y="2072"/>
                  </a:lnTo>
                  <a:lnTo>
                    <a:pt x="5597" y="2072"/>
                  </a:lnTo>
                  <a:lnTo>
                    <a:pt x="5549" y="2025"/>
                  </a:lnTo>
                  <a:cubicBezTo>
                    <a:pt x="5513" y="1953"/>
                    <a:pt x="5537" y="1846"/>
                    <a:pt x="5633" y="1822"/>
                  </a:cubicBezTo>
                  <a:cubicBezTo>
                    <a:pt x="5668" y="1798"/>
                    <a:pt x="5716" y="1798"/>
                    <a:pt x="5752" y="1798"/>
                  </a:cubicBezTo>
                  <a:lnTo>
                    <a:pt x="5633" y="1763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Google Shape;3287;p32"/>
            <p:cNvSpPr/>
            <p:nvPr/>
          </p:nvSpPr>
          <p:spPr>
            <a:xfrm>
              <a:off x="6300775" y="3287725"/>
              <a:ext cx="102125" cy="186675"/>
            </a:xfrm>
            <a:custGeom>
              <a:avLst/>
              <a:gdLst/>
              <a:ahLst/>
              <a:cxnLst/>
              <a:rect l="l" t="t" r="r" b="b"/>
              <a:pathLst>
                <a:path w="4085" h="7467" extrusionOk="0">
                  <a:moveTo>
                    <a:pt x="322" y="1"/>
                  </a:moveTo>
                  <a:lnTo>
                    <a:pt x="1" y="49"/>
                  </a:lnTo>
                  <a:lnTo>
                    <a:pt x="3799" y="7466"/>
                  </a:lnTo>
                  <a:cubicBezTo>
                    <a:pt x="3882" y="7383"/>
                    <a:pt x="3977" y="7347"/>
                    <a:pt x="4084" y="7311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Google Shape;3288;p32"/>
            <p:cNvSpPr/>
            <p:nvPr/>
          </p:nvSpPr>
          <p:spPr>
            <a:xfrm>
              <a:off x="6228150" y="3143850"/>
              <a:ext cx="77125" cy="138250"/>
            </a:xfrm>
            <a:custGeom>
              <a:avLst/>
              <a:gdLst/>
              <a:ahLst/>
              <a:cxnLst/>
              <a:rect l="l" t="t" r="r" b="b"/>
              <a:pathLst>
                <a:path w="3085" h="5530" extrusionOk="0">
                  <a:moveTo>
                    <a:pt x="169" y="1"/>
                  </a:moveTo>
                  <a:cubicBezTo>
                    <a:pt x="147" y="1"/>
                    <a:pt x="127" y="9"/>
                    <a:pt x="108" y="29"/>
                  </a:cubicBezTo>
                  <a:cubicBezTo>
                    <a:pt x="24" y="77"/>
                    <a:pt x="0" y="160"/>
                    <a:pt x="24" y="231"/>
                  </a:cubicBezTo>
                  <a:lnTo>
                    <a:pt x="60" y="291"/>
                  </a:lnTo>
                  <a:lnTo>
                    <a:pt x="108" y="386"/>
                  </a:lnTo>
                  <a:lnTo>
                    <a:pt x="2751" y="5530"/>
                  </a:lnTo>
                  <a:lnTo>
                    <a:pt x="3084" y="5494"/>
                  </a:lnTo>
                  <a:lnTo>
                    <a:pt x="358" y="148"/>
                  </a:lnTo>
                  <a:lnTo>
                    <a:pt x="310" y="77"/>
                  </a:lnTo>
                  <a:cubicBezTo>
                    <a:pt x="310" y="53"/>
                    <a:pt x="298" y="53"/>
                    <a:pt x="298" y="41"/>
                  </a:cubicBezTo>
                  <a:cubicBezTo>
                    <a:pt x="298" y="41"/>
                    <a:pt x="298" y="29"/>
                    <a:pt x="286" y="29"/>
                  </a:cubicBezTo>
                  <a:lnTo>
                    <a:pt x="262" y="29"/>
                  </a:lnTo>
                  <a:cubicBezTo>
                    <a:pt x="262" y="29"/>
                    <a:pt x="250" y="29"/>
                    <a:pt x="250" y="17"/>
                  </a:cubicBezTo>
                  <a:lnTo>
                    <a:pt x="227" y="17"/>
                  </a:lnTo>
                  <a:cubicBezTo>
                    <a:pt x="205" y="6"/>
                    <a:pt x="186" y="1"/>
                    <a:pt x="16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Google Shape;3289;p32"/>
            <p:cNvSpPr/>
            <p:nvPr/>
          </p:nvSpPr>
          <p:spPr>
            <a:xfrm>
              <a:off x="6586525" y="3246075"/>
              <a:ext cx="3000" cy="3300"/>
            </a:xfrm>
            <a:custGeom>
              <a:avLst/>
              <a:gdLst/>
              <a:ahLst/>
              <a:cxnLst/>
              <a:rect l="l" t="t" r="r" b="b"/>
              <a:pathLst>
                <a:path w="120" h="132" extrusionOk="0">
                  <a:moveTo>
                    <a:pt x="120" y="0"/>
                  </a:moveTo>
                  <a:lnTo>
                    <a:pt x="1" y="24"/>
                  </a:lnTo>
                  <a:lnTo>
                    <a:pt x="1" y="36"/>
                  </a:lnTo>
                  <a:cubicBezTo>
                    <a:pt x="12" y="60"/>
                    <a:pt x="12" y="107"/>
                    <a:pt x="1" y="131"/>
                  </a:cubicBezTo>
                  <a:cubicBezTo>
                    <a:pt x="60" y="119"/>
                    <a:pt x="120" y="6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Google Shape;3290;p32"/>
            <p:cNvSpPr/>
            <p:nvPr/>
          </p:nvSpPr>
          <p:spPr>
            <a:xfrm>
              <a:off x="5970675" y="3248450"/>
              <a:ext cx="567350" cy="86050"/>
            </a:xfrm>
            <a:custGeom>
              <a:avLst/>
              <a:gdLst/>
              <a:ahLst/>
              <a:cxnLst/>
              <a:rect l="l" t="t" r="r" b="b"/>
              <a:pathLst>
                <a:path w="22694" h="3442" extrusionOk="0">
                  <a:moveTo>
                    <a:pt x="22634" y="0"/>
                  </a:moveTo>
                  <a:lnTo>
                    <a:pt x="13383" y="1274"/>
                  </a:lnTo>
                  <a:lnTo>
                    <a:pt x="13050" y="1322"/>
                  </a:lnTo>
                  <a:lnTo>
                    <a:pt x="0" y="3120"/>
                  </a:lnTo>
                  <a:lnTo>
                    <a:pt x="0" y="3441"/>
                  </a:lnTo>
                  <a:lnTo>
                    <a:pt x="13205" y="1620"/>
                  </a:lnTo>
                  <a:lnTo>
                    <a:pt x="13526" y="1572"/>
                  </a:lnTo>
                  <a:lnTo>
                    <a:pt x="22694" y="310"/>
                  </a:lnTo>
                  <a:cubicBezTo>
                    <a:pt x="22670" y="203"/>
                    <a:pt x="22634" y="107"/>
                    <a:pt x="2263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Google Shape;3291;p32"/>
            <p:cNvSpPr/>
            <p:nvPr/>
          </p:nvSpPr>
          <p:spPr>
            <a:xfrm>
              <a:off x="6683850" y="3085625"/>
              <a:ext cx="305425" cy="89325"/>
            </a:xfrm>
            <a:custGeom>
              <a:avLst/>
              <a:gdLst/>
              <a:ahLst/>
              <a:cxnLst/>
              <a:rect l="l" t="t" r="r" b="b"/>
              <a:pathLst>
                <a:path w="12217" h="3573" extrusionOk="0">
                  <a:moveTo>
                    <a:pt x="72" y="1"/>
                  </a:moveTo>
                  <a:cubicBezTo>
                    <a:pt x="60" y="132"/>
                    <a:pt x="37" y="227"/>
                    <a:pt x="1" y="322"/>
                  </a:cubicBezTo>
                  <a:lnTo>
                    <a:pt x="12181" y="3572"/>
                  </a:lnTo>
                  <a:lnTo>
                    <a:pt x="12181" y="3549"/>
                  </a:lnTo>
                  <a:cubicBezTo>
                    <a:pt x="12181" y="3442"/>
                    <a:pt x="12193" y="3358"/>
                    <a:pt x="12217" y="3263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Google Shape;3292;p32"/>
            <p:cNvSpPr/>
            <p:nvPr/>
          </p:nvSpPr>
          <p:spPr>
            <a:xfrm>
              <a:off x="6585025" y="3175825"/>
              <a:ext cx="403650" cy="70850"/>
            </a:xfrm>
            <a:custGeom>
              <a:avLst/>
              <a:gdLst/>
              <a:ahLst/>
              <a:cxnLst/>
              <a:rect l="l" t="t" r="r" b="b"/>
              <a:pathLst>
                <a:path w="16146" h="2834" extrusionOk="0">
                  <a:moveTo>
                    <a:pt x="16110" y="0"/>
                  </a:moveTo>
                  <a:lnTo>
                    <a:pt x="1" y="2536"/>
                  </a:lnTo>
                  <a:cubicBezTo>
                    <a:pt x="37" y="2620"/>
                    <a:pt x="61" y="2715"/>
                    <a:pt x="72" y="2834"/>
                  </a:cubicBezTo>
                  <a:lnTo>
                    <a:pt x="191" y="2810"/>
                  </a:lnTo>
                  <a:lnTo>
                    <a:pt x="15658" y="393"/>
                  </a:lnTo>
                  <a:lnTo>
                    <a:pt x="16146" y="131"/>
                  </a:lnTo>
                  <a:cubicBezTo>
                    <a:pt x="16134" y="95"/>
                    <a:pt x="16134" y="48"/>
                    <a:pt x="161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Google Shape;3293;p32"/>
            <p:cNvSpPr/>
            <p:nvPr/>
          </p:nvSpPr>
          <p:spPr>
            <a:xfrm>
              <a:off x="6566575" y="3113300"/>
              <a:ext cx="76525" cy="112850"/>
            </a:xfrm>
            <a:custGeom>
              <a:avLst/>
              <a:gdLst/>
              <a:ahLst/>
              <a:cxnLst/>
              <a:rect l="l" t="t" r="r" b="b"/>
              <a:pathLst>
                <a:path w="3061" h="4514" extrusionOk="0">
                  <a:moveTo>
                    <a:pt x="2739" y="1"/>
                  </a:moveTo>
                  <a:lnTo>
                    <a:pt x="1" y="4394"/>
                  </a:lnTo>
                  <a:cubicBezTo>
                    <a:pt x="108" y="4418"/>
                    <a:pt x="215" y="4454"/>
                    <a:pt x="298" y="4513"/>
                  </a:cubicBezTo>
                  <a:lnTo>
                    <a:pt x="3061" y="108"/>
                  </a:lnTo>
                  <a:cubicBezTo>
                    <a:pt x="2954" y="72"/>
                    <a:pt x="2846" y="49"/>
                    <a:pt x="27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Google Shape;3294;p32"/>
            <p:cNvSpPr/>
            <p:nvPr/>
          </p:nvSpPr>
          <p:spPr>
            <a:xfrm>
              <a:off x="6412700" y="3263025"/>
              <a:ext cx="135750" cy="210775"/>
            </a:xfrm>
            <a:custGeom>
              <a:avLst/>
              <a:gdLst/>
              <a:ahLst/>
              <a:cxnLst/>
              <a:rect l="l" t="t" r="r" b="b"/>
              <a:pathLst>
                <a:path w="5430" h="8431" extrusionOk="0">
                  <a:moveTo>
                    <a:pt x="5179" y="1"/>
                  </a:moveTo>
                  <a:lnTo>
                    <a:pt x="0" y="8287"/>
                  </a:lnTo>
                  <a:cubicBezTo>
                    <a:pt x="107" y="8311"/>
                    <a:pt x="191" y="8359"/>
                    <a:pt x="286" y="8430"/>
                  </a:cubicBezTo>
                  <a:lnTo>
                    <a:pt x="5430" y="203"/>
                  </a:lnTo>
                  <a:cubicBezTo>
                    <a:pt x="5310" y="156"/>
                    <a:pt x="5239" y="84"/>
                    <a:pt x="51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Google Shape;3295;p32"/>
            <p:cNvSpPr/>
            <p:nvPr/>
          </p:nvSpPr>
          <p:spPr>
            <a:xfrm>
              <a:off x="6420425" y="3178800"/>
              <a:ext cx="572425" cy="303325"/>
            </a:xfrm>
            <a:custGeom>
              <a:avLst/>
              <a:gdLst/>
              <a:ahLst/>
              <a:cxnLst/>
              <a:rect l="l" t="t" r="r" b="b"/>
              <a:pathLst>
                <a:path w="22897" h="12133" extrusionOk="0">
                  <a:moveTo>
                    <a:pt x="22742" y="0"/>
                  </a:moveTo>
                  <a:lnTo>
                    <a:pt x="22242" y="274"/>
                  </a:lnTo>
                  <a:lnTo>
                    <a:pt x="1" y="11859"/>
                  </a:lnTo>
                  <a:cubicBezTo>
                    <a:pt x="72" y="11942"/>
                    <a:pt x="132" y="12026"/>
                    <a:pt x="168" y="12133"/>
                  </a:cubicBezTo>
                  <a:lnTo>
                    <a:pt x="22897" y="286"/>
                  </a:lnTo>
                  <a:cubicBezTo>
                    <a:pt x="22813" y="203"/>
                    <a:pt x="22777" y="107"/>
                    <a:pt x="227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Google Shape;3296;p32"/>
            <p:cNvSpPr/>
            <p:nvPr/>
          </p:nvSpPr>
          <p:spPr>
            <a:xfrm>
              <a:off x="6093300" y="3491025"/>
              <a:ext cx="300075" cy="161375"/>
            </a:xfrm>
            <a:custGeom>
              <a:avLst/>
              <a:gdLst/>
              <a:ahLst/>
              <a:cxnLst/>
              <a:rect l="l" t="t" r="r" b="b"/>
              <a:pathLst>
                <a:path w="12003" h="6455" extrusionOk="0">
                  <a:moveTo>
                    <a:pt x="11871" y="1"/>
                  </a:moveTo>
                  <a:lnTo>
                    <a:pt x="1" y="6192"/>
                  </a:lnTo>
                  <a:cubicBezTo>
                    <a:pt x="60" y="6228"/>
                    <a:pt x="108" y="6299"/>
                    <a:pt x="144" y="6359"/>
                  </a:cubicBezTo>
                  <a:cubicBezTo>
                    <a:pt x="156" y="6383"/>
                    <a:pt x="168" y="6430"/>
                    <a:pt x="179" y="6454"/>
                  </a:cubicBezTo>
                  <a:lnTo>
                    <a:pt x="12002" y="287"/>
                  </a:lnTo>
                  <a:cubicBezTo>
                    <a:pt x="11943" y="191"/>
                    <a:pt x="11895" y="108"/>
                    <a:pt x="1187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Google Shape;3297;p32"/>
            <p:cNvSpPr/>
            <p:nvPr/>
          </p:nvSpPr>
          <p:spPr>
            <a:xfrm>
              <a:off x="6187075" y="3708325"/>
              <a:ext cx="191425" cy="58075"/>
            </a:xfrm>
            <a:custGeom>
              <a:avLst/>
              <a:gdLst/>
              <a:ahLst/>
              <a:cxnLst/>
              <a:rect l="l" t="t" r="r" b="b"/>
              <a:pathLst>
                <a:path w="7657" h="2323" extrusionOk="0">
                  <a:moveTo>
                    <a:pt x="7561" y="0"/>
                  </a:moveTo>
                  <a:lnTo>
                    <a:pt x="0" y="2013"/>
                  </a:lnTo>
                  <a:cubicBezTo>
                    <a:pt x="36" y="2084"/>
                    <a:pt x="60" y="2167"/>
                    <a:pt x="60" y="2275"/>
                  </a:cubicBezTo>
                  <a:cubicBezTo>
                    <a:pt x="48" y="2286"/>
                    <a:pt x="48" y="2310"/>
                    <a:pt x="48" y="2322"/>
                  </a:cubicBezTo>
                  <a:lnTo>
                    <a:pt x="7656" y="298"/>
                  </a:lnTo>
                  <a:cubicBezTo>
                    <a:pt x="7608" y="203"/>
                    <a:pt x="7561" y="108"/>
                    <a:pt x="7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Google Shape;3298;p32"/>
            <p:cNvSpPr/>
            <p:nvPr/>
          </p:nvSpPr>
          <p:spPr>
            <a:xfrm>
              <a:off x="5970675" y="3494300"/>
              <a:ext cx="107775" cy="154525"/>
            </a:xfrm>
            <a:custGeom>
              <a:avLst/>
              <a:gdLst/>
              <a:ahLst/>
              <a:cxnLst/>
              <a:rect l="l" t="t" r="r" b="b"/>
              <a:pathLst>
                <a:path w="4311" h="6181" extrusionOk="0">
                  <a:moveTo>
                    <a:pt x="0" y="1"/>
                  </a:moveTo>
                  <a:lnTo>
                    <a:pt x="0" y="537"/>
                  </a:lnTo>
                  <a:lnTo>
                    <a:pt x="4072" y="6180"/>
                  </a:lnTo>
                  <a:cubicBezTo>
                    <a:pt x="4120" y="6109"/>
                    <a:pt x="4191" y="6025"/>
                    <a:pt x="4287" y="5990"/>
                  </a:cubicBezTo>
                  <a:cubicBezTo>
                    <a:pt x="4299" y="5990"/>
                    <a:pt x="4299" y="5966"/>
                    <a:pt x="4311" y="59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Google Shape;3299;p32"/>
            <p:cNvSpPr/>
            <p:nvPr/>
          </p:nvSpPr>
          <p:spPr>
            <a:xfrm>
              <a:off x="5970675" y="3658025"/>
              <a:ext cx="102725" cy="61925"/>
            </a:xfrm>
            <a:custGeom>
              <a:avLst/>
              <a:gdLst/>
              <a:ahLst/>
              <a:cxnLst/>
              <a:rect l="l" t="t" r="r" b="b"/>
              <a:pathLst>
                <a:path w="4109" h="2477" extrusionOk="0">
                  <a:moveTo>
                    <a:pt x="3989" y="0"/>
                  </a:moveTo>
                  <a:lnTo>
                    <a:pt x="0" y="2120"/>
                  </a:lnTo>
                  <a:lnTo>
                    <a:pt x="0" y="2477"/>
                  </a:lnTo>
                  <a:lnTo>
                    <a:pt x="4108" y="286"/>
                  </a:lnTo>
                  <a:cubicBezTo>
                    <a:pt x="4096" y="250"/>
                    <a:pt x="4061" y="227"/>
                    <a:pt x="4049" y="191"/>
                  </a:cubicBezTo>
                  <a:cubicBezTo>
                    <a:pt x="4001" y="131"/>
                    <a:pt x="3989" y="72"/>
                    <a:pt x="398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Google Shape;3300;p32"/>
            <p:cNvSpPr/>
            <p:nvPr/>
          </p:nvSpPr>
          <p:spPr>
            <a:xfrm>
              <a:off x="6172775" y="3780950"/>
              <a:ext cx="177425" cy="231600"/>
            </a:xfrm>
            <a:custGeom>
              <a:avLst/>
              <a:gdLst/>
              <a:ahLst/>
              <a:cxnLst/>
              <a:rect l="l" t="t" r="r" b="b"/>
              <a:pathLst>
                <a:path w="7097" h="9264" extrusionOk="0">
                  <a:moveTo>
                    <a:pt x="310" y="1"/>
                  </a:moveTo>
                  <a:cubicBezTo>
                    <a:pt x="215" y="60"/>
                    <a:pt x="120" y="96"/>
                    <a:pt x="1" y="120"/>
                  </a:cubicBezTo>
                  <a:lnTo>
                    <a:pt x="6585" y="8966"/>
                  </a:lnTo>
                  <a:lnTo>
                    <a:pt x="7085" y="9264"/>
                  </a:lnTo>
                  <a:lnTo>
                    <a:pt x="7097" y="912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Google Shape;3301;p32"/>
            <p:cNvSpPr/>
            <p:nvPr/>
          </p:nvSpPr>
          <p:spPr>
            <a:xfrm>
              <a:off x="6354950" y="402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Google Shape;3302;p32"/>
            <p:cNvSpPr/>
            <p:nvPr/>
          </p:nvSpPr>
          <p:spPr>
            <a:xfrm>
              <a:off x="6356150" y="4020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Google Shape;3303;p32"/>
            <p:cNvSpPr/>
            <p:nvPr/>
          </p:nvSpPr>
          <p:spPr>
            <a:xfrm>
              <a:off x="6088250" y="3665750"/>
              <a:ext cx="70275" cy="92900"/>
            </a:xfrm>
            <a:custGeom>
              <a:avLst/>
              <a:gdLst/>
              <a:ahLst/>
              <a:cxnLst/>
              <a:rect l="l" t="t" r="r" b="b"/>
              <a:pathLst>
                <a:path w="2811" h="3716" extrusionOk="0">
                  <a:moveTo>
                    <a:pt x="250" y="1"/>
                  </a:moveTo>
                  <a:cubicBezTo>
                    <a:pt x="203" y="48"/>
                    <a:pt x="167" y="96"/>
                    <a:pt x="96" y="120"/>
                  </a:cubicBezTo>
                  <a:cubicBezTo>
                    <a:pt x="72" y="156"/>
                    <a:pt x="48" y="168"/>
                    <a:pt x="0" y="179"/>
                  </a:cubicBezTo>
                  <a:lnTo>
                    <a:pt x="2620" y="3716"/>
                  </a:lnTo>
                  <a:cubicBezTo>
                    <a:pt x="2656" y="3608"/>
                    <a:pt x="2739" y="3513"/>
                    <a:pt x="2810" y="344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Google Shape;3304;p32"/>
            <p:cNvSpPr/>
            <p:nvPr/>
          </p:nvSpPr>
          <p:spPr>
            <a:xfrm>
              <a:off x="6356425" y="401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Google Shape;3305;p32"/>
            <p:cNvSpPr/>
            <p:nvPr/>
          </p:nvSpPr>
          <p:spPr>
            <a:xfrm>
              <a:off x="6355850" y="40211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3"/>
                  </a:moveTo>
                  <a:cubicBezTo>
                    <a:pt x="0" y="13"/>
                    <a:pt x="0" y="1"/>
                    <a:pt x="0" y="13"/>
                  </a:cubicBezTo>
                  <a:cubicBezTo>
                    <a:pt x="12" y="1"/>
                    <a:pt x="12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Google Shape;3306;p32"/>
            <p:cNvSpPr/>
            <p:nvPr/>
          </p:nvSpPr>
          <p:spPr>
            <a:xfrm>
              <a:off x="6349900" y="3725000"/>
              <a:ext cx="47650" cy="294700"/>
            </a:xfrm>
            <a:custGeom>
              <a:avLst/>
              <a:gdLst/>
              <a:ahLst/>
              <a:cxnLst/>
              <a:rect l="l" t="t" r="r" b="b"/>
              <a:pathLst>
                <a:path w="1906" h="11788" extrusionOk="0">
                  <a:moveTo>
                    <a:pt x="1572" y="0"/>
                  </a:moveTo>
                  <a:lnTo>
                    <a:pt x="12" y="11359"/>
                  </a:lnTo>
                  <a:lnTo>
                    <a:pt x="0" y="11502"/>
                  </a:lnTo>
                  <a:lnTo>
                    <a:pt x="202" y="11621"/>
                  </a:lnTo>
                  <a:cubicBezTo>
                    <a:pt x="214" y="11621"/>
                    <a:pt x="214" y="11644"/>
                    <a:pt x="238" y="11656"/>
                  </a:cubicBezTo>
                  <a:lnTo>
                    <a:pt x="238" y="11668"/>
                  </a:lnTo>
                  <a:lnTo>
                    <a:pt x="250" y="11680"/>
                  </a:lnTo>
                  <a:cubicBezTo>
                    <a:pt x="250" y="11680"/>
                    <a:pt x="250" y="11704"/>
                    <a:pt x="262" y="11704"/>
                  </a:cubicBezTo>
                  <a:cubicBezTo>
                    <a:pt x="274" y="11716"/>
                    <a:pt x="274" y="11728"/>
                    <a:pt x="274" y="11740"/>
                  </a:cubicBezTo>
                  <a:lnTo>
                    <a:pt x="274" y="11764"/>
                  </a:lnTo>
                  <a:lnTo>
                    <a:pt x="274" y="11787"/>
                  </a:lnTo>
                  <a:lnTo>
                    <a:pt x="1905" y="48"/>
                  </a:lnTo>
                  <a:lnTo>
                    <a:pt x="1869" y="48"/>
                  </a:lnTo>
                  <a:cubicBezTo>
                    <a:pt x="1762" y="48"/>
                    <a:pt x="1667" y="36"/>
                    <a:pt x="157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Google Shape;3307;p32"/>
            <p:cNvSpPr/>
            <p:nvPr/>
          </p:nvSpPr>
          <p:spPr>
            <a:xfrm>
              <a:off x="6354950" y="40220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Google Shape;3308;p32"/>
            <p:cNvSpPr/>
            <p:nvPr/>
          </p:nvSpPr>
          <p:spPr>
            <a:xfrm>
              <a:off x="6356150" y="4020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3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Google Shape;3309;p32"/>
            <p:cNvSpPr/>
            <p:nvPr/>
          </p:nvSpPr>
          <p:spPr>
            <a:xfrm>
              <a:off x="6355850" y="40164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Google Shape;3310;p32"/>
            <p:cNvSpPr/>
            <p:nvPr/>
          </p:nvSpPr>
          <p:spPr>
            <a:xfrm>
              <a:off x="6155225" y="4019075"/>
              <a:ext cx="199750" cy="125625"/>
            </a:xfrm>
            <a:custGeom>
              <a:avLst/>
              <a:gdLst/>
              <a:ahLst/>
              <a:cxnLst/>
              <a:rect l="l" t="t" r="r" b="b"/>
              <a:pathLst>
                <a:path w="7990" h="5025" extrusionOk="0">
                  <a:moveTo>
                    <a:pt x="7620" y="1"/>
                  </a:moveTo>
                  <a:lnTo>
                    <a:pt x="0" y="5025"/>
                  </a:lnTo>
                  <a:lnTo>
                    <a:pt x="560" y="5025"/>
                  </a:lnTo>
                  <a:lnTo>
                    <a:pt x="7989" y="132"/>
                  </a:lnTo>
                  <a:lnTo>
                    <a:pt x="7989" y="132"/>
                  </a:lnTo>
                  <a:cubicBezTo>
                    <a:pt x="7966" y="143"/>
                    <a:pt x="7936" y="149"/>
                    <a:pt x="7906" y="149"/>
                  </a:cubicBezTo>
                  <a:cubicBezTo>
                    <a:pt x="7876" y="149"/>
                    <a:pt x="7847" y="143"/>
                    <a:pt x="7823" y="132"/>
                  </a:cubicBezTo>
                  <a:lnTo>
                    <a:pt x="7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Google Shape;3311;p32"/>
            <p:cNvSpPr/>
            <p:nvPr/>
          </p:nvSpPr>
          <p:spPr>
            <a:xfrm>
              <a:off x="6356150" y="4021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Google Shape;3312;p32"/>
            <p:cNvSpPr/>
            <p:nvPr/>
          </p:nvSpPr>
          <p:spPr>
            <a:xfrm>
              <a:off x="6356425" y="401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Google Shape;3313;p32"/>
            <p:cNvSpPr/>
            <p:nvPr/>
          </p:nvSpPr>
          <p:spPr>
            <a:xfrm>
              <a:off x="6356150" y="4017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Google Shape;3314;p32"/>
            <p:cNvSpPr/>
            <p:nvPr/>
          </p:nvSpPr>
          <p:spPr>
            <a:xfrm>
              <a:off x="5970975" y="3781850"/>
              <a:ext cx="385775" cy="240975"/>
            </a:xfrm>
            <a:custGeom>
              <a:avLst/>
              <a:gdLst/>
              <a:ahLst/>
              <a:cxnLst/>
              <a:rect l="l" t="t" r="r" b="b"/>
              <a:pathLst>
                <a:path w="15431" h="9639" extrusionOk="0">
                  <a:moveTo>
                    <a:pt x="0" y="0"/>
                  </a:moveTo>
                  <a:lnTo>
                    <a:pt x="0" y="381"/>
                  </a:lnTo>
                  <a:lnTo>
                    <a:pt x="15002" y="9490"/>
                  </a:lnTo>
                  <a:lnTo>
                    <a:pt x="15217" y="9621"/>
                  </a:lnTo>
                  <a:cubicBezTo>
                    <a:pt x="15246" y="9632"/>
                    <a:pt x="15276" y="9638"/>
                    <a:pt x="15303" y="9638"/>
                  </a:cubicBezTo>
                  <a:cubicBezTo>
                    <a:pt x="15330" y="9638"/>
                    <a:pt x="15353" y="9632"/>
                    <a:pt x="15371" y="9621"/>
                  </a:cubicBezTo>
                  <a:lnTo>
                    <a:pt x="15395" y="9609"/>
                  </a:lnTo>
                  <a:lnTo>
                    <a:pt x="15407" y="9585"/>
                  </a:lnTo>
                  <a:cubicBezTo>
                    <a:pt x="15407" y="9585"/>
                    <a:pt x="15407" y="9573"/>
                    <a:pt x="15419" y="9573"/>
                  </a:cubicBezTo>
                  <a:cubicBezTo>
                    <a:pt x="15419" y="9561"/>
                    <a:pt x="15431" y="9537"/>
                    <a:pt x="15431" y="9537"/>
                  </a:cubicBezTo>
                  <a:lnTo>
                    <a:pt x="15431" y="9525"/>
                  </a:lnTo>
                  <a:lnTo>
                    <a:pt x="15431" y="9466"/>
                  </a:lnTo>
                  <a:cubicBezTo>
                    <a:pt x="15431" y="9442"/>
                    <a:pt x="15419" y="9430"/>
                    <a:pt x="15419" y="9406"/>
                  </a:cubicBezTo>
                  <a:cubicBezTo>
                    <a:pt x="15419" y="9394"/>
                    <a:pt x="15407" y="9394"/>
                    <a:pt x="15407" y="9382"/>
                  </a:cubicBezTo>
                  <a:lnTo>
                    <a:pt x="15407" y="9370"/>
                  </a:lnTo>
                  <a:lnTo>
                    <a:pt x="15371" y="9335"/>
                  </a:lnTo>
                  <a:lnTo>
                    <a:pt x="15169" y="9216"/>
                  </a:lnTo>
                  <a:lnTo>
                    <a:pt x="14681" y="89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Google Shape;3315;p32"/>
            <p:cNvSpPr/>
            <p:nvPr/>
          </p:nvSpPr>
          <p:spPr>
            <a:xfrm>
              <a:off x="6535325" y="3221950"/>
              <a:ext cx="50625" cy="50675"/>
            </a:xfrm>
            <a:custGeom>
              <a:avLst/>
              <a:gdLst/>
              <a:ahLst/>
              <a:cxnLst/>
              <a:rect l="l" t="t" r="r" b="b"/>
              <a:pathLst>
                <a:path w="2025" h="2027" extrusionOk="0">
                  <a:moveTo>
                    <a:pt x="1001" y="1"/>
                  </a:moveTo>
                  <a:cubicBezTo>
                    <a:pt x="441" y="36"/>
                    <a:pt x="1" y="489"/>
                    <a:pt x="36" y="1048"/>
                  </a:cubicBezTo>
                  <a:cubicBezTo>
                    <a:pt x="36" y="1144"/>
                    <a:pt x="60" y="1251"/>
                    <a:pt x="96" y="1358"/>
                  </a:cubicBezTo>
                  <a:cubicBezTo>
                    <a:pt x="120" y="1465"/>
                    <a:pt x="179" y="1548"/>
                    <a:pt x="239" y="1620"/>
                  </a:cubicBezTo>
                  <a:cubicBezTo>
                    <a:pt x="334" y="1727"/>
                    <a:pt x="405" y="1799"/>
                    <a:pt x="501" y="1858"/>
                  </a:cubicBezTo>
                  <a:cubicBezTo>
                    <a:pt x="642" y="1967"/>
                    <a:pt x="834" y="2026"/>
                    <a:pt x="1021" y="2026"/>
                  </a:cubicBezTo>
                  <a:cubicBezTo>
                    <a:pt x="1038" y="2026"/>
                    <a:pt x="1055" y="2026"/>
                    <a:pt x="1072" y="2025"/>
                  </a:cubicBezTo>
                  <a:cubicBezTo>
                    <a:pt x="1584" y="2013"/>
                    <a:pt x="2001" y="1608"/>
                    <a:pt x="2025" y="1096"/>
                  </a:cubicBezTo>
                  <a:lnTo>
                    <a:pt x="2025" y="989"/>
                  </a:lnTo>
                  <a:lnTo>
                    <a:pt x="2025" y="965"/>
                  </a:lnTo>
                  <a:cubicBezTo>
                    <a:pt x="2025" y="858"/>
                    <a:pt x="2001" y="763"/>
                    <a:pt x="1965" y="656"/>
                  </a:cubicBezTo>
                  <a:cubicBezTo>
                    <a:pt x="1894" y="453"/>
                    <a:pt x="1727" y="263"/>
                    <a:pt x="1537" y="155"/>
                  </a:cubicBezTo>
                  <a:cubicBezTo>
                    <a:pt x="1453" y="96"/>
                    <a:pt x="1346" y="60"/>
                    <a:pt x="1239" y="36"/>
                  </a:cubicBezTo>
                  <a:cubicBezTo>
                    <a:pt x="1167" y="13"/>
                    <a:pt x="1072" y="1"/>
                    <a:pt x="100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Google Shape;3316;p32"/>
            <p:cNvSpPr/>
            <p:nvPr/>
          </p:nvSpPr>
          <p:spPr>
            <a:xfrm>
              <a:off x="6615100" y="3045125"/>
              <a:ext cx="70575" cy="71475"/>
            </a:xfrm>
            <a:custGeom>
              <a:avLst/>
              <a:gdLst/>
              <a:ahLst/>
              <a:cxnLst/>
              <a:rect l="l" t="t" r="r" b="b"/>
              <a:pathLst>
                <a:path w="2823" h="2859" extrusionOk="0">
                  <a:moveTo>
                    <a:pt x="1389" y="1"/>
                  </a:moveTo>
                  <a:cubicBezTo>
                    <a:pt x="1375" y="1"/>
                    <a:pt x="1360" y="1"/>
                    <a:pt x="1346" y="1"/>
                  </a:cubicBezTo>
                  <a:cubicBezTo>
                    <a:pt x="989" y="25"/>
                    <a:pt x="667" y="168"/>
                    <a:pt x="429" y="406"/>
                  </a:cubicBezTo>
                  <a:cubicBezTo>
                    <a:pt x="358" y="478"/>
                    <a:pt x="274" y="561"/>
                    <a:pt x="215" y="644"/>
                  </a:cubicBezTo>
                  <a:cubicBezTo>
                    <a:pt x="120" y="859"/>
                    <a:pt x="24" y="1061"/>
                    <a:pt x="12" y="1299"/>
                  </a:cubicBezTo>
                  <a:cubicBezTo>
                    <a:pt x="12" y="1359"/>
                    <a:pt x="1" y="1430"/>
                    <a:pt x="1" y="1513"/>
                  </a:cubicBezTo>
                  <a:cubicBezTo>
                    <a:pt x="1" y="1537"/>
                    <a:pt x="1" y="1585"/>
                    <a:pt x="12" y="1609"/>
                  </a:cubicBezTo>
                  <a:cubicBezTo>
                    <a:pt x="72" y="2121"/>
                    <a:pt x="382" y="2537"/>
                    <a:pt x="822" y="2728"/>
                  </a:cubicBezTo>
                  <a:cubicBezTo>
                    <a:pt x="917" y="2776"/>
                    <a:pt x="1013" y="2799"/>
                    <a:pt x="1132" y="2835"/>
                  </a:cubicBezTo>
                  <a:cubicBezTo>
                    <a:pt x="1251" y="2859"/>
                    <a:pt x="1358" y="2859"/>
                    <a:pt x="1477" y="2859"/>
                  </a:cubicBezTo>
                  <a:cubicBezTo>
                    <a:pt x="2048" y="2835"/>
                    <a:pt x="2548" y="2466"/>
                    <a:pt x="2739" y="1942"/>
                  </a:cubicBezTo>
                  <a:cubicBezTo>
                    <a:pt x="2763" y="1835"/>
                    <a:pt x="2798" y="1752"/>
                    <a:pt x="2810" y="1633"/>
                  </a:cubicBezTo>
                  <a:cubicBezTo>
                    <a:pt x="2822" y="1537"/>
                    <a:pt x="2822" y="1466"/>
                    <a:pt x="2822" y="1371"/>
                  </a:cubicBezTo>
                  <a:cubicBezTo>
                    <a:pt x="2799" y="611"/>
                    <a:pt x="2145" y="1"/>
                    <a:pt x="13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Google Shape;3317;p32"/>
            <p:cNvSpPr/>
            <p:nvPr/>
          </p:nvSpPr>
          <p:spPr>
            <a:xfrm>
              <a:off x="5970675" y="2098000"/>
              <a:ext cx="13425" cy="55400"/>
            </a:xfrm>
            <a:custGeom>
              <a:avLst/>
              <a:gdLst/>
              <a:ahLst/>
              <a:cxnLst/>
              <a:rect l="l" t="t" r="r" b="b"/>
              <a:pathLst>
                <a:path w="537" h="2216" extrusionOk="0">
                  <a:moveTo>
                    <a:pt x="0" y="1"/>
                  </a:moveTo>
                  <a:lnTo>
                    <a:pt x="0" y="2215"/>
                  </a:lnTo>
                  <a:cubicBezTo>
                    <a:pt x="60" y="2168"/>
                    <a:pt x="120" y="2108"/>
                    <a:pt x="179" y="2049"/>
                  </a:cubicBezTo>
                  <a:cubicBezTo>
                    <a:pt x="251" y="1977"/>
                    <a:pt x="310" y="1882"/>
                    <a:pt x="358" y="1799"/>
                  </a:cubicBezTo>
                  <a:cubicBezTo>
                    <a:pt x="477" y="1596"/>
                    <a:pt x="536" y="1334"/>
                    <a:pt x="536" y="1072"/>
                  </a:cubicBezTo>
                  <a:cubicBezTo>
                    <a:pt x="536" y="953"/>
                    <a:pt x="524" y="846"/>
                    <a:pt x="489" y="763"/>
                  </a:cubicBezTo>
                  <a:cubicBezTo>
                    <a:pt x="417" y="465"/>
                    <a:pt x="239" y="191"/>
                    <a:pt x="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Google Shape;3318;p32"/>
            <p:cNvSpPr/>
            <p:nvPr/>
          </p:nvSpPr>
          <p:spPr>
            <a:xfrm>
              <a:off x="6103125" y="1404475"/>
              <a:ext cx="36950" cy="36050"/>
            </a:xfrm>
            <a:custGeom>
              <a:avLst/>
              <a:gdLst/>
              <a:ahLst/>
              <a:cxnLst/>
              <a:rect l="l" t="t" r="r" b="b"/>
              <a:pathLst>
                <a:path w="1478" h="1442" extrusionOk="0">
                  <a:moveTo>
                    <a:pt x="715" y="0"/>
                  </a:moveTo>
                  <a:cubicBezTo>
                    <a:pt x="644" y="0"/>
                    <a:pt x="572" y="12"/>
                    <a:pt x="525" y="24"/>
                  </a:cubicBezTo>
                  <a:cubicBezTo>
                    <a:pt x="227" y="131"/>
                    <a:pt x="1" y="417"/>
                    <a:pt x="13" y="738"/>
                  </a:cubicBezTo>
                  <a:cubicBezTo>
                    <a:pt x="13" y="786"/>
                    <a:pt x="25" y="834"/>
                    <a:pt x="25" y="881"/>
                  </a:cubicBezTo>
                  <a:cubicBezTo>
                    <a:pt x="60" y="977"/>
                    <a:pt x="96" y="1084"/>
                    <a:pt x="167" y="1155"/>
                  </a:cubicBezTo>
                  <a:cubicBezTo>
                    <a:pt x="292" y="1326"/>
                    <a:pt x="504" y="1442"/>
                    <a:pt x="740" y="1442"/>
                  </a:cubicBezTo>
                  <a:cubicBezTo>
                    <a:pt x="752" y="1442"/>
                    <a:pt x="763" y="1441"/>
                    <a:pt x="775" y="1441"/>
                  </a:cubicBezTo>
                  <a:cubicBezTo>
                    <a:pt x="989" y="1429"/>
                    <a:pt x="1191" y="1322"/>
                    <a:pt x="1322" y="1155"/>
                  </a:cubicBezTo>
                  <a:cubicBezTo>
                    <a:pt x="1382" y="1072"/>
                    <a:pt x="1441" y="977"/>
                    <a:pt x="1453" y="881"/>
                  </a:cubicBezTo>
                  <a:cubicBezTo>
                    <a:pt x="1477" y="846"/>
                    <a:pt x="1477" y="786"/>
                    <a:pt x="1477" y="715"/>
                  </a:cubicBezTo>
                  <a:cubicBezTo>
                    <a:pt x="1453" y="357"/>
                    <a:pt x="1191" y="72"/>
                    <a:pt x="846" y="12"/>
                  </a:cubicBezTo>
                  <a:cubicBezTo>
                    <a:pt x="798" y="12"/>
                    <a:pt x="763" y="0"/>
                    <a:pt x="71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Google Shape;3319;p32"/>
            <p:cNvSpPr/>
            <p:nvPr/>
          </p:nvSpPr>
          <p:spPr>
            <a:xfrm>
              <a:off x="6109075" y="1694975"/>
              <a:ext cx="37250" cy="36950"/>
            </a:xfrm>
            <a:custGeom>
              <a:avLst/>
              <a:gdLst/>
              <a:ahLst/>
              <a:cxnLst/>
              <a:rect l="l" t="t" r="r" b="b"/>
              <a:pathLst>
                <a:path w="1490" h="1478" extrusionOk="0">
                  <a:moveTo>
                    <a:pt x="703" y="1"/>
                  </a:moveTo>
                  <a:cubicBezTo>
                    <a:pt x="310" y="13"/>
                    <a:pt x="1" y="346"/>
                    <a:pt x="1" y="751"/>
                  </a:cubicBezTo>
                  <a:lnTo>
                    <a:pt x="1" y="763"/>
                  </a:lnTo>
                  <a:cubicBezTo>
                    <a:pt x="1" y="870"/>
                    <a:pt x="25" y="965"/>
                    <a:pt x="72" y="1060"/>
                  </a:cubicBezTo>
                  <a:cubicBezTo>
                    <a:pt x="132" y="1168"/>
                    <a:pt x="203" y="1263"/>
                    <a:pt x="310" y="1346"/>
                  </a:cubicBezTo>
                  <a:cubicBezTo>
                    <a:pt x="394" y="1406"/>
                    <a:pt x="489" y="1441"/>
                    <a:pt x="608" y="1465"/>
                  </a:cubicBezTo>
                  <a:cubicBezTo>
                    <a:pt x="668" y="1477"/>
                    <a:pt x="715" y="1477"/>
                    <a:pt x="775" y="1477"/>
                  </a:cubicBezTo>
                  <a:cubicBezTo>
                    <a:pt x="1180" y="1465"/>
                    <a:pt x="1489" y="1120"/>
                    <a:pt x="1477" y="715"/>
                  </a:cubicBezTo>
                  <a:lnTo>
                    <a:pt x="1477" y="703"/>
                  </a:lnTo>
                  <a:cubicBezTo>
                    <a:pt x="1477" y="596"/>
                    <a:pt x="1442" y="489"/>
                    <a:pt x="1382" y="406"/>
                  </a:cubicBezTo>
                  <a:cubicBezTo>
                    <a:pt x="1334" y="310"/>
                    <a:pt x="1275" y="239"/>
                    <a:pt x="1192" y="179"/>
                  </a:cubicBezTo>
                  <a:cubicBezTo>
                    <a:pt x="1120" y="120"/>
                    <a:pt x="1013" y="60"/>
                    <a:pt x="906" y="36"/>
                  </a:cubicBezTo>
                  <a:cubicBezTo>
                    <a:pt x="846" y="13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Google Shape;3320;p32"/>
            <p:cNvSpPr/>
            <p:nvPr/>
          </p:nvSpPr>
          <p:spPr>
            <a:xfrm>
              <a:off x="6425200" y="2059300"/>
              <a:ext cx="25925" cy="25325"/>
            </a:xfrm>
            <a:custGeom>
              <a:avLst/>
              <a:gdLst/>
              <a:ahLst/>
              <a:cxnLst/>
              <a:rect l="l" t="t" r="r" b="b"/>
              <a:pathLst>
                <a:path w="1037" h="1013" extrusionOk="0">
                  <a:moveTo>
                    <a:pt x="522" y="0"/>
                  </a:moveTo>
                  <a:cubicBezTo>
                    <a:pt x="515" y="0"/>
                    <a:pt x="508" y="1"/>
                    <a:pt x="500" y="1"/>
                  </a:cubicBezTo>
                  <a:cubicBezTo>
                    <a:pt x="238" y="1"/>
                    <a:pt x="48" y="191"/>
                    <a:pt x="0" y="430"/>
                  </a:cubicBezTo>
                  <a:lnTo>
                    <a:pt x="0" y="525"/>
                  </a:lnTo>
                  <a:cubicBezTo>
                    <a:pt x="0" y="608"/>
                    <a:pt x="36" y="680"/>
                    <a:pt x="60" y="739"/>
                  </a:cubicBezTo>
                  <a:cubicBezTo>
                    <a:pt x="155" y="906"/>
                    <a:pt x="334" y="1013"/>
                    <a:pt x="524" y="1013"/>
                  </a:cubicBezTo>
                  <a:cubicBezTo>
                    <a:pt x="810" y="1013"/>
                    <a:pt x="1036" y="775"/>
                    <a:pt x="1012" y="489"/>
                  </a:cubicBezTo>
                  <a:cubicBezTo>
                    <a:pt x="1012" y="211"/>
                    <a:pt x="787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Google Shape;3321;p32"/>
            <p:cNvSpPr/>
            <p:nvPr/>
          </p:nvSpPr>
          <p:spPr>
            <a:xfrm>
              <a:off x="6057300" y="3078375"/>
              <a:ext cx="35725" cy="35300"/>
            </a:xfrm>
            <a:custGeom>
              <a:avLst/>
              <a:gdLst/>
              <a:ahLst/>
              <a:cxnLst/>
              <a:rect l="l" t="t" r="r" b="b"/>
              <a:pathLst>
                <a:path w="1429" h="1412" extrusionOk="0">
                  <a:moveTo>
                    <a:pt x="759" y="1"/>
                  </a:moveTo>
                  <a:cubicBezTo>
                    <a:pt x="737" y="1"/>
                    <a:pt x="714" y="2"/>
                    <a:pt x="691" y="5"/>
                  </a:cubicBezTo>
                  <a:cubicBezTo>
                    <a:pt x="584" y="5"/>
                    <a:pt x="488" y="29"/>
                    <a:pt x="405" y="76"/>
                  </a:cubicBezTo>
                  <a:cubicBezTo>
                    <a:pt x="310" y="124"/>
                    <a:pt x="226" y="195"/>
                    <a:pt x="167" y="267"/>
                  </a:cubicBezTo>
                  <a:cubicBezTo>
                    <a:pt x="60" y="398"/>
                    <a:pt x="0" y="553"/>
                    <a:pt x="12" y="731"/>
                  </a:cubicBezTo>
                  <a:cubicBezTo>
                    <a:pt x="12" y="1099"/>
                    <a:pt x="334" y="1411"/>
                    <a:pt x="709" y="1411"/>
                  </a:cubicBezTo>
                  <a:cubicBezTo>
                    <a:pt x="723" y="1411"/>
                    <a:pt x="737" y="1411"/>
                    <a:pt x="750" y="1410"/>
                  </a:cubicBezTo>
                  <a:cubicBezTo>
                    <a:pt x="988" y="1410"/>
                    <a:pt x="1179" y="1291"/>
                    <a:pt x="1310" y="1112"/>
                  </a:cubicBezTo>
                  <a:cubicBezTo>
                    <a:pt x="1369" y="1029"/>
                    <a:pt x="1417" y="922"/>
                    <a:pt x="1429" y="814"/>
                  </a:cubicBezTo>
                  <a:lnTo>
                    <a:pt x="1429" y="684"/>
                  </a:lnTo>
                  <a:cubicBezTo>
                    <a:pt x="1429" y="612"/>
                    <a:pt x="1417" y="541"/>
                    <a:pt x="1381" y="457"/>
                  </a:cubicBezTo>
                  <a:cubicBezTo>
                    <a:pt x="1358" y="350"/>
                    <a:pt x="1298" y="267"/>
                    <a:pt x="1203" y="195"/>
                  </a:cubicBezTo>
                  <a:cubicBezTo>
                    <a:pt x="1087" y="79"/>
                    <a:pt x="934" y="1"/>
                    <a:pt x="75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Google Shape;3322;p32"/>
            <p:cNvSpPr/>
            <p:nvPr/>
          </p:nvSpPr>
          <p:spPr>
            <a:xfrm>
              <a:off x="6380550" y="2852850"/>
              <a:ext cx="35750" cy="35750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620" y="1"/>
                  </a:moveTo>
                  <a:cubicBezTo>
                    <a:pt x="512" y="13"/>
                    <a:pt x="417" y="49"/>
                    <a:pt x="346" y="108"/>
                  </a:cubicBezTo>
                  <a:cubicBezTo>
                    <a:pt x="262" y="168"/>
                    <a:pt x="179" y="239"/>
                    <a:pt x="119" y="334"/>
                  </a:cubicBezTo>
                  <a:cubicBezTo>
                    <a:pt x="48" y="453"/>
                    <a:pt x="0" y="584"/>
                    <a:pt x="0" y="727"/>
                  </a:cubicBezTo>
                  <a:cubicBezTo>
                    <a:pt x="0" y="834"/>
                    <a:pt x="36" y="930"/>
                    <a:pt x="60" y="1013"/>
                  </a:cubicBezTo>
                  <a:cubicBezTo>
                    <a:pt x="108" y="1108"/>
                    <a:pt x="167" y="1180"/>
                    <a:pt x="239" y="1251"/>
                  </a:cubicBezTo>
                  <a:cubicBezTo>
                    <a:pt x="322" y="1323"/>
                    <a:pt x="417" y="1370"/>
                    <a:pt x="524" y="1406"/>
                  </a:cubicBezTo>
                  <a:cubicBezTo>
                    <a:pt x="596" y="1418"/>
                    <a:pt x="679" y="1430"/>
                    <a:pt x="750" y="1430"/>
                  </a:cubicBezTo>
                  <a:cubicBezTo>
                    <a:pt x="893" y="1430"/>
                    <a:pt x="1036" y="1382"/>
                    <a:pt x="1131" y="1299"/>
                  </a:cubicBezTo>
                  <a:cubicBezTo>
                    <a:pt x="1227" y="1239"/>
                    <a:pt x="1298" y="1144"/>
                    <a:pt x="1346" y="1061"/>
                  </a:cubicBezTo>
                  <a:cubicBezTo>
                    <a:pt x="1405" y="953"/>
                    <a:pt x="1429" y="822"/>
                    <a:pt x="1429" y="703"/>
                  </a:cubicBezTo>
                  <a:cubicBezTo>
                    <a:pt x="1429" y="394"/>
                    <a:pt x="1227" y="132"/>
                    <a:pt x="941" y="49"/>
                  </a:cubicBezTo>
                  <a:cubicBezTo>
                    <a:pt x="870" y="13"/>
                    <a:pt x="798" y="13"/>
                    <a:pt x="703" y="13"/>
                  </a:cubicBezTo>
                  <a:cubicBezTo>
                    <a:pt x="655" y="1"/>
                    <a:pt x="631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Google Shape;3323;p32"/>
            <p:cNvSpPr/>
            <p:nvPr/>
          </p:nvSpPr>
          <p:spPr>
            <a:xfrm>
              <a:off x="6112050" y="2933525"/>
              <a:ext cx="25625" cy="25350"/>
            </a:xfrm>
            <a:custGeom>
              <a:avLst/>
              <a:gdLst/>
              <a:ahLst/>
              <a:cxnLst/>
              <a:rect l="l" t="t" r="r" b="b"/>
              <a:pathLst>
                <a:path w="1025" h="1014" extrusionOk="0">
                  <a:moveTo>
                    <a:pt x="489" y="1"/>
                  </a:moveTo>
                  <a:cubicBezTo>
                    <a:pt x="227" y="24"/>
                    <a:pt x="1" y="262"/>
                    <a:pt x="1" y="524"/>
                  </a:cubicBezTo>
                  <a:cubicBezTo>
                    <a:pt x="1" y="803"/>
                    <a:pt x="227" y="1013"/>
                    <a:pt x="502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715" y="1013"/>
                    <a:pt x="858" y="905"/>
                    <a:pt x="953" y="751"/>
                  </a:cubicBezTo>
                  <a:cubicBezTo>
                    <a:pt x="1001" y="679"/>
                    <a:pt x="1013" y="584"/>
                    <a:pt x="1013" y="489"/>
                  </a:cubicBezTo>
                  <a:cubicBezTo>
                    <a:pt x="1025" y="477"/>
                    <a:pt x="1025" y="465"/>
                    <a:pt x="1013" y="429"/>
                  </a:cubicBezTo>
                  <a:cubicBezTo>
                    <a:pt x="1001" y="334"/>
                    <a:pt x="953" y="239"/>
                    <a:pt x="894" y="167"/>
                  </a:cubicBezTo>
                  <a:cubicBezTo>
                    <a:pt x="822" y="96"/>
                    <a:pt x="727" y="36"/>
                    <a:pt x="608" y="24"/>
                  </a:cubicBezTo>
                  <a:cubicBezTo>
                    <a:pt x="584" y="24"/>
                    <a:pt x="537" y="1"/>
                    <a:pt x="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Google Shape;3324;p32"/>
            <p:cNvSpPr/>
            <p:nvPr/>
          </p:nvSpPr>
          <p:spPr>
            <a:xfrm>
              <a:off x="6306125" y="3104075"/>
              <a:ext cx="25925" cy="25350"/>
            </a:xfrm>
            <a:custGeom>
              <a:avLst/>
              <a:gdLst/>
              <a:ahLst/>
              <a:cxnLst/>
              <a:rect l="l" t="t" r="r" b="b"/>
              <a:pathLst>
                <a:path w="1037" h="1014" extrusionOk="0">
                  <a:moveTo>
                    <a:pt x="522" y="0"/>
                  </a:moveTo>
                  <a:cubicBezTo>
                    <a:pt x="515" y="0"/>
                    <a:pt x="508" y="0"/>
                    <a:pt x="501" y="1"/>
                  </a:cubicBezTo>
                  <a:cubicBezTo>
                    <a:pt x="215" y="13"/>
                    <a:pt x="1" y="251"/>
                    <a:pt x="1" y="525"/>
                  </a:cubicBezTo>
                  <a:cubicBezTo>
                    <a:pt x="1" y="792"/>
                    <a:pt x="227" y="1013"/>
                    <a:pt x="503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810" y="1013"/>
                    <a:pt x="1037" y="775"/>
                    <a:pt x="1013" y="489"/>
                  </a:cubicBezTo>
                  <a:cubicBezTo>
                    <a:pt x="1001" y="211"/>
                    <a:pt x="775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Google Shape;3325;p32"/>
            <p:cNvSpPr/>
            <p:nvPr/>
          </p:nvSpPr>
          <p:spPr>
            <a:xfrm>
              <a:off x="6408525" y="2464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13" y="1"/>
                  </a:moveTo>
                  <a:cubicBezTo>
                    <a:pt x="505" y="1"/>
                    <a:pt x="497" y="1"/>
                    <a:pt x="489" y="1"/>
                  </a:cubicBezTo>
                  <a:cubicBezTo>
                    <a:pt x="382" y="1"/>
                    <a:pt x="298" y="37"/>
                    <a:pt x="227" y="96"/>
                  </a:cubicBezTo>
                  <a:cubicBezTo>
                    <a:pt x="132" y="156"/>
                    <a:pt x="60" y="239"/>
                    <a:pt x="36" y="347"/>
                  </a:cubicBezTo>
                  <a:cubicBezTo>
                    <a:pt x="12" y="406"/>
                    <a:pt x="1" y="466"/>
                    <a:pt x="1" y="525"/>
                  </a:cubicBezTo>
                  <a:cubicBezTo>
                    <a:pt x="1" y="644"/>
                    <a:pt x="48" y="763"/>
                    <a:pt x="120" y="835"/>
                  </a:cubicBezTo>
                  <a:lnTo>
                    <a:pt x="120" y="858"/>
                  </a:lnTo>
                  <a:cubicBezTo>
                    <a:pt x="179" y="918"/>
                    <a:pt x="251" y="954"/>
                    <a:pt x="334" y="989"/>
                  </a:cubicBezTo>
                  <a:cubicBezTo>
                    <a:pt x="393" y="1001"/>
                    <a:pt x="453" y="1013"/>
                    <a:pt x="513" y="1013"/>
                  </a:cubicBezTo>
                  <a:cubicBezTo>
                    <a:pt x="548" y="1013"/>
                    <a:pt x="608" y="1001"/>
                    <a:pt x="655" y="989"/>
                  </a:cubicBezTo>
                  <a:cubicBezTo>
                    <a:pt x="667" y="989"/>
                    <a:pt x="691" y="978"/>
                    <a:pt x="703" y="978"/>
                  </a:cubicBezTo>
                  <a:cubicBezTo>
                    <a:pt x="810" y="930"/>
                    <a:pt x="882" y="858"/>
                    <a:pt x="941" y="763"/>
                  </a:cubicBezTo>
                  <a:cubicBezTo>
                    <a:pt x="953" y="751"/>
                    <a:pt x="953" y="739"/>
                    <a:pt x="965" y="716"/>
                  </a:cubicBezTo>
                  <a:cubicBezTo>
                    <a:pt x="1001" y="644"/>
                    <a:pt x="1013" y="585"/>
                    <a:pt x="1013" y="501"/>
                  </a:cubicBezTo>
                  <a:cubicBezTo>
                    <a:pt x="1013" y="454"/>
                    <a:pt x="1001" y="394"/>
                    <a:pt x="977" y="347"/>
                  </a:cubicBezTo>
                  <a:cubicBezTo>
                    <a:pt x="908" y="151"/>
                    <a:pt x="729" y="1"/>
                    <a:pt x="5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Google Shape;3326;p32"/>
            <p:cNvSpPr/>
            <p:nvPr/>
          </p:nvSpPr>
          <p:spPr>
            <a:xfrm>
              <a:off x="6123675" y="2252200"/>
              <a:ext cx="25325" cy="25625"/>
            </a:xfrm>
            <a:custGeom>
              <a:avLst/>
              <a:gdLst/>
              <a:ahLst/>
              <a:cxnLst/>
              <a:rect l="l" t="t" r="r" b="b"/>
              <a:pathLst>
                <a:path w="1013" h="1025" extrusionOk="0">
                  <a:moveTo>
                    <a:pt x="488" y="0"/>
                  </a:moveTo>
                  <a:cubicBezTo>
                    <a:pt x="381" y="0"/>
                    <a:pt x="298" y="48"/>
                    <a:pt x="203" y="107"/>
                  </a:cubicBezTo>
                  <a:cubicBezTo>
                    <a:pt x="119" y="167"/>
                    <a:pt x="60" y="262"/>
                    <a:pt x="24" y="357"/>
                  </a:cubicBezTo>
                  <a:cubicBezTo>
                    <a:pt x="12" y="405"/>
                    <a:pt x="0" y="465"/>
                    <a:pt x="0" y="524"/>
                  </a:cubicBezTo>
                  <a:cubicBezTo>
                    <a:pt x="0" y="750"/>
                    <a:pt x="155" y="941"/>
                    <a:pt x="369" y="1000"/>
                  </a:cubicBezTo>
                  <a:cubicBezTo>
                    <a:pt x="417" y="1024"/>
                    <a:pt x="477" y="1024"/>
                    <a:pt x="512" y="1024"/>
                  </a:cubicBezTo>
                  <a:cubicBezTo>
                    <a:pt x="572" y="1024"/>
                    <a:pt x="631" y="1000"/>
                    <a:pt x="679" y="988"/>
                  </a:cubicBezTo>
                  <a:cubicBezTo>
                    <a:pt x="715" y="977"/>
                    <a:pt x="750" y="965"/>
                    <a:pt x="786" y="941"/>
                  </a:cubicBezTo>
                  <a:cubicBezTo>
                    <a:pt x="869" y="881"/>
                    <a:pt x="953" y="798"/>
                    <a:pt x="977" y="691"/>
                  </a:cubicBezTo>
                  <a:cubicBezTo>
                    <a:pt x="989" y="631"/>
                    <a:pt x="1012" y="572"/>
                    <a:pt x="1012" y="500"/>
                  </a:cubicBezTo>
                  <a:cubicBezTo>
                    <a:pt x="1012" y="334"/>
                    <a:pt x="929" y="203"/>
                    <a:pt x="810" y="107"/>
                  </a:cubicBezTo>
                  <a:cubicBezTo>
                    <a:pt x="727" y="48"/>
                    <a:pt x="619" y="0"/>
                    <a:pt x="5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Google Shape;3327;p32"/>
            <p:cNvSpPr/>
            <p:nvPr/>
          </p:nvSpPr>
          <p:spPr>
            <a:xfrm>
              <a:off x="6508250" y="1603550"/>
              <a:ext cx="25625" cy="25400"/>
            </a:xfrm>
            <a:custGeom>
              <a:avLst/>
              <a:gdLst/>
              <a:ahLst/>
              <a:cxnLst/>
              <a:rect l="l" t="t" r="r" b="b"/>
              <a:pathLst>
                <a:path w="1025" h="1016" extrusionOk="0">
                  <a:moveTo>
                    <a:pt x="530" y="1"/>
                  </a:moveTo>
                  <a:cubicBezTo>
                    <a:pt x="516" y="1"/>
                    <a:pt x="502" y="1"/>
                    <a:pt x="488" y="3"/>
                  </a:cubicBezTo>
                  <a:cubicBezTo>
                    <a:pt x="357" y="3"/>
                    <a:pt x="238" y="74"/>
                    <a:pt x="155" y="157"/>
                  </a:cubicBezTo>
                  <a:cubicBezTo>
                    <a:pt x="72" y="241"/>
                    <a:pt x="36" y="336"/>
                    <a:pt x="12" y="443"/>
                  </a:cubicBezTo>
                  <a:cubicBezTo>
                    <a:pt x="0" y="491"/>
                    <a:pt x="0" y="503"/>
                    <a:pt x="0" y="514"/>
                  </a:cubicBezTo>
                  <a:cubicBezTo>
                    <a:pt x="0" y="634"/>
                    <a:pt x="48" y="741"/>
                    <a:pt x="107" y="812"/>
                  </a:cubicBezTo>
                  <a:cubicBezTo>
                    <a:pt x="185" y="945"/>
                    <a:pt x="334" y="1016"/>
                    <a:pt x="488" y="1016"/>
                  </a:cubicBezTo>
                  <a:cubicBezTo>
                    <a:pt x="500" y="1016"/>
                    <a:pt x="512" y="1015"/>
                    <a:pt x="524" y="1015"/>
                  </a:cubicBezTo>
                  <a:cubicBezTo>
                    <a:pt x="810" y="1015"/>
                    <a:pt x="1024" y="776"/>
                    <a:pt x="1012" y="491"/>
                  </a:cubicBezTo>
                  <a:cubicBezTo>
                    <a:pt x="1012" y="219"/>
                    <a:pt x="797" y="1"/>
                    <a:pt x="53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Google Shape;3328;p32"/>
            <p:cNvSpPr/>
            <p:nvPr/>
          </p:nvSpPr>
          <p:spPr>
            <a:xfrm>
              <a:off x="6389175" y="3469300"/>
              <a:ext cx="36650" cy="35450"/>
            </a:xfrm>
            <a:custGeom>
              <a:avLst/>
              <a:gdLst/>
              <a:ahLst/>
              <a:cxnLst/>
              <a:rect l="l" t="t" r="r" b="b"/>
              <a:pathLst>
                <a:path w="1466" h="1418" extrusionOk="0">
                  <a:moveTo>
                    <a:pt x="703" y="1"/>
                  </a:moveTo>
                  <a:cubicBezTo>
                    <a:pt x="644" y="1"/>
                    <a:pt x="584" y="25"/>
                    <a:pt x="536" y="36"/>
                  </a:cubicBezTo>
                  <a:cubicBezTo>
                    <a:pt x="429" y="60"/>
                    <a:pt x="346" y="120"/>
                    <a:pt x="251" y="179"/>
                  </a:cubicBezTo>
                  <a:cubicBezTo>
                    <a:pt x="108" y="322"/>
                    <a:pt x="1" y="525"/>
                    <a:pt x="13" y="739"/>
                  </a:cubicBezTo>
                  <a:cubicBezTo>
                    <a:pt x="13" y="775"/>
                    <a:pt x="13" y="810"/>
                    <a:pt x="36" y="858"/>
                  </a:cubicBezTo>
                  <a:cubicBezTo>
                    <a:pt x="48" y="953"/>
                    <a:pt x="96" y="1060"/>
                    <a:pt x="167" y="1132"/>
                  </a:cubicBezTo>
                  <a:cubicBezTo>
                    <a:pt x="298" y="1310"/>
                    <a:pt x="525" y="1418"/>
                    <a:pt x="763" y="1418"/>
                  </a:cubicBezTo>
                  <a:cubicBezTo>
                    <a:pt x="1144" y="1418"/>
                    <a:pt x="1465" y="1072"/>
                    <a:pt x="1441" y="691"/>
                  </a:cubicBezTo>
                  <a:cubicBezTo>
                    <a:pt x="1441" y="632"/>
                    <a:pt x="1429" y="560"/>
                    <a:pt x="1418" y="501"/>
                  </a:cubicBezTo>
                  <a:cubicBezTo>
                    <a:pt x="1382" y="394"/>
                    <a:pt x="1322" y="298"/>
                    <a:pt x="1251" y="227"/>
                  </a:cubicBezTo>
                  <a:lnTo>
                    <a:pt x="1203" y="179"/>
                  </a:lnTo>
                  <a:cubicBezTo>
                    <a:pt x="1132" y="108"/>
                    <a:pt x="1025" y="60"/>
                    <a:pt x="929" y="36"/>
                  </a:cubicBezTo>
                  <a:cubicBezTo>
                    <a:pt x="846" y="25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Google Shape;3329;p32"/>
            <p:cNvSpPr/>
            <p:nvPr/>
          </p:nvSpPr>
          <p:spPr>
            <a:xfrm>
              <a:off x="6987775" y="3156175"/>
              <a:ext cx="36325" cy="35750"/>
            </a:xfrm>
            <a:custGeom>
              <a:avLst/>
              <a:gdLst/>
              <a:ahLst/>
              <a:cxnLst/>
              <a:rect l="l" t="t" r="r" b="b"/>
              <a:pathLst>
                <a:path w="1453" h="1430" extrusionOk="0">
                  <a:moveTo>
                    <a:pt x="713" y="0"/>
                  </a:moveTo>
                  <a:cubicBezTo>
                    <a:pt x="706" y="0"/>
                    <a:pt x="698" y="0"/>
                    <a:pt x="691" y="0"/>
                  </a:cubicBezTo>
                  <a:cubicBezTo>
                    <a:pt x="584" y="0"/>
                    <a:pt x="476" y="24"/>
                    <a:pt x="393" y="84"/>
                  </a:cubicBezTo>
                  <a:cubicBezTo>
                    <a:pt x="298" y="131"/>
                    <a:pt x="214" y="203"/>
                    <a:pt x="155" y="298"/>
                  </a:cubicBezTo>
                  <a:cubicBezTo>
                    <a:pt x="119" y="346"/>
                    <a:pt x="95" y="405"/>
                    <a:pt x="60" y="465"/>
                  </a:cubicBezTo>
                  <a:cubicBezTo>
                    <a:pt x="36" y="548"/>
                    <a:pt x="0" y="643"/>
                    <a:pt x="24" y="739"/>
                  </a:cubicBezTo>
                  <a:lnTo>
                    <a:pt x="24" y="774"/>
                  </a:lnTo>
                  <a:cubicBezTo>
                    <a:pt x="24" y="822"/>
                    <a:pt x="36" y="858"/>
                    <a:pt x="48" y="905"/>
                  </a:cubicBezTo>
                  <a:cubicBezTo>
                    <a:pt x="83" y="1012"/>
                    <a:pt x="119" y="1096"/>
                    <a:pt x="203" y="1191"/>
                  </a:cubicBezTo>
                  <a:cubicBezTo>
                    <a:pt x="334" y="1334"/>
                    <a:pt x="536" y="1429"/>
                    <a:pt x="750" y="1429"/>
                  </a:cubicBezTo>
                  <a:cubicBezTo>
                    <a:pt x="1131" y="1429"/>
                    <a:pt x="1453" y="1084"/>
                    <a:pt x="1429" y="703"/>
                  </a:cubicBezTo>
                  <a:cubicBezTo>
                    <a:pt x="1417" y="306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Google Shape;3330;p32"/>
            <p:cNvSpPr/>
            <p:nvPr/>
          </p:nvSpPr>
          <p:spPr>
            <a:xfrm>
              <a:off x="6376075" y="3686575"/>
              <a:ext cx="40225" cy="39625"/>
            </a:xfrm>
            <a:custGeom>
              <a:avLst/>
              <a:gdLst/>
              <a:ahLst/>
              <a:cxnLst/>
              <a:rect l="l" t="t" r="r" b="b"/>
              <a:pathLst>
                <a:path w="1609" h="1585" extrusionOk="0">
                  <a:moveTo>
                    <a:pt x="816" y="0"/>
                  </a:moveTo>
                  <a:cubicBezTo>
                    <a:pt x="803" y="0"/>
                    <a:pt x="789" y="1"/>
                    <a:pt x="775" y="1"/>
                  </a:cubicBezTo>
                  <a:cubicBezTo>
                    <a:pt x="346" y="37"/>
                    <a:pt x="1" y="394"/>
                    <a:pt x="25" y="823"/>
                  </a:cubicBezTo>
                  <a:lnTo>
                    <a:pt x="25" y="882"/>
                  </a:lnTo>
                  <a:cubicBezTo>
                    <a:pt x="37" y="990"/>
                    <a:pt x="60" y="1085"/>
                    <a:pt x="108" y="1180"/>
                  </a:cubicBezTo>
                  <a:cubicBezTo>
                    <a:pt x="179" y="1347"/>
                    <a:pt x="346" y="1466"/>
                    <a:pt x="525" y="1537"/>
                  </a:cubicBezTo>
                  <a:cubicBezTo>
                    <a:pt x="620" y="1573"/>
                    <a:pt x="715" y="1585"/>
                    <a:pt x="822" y="1585"/>
                  </a:cubicBezTo>
                  <a:lnTo>
                    <a:pt x="858" y="1585"/>
                  </a:lnTo>
                  <a:cubicBezTo>
                    <a:pt x="1275" y="1549"/>
                    <a:pt x="1608" y="1192"/>
                    <a:pt x="1596" y="763"/>
                  </a:cubicBezTo>
                  <a:cubicBezTo>
                    <a:pt x="1585" y="348"/>
                    <a:pt x="1238" y="0"/>
                    <a:pt x="8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Google Shape;3331;p32"/>
            <p:cNvSpPr/>
            <p:nvPr/>
          </p:nvSpPr>
          <p:spPr>
            <a:xfrm>
              <a:off x="6069500" y="3642400"/>
              <a:ext cx="29200" cy="28375"/>
            </a:xfrm>
            <a:custGeom>
              <a:avLst/>
              <a:gdLst/>
              <a:ahLst/>
              <a:cxnLst/>
              <a:rect l="l" t="t" r="r" b="b"/>
              <a:pathLst>
                <a:path w="1168" h="1135" extrusionOk="0">
                  <a:moveTo>
                    <a:pt x="568" y="0"/>
                  </a:moveTo>
                  <a:cubicBezTo>
                    <a:pt x="494" y="0"/>
                    <a:pt x="418" y="14"/>
                    <a:pt x="346" y="42"/>
                  </a:cubicBezTo>
                  <a:cubicBezTo>
                    <a:pt x="334" y="42"/>
                    <a:pt x="322" y="66"/>
                    <a:pt x="322" y="66"/>
                  </a:cubicBezTo>
                  <a:cubicBezTo>
                    <a:pt x="227" y="101"/>
                    <a:pt x="155" y="173"/>
                    <a:pt x="108" y="256"/>
                  </a:cubicBezTo>
                  <a:cubicBezTo>
                    <a:pt x="36" y="363"/>
                    <a:pt x="0" y="494"/>
                    <a:pt x="24" y="625"/>
                  </a:cubicBezTo>
                  <a:cubicBezTo>
                    <a:pt x="36" y="697"/>
                    <a:pt x="48" y="756"/>
                    <a:pt x="84" y="828"/>
                  </a:cubicBezTo>
                  <a:cubicBezTo>
                    <a:pt x="96" y="863"/>
                    <a:pt x="108" y="887"/>
                    <a:pt x="143" y="923"/>
                  </a:cubicBezTo>
                  <a:cubicBezTo>
                    <a:pt x="253" y="1060"/>
                    <a:pt x="412" y="1134"/>
                    <a:pt x="582" y="1134"/>
                  </a:cubicBezTo>
                  <a:cubicBezTo>
                    <a:pt x="633" y="1134"/>
                    <a:pt x="686" y="1127"/>
                    <a:pt x="739" y="1113"/>
                  </a:cubicBezTo>
                  <a:cubicBezTo>
                    <a:pt x="774" y="1102"/>
                    <a:pt x="810" y="1090"/>
                    <a:pt x="834" y="1066"/>
                  </a:cubicBezTo>
                  <a:cubicBezTo>
                    <a:pt x="893" y="1042"/>
                    <a:pt x="953" y="994"/>
                    <a:pt x="989" y="959"/>
                  </a:cubicBezTo>
                  <a:cubicBezTo>
                    <a:pt x="1120" y="804"/>
                    <a:pt x="1167" y="601"/>
                    <a:pt x="1108" y="423"/>
                  </a:cubicBezTo>
                  <a:cubicBezTo>
                    <a:pt x="1096" y="387"/>
                    <a:pt x="1072" y="340"/>
                    <a:pt x="1060" y="316"/>
                  </a:cubicBezTo>
                  <a:cubicBezTo>
                    <a:pt x="1060" y="244"/>
                    <a:pt x="1012" y="185"/>
                    <a:pt x="953" y="137"/>
                  </a:cubicBezTo>
                  <a:cubicBezTo>
                    <a:pt x="851" y="51"/>
                    <a:pt x="712" y="0"/>
                    <a:pt x="56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Google Shape;3332;p32"/>
            <p:cNvSpPr/>
            <p:nvPr/>
          </p:nvSpPr>
          <p:spPr>
            <a:xfrm>
              <a:off x="6322200" y="2992450"/>
              <a:ext cx="14925" cy="14025"/>
            </a:xfrm>
            <a:custGeom>
              <a:avLst/>
              <a:gdLst/>
              <a:ahLst/>
              <a:cxnLst/>
              <a:rect l="l" t="t" r="r" b="b"/>
              <a:pathLst>
                <a:path w="597" h="561" extrusionOk="0">
                  <a:moveTo>
                    <a:pt x="287" y="1"/>
                  </a:moveTo>
                  <a:cubicBezTo>
                    <a:pt x="120" y="13"/>
                    <a:pt x="1" y="144"/>
                    <a:pt x="1" y="299"/>
                  </a:cubicBezTo>
                  <a:cubicBezTo>
                    <a:pt x="1" y="358"/>
                    <a:pt x="13" y="406"/>
                    <a:pt x="48" y="430"/>
                  </a:cubicBezTo>
                  <a:cubicBezTo>
                    <a:pt x="60" y="453"/>
                    <a:pt x="72" y="477"/>
                    <a:pt x="84" y="489"/>
                  </a:cubicBezTo>
                  <a:cubicBezTo>
                    <a:pt x="144" y="537"/>
                    <a:pt x="227" y="561"/>
                    <a:pt x="298" y="561"/>
                  </a:cubicBezTo>
                  <a:lnTo>
                    <a:pt x="346" y="561"/>
                  </a:lnTo>
                  <a:cubicBezTo>
                    <a:pt x="489" y="549"/>
                    <a:pt x="584" y="442"/>
                    <a:pt x="596" y="311"/>
                  </a:cubicBezTo>
                  <a:lnTo>
                    <a:pt x="596" y="275"/>
                  </a:lnTo>
                  <a:cubicBezTo>
                    <a:pt x="596" y="132"/>
                    <a:pt x="47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Google Shape;3333;p32"/>
            <p:cNvSpPr/>
            <p:nvPr/>
          </p:nvSpPr>
          <p:spPr>
            <a:xfrm>
              <a:off x="6251950" y="2719800"/>
              <a:ext cx="14925" cy="14925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87" y="1"/>
                  </a:moveTo>
                  <a:cubicBezTo>
                    <a:pt x="191" y="1"/>
                    <a:pt x="120" y="37"/>
                    <a:pt x="60" y="120"/>
                  </a:cubicBezTo>
                  <a:cubicBezTo>
                    <a:pt x="13" y="179"/>
                    <a:pt x="1" y="239"/>
                    <a:pt x="1" y="310"/>
                  </a:cubicBezTo>
                  <a:cubicBezTo>
                    <a:pt x="1" y="394"/>
                    <a:pt x="49" y="477"/>
                    <a:pt x="108" y="537"/>
                  </a:cubicBezTo>
                  <a:cubicBezTo>
                    <a:pt x="168" y="572"/>
                    <a:pt x="227" y="596"/>
                    <a:pt x="299" y="596"/>
                  </a:cubicBezTo>
                  <a:cubicBezTo>
                    <a:pt x="406" y="572"/>
                    <a:pt x="477" y="549"/>
                    <a:pt x="525" y="501"/>
                  </a:cubicBezTo>
                  <a:cubicBezTo>
                    <a:pt x="549" y="477"/>
                    <a:pt x="560" y="441"/>
                    <a:pt x="584" y="394"/>
                  </a:cubicBezTo>
                  <a:cubicBezTo>
                    <a:pt x="596" y="370"/>
                    <a:pt x="596" y="322"/>
                    <a:pt x="596" y="275"/>
                  </a:cubicBezTo>
                  <a:cubicBezTo>
                    <a:pt x="596" y="156"/>
                    <a:pt x="525" y="72"/>
                    <a:pt x="430" y="25"/>
                  </a:cubicBezTo>
                  <a:lnTo>
                    <a:pt x="418" y="25"/>
                  </a:lnTo>
                  <a:cubicBezTo>
                    <a:pt x="370" y="13"/>
                    <a:pt x="32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Google Shape;3334;p32"/>
            <p:cNvSpPr/>
            <p:nvPr/>
          </p:nvSpPr>
          <p:spPr>
            <a:xfrm>
              <a:off x="6174575" y="2838875"/>
              <a:ext cx="14900" cy="14300"/>
            </a:xfrm>
            <a:custGeom>
              <a:avLst/>
              <a:gdLst/>
              <a:ahLst/>
              <a:cxnLst/>
              <a:rect l="l" t="t" r="r" b="b"/>
              <a:pathLst>
                <a:path w="596" h="572" extrusionOk="0">
                  <a:moveTo>
                    <a:pt x="286" y="0"/>
                  </a:moveTo>
                  <a:cubicBezTo>
                    <a:pt x="131" y="12"/>
                    <a:pt x="0" y="131"/>
                    <a:pt x="0" y="298"/>
                  </a:cubicBezTo>
                  <a:cubicBezTo>
                    <a:pt x="0" y="405"/>
                    <a:pt x="72" y="500"/>
                    <a:pt x="179" y="548"/>
                  </a:cubicBezTo>
                  <a:cubicBezTo>
                    <a:pt x="215" y="560"/>
                    <a:pt x="262" y="572"/>
                    <a:pt x="310" y="572"/>
                  </a:cubicBezTo>
                  <a:cubicBezTo>
                    <a:pt x="477" y="572"/>
                    <a:pt x="596" y="441"/>
                    <a:pt x="596" y="274"/>
                  </a:cubicBezTo>
                  <a:cubicBezTo>
                    <a:pt x="596" y="191"/>
                    <a:pt x="548" y="108"/>
                    <a:pt x="488" y="72"/>
                  </a:cubicBezTo>
                  <a:cubicBezTo>
                    <a:pt x="429" y="24"/>
                    <a:pt x="369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Google Shape;3335;p32"/>
            <p:cNvSpPr/>
            <p:nvPr/>
          </p:nvSpPr>
          <p:spPr>
            <a:xfrm>
              <a:off x="6164450" y="2236725"/>
              <a:ext cx="14600" cy="1460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286" y="0"/>
                  </a:moveTo>
                  <a:cubicBezTo>
                    <a:pt x="120" y="0"/>
                    <a:pt x="0" y="131"/>
                    <a:pt x="0" y="298"/>
                  </a:cubicBezTo>
                  <a:cubicBezTo>
                    <a:pt x="0" y="464"/>
                    <a:pt x="131" y="583"/>
                    <a:pt x="298" y="583"/>
                  </a:cubicBezTo>
                  <a:cubicBezTo>
                    <a:pt x="465" y="583"/>
                    <a:pt x="584" y="453"/>
                    <a:pt x="584" y="286"/>
                  </a:cubicBezTo>
                  <a:cubicBezTo>
                    <a:pt x="584" y="119"/>
                    <a:pt x="45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Google Shape;3336;p32"/>
            <p:cNvSpPr/>
            <p:nvPr/>
          </p:nvSpPr>
          <p:spPr>
            <a:xfrm>
              <a:off x="5982275" y="2068825"/>
              <a:ext cx="14325" cy="14625"/>
            </a:xfrm>
            <a:custGeom>
              <a:avLst/>
              <a:gdLst/>
              <a:ahLst/>
              <a:cxnLst/>
              <a:rect l="l" t="t" r="r" b="b"/>
              <a:pathLst>
                <a:path w="573" h="585" extrusionOk="0">
                  <a:moveTo>
                    <a:pt x="275" y="1"/>
                  </a:moveTo>
                  <a:cubicBezTo>
                    <a:pt x="132" y="25"/>
                    <a:pt x="1" y="144"/>
                    <a:pt x="1" y="299"/>
                  </a:cubicBezTo>
                  <a:cubicBezTo>
                    <a:pt x="1" y="465"/>
                    <a:pt x="132" y="584"/>
                    <a:pt x="298" y="584"/>
                  </a:cubicBezTo>
                  <a:cubicBezTo>
                    <a:pt x="453" y="584"/>
                    <a:pt x="572" y="453"/>
                    <a:pt x="572" y="287"/>
                  </a:cubicBezTo>
                  <a:cubicBezTo>
                    <a:pt x="572" y="120"/>
                    <a:pt x="441" y="1"/>
                    <a:pt x="2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Google Shape;3337;p32"/>
            <p:cNvSpPr/>
            <p:nvPr/>
          </p:nvSpPr>
          <p:spPr>
            <a:xfrm>
              <a:off x="6225775" y="1468775"/>
              <a:ext cx="14900" cy="14425"/>
            </a:xfrm>
            <a:custGeom>
              <a:avLst/>
              <a:gdLst/>
              <a:ahLst/>
              <a:cxnLst/>
              <a:rect l="l" t="t" r="r" b="b"/>
              <a:pathLst>
                <a:path w="596" h="577" extrusionOk="0">
                  <a:moveTo>
                    <a:pt x="286" y="0"/>
                  </a:moveTo>
                  <a:cubicBezTo>
                    <a:pt x="262" y="0"/>
                    <a:pt x="226" y="12"/>
                    <a:pt x="214" y="12"/>
                  </a:cubicBezTo>
                  <a:cubicBezTo>
                    <a:pt x="167" y="36"/>
                    <a:pt x="143" y="48"/>
                    <a:pt x="107" y="71"/>
                  </a:cubicBezTo>
                  <a:cubicBezTo>
                    <a:pt x="48" y="131"/>
                    <a:pt x="0" y="214"/>
                    <a:pt x="24" y="298"/>
                  </a:cubicBezTo>
                  <a:cubicBezTo>
                    <a:pt x="24" y="333"/>
                    <a:pt x="36" y="357"/>
                    <a:pt x="36" y="393"/>
                  </a:cubicBezTo>
                  <a:cubicBezTo>
                    <a:pt x="60" y="464"/>
                    <a:pt x="107" y="512"/>
                    <a:pt x="167" y="536"/>
                  </a:cubicBezTo>
                  <a:cubicBezTo>
                    <a:pt x="214" y="572"/>
                    <a:pt x="262" y="572"/>
                    <a:pt x="322" y="572"/>
                  </a:cubicBezTo>
                  <a:cubicBezTo>
                    <a:pt x="338" y="575"/>
                    <a:pt x="352" y="576"/>
                    <a:pt x="365" y="576"/>
                  </a:cubicBezTo>
                  <a:cubicBezTo>
                    <a:pt x="400" y="576"/>
                    <a:pt x="426" y="565"/>
                    <a:pt x="453" y="548"/>
                  </a:cubicBezTo>
                  <a:cubicBezTo>
                    <a:pt x="536" y="512"/>
                    <a:pt x="595" y="417"/>
                    <a:pt x="595" y="310"/>
                  </a:cubicBezTo>
                  <a:lnTo>
                    <a:pt x="595" y="286"/>
                  </a:lnTo>
                  <a:cubicBezTo>
                    <a:pt x="595" y="214"/>
                    <a:pt x="572" y="155"/>
                    <a:pt x="524" y="107"/>
                  </a:cubicBezTo>
                  <a:cubicBezTo>
                    <a:pt x="464" y="48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8" name="Google Shape;3338;p32"/>
            <p:cNvSpPr/>
            <p:nvPr/>
          </p:nvSpPr>
          <p:spPr>
            <a:xfrm>
              <a:off x="6000750" y="1963775"/>
              <a:ext cx="14600" cy="14300"/>
            </a:xfrm>
            <a:custGeom>
              <a:avLst/>
              <a:gdLst/>
              <a:ahLst/>
              <a:cxnLst/>
              <a:rect l="l" t="t" r="r" b="b"/>
              <a:pathLst>
                <a:path w="584" h="572" extrusionOk="0">
                  <a:moveTo>
                    <a:pt x="286" y="0"/>
                  </a:moveTo>
                  <a:cubicBezTo>
                    <a:pt x="238" y="0"/>
                    <a:pt x="191" y="12"/>
                    <a:pt x="167" y="24"/>
                  </a:cubicBezTo>
                  <a:cubicBezTo>
                    <a:pt x="60" y="72"/>
                    <a:pt x="0" y="167"/>
                    <a:pt x="0" y="298"/>
                  </a:cubicBezTo>
                  <a:cubicBezTo>
                    <a:pt x="0" y="322"/>
                    <a:pt x="12" y="369"/>
                    <a:pt x="12" y="393"/>
                  </a:cubicBezTo>
                  <a:cubicBezTo>
                    <a:pt x="60" y="500"/>
                    <a:pt x="167" y="572"/>
                    <a:pt x="286" y="572"/>
                  </a:cubicBezTo>
                  <a:lnTo>
                    <a:pt x="298" y="572"/>
                  </a:lnTo>
                  <a:cubicBezTo>
                    <a:pt x="417" y="572"/>
                    <a:pt x="512" y="500"/>
                    <a:pt x="548" y="393"/>
                  </a:cubicBezTo>
                  <a:cubicBezTo>
                    <a:pt x="572" y="345"/>
                    <a:pt x="583" y="310"/>
                    <a:pt x="583" y="262"/>
                  </a:cubicBezTo>
                  <a:cubicBezTo>
                    <a:pt x="583" y="202"/>
                    <a:pt x="572" y="143"/>
                    <a:pt x="524" y="95"/>
                  </a:cubicBezTo>
                  <a:cubicBezTo>
                    <a:pt x="464" y="36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9" name="Google Shape;3339;p32"/>
            <p:cNvSpPr/>
            <p:nvPr/>
          </p:nvSpPr>
          <p:spPr>
            <a:xfrm>
              <a:off x="6232600" y="2329000"/>
              <a:ext cx="14925" cy="14900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251" y="0"/>
                  </a:moveTo>
                  <a:cubicBezTo>
                    <a:pt x="108" y="36"/>
                    <a:pt x="1" y="155"/>
                    <a:pt x="13" y="298"/>
                  </a:cubicBezTo>
                  <a:lnTo>
                    <a:pt x="13" y="310"/>
                  </a:lnTo>
                  <a:cubicBezTo>
                    <a:pt x="25" y="488"/>
                    <a:pt x="168" y="595"/>
                    <a:pt x="311" y="595"/>
                  </a:cubicBezTo>
                  <a:cubicBezTo>
                    <a:pt x="382" y="595"/>
                    <a:pt x="465" y="572"/>
                    <a:pt x="501" y="500"/>
                  </a:cubicBezTo>
                  <a:cubicBezTo>
                    <a:pt x="561" y="452"/>
                    <a:pt x="596" y="369"/>
                    <a:pt x="596" y="286"/>
                  </a:cubicBezTo>
                  <a:cubicBezTo>
                    <a:pt x="596" y="119"/>
                    <a:pt x="453" y="0"/>
                    <a:pt x="29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Google Shape;3340;p32"/>
            <p:cNvSpPr/>
            <p:nvPr/>
          </p:nvSpPr>
          <p:spPr>
            <a:xfrm>
              <a:off x="6047175" y="2542100"/>
              <a:ext cx="14900" cy="1462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"/>
                  </a:moveTo>
                  <a:cubicBezTo>
                    <a:pt x="143" y="1"/>
                    <a:pt x="0" y="156"/>
                    <a:pt x="24" y="299"/>
                  </a:cubicBezTo>
                  <a:cubicBezTo>
                    <a:pt x="24" y="465"/>
                    <a:pt x="155" y="584"/>
                    <a:pt x="322" y="584"/>
                  </a:cubicBezTo>
                  <a:cubicBezTo>
                    <a:pt x="477" y="584"/>
                    <a:pt x="596" y="453"/>
                    <a:pt x="596" y="287"/>
                  </a:cubicBezTo>
                  <a:cubicBezTo>
                    <a:pt x="596" y="120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Google Shape;3341;p32"/>
            <p:cNvSpPr/>
            <p:nvPr/>
          </p:nvSpPr>
          <p:spPr>
            <a:xfrm>
              <a:off x="6294225" y="2244150"/>
              <a:ext cx="14900" cy="14650"/>
            </a:xfrm>
            <a:custGeom>
              <a:avLst/>
              <a:gdLst/>
              <a:ahLst/>
              <a:cxnLst/>
              <a:rect l="l" t="t" r="r" b="b"/>
              <a:pathLst>
                <a:path w="596" h="586" extrusionOk="0">
                  <a:moveTo>
                    <a:pt x="298" y="1"/>
                  </a:moveTo>
                  <a:cubicBezTo>
                    <a:pt x="143" y="1"/>
                    <a:pt x="1" y="156"/>
                    <a:pt x="24" y="298"/>
                  </a:cubicBezTo>
                  <a:cubicBezTo>
                    <a:pt x="24" y="334"/>
                    <a:pt x="36" y="358"/>
                    <a:pt x="36" y="394"/>
                  </a:cubicBezTo>
                  <a:cubicBezTo>
                    <a:pt x="81" y="505"/>
                    <a:pt x="167" y="585"/>
                    <a:pt x="295" y="585"/>
                  </a:cubicBezTo>
                  <a:cubicBezTo>
                    <a:pt x="304" y="585"/>
                    <a:pt x="313" y="585"/>
                    <a:pt x="322" y="584"/>
                  </a:cubicBezTo>
                  <a:cubicBezTo>
                    <a:pt x="477" y="584"/>
                    <a:pt x="596" y="453"/>
                    <a:pt x="596" y="286"/>
                  </a:cubicBezTo>
                  <a:cubicBezTo>
                    <a:pt x="596" y="132"/>
                    <a:pt x="477" y="13"/>
                    <a:pt x="3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Google Shape;3342;p32"/>
            <p:cNvSpPr/>
            <p:nvPr/>
          </p:nvSpPr>
          <p:spPr>
            <a:xfrm>
              <a:off x="6151950" y="3747600"/>
              <a:ext cx="36625" cy="36350"/>
            </a:xfrm>
            <a:custGeom>
              <a:avLst/>
              <a:gdLst/>
              <a:ahLst/>
              <a:cxnLst/>
              <a:rect l="l" t="t" r="r" b="b"/>
              <a:pathLst>
                <a:path w="1465" h="1454" extrusionOk="0">
                  <a:moveTo>
                    <a:pt x="733" y="1"/>
                  </a:moveTo>
                  <a:cubicBezTo>
                    <a:pt x="723" y="1"/>
                    <a:pt x="713" y="1"/>
                    <a:pt x="703" y="1"/>
                  </a:cubicBezTo>
                  <a:cubicBezTo>
                    <a:pt x="548" y="1"/>
                    <a:pt x="393" y="84"/>
                    <a:pt x="274" y="168"/>
                  </a:cubicBezTo>
                  <a:cubicBezTo>
                    <a:pt x="191" y="227"/>
                    <a:pt x="119" y="323"/>
                    <a:pt x="72" y="418"/>
                  </a:cubicBezTo>
                  <a:cubicBezTo>
                    <a:pt x="24" y="525"/>
                    <a:pt x="0" y="632"/>
                    <a:pt x="12" y="751"/>
                  </a:cubicBezTo>
                  <a:cubicBezTo>
                    <a:pt x="24" y="1156"/>
                    <a:pt x="369" y="1454"/>
                    <a:pt x="774" y="1454"/>
                  </a:cubicBezTo>
                  <a:lnTo>
                    <a:pt x="846" y="1454"/>
                  </a:lnTo>
                  <a:cubicBezTo>
                    <a:pt x="965" y="1430"/>
                    <a:pt x="1072" y="1394"/>
                    <a:pt x="1155" y="1335"/>
                  </a:cubicBezTo>
                  <a:cubicBezTo>
                    <a:pt x="1346" y="1192"/>
                    <a:pt x="1465" y="989"/>
                    <a:pt x="1465" y="751"/>
                  </a:cubicBezTo>
                  <a:lnTo>
                    <a:pt x="1465" y="704"/>
                  </a:lnTo>
                  <a:cubicBezTo>
                    <a:pt x="1465" y="620"/>
                    <a:pt x="1441" y="525"/>
                    <a:pt x="1405" y="442"/>
                  </a:cubicBezTo>
                  <a:cubicBezTo>
                    <a:pt x="1290" y="176"/>
                    <a:pt x="1041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3" name="Google Shape;3343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44" name="Google Shape;3344;p32"/>
          <p:cNvSpPr txBox="1">
            <a:spLocks noGrp="1"/>
          </p:cNvSpPr>
          <p:nvPr>
            <p:ph type="title" idx="2"/>
          </p:nvPr>
        </p:nvSpPr>
        <p:spPr>
          <a:xfrm>
            <a:off x="2102413" y="1896675"/>
            <a:ext cx="2199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45" name="Google Shape;3345;p32"/>
          <p:cNvSpPr txBox="1">
            <a:spLocks noGrp="1"/>
          </p:cNvSpPr>
          <p:nvPr>
            <p:ph type="subTitle" idx="1"/>
          </p:nvPr>
        </p:nvSpPr>
        <p:spPr>
          <a:xfrm>
            <a:off x="2102413" y="2208125"/>
            <a:ext cx="21990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46" name="Google Shape;3346;p32"/>
          <p:cNvSpPr txBox="1">
            <a:spLocks noGrp="1"/>
          </p:cNvSpPr>
          <p:nvPr>
            <p:ph type="title" idx="3"/>
          </p:nvPr>
        </p:nvSpPr>
        <p:spPr>
          <a:xfrm>
            <a:off x="4902892" y="1896675"/>
            <a:ext cx="2138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47" name="Google Shape;3347;p32"/>
          <p:cNvSpPr txBox="1">
            <a:spLocks noGrp="1"/>
          </p:cNvSpPr>
          <p:nvPr>
            <p:ph type="subTitle" idx="4"/>
          </p:nvPr>
        </p:nvSpPr>
        <p:spPr>
          <a:xfrm>
            <a:off x="4902887" y="2208125"/>
            <a:ext cx="21387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48" name="Google Shape;3348;p32"/>
          <p:cNvSpPr txBox="1">
            <a:spLocks noGrp="1"/>
          </p:cNvSpPr>
          <p:nvPr>
            <p:ph type="title" idx="5"/>
          </p:nvPr>
        </p:nvSpPr>
        <p:spPr>
          <a:xfrm>
            <a:off x="2102413" y="3664275"/>
            <a:ext cx="2199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49" name="Google Shape;3349;p32"/>
          <p:cNvSpPr txBox="1">
            <a:spLocks noGrp="1"/>
          </p:cNvSpPr>
          <p:nvPr>
            <p:ph type="subTitle" idx="6"/>
          </p:nvPr>
        </p:nvSpPr>
        <p:spPr>
          <a:xfrm>
            <a:off x="2102413" y="3975725"/>
            <a:ext cx="21990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50" name="Google Shape;3350;p32"/>
          <p:cNvSpPr txBox="1">
            <a:spLocks noGrp="1"/>
          </p:cNvSpPr>
          <p:nvPr>
            <p:ph type="title" idx="7"/>
          </p:nvPr>
        </p:nvSpPr>
        <p:spPr>
          <a:xfrm>
            <a:off x="4902867" y="3664275"/>
            <a:ext cx="2138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51" name="Google Shape;3351;p32"/>
          <p:cNvSpPr txBox="1">
            <a:spLocks noGrp="1"/>
          </p:cNvSpPr>
          <p:nvPr>
            <p:ph type="subTitle" idx="8"/>
          </p:nvPr>
        </p:nvSpPr>
        <p:spPr>
          <a:xfrm>
            <a:off x="4902862" y="3975725"/>
            <a:ext cx="21387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52" name="Google Shape;3352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1">
    <p:spTree>
      <p:nvGrpSpPr>
        <p:cNvPr id="1" name="Shape 3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4" name="Google Shape;3354;p33"/>
          <p:cNvGrpSpPr/>
          <p:nvPr/>
        </p:nvGrpSpPr>
        <p:grpSpPr>
          <a:xfrm>
            <a:off x="6992246" y="1992053"/>
            <a:ext cx="2140156" cy="3151313"/>
            <a:chOff x="2525900" y="1699450"/>
            <a:chExt cx="1076050" cy="1584450"/>
          </a:xfrm>
        </p:grpSpPr>
        <p:sp>
          <p:nvSpPr>
            <p:cNvPr id="3355" name="Google Shape;3355;p33"/>
            <p:cNvSpPr/>
            <p:nvPr/>
          </p:nvSpPr>
          <p:spPr>
            <a:xfrm>
              <a:off x="3569775" y="2193250"/>
              <a:ext cx="31875" cy="43775"/>
            </a:xfrm>
            <a:custGeom>
              <a:avLst/>
              <a:gdLst/>
              <a:ahLst/>
              <a:cxnLst/>
              <a:rect l="l" t="t" r="r" b="b"/>
              <a:pathLst>
                <a:path w="1275" h="1751" extrusionOk="0">
                  <a:moveTo>
                    <a:pt x="1275" y="1"/>
                  </a:moveTo>
                  <a:lnTo>
                    <a:pt x="1" y="1691"/>
                  </a:lnTo>
                  <a:lnTo>
                    <a:pt x="275" y="1751"/>
                  </a:lnTo>
                  <a:lnTo>
                    <a:pt x="1275" y="441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Google Shape;3356;p33"/>
            <p:cNvSpPr/>
            <p:nvPr/>
          </p:nvSpPr>
          <p:spPr>
            <a:xfrm>
              <a:off x="3486425" y="2241175"/>
              <a:ext cx="85750" cy="108375"/>
            </a:xfrm>
            <a:custGeom>
              <a:avLst/>
              <a:gdLst/>
              <a:ahLst/>
              <a:cxnLst/>
              <a:rect l="l" t="t" r="r" b="b"/>
              <a:pathLst>
                <a:path w="3430" h="4335" extrusionOk="0">
                  <a:moveTo>
                    <a:pt x="3156" y="1"/>
                  </a:moveTo>
                  <a:lnTo>
                    <a:pt x="1" y="4168"/>
                  </a:lnTo>
                  <a:cubicBezTo>
                    <a:pt x="84" y="4204"/>
                    <a:pt x="156" y="4263"/>
                    <a:pt x="203" y="4335"/>
                  </a:cubicBezTo>
                  <a:lnTo>
                    <a:pt x="3430" y="72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Google Shape;3357;p33"/>
            <p:cNvSpPr/>
            <p:nvPr/>
          </p:nvSpPr>
          <p:spPr>
            <a:xfrm>
              <a:off x="3361425" y="1699450"/>
              <a:ext cx="240225" cy="42875"/>
            </a:xfrm>
            <a:custGeom>
              <a:avLst/>
              <a:gdLst/>
              <a:ahLst/>
              <a:cxnLst/>
              <a:rect l="l" t="t" r="r" b="b"/>
              <a:pathLst>
                <a:path w="9609" h="1715" extrusionOk="0">
                  <a:moveTo>
                    <a:pt x="9609" y="0"/>
                  </a:moveTo>
                  <a:lnTo>
                    <a:pt x="12" y="1429"/>
                  </a:lnTo>
                  <a:cubicBezTo>
                    <a:pt x="60" y="1524"/>
                    <a:pt x="72" y="1584"/>
                    <a:pt x="36" y="1643"/>
                  </a:cubicBezTo>
                  <a:cubicBezTo>
                    <a:pt x="24" y="1667"/>
                    <a:pt x="12" y="1703"/>
                    <a:pt x="0" y="1715"/>
                  </a:cubicBezTo>
                  <a:lnTo>
                    <a:pt x="9609" y="274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Google Shape;3358;p33"/>
            <p:cNvSpPr/>
            <p:nvPr/>
          </p:nvSpPr>
          <p:spPr>
            <a:xfrm>
              <a:off x="3354575" y="1742600"/>
              <a:ext cx="9250" cy="139925"/>
            </a:xfrm>
            <a:custGeom>
              <a:avLst/>
              <a:gdLst/>
              <a:ahLst/>
              <a:cxnLst/>
              <a:rect l="l" t="t" r="r" b="b"/>
              <a:pathLst>
                <a:path w="370" h="5597" extrusionOk="0">
                  <a:moveTo>
                    <a:pt x="274" y="1"/>
                  </a:moveTo>
                  <a:cubicBezTo>
                    <a:pt x="231" y="44"/>
                    <a:pt x="175" y="75"/>
                    <a:pt x="116" y="75"/>
                  </a:cubicBezTo>
                  <a:cubicBezTo>
                    <a:pt x="94" y="75"/>
                    <a:pt x="71" y="70"/>
                    <a:pt x="48" y="60"/>
                  </a:cubicBezTo>
                  <a:cubicBezTo>
                    <a:pt x="36" y="60"/>
                    <a:pt x="12" y="48"/>
                    <a:pt x="0" y="48"/>
                  </a:cubicBezTo>
                  <a:lnTo>
                    <a:pt x="108" y="5597"/>
                  </a:lnTo>
                  <a:cubicBezTo>
                    <a:pt x="171" y="5560"/>
                    <a:pt x="242" y="5545"/>
                    <a:pt x="309" y="5545"/>
                  </a:cubicBezTo>
                  <a:cubicBezTo>
                    <a:pt x="330" y="5545"/>
                    <a:pt x="350" y="5546"/>
                    <a:pt x="370" y="5549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Google Shape;3359;p33"/>
            <p:cNvSpPr/>
            <p:nvPr/>
          </p:nvSpPr>
          <p:spPr>
            <a:xfrm>
              <a:off x="3468575" y="1948000"/>
              <a:ext cx="133075" cy="136625"/>
            </a:xfrm>
            <a:custGeom>
              <a:avLst/>
              <a:gdLst/>
              <a:ahLst/>
              <a:cxnLst/>
              <a:rect l="l" t="t" r="r" b="b"/>
              <a:pathLst>
                <a:path w="5323" h="5465" extrusionOk="0">
                  <a:moveTo>
                    <a:pt x="5323" y="0"/>
                  </a:moveTo>
                  <a:lnTo>
                    <a:pt x="1" y="5298"/>
                  </a:lnTo>
                  <a:cubicBezTo>
                    <a:pt x="72" y="5334"/>
                    <a:pt x="132" y="5370"/>
                    <a:pt x="155" y="5453"/>
                  </a:cubicBezTo>
                  <a:cubicBezTo>
                    <a:pt x="179" y="5453"/>
                    <a:pt x="203" y="5453"/>
                    <a:pt x="215" y="5465"/>
                  </a:cubicBezTo>
                  <a:lnTo>
                    <a:pt x="5323" y="369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Google Shape;3360;p33"/>
            <p:cNvSpPr/>
            <p:nvPr/>
          </p:nvSpPr>
          <p:spPr>
            <a:xfrm>
              <a:off x="3371850" y="1888750"/>
              <a:ext cx="229800" cy="29200"/>
            </a:xfrm>
            <a:custGeom>
              <a:avLst/>
              <a:gdLst/>
              <a:ahLst/>
              <a:cxnLst/>
              <a:rect l="l" t="t" r="r" b="b"/>
              <a:pathLst>
                <a:path w="9192" h="1168" extrusionOk="0">
                  <a:moveTo>
                    <a:pt x="12" y="1"/>
                  </a:moveTo>
                  <a:cubicBezTo>
                    <a:pt x="24" y="84"/>
                    <a:pt x="24" y="167"/>
                    <a:pt x="0" y="263"/>
                  </a:cubicBezTo>
                  <a:lnTo>
                    <a:pt x="9192" y="1168"/>
                  </a:lnTo>
                  <a:lnTo>
                    <a:pt x="9192" y="89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Google Shape;3361;p33"/>
            <p:cNvSpPr/>
            <p:nvPr/>
          </p:nvSpPr>
          <p:spPr>
            <a:xfrm>
              <a:off x="3233425" y="1875350"/>
              <a:ext cx="119375" cy="17900"/>
            </a:xfrm>
            <a:custGeom>
              <a:avLst/>
              <a:gdLst/>
              <a:ahLst/>
              <a:cxnLst/>
              <a:rect l="l" t="t" r="r" b="b"/>
              <a:pathLst>
                <a:path w="4775" h="716" extrusionOk="0">
                  <a:moveTo>
                    <a:pt x="36" y="1"/>
                  </a:moveTo>
                  <a:cubicBezTo>
                    <a:pt x="36" y="84"/>
                    <a:pt x="24" y="156"/>
                    <a:pt x="13" y="215"/>
                  </a:cubicBezTo>
                  <a:cubicBezTo>
                    <a:pt x="13" y="227"/>
                    <a:pt x="1" y="239"/>
                    <a:pt x="1" y="263"/>
                  </a:cubicBezTo>
                  <a:lnTo>
                    <a:pt x="4727" y="715"/>
                  </a:lnTo>
                  <a:cubicBezTo>
                    <a:pt x="4715" y="656"/>
                    <a:pt x="4727" y="584"/>
                    <a:pt x="4739" y="525"/>
                  </a:cubicBezTo>
                  <a:cubicBezTo>
                    <a:pt x="4763" y="501"/>
                    <a:pt x="4763" y="477"/>
                    <a:pt x="4775" y="46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Google Shape;3362;p33"/>
            <p:cNvSpPr/>
            <p:nvPr/>
          </p:nvSpPr>
          <p:spPr>
            <a:xfrm>
              <a:off x="3357850" y="1901550"/>
              <a:ext cx="10150" cy="91100"/>
            </a:xfrm>
            <a:custGeom>
              <a:avLst/>
              <a:gdLst/>
              <a:ahLst/>
              <a:cxnLst/>
              <a:rect l="l" t="t" r="r" b="b"/>
              <a:pathLst>
                <a:path w="406" h="3644" extrusionOk="0">
                  <a:moveTo>
                    <a:pt x="0" y="1"/>
                  </a:moveTo>
                  <a:lnTo>
                    <a:pt x="143" y="3620"/>
                  </a:lnTo>
                  <a:cubicBezTo>
                    <a:pt x="175" y="3609"/>
                    <a:pt x="208" y="3604"/>
                    <a:pt x="242" y="3604"/>
                  </a:cubicBezTo>
                  <a:cubicBezTo>
                    <a:pt x="284" y="3604"/>
                    <a:pt x="329" y="3612"/>
                    <a:pt x="381" y="3632"/>
                  </a:cubicBezTo>
                  <a:cubicBezTo>
                    <a:pt x="393" y="3632"/>
                    <a:pt x="393" y="3644"/>
                    <a:pt x="405" y="3644"/>
                  </a:cubicBezTo>
                  <a:lnTo>
                    <a:pt x="274" y="24"/>
                  </a:lnTo>
                  <a:cubicBezTo>
                    <a:pt x="242" y="35"/>
                    <a:pt x="205" y="41"/>
                    <a:pt x="168" y="41"/>
                  </a:cubicBezTo>
                  <a:cubicBezTo>
                    <a:pt x="122" y="41"/>
                    <a:pt x="75" y="32"/>
                    <a:pt x="36" y="13"/>
                  </a:cubicBezTo>
                  <a:cubicBezTo>
                    <a:pt x="24" y="13"/>
                    <a:pt x="24" y="13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Google Shape;3363;p33"/>
            <p:cNvSpPr/>
            <p:nvPr/>
          </p:nvSpPr>
          <p:spPr>
            <a:xfrm>
              <a:off x="3391475" y="2086400"/>
              <a:ext cx="73250" cy="83675"/>
            </a:xfrm>
            <a:custGeom>
              <a:avLst/>
              <a:gdLst/>
              <a:ahLst/>
              <a:cxnLst/>
              <a:rect l="l" t="t" r="r" b="b"/>
              <a:pathLst>
                <a:path w="2930" h="3347" extrusionOk="0">
                  <a:moveTo>
                    <a:pt x="2763" y="0"/>
                  </a:moveTo>
                  <a:lnTo>
                    <a:pt x="1" y="3191"/>
                  </a:lnTo>
                  <a:cubicBezTo>
                    <a:pt x="72" y="3227"/>
                    <a:pt x="144" y="3287"/>
                    <a:pt x="203" y="3346"/>
                  </a:cubicBezTo>
                  <a:lnTo>
                    <a:pt x="2930" y="227"/>
                  </a:lnTo>
                  <a:cubicBezTo>
                    <a:pt x="2846" y="191"/>
                    <a:pt x="2763" y="108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Google Shape;3364;p33"/>
            <p:cNvSpPr/>
            <p:nvPr/>
          </p:nvSpPr>
          <p:spPr>
            <a:xfrm>
              <a:off x="3226875" y="1884000"/>
              <a:ext cx="132200" cy="113425"/>
            </a:xfrm>
            <a:custGeom>
              <a:avLst/>
              <a:gdLst/>
              <a:ahLst/>
              <a:cxnLst/>
              <a:rect l="l" t="t" r="r" b="b"/>
              <a:pathLst>
                <a:path w="5288" h="4537" extrusionOk="0">
                  <a:moveTo>
                    <a:pt x="191" y="0"/>
                  </a:moveTo>
                  <a:cubicBezTo>
                    <a:pt x="155" y="72"/>
                    <a:pt x="84" y="131"/>
                    <a:pt x="1" y="191"/>
                  </a:cubicBezTo>
                  <a:lnTo>
                    <a:pt x="5097" y="4536"/>
                  </a:lnTo>
                  <a:cubicBezTo>
                    <a:pt x="5156" y="4453"/>
                    <a:pt x="5216" y="4394"/>
                    <a:pt x="5287" y="4346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Google Shape;3365;p33"/>
            <p:cNvSpPr/>
            <p:nvPr/>
          </p:nvSpPr>
          <p:spPr>
            <a:xfrm>
              <a:off x="3370650" y="2004850"/>
              <a:ext cx="95275" cy="79500"/>
            </a:xfrm>
            <a:custGeom>
              <a:avLst/>
              <a:gdLst/>
              <a:ahLst/>
              <a:cxnLst/>
              <a:rect l="l" t="t" r="r" b="b"/>
              <a:pathLst>
                <a:path w="3811" h="3180" extrusionOk="0">
                  <a:moveTo>
                    <a:pt x="131" y="0"/>
                  </a:moveTo>
                  <a:lnTo>
                    <a:pt x="131" y="24"/>
                  </a:lnTo>
                  <a:cubicBezTo>
                    <a:pt x="96" y="107"/>
                    <a:pt x="60" y="167"/>
                    <a:pt x="0" y="226"/>
                  </a:cubicBezTo>
                  <a:lnTo>
                    <a:pt x="3620" y="3179"/>
                  </a:lnTo>
                  <a:cubicBezTo>
                    <a:pt x="3644" y="3084"/>
                    <a:pt x="3715" y="3024"/>
                    <a:pt x="3810" y="301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Google Shape;3366;p33"/>
            <p:cNvSpPr/>
            <p:nvPr/>
          </p:nvSpPr>
          <p:spPr>
            <a:xfrm>
              <a:off x="3470950" y="2084325"/>
              <a:ext cx="130700" cy="76500"/>
            </a:xfrm>
            <a:custGeom>
              <a:avLst/>
              <a:gdLst/>
              <a:ahLst/>
              <a:cxnLst/>
              <a:rect l="l" t="t" r="r" b="b"/>
              <a:pathLst>
                <a:path w="5228" h="3060" extrusionOk="0">
                  <a:moveTo>
                    <a:pt x="60" y="0"/>
                  </a:moveTo>
                  <a:cubicBezTo>
                    <a:pt x="84" y="36"/>
                    <a:pt x="84" y="95"/>
                    <a:pt x="60" y="155"/>
                  </a:cubicBezTo>
                  <a:cubicBezTo>
                    <a:pt x="48" y="191"/>
                    <a:pt x="37" y="238"/>
                    <a:pt x="1" y="250"/>
                  </a:cubicBezTo>
                  <a:lnTo>
                    <a:pt x="5228" y="3060"/>
                  </a:lnTo>
                  <a:lnTo>
                    <a:pt x="5228" y="2762"/>
                  </a:lnTo>
                  <a:lnTo>
                    <a:pt x="120" y="12"/>
                  </a:lnTo>
                  <a:cubicBezTo>
                    <a:pt x="108" y="0"/>
                    <a:pt x="96" y="0"/>
                    <a:pt x="6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Google Shape;3367;p33"/>
            <p:cNvSpPr/>
            <p:nvPr/>
          </p:nvSpPr>
          <p:spPr>
            <a:xfrm>
              <a:off x="3403100" y="2193850"/>
              <a:ext cx="198550" cy="56575"/>
            </a:xfrm>
            <a:custGeom>
              <a:avLst/>
              <a:gdLst/>
              <a:ahLst/>
              <a:cxnLst/>
              <a:rect l="l" t="t" r="r" b="b"/>
              <a:pathLst>
                <a:path w="7942" h="2263" extrusionOk="0">
                  <a:moveTo>
                    <a:pt x="60" y="1"/>
                  </a:moveTo>
                  <a:cubicBezTo>
                    <a:pt x="36" y="96"/>
                    <a:pt x="24" y="167"/>
                    <a:pt x="0" y="263"/>
                  </a:cubicBezTo>
                  <a:lnTo>
                    <a:pt x="6489" y="1894"/>
                  </a:lnTo>
                  <a:lnTo>
                    <a:pt x="6763" y="1965"/>
                  </a:lnTo>
                  <a:lnTo>
                    <a:pt x="7942" y="2263"/>
                  </a:lnTo>
                  <a:lnTo>
                    <a:pt x="7942" y="2001"/>
                  </a:lnTo>
                  <a:lnTo>
                    <a:pt x="6942" y="1751"/>
                  </a:lnTo>
                  <a:lnTo>
                    <a:pt x="6668" y="166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Google Shape;3368;p33"/>
            <p:cNvSpPr/>
            <p:nvPr/>
          </p:nvSpPr>
          <p:spPr>
            <a:xfrm>
              <a:off x="3388800" y="2213200"/>
              <a:ext cx="90825" cy="135150"/>
            </a:xfrm>
            <a:custGeom>
              <a:avLst/>
              <a:gdLst/>
              <a:ahLst/>
              <a:cxnLst/>
              <a:rect l="l" t="t" r="r" b="b"/>
              <a:pathLst>
                <a:path w="3633" h="5406" extrusionOk="0">
                  <a:moveTo>
                    <a:pt x="227" y="0"/>
                  </a:moveTo>
                  <a:cubicBezTo>
                    <a:pt x="155" y="60"/>
                    <a:pt x="96" y="108"/>
                    <a:pt x="1" y="155"/>
                  </a:cubicBezTo>
                  <a:lnTo>
                    <a:pt x="3406" y="5406"/>
                  </a:lnTo>
                  <a:cubicBezTo>
                    <a:pt x="3465" y="5346"/>
                    <a:pt x="3549" y="5299"/>
                    <a:pt x="3632" y="5275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Google Shape;3369;p33"/>
            <p:cNvSpPr/>
            <p:nvPr/>
          </p:nvSpPr>
          <p:spPr>
            <a:xfrm>
              <a:off x="3534650" y="2440025"/>
              <a:ext cx="66700" cy="103600"/>
            </a:xfrm>
            <a:custGeom>
              <a:avLst/>
              <a:gdLst/>
              <a:ahLst/>
              <a:cxnLst/>
              <a:rect l="l" t="t" r="r" b="b"/>
              <a:pathLst>
                <a:path w="2668" h="4144" extrusionOk="0">
                  <a:moveTo>
                    <a:pt x="120" y="0"/>
                  </a:moveTo>
                  <a:lnTo>
                    <a:pt x="1" y="71"/>
                  </a:lnTo>
                  <a:lnTo>
                    <a:pt x="2668" y="4143"/>
                  </a:lnTo>
                  <a:lnTo>
                    <a:pt x="2668" y="3667"/>
                  </a:lnTo>
                  <a:lnTo>
                    <a:pt x="453" y="298"/>
                  </a:lnTo>
                  <a:cubicBezTo>
                    <a:pt x="429" y="304"/>
                    <a:pt x="403" y="307"/>
                    <a:pt x="374" y="307"/>
                  </a:cubicBezTo>
                  <a:cubicBezTo>
                    <a:pt x="346" y="307"/>
                    <a:pt x="316" y="304"/>
                    <a:pt x="286" y="298"/>
                  </a:cubicBezTo>
                  <a:cubicBezTo>
                    <a:pt x="167" y="250"/>
                    <a:pt x="96" y="131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Google Shape;3370;p33"/>
            <p:cNvSpPr/>
            <p:nvPr/>
          </p:nvSpPr>
          <p:spPr>
            <a:xfrm>
              <a:off x="3484950" y="2361725"/>
              <a:ext cx="52100" cy="74450"/>
            </a:xfrm>
            <a:custGeom>
              <a:avLst/>
              <a:gdLst/>
              <a:ahLst/>
              <a:cxnLst/>
              <a:rect l="l" t="t" r="r" b="b"/>
              <a:pathLst>
                <a:path w="2084" h="2978" extrusionOk="0">
                  <a:moveTo>
                    <a:pt x="239" y="1"/>
                  </a:moveTo>
                  <a:cubicBezTo>
                    <a:pt x="155" y="72"/>
                    <a:pt x="84" y="132"/>
                    <a:pt x="0" y="155"/>
                  </a:cubicBezTo>
                  <a:lnTo>
                    <a:pt x="1858" y="2977"/>
                  </a:lnTo>
                  <a:lnTo>
                    <a:pt x="2084" y="283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Google Shape;3371;p33"/>
            <p:cNvSpPr/>
            <p:nvPr/>
          </p:nvSpPr>
          <p:spPr>
            <a:xfrm>
              <a:off x="3359925" y="2364100"/>
              <a:ext cx="122675" cy="183700"/>
            </a:xfrm>
            <a:custGeom>
              <a:avLst/>
              <a:gdLst/>
              <a:ahLst/>
              <a:cxnLst/>
              <a:rect l="l" t="t" r="r" b="b"/>
              <a:pathLst>
                <a:path w="4907" h="7348" extrusionOk="0">
                  <a:moveTo>
                    <a:pt x="4656" y="1"/>
                  </a:moveTo>
                  <a:lnTo>
                    <a:pt x="1" y="7347"/>
                  </a:lnTo>
                  <a:lnTo>
                    <a:pt x="537" y="7002"/>
                  </a:lnTo>
                  <a:lnTo>
                    <a:pt x="4894" y="120"/>
                  </a:lnTo>
                  <a:cubicBezTo>
                    <a:pt x="4906" y="96"/>
                    <a:pt x="4906" y="84"/>
                    <a:pt x="4906" y="72"/>
                  </a:cubicBezTo>
                  <a:cubicBezTo>
                    <a:pt x="4859" y="72"/>
                    <a:pt x="4823" y="72"/>
                    <a:pt x="4775" y="60"/>
                  </a:cubicBezTo>
                  <a:cubicBezTo>
                    <a:pt x="4728" y="37"/>
                    <a:pt x="4704" y="25"/>
                    <a:pt x="465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Google Shape;3372;p33"/>
            <p:cNvSpPr/>
            <p:nvPr/>
          </p:nvSpPr>
          <p:spPr>
            <a:xfrm>
              <a:off x="3403975" y="2657300"/>
              <a:ext cx="46175" cy="92900"/>
            </a:xfrm>
            <a:custGeom>
              <a:avLst/>
              <a:gdLst/>
              <a:ahLst/>
              <a:cxnLst/>
              <a:rect l="l" t="t" r="r" b="b"/>
              <a:pathLst>
                <a:path w="1847" h="3716" extrusionOk="0">
                  <a:moveTo>
                    <a:pt x="275" y="1"/>
                  </a:moveTo>
                  <a:lnTo>
                    <a:pt x="1" y="36"/>
                  </a:lnTo>
                  <a:lnTo>
                    <a:pt x="1549" y="3691"/>
                  </a:lnTo>
                  <a:cubicBezTo>
                    <a:pt x="1593" y="3665"/>
                    <a:pt x="1651" y="3651"/>
                    <a:pt x="1708" y="3651"/>
                  </a:cubicBezTo>
                  <a:cubicBezTo>
                    <a:pt x="1727" y="3651"/>
                    <a:pt x="1745" y="3653"/>
                    <a:pt x="1763" y="3656"/>
                  </a:cubicBezTo>
                  <a:cubicBezTo>
                    <a:pt x="1799" y="3668"/>
                    <a:pt x="1834" y="3691"/>
                    <a:pt x="1846" y="3715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Google Shape;3373;p33"/>
            <p:cNvSpPr/>
            <p:nvPr/>
          </p:nvSpPr>
          <p:spPr>
            <a:xfrm>
              <a:off x="3447750" y="2756725"/>
              <a:ext cx="63125" cy="139325"/>
            </a:xfrm>
            <a:custGeom>
              <a:avLst/>
              <a:gdLst/>
              <a:ahLst/>
              <a:cxnLst/>
              <a:rect l="l" t="t" r="r" b="b"/>
              <a:pathLst>
                <a:path w="2525" h="5573" extrusionOk="0">
                  <a:moveTo>
                    <a:pt x="214" y="0"/>
                  </a:moveTo>
                  <a:lnTo>
                    <a:pt x="119" y="84"/>
                  </a:lnTo>
                  <a:cubicBezTo>
                    <a:pt x="95" y="107"/>
                    <a:pt x="72" y="131"/>
                    <a:pt x="36" y="143"/>
                  </a:cubicBezTo>
                  <a:lnTo>
                    <a:pt x="0" y="167"/>
                  </a:lnTo>
                  <a:lnTo>
                    <a:pt x="2286" y="5572"/>
                  </a:lnTo>
                  <a:cubicBezTo>
                    <a:pt x="2358" y="5513"/>
                    <a:pt x="2441" y="5477"/>
                    <a:pt x="2524" y="5465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Google Shape;3374;p33"/>
            <p:cNvSpPr/>
            <p:nvPr/>
          </p:nvSpPr>
          <p:spPr>
            <a:xfrm>
              <a:off x="3360525" y="2551625"/>
              <a:ext cx="47650" cy="100650"/>
            </a:xfrm>
            <a:custGeom>
              <a:avLst/>
              <a:gdLst/>
              <a:ahLst/>
              <a:cxnLst/>
              <a:rect l="l" t="t" r="r" b="b"/>
              <a:pathLst>
                <a:path w="1906" h="4026" extrusionOk="0">
                  <a:moveTo>
                    <a:pt x="227" y="1"/>
                  </a:moveTo>
                  <a:lnTo>
                    <a:pt x="1" y="144"/>
                  </a:lnTo>
                  <a:lnTo>
                    <a:pt x="1644" y="4025"/>
                  </a:lnTo>
                  <a:lnTo>
                    <a:pt x="1906" y="398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Google Shape;3375;p33"/>
            <p:cNvSpPr/>
            <p:nvPr/>
          </p:nvSpPr>
          <p:spPr>
            <a:xfrm>
              <a:off x="3125375" y="2390600"/>
              <a:ext cx="476275" cy="313150"/>
            </a:xfrm>
            <a:custGeom>
              <a:avLst/>
              <a:gdLst/>
              <a:ahLst/>
              <a:cxnLst/>
              <a:rect l="l" t="t" r="r" b="b"/>
              <a:pathLst>
                <a:path w="19051" h="12526" extrusionOk="0">
                  <a:moveTo>
                    <a:pt x="19051" y="1"/>
                  </a:moveTo>
                  <a:lnTo>
                    <a:pt x="16455" y="1691"/>
                  </a:lnTo>
                  <a:lnTo>
                    <a:pt x="16241" y="1834"/>
                  </a:lnTo>
                  <a:lnTo>
                    <a:pt x="9907" y="5942"/>
                  </a:lnTo>
                  <a:lnTo>
                    <a:pt x="9371" y="6287"/>
                  </a:lnTo>
                  <a:lnTo>
                    <a:pt x="1" y="12395"/>
                  </a:lnTo>
                  <a:cubicBezTo>
                    <a:pt x="48" y="12431"/>
                    <a:pt x="72" y="12478"/>
                    <a:pt x="108" y="12526"/>
                  </a:cubicBezTo>
                  <a:lnTo>
                    <a:pt x="358" y="12478"/>
                  </a:lnTo>
                  <a:lnTo>
                    <a:pt x="9407" y="6597"/>
                  </a:lnTo>
                  <a:lnTo>
                    <a:pt x="9633" y="6454"/>
                  </a:lnTo>
                  <a:lnTo>
                    <a:pt x="16384" y="2060"/>
                  </a:lnTo>
                  <a:lnTo>
                    <a:pt x="16503" y="1989"/>
                  </a:lnTo>
                  <a:lnTo>
                    <a:pt x="16503" y="1977"/>
                  </a:lnTo>
                  <a:cubicBezTo>
                    <a:pt x="16533" y="1877"/>
                    <a:pt x="16622" y="1802"/>
                    <a:pt x="16720" y="1802"/>
                  </a:cubicBezTo>
                  <a:cubicBezTo>
                    <a:pt x="16739" y="1802"/>
                    <a:pt x="16758" y="1805"/>
                    <a:pt x="16777" y="1810"/>
                  </a:cubicBezTo>
                  <a:lnTo>
                    <a:pt x="19051" y="322"/>
                  </a:lnTo>
                  <a:lnTo>
                    <a:pt x="190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Google Shape;3376;p33"/>
            <p:cNvSpPr/>
            <p:nvPr/>
          </p:nvSpPr>
          <p:spPr>
            <a:xfrm>
              <a:off x="3128050" y="2615625"/>
              <a:ext cx="473900" cy="94675"/>
            </a:xfrm>
            <a:custGeom>
              <a:avLst/>
              <a:gdLst/>
              <a:ahLst/>
              <a:cxnLst/>
              <a:rect l="l" t="t" r="r" b="b"/>
              <a:pathLst>
                <a:path w="18956" h="3787" extrusionOk="0">
                  <a:moveTo>
                    <a:pt x="18956" y="1"/>
                  </a:moveTo>
                  <a:lnTo>
                    <a:pt x="11216" y="1441"/>
                  </a:lnTo>
                  <a:lnTo>
                    <a:pt x="10955" y="1489"/>
                  </a:lnTo>
                  <a:lnTo>
                    <a:pt x="251" y="3477"/>
                  </a:lnTo>
                  <a:lnTo>
                    <a:pt x="1" y="3525"/>
                  </a:lnTo>
                  <a:cubicBezTo>
                    <a:pt x="25" y="3596"/>
                    <a:pt x="37" y="3704"/>
                    <a:pt x="25" y="3787"/>
                  </a:cubicBezTo>
                  <a:lnTo>
                    <a:pt x="11062" y="1739"/>
                  </a:lnTo>
                  <a:lnTo>
                    <a:pt x="11324" y="1691"/>
                  </a:lnTo>
                  <a:lnTo>
                    <a:pt x="18956" y="263"/>
                  </a:lnTo>
                  <a:lnTo>
                    <a:pt x="189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Google Shape;3377;p33"/>
            <p:cNvSpPr/>
            <p:nvPr/>
          </p:nvSpPr>
          <p:spPr>
            <a:xfrm>
              <a:off x="3117650" y="2716825"/>
              <a:ext cx="74725" cy="262575"/>
            </a:xfrm>
            <a:custGeom>
              <a:avLst/>
              <a:gdLst/>
              <a:ahLst/>
              <a:cxnLst/>
              <a:rect l="l" t="t" r="r" b="b"/>
              <a:pathLst>
                <a:path w="2989" h="10503" extrusionOk="0">
                  <a:moveTo>
                    <a:pt x="250" y="1"/>
                  </a:moveTo>
                  <a:cubicBezTo>
                    <a:pt x="188" y="32"/>
                    <a:pt x="109" y="63"/>
                    <a:pt x="34" y="63"/>
                  </a:cubicBezTo>
                  <a:cubicBezTo>
                    <a:pt x="23" y="63"/>
                    <a:pt x="11" y="62"/>
                    <a:pt x="0" y="60"/>
                  </a:cubicBezTo>
                  <a:lnTo>
                    <a:pt x="0" y="60"/>
                  </a:lnTo>
                  <a:lnTo>
                    <a:pt x="2739" y="10502"/>
                  </a:lnTo>
                  <a:cubicBezTo>
                    <a:pt x="2810" y="10454"/>
                    <a:pt x="2905" y="10431"/>
                    <a:pt x="2989" y="1041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Google Shape;3378;p33"/>
            <p:cNvSpPr/>
            <p:nvPr/>
          </p:nvSpPr>
          <p:spPr>
            <a:xfrm>
              <a:off x="3207525" y="2947525"/>
              <a:ext cx="153325" cy="44675"/>
            </a:xfrm>
            <a:custGeom>
              <a:avLst/>
              <a:gdLst/>
              <a:ahLst/>
              <a:cxnLst/>
              <a:rect l="l" t="t" r="r" b="b"/>
              <a:pathLst>
                <a:path w="6133" h="1787" extrusionOk="0">
                  <a:moveTo>
                    <a:pt x="5859" y="0"/>
                  </a:moveTo>
                  <a:lnTo>
                    <a:pt x="1" y="1524"/>
                  </a:lnTo>
                  <a:cubicBezTo>
                    <a:pt x="48" y="1607"/>
                    <a:pt x="60" y="1691"/>
                    <a:pt x="60" y="1786"/>
                  </a:cubicBezTo>
                  <a:lnTo>
                    <a:pt x="6132" y="191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Google Shape;3379;p33"/>
            <p:cNvSpPr/>
            <p:nvPr/>
          </p:nvSpPr>
          <p:spPr>
            <a:xfrm>
              <a:off x="3362025" y="2909125"/>
              <a:ext cx="138425" cy="40800"/>
            </a:xfrm>
            <a:custGeom>
              <a:avLst/>
              <a:gdLst/>
              <a:ahLst/>
              <a:cxnLst/>
              <a:rect l="l" t="t" r="r" b="b"/>
              <a:pathLst>
                <a:path w="5537" h="1632" extrusionOk="0">
                  <a:moveTo>
                    <a:pt x="5465" y="0"/>
                  </a:moveTo>
                  <a:lnTo>
                    <a:pt x="0" y="1429"/>
                  </a:lnTo>
                  <a:lnTo>
                    <a:pt x="286" y="1631"/>
                  </a:lnTo>
                  <a:lnTo>
                    <a:pt x="5489" y="262"/>
                  </a:lnTo>
                  <a:lnTo>
                    <a:pt x="5537" y="238"/>
                  </a:lnTo>
                  <a:cubicBezTo>
                    <a:pt x="5489" y="155"/>
                    <a:pt x="5477" y="84"/>
                    <a:pt x="546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Google Shape;3380;p33"/>
            <p:cNvSpPr/>
            <p:nvPr/>
          </p:nvSpPr>
          <p:spPr>
            <a:xfrm>
              <a:off x="3281950" y="2758200"/>
              <a:ext cx="167000" cy="126825"/>
            </a:xfrm>
            <a:custGeom>
              <a:avLst/>
              <a:gdLst/>
              <a:ahLst/>
              <a:cxnLst/>
              <a:rect l="l" t="t" r="r" b="b"/>
              <a:pathLst>
                <a:path w="6680" h="5073" extrusionOk="0">
                  <a:moveTo>
                    <a:pt x="6370" y="1"/>
                  </a:moveTo>
                  <a:lnTo>
                    <a:pt x="2965" y="2608"/>
                  </a:lnTo>
                  <a:cubicBezTo>
                    <a:pt x="2977" y="2656"/>
                    <a:pt x="3001" y="2727"/>
                    <a:pt x="2965" y="2787"/>
                  </a:cubicBezTo>
                  <a:cubicBezTo>
                    <a:pt x="2927" y="2900"/>
                    <a:pt x="2837" y="2968"/>
                    <a:pt x="2737" y="2968"/>
                  </a:cubicBezTo>
                  <a:cubicBezTo>
                    <a:pt x="2710" y="2968"/>
                    <a:pt x="2683" y="2963"/>
                    <a:pt x="2655" y="2954"/>
                  </a:cubicBezTo>
                  <a:cubicBezTo>
                    <a:pt x="2608" y="2942"/>
                    <a:pt x="2584" y="2930"/>
                    <a:pt x="2560" y="2894"/>
                  </a:cubicBezTo>
                  <a:lnTo>
                    <a:pt x="0" y="4859"/>
                  </a:lnTo>
                  <a:cubicBezTo>
                    <a:pt x="72" y="4906"/>
                    <a:pt x="131" y="4978"/>
                    <a:pt x="179" y="5073"/>
                  </a:cubicBezTo>
                  <a:lnTo>
                    <a:pt x="6644" y="132"/>
                  </a:lnTo>
                  <a:lnTo>
                    <a:pt x="6680" y="96"/>
                  </a:lnTo>
                  <a:lnTo>
                    <a:pt x="6680" y="96"/>
                  </a:lnTo>
                  <a:cubicBezTo>
                    <a:pt x="6647" y="116"/>
                    <a:pt x="6618" y="125"/>
                    <a:pt x="6586" y="125"/>
                  </a:cubicBezTo>
                  <a:cubicBezTo>
                    <a:pt x="6561" y="125"/>
                    <a:pt x="6533" y="119"/>
                    <a:pt x="6501" y="108"/>
                  </a:cubicBezTo>
                  <a:cubicBezTo>
                    <a:pt x="6442" y="96"/>
                    <a:pt x="6406" y="48"/>
                    <a:pt x="63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Google Shape;3381;p33"/>
            <p:cNvSpPr/>
            <p:nvPr/>
          </p:nvSpPr>
          <p:spPr>
            <a:xfrm>
              <a:off x="3450725" y="2635275"/>
              <a:ext cx="150925" cy="123850"/>
            </a:xfrm>
            <a:custGeom>
              <a:avLst/>
              <a:gdLst/>
              <a:ahLst/>
              <a:cxnLst/>
              <a:rect l="l" t="t" r="r" b="b"/>
              <a:pathLst>
                <a:path w="6037" h="4954" extrusionOk="0">
                  <a:moveTo>
                    <a:pt x="6037" y="1"/>
                  </a:moveTo>
                  <a:lnTo>
                    <a:pt x="0" y="4632"/>
                  </a:lnTo>
                  <a:cubicBezTo>
                    <a:pt x="60" y="4668"/>
                    <a:pt x="72" y="4775"/>
                    <a:pt x="36" y="4870"/>
                  </a:cubicBezTo>
                  <a:lnTo>
                    <a:pt x="0" y="4953"/>
                  </a:lnTo>
                  <a:lnTo>
                    <a:pt x="0" y="4953"/>
                  </a:lnTo>
                  <a:lnTo>
                    <a:pt x="95" y="4882"/>
                  </a:lnTo>
                  <a:lnTo>
                    <a:pt x="6037" y="322"/>
                  </a:lnTo>
                  <a:lnTo>
                    <a:pt x="60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Google Shape;3382;p33"/>
            <p:cNvSpPr/>
            <p:nvPr/>
          </p:nvSpPr>
          <p:spPr>
            <a:xfrm>
              <a:off x="3516800" y="2698375"/>
              <a:ext cx="84850" cy="197675"/>
            </a:xfrm>
            <a:custGeom>
              <a:avLst/>
              <a:gdLst/>
              <a:ahLst/>
              <a:cxnLst/>
              <a:rect l="l" t="t" r="r" b="b"/>
              <a:pathLst>
                <a:path w="3394" h="7907" extrusionOk="0">
                  <a:moveTo>
                    <a:pt x="3394" y="1"/>
                  </a:moveTo>
                  <a:lnTo>
                    <a:pt x="0" y="7799"/>
                  </a:lnTo>
                  <a:cubicBezTo>
                    <a:pt x="12" y="7799"/>
                    <a:pt x="48" y="7811"/>
                    <a:pt x="60" y="7811"/>
                  </a:cubicBezTo>
                  <a:cubicBezTo>
                    <a:pt x="119" y="7835"/>
                    <a:pt x="179" y="7883"/>
                    <a:pt x="238" y="7906"/>
                  </a:cubicBezTo>
                  <a:lnTo>
                    <a:pt x="3394" y="667"/>
                  </a:lnTo>
                  <a:lnTo>
                    <a:pt x="3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Google Shape;3383;p33"/>
            <p:cNvSpPr/>
            <p:nvPr/>
          </p:nvSpPr>
          <p:spPr>
            <a:xfrm>
              <a:off x="3517700" y="2919250"/>
              <a:ext cx="83950" cy="148250"/>
            </a:xfrm>
            <a:custGeom>
              <a:avLst/>
              <a:gdLst/>
              <a:ahLst/>
              <a:cxnLst/>
              <a:rect l="l" t="t" r="r" b="b"/>
              <a:pathLst>
                <a:path w="3358" h="5930" extrusionOk="0">
                  <a:moveTo>
                    <a:pt x="238" y="0"/>
                  </a:moveTo>
                  <a:cubicBezTo>
                    <a:pt x="155" y="60"/>
                    <a:pt x="83" y="95"/>
                    <a:pt x="0" y="131"/>
                  </a:cubicBezTo>
                  <a:lnTo>
                    <a:pt x="3358" y="5929"/>
                  </a:lnTo>
                  <a:lnTo>
                    <a:pt x="3358" y="53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Google Shape;3384;p33"/>
            <p:cNvSpPr/>
            <p:nvPr/>
          </p:nvSpPr>
          <p:spPr>
            <a:xfrm>
              <a:off x="3421550" y="2991875"/>
              <a:ext cx="180100" cy="133375"/>
            </a:xfrm>
            <a:custGeom>
              <a:avLst/>
              <a:gdLst/>
              <a:ahLst/>
              <a:cxnLst/>
              <a:rect l="l" t="t" r="r" b="b"/>
              <a:pathLst>
                <a:path w="7204" h="5335" extrusionOk="0">
                  <a:moveTo>
                    <a:pt x="250" y="0"/>
                  </a:moveTo>
                  <a:cubicBezTo>
                    <a:pt x="221" y="110"/>
                    <a:pt x="141" y="161"/>
                    <a:pt x="53" y="161"/>
                  </a:cubicBezTo>
                  <a:cubicBezTo>
                    <a:pt x="36" y="161"/>
                    <a:pt x="18" y="159"/>
                    <a:pt x="0" y="155"/>
                  </a:cubicBezTo>
                  <a:lnTo>
                    <a:pt x="0" y="155"/>
                  </a:lnTo>
                  <a:lnTo>
                    <a:pt x="7204" y="5334"/>
                  </a:lnTo>
                  <a:lnTo>
                    <a:pt x="7204" y="500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Google Shape;3385;p33"/>
            <p:cNvSpPr/>
            <p:nvPr/>
          </p:nvSpPr>
          <p:spPr>
            <a:xfrm>
              <a:off x="3415600" y="2991275"/>
              <a:ext cx="1500" cy="1500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48" y="0"/>
                  </a:moveTo>
                  <a:lnTo>
                    <a:pt x="0" y="12"/>
                  </a:lnTo>
                  <a:lnTo>
                    <a:pt x="60" y="60"/>
                  </a:lnTo>
                  <a:cubicBezTo>
                    <a:pt x="48" y="48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Google Shape;3386;p33"/>
            <p:cNvSpPr/>
            <p:nvPr/>
          </p:nvSpPr>
          <p:spPr>
            <a:xfrm>
              <a:off x="3283125" y="2890950"/>
              <a:ext cx="131900" cy="96475"/>
            </a:xfrm>
            <a:custGeom>
              <a:avLst/>
              <a:gdLst/>
              <a:ahLst/>
              <a:cxnLst/>
              <a:rect l="l" t="t" r="r" b="b"/>
              <a:pathLst>
                <a:path w="5276" h="3859" extrusionOk="0">
                  <a:moveTo>
                    <a:pt x="132" y="1"/>
                  </a:moveTo>
                  <a:cubicBezTo>
                    <a:pt x="132" y="13"/>
                    <a:pt x="132" y="25"/>
                    <a:pt x="120" y="37"/>
                  </a:cubicBezTo>
                  <a:cubicBezTo>
                    <a:pt x="96" y="108"/>
                    <a:pt x="60" y="168"/>
                    <a:pt x="1" y="227"/>
                  </a:cubicBezTo>
                  <a:lnTo>
                    <a:pt x="2811" y="2251"/>
                  </a:lnTo>
                  <a:lnTo>
                    <a:pt x="3097" y="2454"/>
                  </a:lnTo>
                  <a:lnTo>
                    <a:pt x="5061" y="3859"/>
                  </a:lnTo>
                  <a:lnTo>
                    <a:pt x="5275" y="3680"/>
                  </a:lnTo>
                  <a:lnTo>
                    <a:pt x="3430" y="2346"/>
                  </a:lnTo>
                  <a:lnTo>
                    <a:pt x="3156" y="2168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Google Shape;3387;p33"/>
            <p:cNvSpPr/>
            <p:nvPr/>
          </p:nvSpPr>
          <p:spPr>
            <a:xfrm>
              <a:off x="3303375" y="2915075"/>
              <a:ext cx="202425" cy="165525"/>
            </a:xfrm>
            <a:custGeom>
              <a:avLst/>
              <a:gdLst/>
              <a:ahLst/>
              <a:cxnLst/>
              <a:rect l="l" t="t" r="r" b="b"/>
              <a:pathLst>
                <a:path w="8097" h="6621" extrusionOk="0">
                  <a:moveTo>
                    <a:pt x="7883" y="0"/>
                  </a:moveTo>
                  <a:lnTo>
                    <a:pt x="7835" y="24"/>
                  </a:lnTo>
                  <a:lnTo>
                    <a:pt x="4489" y="2739"/>
                  </a:lnTo>
                  <a:lnTo>
                    <a:pt x="4287" y="2917"/>
                  </a:lnTo>
                  <a:lnTo>
                    <a:pt x="1" y="6370"/>
                  </a:lnTo>
                  <a:lnTo>
                    <a:pt x="84" y="6430"/>
                  </a:lnTo>
                  <a:lnTo>
                    <a:pt x="96" y="6442"/>
                  </a:lnTo>
                  <a:lnTo>
                    <a:pt x="120" y="6454"/>
                  </a:lnTo>
                  <a:lnTo>
                    <a:pt x="132" y="6477"/>
                  </a:lnTo>
                  <a:lnTo>
                    <a:pt x="132" y="6489"/>
                  </a:lnTo>
                  <a:lnTo>
                    <a:pt x="132" y="6501"/>
                  </a:lnTo>
                  <a:lnTo>
                    <a:pt x="132" y="6513"/>
                  </a:lnTo>
                  <a:lnTo>
                    <a:pt x="132" y="6549"/>
                  </a:lnTo>
                  <a:lnTo>
                    <a:pt x="143" y="6620"/>
                  </a:lnTo>
                  <a:lnTo>
                    <a:pt x="4525" y="3108"/>
                  </a:lnTo>
                  <a:lnTo>
                    <a:pt x="4549" y="3084"/>
                  </a:lnTo>
                  <a:cubicBezTo>
                    <a:pt x="4537" y="3036"/>
                    <a:pt x="4549" y="3001"/>
                    <a:pt x="4561" y="2965"/>
                  </a:cubicBezTo>
                  <a:cubicBezTo>
                    <a:pt x="4601" y="2865"/>
                    <a:pt x="4700" y="2790"/>
                    <a:pt x="4815" y="2790"/>
                  </a:cubicBezTo>
                  <a:cubicBezTo>
                    <a:pt x="4837" y="2790"/>
                    <a:pt x="4859" y="2793"/>
                    <a:pt x="4882" y="2798"/>
                  </a:cubicBezTo>
                  <a:cubicBezTo>
                    <a:pt x="4882" y="2798"/>
                    <a:pt x="4894" y="2798"/>
                    <a:pt x="4894" y="2810"/>
                  </a:cubicBezTo>
                  <a:lnTo>
                    <a:pt x="8097" y="238"/>
                  </a:lnTo>
                  <a:cubicBezTo>
                    <a:pt x="7990" y="143"/>
                    <a:pt x="7930" y="72"/>
                    <a:pt x="788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Google Shape;3388;p33"/>
            <p:cNvSpPr/>
            <p:nvPr/>
          </p:nvSpPr>
          <p:spPr>
            <a:xfrm>
              <a:off x="2964350" y="3075800"/>
              <a:ext cx="335475" cy="51225"/>
            </a:xfrm>
            <a:custGeom>
              <a:avLst/>
              <a:gdLst/>
              <a:ahLst/>
              <a:cxnLst/>
              <a:rect l="l" t="t" r="r" b="b"/>
              <a:pathLst>
                <a:path w="13419" h="2049" extrusionOk="0">
                  <a:moveTo>
                    <a:pt x="13204" y="1"/>
                  </a:moveTo>
                  <a:lnTo>
                    <a:pt x="0" y="1810"/>
                  </a:lnTo>
                  <a:cubicBezTo>
                    <a:pt x="24" y="1870"/>
                    <a:pt x="36" y="1941"/>
                    <a:pt x="60" y="2025"/>
                  </a:cubicBezTo>
                  <a:lnTo>
                    <a:pt x="203" y="2049"/>
                  </a:lnTo>
                  <a:lnTo>
                    <a:pt x="13419" y="239"/>
                  </a:lnTo>
                  <a:lnTo>
                    <a:pt x="13407" y="156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Google Shape;3389;p33"/>
            <p:cNvSpPr/>
            <p:nvPr/>
          </p:nvSpPr>
          <p:spPr>
            <a:xfrm>
              <a:off x="3202475" y="2999600"/>
              <a:ext cx="102700" cy="80400"/>
            </a:xfrm>
            <a:custGeom>
              <a:avLst/>
              <a:gdLst/>
              <a:ahLst/>
              <a:cxnLst/>
              <a:rect l="l" t="t" r="r" b="b"/>
              <a:pathLst>
                <a:path w="4108" h="3216" extrusionOk="0">
                  <a:moveTo>
                    <a:pt x="4061" y="3007"/>
                  </a:moveTo>
                  <a:lnTo>
                    <a:pt x="4108" y="3037"/>
                  </a:lnTo>
                  <a:cubicBezTo>
                    <a:pt x="4092" y="3021"/>
                    <a:pt x="4077" y="3012"/>
                    <a:pt x="4061" y="3007"/>
                  </a:cubicBezTo>
                  <a:close/>
                  <a:moveTo>
                    <a:pt x="179" y="1"/>
                  </a:moveTo>
                  <a:cubicBezTo>
                    <a:pt x="131" y="72"/>
                    <a:pt x="72" y="144"/>
                    <a:pt x="0" y="191"/>
                  </a:cubicBezTo>
                  <a:lnTo>
                    <a:pt x="3679" y="3049"/>
                  </a:lnTo>
                  <a:lnTo>
                    <a:pt x="3882" y="3215"/>
                  </a:lnTo>
                  <a:lnTo>
                    <a:pt x="3882" y="3144"/>
                  </a:lnTo>
                  <a:cubicBezTo>
                    <a:pt x="3870" y="3073"/>
                    <a:pt x="3929" y="3013"/>
                    <a:pt x="4001" y="3001"/>
                  </a:cubicBezTo>
                  <a:cubicBezTo>
                    <a:pt x="4021" y="3001"/>
                    <a:pt x="4041" y="3001"/>
                    <a:pt x="4061" y="3007"/>
                  </a:cubicBezTo>
                  <a:lnTo>
                    <a:pt x="4061" y="3007"/>
                  </a:lnTo>
                  <a:lnTo>
                    <a:pt x="4013" y="297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Google Shape;3390;p33"/>
            <p:cNvSpPr/>
            <p:nvPr/>
          </p:nvSpPr>
          <p:spPr>
            <a:xfrm>
              <a:off x="3299500" y="3073725"/>
              <a:ext cx="22050" cy="129200"/>
            </a:xfrm>
            <a:custGeom>
              <a:avLst/>
              <a:gdLst/>
              <a:ahLst/>
              <a:cxnLst/>
              <a:rect l="l" t="t" r="r" b="b"/>
              <a:pathLst>
                <a:path w="882" h="5168" extrusionOk="0">
                  <a:moveTo>
                    <a:pt x="120" y="0"/>
                  </a:moveTo>
                  <a:cubicBezTo>
                    <a:pt x="48" y="24"/>
                    <a:pt x="1" y="84"/>
                    <a:pt x="1" y="155"/>
                  </a:cubicBezTo>
                  <a:lnTo>
                    <a:pt x="1" y="215"/>
                  </a:lnTo>
                  <a:lnTo>
                    <a:pt x="13" y="286"/>
                  </a:lnTo>
                  <a:lnTo>
                    <a:pt x="608" y="5108"/>
                  </a:lnTo>
                  <a:lnTo>
                    <a:pt x="882" y="5168"/>
                  </a:lnTo>
                  <a:lnTo>
                    <a:pt x="263" y="179"/>
                  </a:lnTo>
                  <a:lnTo>
                    <a:pt x="275" y="155"/>
                  </a:lnTo>
                  <a:lnTo>
                    <a:pt x="275" y="131"/>
                  </a:lnTo>
                  <a:lnTo>
                    <a:pt x="275" y="108"/>
                  </a:lnTo>
                  <a:lnTo>
                    <a:pt x="275" y="96"/>
                  </a:lnTo>
                  <a:lnTo>
                    <a:pt x="275" y="84"/>
                  </a:lnTo>
                  <a:cubicBezTo>
                    <a:pt x="275" y="84"/>
                    <a:pt x="275" y="60"/>
                    <a:pt x="251" y="60"/>
                  </a:cubicBezTo>
                  <a:lnTo>
                    <a:pt x="239" y="48"/>
                  </a:lnTo>
                  <a:lnTo>
                    <a:pt x="227" y="36"/>
                  </a:lnTo>
                  <a:cubicBezTo>
                    <a:pt x="191" y="24"/>
                    <a:pt x="167" y="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Google Shape;3391;p33"/>
            <p:cNvSpPr/>
            <p:nvPr/>
          </p:nvSpPr>
          <p:spPr>
            <a:xfrm>
              <a:off x="3315575" y="3209450"/>
              <a:ext cx="16100" cy="73850"/>
            </a:xfrm>
            <a:custGeom>
              <a:avLst/>
              <a:gdLst/>
              <a:ahLst/>
              <a:cxnLst/>
              <a:rect l="l" t="t" r="r" b="b"/>
              <a:pathLst>
                <a:path w="644" h="2954" extrusionOk="0">
                  <a:moveTo>
                    <a:pt x="1" y="1"/>
                  </a:moveTo>
                  <a:lnTo>
                    <a:pt x="370" y="2953"/>
                  </a:lnTo>
                  <a:lnTo>
                    <a:pt x="644" y="2953"/>
                  </a:lnTo>
                  <a:lnTo>
                    <a:pt x="286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Google Shape;3392;p33"/>
            <p:cNvSpPr/>
            <p:nvPr/>
          </p:nvSpPr>
          <p:spPr>
            <a:xfrm>
              <a:off x="3552525" y="3258875"/>
              <a:ext cx="3300" cy="2100"/>
            </a:xfrm>
            <a:custGeom>
              <a:avLst/>
              <a:gdLst/>
              <a:ahLst/>
              <a:cxnLst/>
              <a:rect l="l" t="t" r="r" b="b"/>
              <a:pathLst>
                <a:path w="132" h="84" extrusionOk="0">
                  <a:moveTo>
                    <a:pt x="36" y="0"/>
                  </a:moveTo>
                  <a:cubicBezTo>
                    <a:pt x="12" y="24"/>
                    <a:pt x="0" y="60"/>
                    <a:pt x="0" y="83"/>
                  </a:cubicBezTo>
                  <a:cubicBezTo>
                    <a:pt x="60" y="83"/>
                    <a:pt x="107" y="60"/>
                    <a:pt x="131" y="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Google Shape;3393;p33"/>
            <p:cNvSpPr/>
            <p:nvPr/>
          </p:nvSpPr>
          <p:spPr>
            <a:xfrm>
              <a:off x="2964650" y="3126400"/>
              <a:ext cx="548300" cy="125650"/>
            </a:xfrm>
            <a:custGeom>
              <a:avLst/>
              <a:gdLst/>
              <a:ahLst/>
              <a:cxnLst/>
              <a:rect l="l" t="t" r="r" b="b"/>
              <a:pathLst>
                <a:path w="21932" h="5026" extrusionOk="0">
                  <a:moveTo>
                    <a:pt x="48" y="1"/>
                  </a:moveTo>
                  <a:cubicBezTo>
                    <a:pt x="48" y="72"/>
                    <a:pt x="48" y="144"/>
                    <a:pt x="12" y="215"/>
                  </a:cubicBezTo>
                  <a:cubicBezTo>
                    <a:pt x="12" y="239"/>
                    <a:pt x="0" y="251"/>
                    <a:pt x="0" y="251"/>
                  </a:cubicBezTo>
                  <a:lnTo>
                    <a:pt x="14038" y="3323"/>
                  </a:lnTo>
                  <a:lnTo>
                    <a:pt x="14300" y="3382"/>
                  </a:lnTo>
                  <a:lnTo>
                    <a:pt x="21896" y="5025"/>
                  </a:lnTo>
                  <a:cubicBezTo>
                    <a:pt x="21896" y="4942"/>
                    <a:pt x="21908" y="4847"/>
                    <a:pt x="21932" y="4763"/>
                  </a:cubicBezTo>
                  <a:lnTo>
                    <a:pt x="14276" y="3096"/>
                  </a:lnTo>
                  <a:lnTo>
                    <a:pt x="14002" y="3037"/>
                  </a:lnTo>
                  <a:lnTo>
                    <a:pt x="191" y="25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Google Shape;3394;p33"/>
            <p:cNvSpPr/>
            <p:nvPr/>
          </p:nvSpPr>
          <p:spPr>
            <a:xfrm>
              <a:off x="3553400" y="3252025"/>
              <a:ext cx="48250" cy="16400"/>
            </a:xfrm>
            <a:custGeom>
              <a:avLst/>
              <a:gdLst/>
              <a:ahLst/>
              <a:cxnLst/>
              <a:rect l="l" t="t" r="r" b="b"/>
              <a:pathLst>
                <a:path w="1930" h="656" extrusionOk="0">
                  <a:moveTo>
                    <a:pt x="37" y="0"/>
                  </a:moveTo>
                  <a:cubicBezTo>
                    <a:pt x="37" y="95"/>
                    <a:pt x="25" y="179"/>
                    <a:pt x="1" y="274"/>
                  </a:cubicBezTo>
                  <a:lnTo>
                    <a:pt x="84" y="286"/>
                  </a:lnTo>
                  <a:lnTo>
                    <a:pt x="1930" y="655"/>
                  </a:lnTo>
                  <a:lnTo>
                    <a:pt x="1930" y="38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Google Shape;3395;p33"/>
            <p:cNvSpPr/>
            <p:nvPr/>
          </p:nvSpPr>
          <p:spPr>
            <a:xfrm>
              <a:off x="3481375" y="3258875"/>
              <a:ext cx="35150" cy="24425"/>
            </a:xfrm>
            <a:custGeom>
              <a:avLst/>
              <a:gdLst/>
              <a:ahLst/>
              <a:cxnLst/>
              <a:rect l="l" t="t" r="r" b="b"/>
              <a:pathLst>
                <a:path w="1406" h="977" extrusionOk="0">
                  <a:moveTo>
                    <a:pt x="1286" y="0"/>
                  </a:moveTo>
                  <a:lnTo>
                    <a:pt x="1" y="976"/>
                  </a:lnTo>
                  <a:lnTo>
                    <a:pt x="441" y="976"/>
                  </a:lnTo>
                  <a:lnTo>
                    <a:pt x="1405" y="238"/>
                  </a:lnTo>
                  <a:cubicBezTo>
                    <a:pt x="1346" y="167"/>
                    <a:pt x="1310" y="83"/>
                    <a:pt x="128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Google Shape;3396;p33"/>
            <p:cNvSpPr/>
            <p:nvPr/>
          </p:nvSpPr>
          <p:spPr>
            <a:xfrm>
              <a:off x="3544475" y="3190100"/>
              <a:ext cx="57175" cy="49150"/>
            </a:xfrm>
            <a:custGeom>
              <a:avLst/>
              <a:gdLst/>
              <a:ahLst/>
              <a:cxnLst/>
              <a:rect l="l" t="t" r="r" b="b"/>
              <a:pathLst>
                <a:path w="2287" h="1966" extrusionOk="0">
                  <a:moveTo>
                    <a:pt x="2287" y="1"/>
                  </a:moveTo>
                  <a:lnTo>
                    <a:pt x="1" y="1763"/>
                  </a:lnTo>
                  <a:cubicBezTo>
                    <a:pt x="72" y="1822"/>
                    <a:pt x="144" y="1882"/>
                    <a:pt x="203" y="1965"/>
                  </a:cubicBezTo>
                  <a:lnTo>
                    <a:pt x="2287" y="334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Google Shape;3397;p33"/>
            <p:cNvSpPr/>
            <p:nvPr/>
          </p:nvSpPr>
          <p:spPr>
            <a:xfrm>
              <a:off x="2569050" y="3051400"/>
              <a:ext cx="368525" cy="75325"/>
            </a:xfrm>
            <a:custGeom>
              <a:avLst/>
              <a:gdLst/>
              <a:ahLst/>
              <a:cxnLst/>
              <a:rect l="l" t="t" r="r" b="b"/>
              <a:pathLst>
                <a:path w="14741" h="3013" extrusionOk="0">
                  <a:moveTo>
                    <a:pt x="48" y="0"/>
                  </a:moveTo>
                  <a:cubicBezTo>
                    <a:pt x="48" y="84"/>
                    <a:pt x="37" y="167"/>
                    <a:pt x="1" y="239"/>
                  </a:cubicBezTo>
                  <a:lnTo>
                    <a:pt x="1" y="286"/>
                  </a:lnTo>
                  <a:lnTo>
                    <a:pt x="14681" y="3013"/>
                  </a:lnTo>
                  <a:cubicBezTo>
                    <a:pt x="14681" y="2953"/>
                    <a:pt x="14693" y="2894"/>
                    <a:pt x="14705" y="2834"/>
                  </a:cubicBezTo>
                  <a:cubicBezTo>
                    <a:pt x="14729" y="2798"/>
                    <a:pt x="14729" y="2775"/>
                    <a:pt x="14741" y="273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Google Shape;3398;p33"/>
            <p:cNvSpPr/>
            <p:nvPr/>
          </p:nvSpPr>
          <p:spPr>
            <a:xfrm>
              <a:off x="2951550" y="3140400"/>
              <a:ext cx="46750" cy="143500"/>
            </a:xfrm>
            <a:custGeom>
              <a:avLst/>
              <a:gdLst/>
              <a:ahLst/>
              <a:cxnLst/>
              <a:rect l="l" t="t" r="r" b="b"/>
              <a:pathLst>
                <a:path w="1870" h="5740" extrusionOk="0">
                  <a:moveTo>
                    <a:pt x="262" y="0"/>
                  </a:moveTo>
                  <a:cubicBezTo>
                    <a:pt x="179" y="48"/>
                    <a:pt x="96" y="60"/>
                    <a:pt x="0" y="84"/>
                  </a:cubicBezTo>
                  <a:lnTo>
                    <a:pt x="1596" y="5739"/>
                  </a:lnTo>
                  <a:lnTo>
                    <a:pt x="1870" y="5739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Google Shape;3399;p33"/>
            <p:cNvSpPr/>
            <p:nvPr/>
          </p:nvSpPr>
          <p:spPr>
            <a:xfrm>
              <a:off x="2657175" y="3196350"/>
              <a:ext cx="8050" cy="86950"/>
            </a:xfrm>
            <a:custGeom>
              <a:avLst/>
              <a:gdLst/>
              <a:ahLst/>
              <a:cxnLst/>
              <a:rect l="l" t="t" r="r" b="b"/>
              <a:pathLst>
                <a:path w="322" h="3478" extrusionOk="0">
                  <a:moveTo>
                    <a:pt x="143" y="1"/>
                  </a:moveTo>
                  <a:cubicBezTo>
                    <a:pt x="95" y="13"/>
                    <a:pt x="60" y="60"/>
                    <a:pt x="60" y="120"/>
                  </a:cubicBezTo>
                  <a:lnTo>
                    <a:pt x="0" y="3477"/>
                  </a:lnTo>
                  <a:lnTo>
                    <a:pt x="274" y="3477"/>
                  </a:lnTo>
                  <a:lnTo>
                    <a:pt x="322" y="227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Google Shape;3400;p33"/>
            <p:cNvSpPr/>
            <p:nvPr/>
          </p:nvSpPr>
          <p:spPr>
            <a:xfrm>
              <a:off x="2560125" y="3065400"/>
              <a:ext cx="178625" cy="217900"/>
            </a:xfrm>
            <a:custGeom>
              <a:avLst/>
              <a:gdLst/>
              <a:ahLst/>
              <a:cxnLst/>
              <a:rect l="l" t="t" r="r" b="b"/>
              <a:pathLst>
                <a:path w="7145" h="8716" extrusionOk="0">
                  <a:moveTo>
                    <a:pt x="215" y="0"/>
                  </a:moveTo>
                  <a:cubicBezTo>
                    <a:pt x="155" y="60"/>
                    <a:pt x="72" y="119"/>
                    <a:pt x="1" y="167"/>
                  </a:cubicBezTo>
                  <a:lnTo>
                    <a:pt x="4037" y="5227"/>
                  </a:lnTo>
                  <a:lnTo>
                    <a:pt x="4215" y="5441"/>
                  </a:lnTo>
                  <a:lnTo>
                    <a:pt x="6811" y="8715"/>
                  </a:lnTo>
                  <a:lnTo>
                    <a:pt x="7144" y="871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1" name="Google Shape;3401;p33"/>
            <p:cNvSpPr/>
            <p:nvPr/>
          </p:nvSpPr>
          <p:spPr>
            <a:xfrm>
              <a:off x="3512025" y="3231250"/>
              <a:ext cx="42000" cy="42050"/>
            </a:xfrm>
            <a:custGeom>
              <a:avLst/>
              <a:gdLst/>
              <a:ahLst/>
              <a:cxnLst/>
              <a:rect l="l" t="t" r="r" b="b"/>
              <a:pathLst>
                <a:path w="1680" h="1682" extrusionOk="0">
                  <a:moveTo>
                    <a:pt x="834" y="1"/>
                  </a:moveTo>
                  <a:cubicBezTo>
                    <a:pt x="481" y="1"/>
                    <a:pt x="154" y="237"/>
                    <a:pt x="48" y="581"/>
                  </a:cubicBezTo>
                  <a:cubicBezTo>
                    <a:pt x="13" y="676"/>
                    <a:pt x="1" y="760"/>
                    <a:pt x="1" y="843"/>
                  </a:cubicBezTo>
                  <a:cubicBezTo>
                    <a:pt x="13" y="926"/>
                    <a:pt x="25" y="1010"/>
                    <a:pt x="48" y="1105"/>
                  </a:cubicBezTo>
                  <a:cubicBezTo>
                    <a:pt x="72" y="1188"/>
                    <a:pt x="120" y="1272"/>
                    <a:pt x="168" y="1343"/>
                  </a:cubicBezTo>
                  <a:cubicBezTo>
                    <a:pt x="263" y="1474"/>
                    <a:pt x="406" y="1581"/>
                    <a:pt x="584" y="1641"/>
                  </a:cubicBezTo>
                  <a:cubicBezTo>
                    <a:pt x="668" y="1669"/>
                    <a:pt x="754" y="1682"/>
                    <a:pt x="839" y="1682"/>
                  </a:cubicBezTo>
                  <a:cubicBezTo>
                    <a:pt x="1157" y="1682"/>
                    <a:pt x="1467" y="1498"/>
                    <a:pt x="1608" y="1188"/>
                  </a:cubicBezTo>
                  <a:cubicBezTo>
                    <a:pt x="1620" y="1165"/>
                    <a:pt x="1632" y="1129"/>
                    <a:pt x="1632" y="1105"/>
                  </a:cubicBezTo>
                  <a:cubicBezTo>
                    <a:pt x="1668" y="1010"/>
                    <a:pt x="1680" y="926"/>
                    <a:pt x="1680" y="831"/>
                  </a:cubicBezTo>
                  <a:cubicBezTo>
                    <a:pt x="1680" y="641"/>
                    <a:pt x="1608" y="462"/>
                    <a:pt x="1489" y="319"/>
                  </a:cubicBezTo>
                  <a:cubicBezTo>
                    <a:pt x="1430" y="236"/>
                    <a:pt x="1370" y="176"/>
                    <a:pt x="1275" y="129"/>
                  </a:cubicBezTo>
                  <a:lnTo>
                    <a:pt x="1096" y="45"/>
                  </a:lnTo>
                  <a:cubicBezTo>
                    <a:pt x="1009" y="15"/>
                    <a:pt x="921" y="1"/>
                    <a:pt x="8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2" name="Google Shape;3402;p33"/>
            <p:cNvSpPr/>
            <p:nvPr/>
          </p:nvSpPr>
          <p:spPr>
            <a:xfrm>
              <a:off x="3341175" y="2161300"/>
              <a:ext cx="64025" cy="59775"/>
            </a:xfrm>
            <a:custGeom>
              <a:avLst/>
              <a:gdLst/>
              <a:ahLst/>
              <a:cxnLst/>
              <a:rect l="l" t="t" r="r" b="b"/>
              <a:pathLst>
                <a:path w="2561" h="2391" extrusionOk="0">
                  <a:moveTo>
                    <a:pt x="1350" y="0"/>
                  </a:moveTo>
                  <a:cubicBezTo>
                    <a:pt x="840" y="0"/>
                    <a:pt x="366" y="323"/>
                    <a:pt x="191" y="826"/>
                  </a:cubicBezTo>
                  <a:cubicBezTo>
                    <a:pt x="1" y="1457"/>
                    <a:pt x="346" y="2124"/>
                    <a:pt x="965" y="2338"/>
                  </a:cubicBezTo>
                  <a:cubicBezTo>
                    <a:pt x="1084" y="2374"/>
                    <a:pt x="1204" y="2391"/>
                    <a:pt x="1323" y="2391"/>
                  </a:cubicBezTo>
                  <a:cubicBezTo>
                    <a:pt x="1525" y="2391"/>
                    <a:pt x="1721" y="2341"/>
                    <a:pt x="1894" y="2243"/>
                  </a:cubicBezTo>
                  <a:cubicBezTo>
                    <a:pt x="1965" y="2196"/>
                    <a:pt x="2037" y="2148"/>
                    <a:pt x="2120" y="2100"/>
                  </a:cubicBezTo>
                  <a:cubicBezTo>
                    <a:pt x="2275" y="1957"/>
                    <a:pt x="2418" y="1779"/>
                    <a:pt x="2477" y="1565"/>
                  </a:cubicBezTo>
                  <a:cubicBezTo>
                    <a:pt x="2501" y="1469"/>
                    <a:pt x="2513" y="1386"/>
                    <a:pt x="2537" y="1303"/>
                  </a:cubicBezTo>
                  <a:cubicBezTo>
                    <a:pt x="2561" y="969"/>
                    <a:pt x="2441" y="612"/>
                    <a:pt x="2203" y="374"/>
                  </a:cubicBezTo>
                  <a:cubicBezTo>
                    <a:pt x="2144" y="314"/>
                    <a:pt x="2072" y="255"/>
                    <a:pt x="2001" y="207"/>
                  </a:cubicBezTo>
                  <a:cubicBezTo>
                    <a:pt x="1906" y="148"/>
                    <a:pt x="1799" y="100"/>
                    <a:pt x="1703" y="52"/>
                  </a:cubicBezTo>
                  <a:cubicBezTo>
                    <a:pt x="1586" y="17"/>
                    <a:pt x="1467" y="0"/>
                    <a:pt x="135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Google Shape;3403;p33"/>
            <p:cNvSpPr/>
            <p:nvPr/>
          </p:nvSpPr>
          <p:spPr>
            <a:xfrm>
              <a:off x="3201575" y="1860600"/>
              <a:ext cx="32475" cy="30475"/>
            </a:xfrm>
            <a:custGeom>
              <a:avLst/>
              <a:gdLst/>
              <a:ahLst/>
              <a:cxnLst/>
              <a:rect l="l" t="t" r="r" b="b"/>
              <a:pathLst>
                <a:path w="1299" h="1219" extrusionOk="0">
                  <a:moveTo>
                    <a:pt x="690" y="0"/>
                  </a:moveTo>
                  <a:cubicBezTo>
                    <a:pt x="433" y="0"/>
                    <a:pt x="194" y="164"/>
                    <a:pt x="108" y="412"/>
                  </a:cubicBezTo>
                  <a:cubicBezTo>
                    <a:pt x="1" y="746"/>
                    <a:pt x="179" y="1091"/>
                    <a:pt x="501" y="1186"/>
                  </a:cubicBezTo>
                  <a:cubicBezTo>
                    <a:pt x="564" y="1207"/>
                    <a:pt x="630" y="1218"/>
                    <a:pt x="694" y="1218"/>
                  </a:cubicBezTo>
                  <a:cubicBezTo>
                    <a:pt x="809" y="1218"/>
                    <a:pt x="921" y="1184"/>
                    <a:pt x="1013" y="1115"/>
                  </a:cubicBezTo>
                  <a:cubicBezTo>
                    <a:pt x="1108" y="1091"/>
                    <a:pt x="1167" y="1020"/>
                    <a:pt x="1215" y="936"/>
                  </a:cubicBezTo>
                  <a:lnTo>
                    <a:pt x="1251" y="853"/>
                  </a:lnTo>
                  <a:cubicBezTo>
                    <a:pt x="1251" y="829"/>
                    <a:pt x="1275" y="817"/>
                    <a:pt x="1275" y="805"/>
                  </a:cubicBezTo>
                  <a:cubicBezTo>
                    <a:pt x="1298" y="722"/>
                    <a:pt x="1298" y="650"/>
                    <a:pt x="1298" y="579"/>
                  </a:cubicBezTo>
                  <a:cubicBezTo>
                    <a:pt x="1287" y="329"/>
                    <a:pt x="1120" y="103"/>
                    <a:pt x="882" y="31"/>
                  </a:cubicBezTo>
                  <a:cubicBezTo>
                    <a:pt x="818" y="10"/>
                    <a:pt x="753" y="0"/>
                    <a:pt x="6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Google Shape;3404;p33"/>
            <p:cNvSpPr/>
            <p:nvPr/>
          </p:nvSpPr>
          <p:spPr>
            <a:xfrm>
              <a:off x="3351600" y="1734200"/>
              <a:ext cx="11625" cy="10025"/>
            </a:xfrm>
            <a:custGeom>
              <a:avLst/>
              <a:gdLst/>
              <a:ahLst/>
              <a:cxnLst/>
              <a:rect l="l" t="t" r="r" b="b"/>
              <a:pathLst>
                <a:path w="465" h="401" extrusionOk="0">
                  <a:moveTo>
                    <a:pt x="223" y="0"/>
                  </a:moveTo>
                  <a:cubicBezTo>
                    <a:pt x="135" y="0"/>
                    <a:pt x="62" y="62"/>
                    <a:pt x="24" y="146"/>
                  </a:cubicBezTo>
                  <a:cubicBezTo>
                    <a:pt x="0" y="230"/>
                    <a:pt x="24" y="337"/>
                    <a:pt x="119" y="384"/>
                  </a:cubicBezTo>
                  <a:cubicBezTo>
                    <a:pt x="131" y="396"/>
                    <a:pt x="155" y="396"/>
                    <a:pt x="167" y="396"/>
                  </a:cubicBezTo>
                  <a:cubicBezTo>
                    <a:pt x="186" y="399"/>
                    <a:pt x="205" y="400"/>
                    <a:pt x="223" y="400"/>
                  </a:cubicBezTo>
                  <a:cubicBezTo>
                    <a:pt x="287" y="400"/>
                    <a:pt x="347" y="383"/>
                    <a:pt x="393" y="337"/>
                  </a:cubicBezTo>
                  <a:cubicBezTo>
                    <a:pt x="405" y="325"/>
                    <a:pt x="429" y="289"/>
                    <a:pt x="429" y="265"/>
                  </a:cubicBezTo>
                  <a:cubicBezTo>
                    <a:pt x="465" y="206"/>
                    <a:pt x="453" y="134"/>
                    <a:pt x="405" y="87"/>
                  </a:cubicBezTo>
                  <a:cubicBezTo>
                    <a:pt x="369" y="51"/>
                    <a:pt x="346" y="27"/>
                    <a:pt x="298" y="15"/>
                  </a:cubicBezTo>
                  <a:cubicBezTo>
                    <a:pt x="272" y="5"/>
                    <a:pt x="247" y="0"/>
                    <a:pt x="22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Google Shape;3405;p33"/>
            <p:cNvSpPr/>
            <p:nvPr/>
          </p:nvSpPr>
          <p:spPr>
            <a:xfrm>
              <a:off x="2525900" y="3030750"/>
              <a:ext cx="45275" cy="41925"/>
            </a:xfrm>
            <a:custGeom>
              <a:avLst/>
              <a:gdLst/>
              <a:ahLst/>
              <a:cxnLst/>
              <a:rect l="l" t="t" r="r" b="b"/>
              <a:pathLst>
                <a:path w="1811" h="1677" extrusionOk="0">
                  <a:moveTo>
                    <a:pt x="954" y="0"/>
                  </a:moveTo>
                  <a:cubicBezTo>
                    <a:pt x="592" y="0"/>
                    <a:pt x="261" y="230"/>
                    <a:pt x="155" y="576"/>
                  </a:cubicBezTo>
                  <a:cubicBezTo>
                    <a:pt x="0" y="1005"/>
                    <a:pt x="262" y="1493"/>
                    <a:pt x="691" y="1636"/>
                  </a:cubicBezTo>
                  <a:cubicBezTo>
                    <a:pt x="780" y="1663"/>
                    <a:pt x="870" y="1676"/>
                    <a:pt x="957" y="1676"/>
                  </a:cubicBezTo>
                  <a:cubicBezTo>
                    <a:pt x="1103" y="1676"/>
                    <a:pt x="1243" y="1639"/>
                    <a:pt x="1370" y="1565"/>
                  </a:cubicBezTo>
                  <a:cubicBezTo>
                    <a:pt x="1453" y="1517"/>
                    <a:pt x="1524" y="1457"/>
                    <a:pt x="1584" y="1398"/>
                  </a:cubicBezTo>
                  <a:cubicBezTo>
                    <a:pt x="1644" y="1303"/>
                    <a:pt x="1691" y="1219"/>
                    <a:pt x="1727" y="1112"/>
                  </a:cubicBezTo>
                  <a:cubicBezTo>
                    <a:pt x="1727" y="1112"/>
                    <a:pt x="1727" y="1100"/>
                    <a:pt x="1751" y="1100"/>
                  </a:cubicBezTo>
                  <a:cubicBezTo>
                    <a:pt x="1774" y="1029"/>
                    <a:pt x="1786" y="934"/>
                    <a:pt x="1786" y="862"/>
                  </a:cubicBezTo>
                  <a:cubicBezTo>
                    <a:pt x="1810" y="505"/>
                    <a:pt x="1572" y="160"/>
                    <a:pt x="1215" y="41"/>
                  </a:cubicBezTo>
                  <a:cubicBezTo>
                    <a:pt x="1128" y="13"/>
                    <a:pt x="1040" y="0"/>
                    <a:pt x="95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Google Shape;3406;p33"/>
            <p:cNvSpPr/>
            <p:nvPr/>
          </p:nvSpPr>
          <p:spPr>
            <a:xfrm>
              <a:off x="2935775" y="3112575"/>
              <a:ext cx="30375" cy="29925"/>
            </a:xfrm>
            <a:custGeom>
              <a:avLst/>
              <a:gdLst/>
              <a:ahLst/>
              <a:cxnLst/>
              <a:rect l="l" t="t" r="r" b="b"/>
              <a:pathLst>
                <a:path w="1215" h="1197" extrusionOk="0">
                  <a:moveTo>
                    <a:pt x="616" y="0"/>
                  </a:moveTo>
                  <a:cubicBezTo>
                    <a:pt x="393" y="0"/>
                    <a:pt x="187" y="131"/>
                    <a:pt x="84" y="328"/>
                  </a:cubicBezTo>
                  <a:cubicBezTo>
                    <a:pt x="72" y="363"/>
                    <a:pt x="60" y="387"/>
                    <a:pt x="60" y="411"/>
                  </a:cubicBezTo>
                  <a:cubicBezTo>
                    <a:pt x="24" y="459"/>
                    <a:pt x="12" y="518"/>
                    <a:pt x="12" y="578"/>
                  </a:cubicBezTo>
                  <a:cubicBezTo>
                    <a:pt x="0" y="840"/>
                    <a:pt x="155" y="1066"/>
                    <a:pt x="429" y="1161"/>
                  </a:cubicBezTo>
                  <a:cubicBezTo>
                    <a:pt x="500" y="1197"/>
                    <a:pt x="572" y="1197"/>
                    <a:pt x="655" y="1197"/>
                  </a:cubicBezTo>
                  <a:cubicBezTo>
                    <a:pt x="739" y="1197"/>
                    <a:pt x="834" y="1161"/>
                    <a:pt x="905" y="1113"/>
                  </a:cubicBezTo>
                  <a:cubicBezTo>
                    <a:pt x="1024" y="1054"/>
                    <a:pt x="1108" y="959"/>
                    <a:pt x="1167" y="804"/>
                  </a:cubicBezTo>
                  <a:cubicBezTo>
                    <a:pt x="1167" y="792"/>
                    <a:pt x="1191" y="792"/>
                    <a:pt x="1191" y="768"/>
                  </a:cubicBezTo>
                  <a:cubicBezTo>
                    <a:pt x="1215" y="697"/>
                    <a:pt x="1215" y="625"/>
                    <a:pt x="1215" y="554"/>
                  </a:cubicBezTo>
                  <a:cubicBezTo>
                    <a:pt x="1215" y="470"/>
                    <a:pt x="1191" y="399"/>
                    <a:pt x="1155" y="339"/>
                  </a:cubicBezTo>
                  <a:cubicBezTo>
                    <a:pt x="1096" y="197"/>
                    <a:pt x="965" y="78"/>
                    <a:pt x="798" y="30"/>
                  </a:cubicBezTo>
                  <a:cubicBezTo>
                    <a:pt x="737" y="10"/>
                    <a:pt x="676" y="0"/>
                    <a:pt x="6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Google Shape;3407;p33"/>
            <p:cNvSpPr/>
            <p:nvPr/>
          </p:nvSpPr>
          <p:spPr>
            <a:xfrm>
              <a:off x="3176575" y="2977575"/>
              <a:ext cx="32175" cy="29400"/>
            </a:xfrm>
            <a:custGeom>
              <a:avLst/>
              <a:gdLst/>
              <a:ahLst/>
              <a:cxnLst/>
              <a:rect l="l" t="t" r="r" b="b"/>
              <a:pathLst>
                <a:path w="1287" h="1176" extrusionOk="0">
                  <a:moveTo>
                    <a:pt x="620" y="1"/>
                  </a:moveTo>
                  <a:cubicBezTo>
                    <a:pt x="524" y="13"/>
                    <a:pt x="441" y="36"/>
                    <a:pt x="370" y="84"/>
                  </a:cubicBezTo>
                  <a:cubicBezTo>
                    <a:pt x="251" y="155"/>
                    <a:pt x="155" y="263"/>
                    <a:pt x="108" y="405"/>
                  </a:cubicBezTo>
                  <a:cubicBezTo>
                    <a:pt x="1" y="715"/>
                    <a:pt x="167" y="1048"/>
                    <a:pt x="477" y="1144"/>
                  </a:cubicBezTo>
                  <a:cubicBezTo>
                    <a:pt x="545" y="1165"/>
                    <a:pt x="613" y="1176"/>
                    <a:pt x="679" y="1176"/>
                  </a:cubicBezTo>
                  <a:cubicBezTo>
                    <a:pt x="797" y="1176"/>
                    <a:pt x="909" y="1141"/>
                    <a:pt x="1001" y="1072"/>
                  </a:cubicBezTo>
                  <a:cubicBezTo>
                    <a:pt x="1108" y="1025"/>
                    <a:pt x="1167" y="953"/>
                    <a:pt x="1215" y="882"/>
                  </a:cubicBezTo>
                  <a:cubicBezTo>
                    <a:pt x="1227" y="846"/>
                    <a:pt x="1239" y="798"/>
                    <a:pt x="1263" y="775"/>
                  </a:cubicBezTo>
                  <a:cubicBezTo>
                    <a:pt x="1274" y="715"/>
                    <a:pt x="1286" y="656"/>
                    <a:pt x="1286" y="584"/>
                  </a:cubicBezTo>
                  <a:cubicBezTo>
                    <a:pt x="1286" y="489"/>
                    <a:pt x="1274" y="405"/>
                    <a:pt x="1227" y="322"/>
                  </a:cubicBezTo>
                  <a:cubicBezTo>
                    <a:pt x="1155" y="191"/>
                    <a:pt x="1036" y="72"/>
                    <a:pt x="870" y="24"/>
                  </a:cubicBezTo>
                  <a:cubicBezTo>
                    <a:pt x="798" y="1"/>
                    <a:pt x="703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Google Shape;3408;p33"/>
            <p:cNvSpPr/>
            <p:nvPr/>
          </p:nvSpPr>
          <p:spPr>
            <a:xfrm>
              <a:off x="3498925" y="2893500"/>
              <a:ext cx="31300" cy="29750"/>
            </a:xfrm>
            <a:custGeom>
              <a:avLst/>
              <a:gdLst/>
              <a:ahLst/>
              <a:cxnLst/>
              <a:rect l="l" t="t" r="r" b="b"/>
              <a:pathLst>
                <a:path w="1252" h="1190" extrusionOk="0">
                  <a:moveTo>
                    <a:pt x="613" y="0"/>
                  </a:moveTo>
                  <a:cubicBezTo>
                    <a:pt x="572" y="0"/>
                    <a:pt x="531" y="6"/>
                    <a:pt x="489" y="18"/>
                  </a:cubicBezTo>
                  <a:cubicBezTo>
                    <a:pt x="406" y="30"/>
                    <a:pt x="334" y="78"/>
                    <a:pt x="251" y="113"/>
                  </a:cubicBezTo>
                  <a:cubicBezTo>
                    <a:pt x="132" y="173"/>
                    <a:pt x="61" y="268"/>
                    <a:pt x="37" y="399"/>
                  </a:cubicBezTo>
                  <a:cubicBezTo>
                    <a:pt x="1" y="470"/>
                    <a:pt x="1" y="566"/>
                    <a:pt x="1" y="637"/>
                  </a:cubicBezTo>
                  <a:cubicBezTo>
                    <a:pt x="1" y="732"/>
                    <a:pt x="37" y="804"/>
                    <a:pt x="72" y="875"/>
                  </a:cubicBezTo>
                  <a:cubicBezTo>
                    <a:pt x="120" y="947"/>
                    <a:pt x="180" y="1030"/>
                    <a:pt x="251" y="1066"/>
                  </a:cubicBezTo>
                  <a:cubicBezTo>
                    <a:pt x="299" y="1101"/>
                    <a:pt x="358" y="1125"/>
                    <a:pt x="418" y="1161"/>
                  </a:cubicBezTo>
                  <a:cubicBezTo>
                    <a:pt x="483" y="1181"/>
                    <a:pt x="549" y="1190"/>
                    <a:pt x="612" y="1190"/>
                  </a:cubicBezTo>
                  <a:cubicBezTo>
                    <a:pt x="664" y="1190"/>
                    <a:pt x="715" y="1184"/>
                    <a:pt x="763" y="1173"/>
                  </a:cubicBezTo>
                  <a:cubicBezTo>
                    <a:pt x="846" y="1137"/>
                    <a:pt x="930" y="1101"/>
                    <a:pt x="1001" y="1042"/>
                  </a:cubicBezTo>
                  <a:cubicBezTo>
                    <a:pt x="1073" y="971"/>
                    <a:pt x="1132" y="875"/>
                    <a:pt x="1168" y="768"/>
                  </a:cubicBezTo>
                  <a:cubicBezTo>
                    <a:pt x="1251" y="530"/>
                    <a:pt x="1168" y="268"/>
                    <a:pt x="965" y="113"/>
                  </a:cubicBezTo>
                  <a:cubicBezTo>
                    <a:pt x="906" y="78"/>
                    <a:pt x="846" y="42"/>
                    <a:pt x="787" y="30"/>
                  </a:cubicBezTo>
                  <a:cubicBezTo>
                    <a:pt x="775" y="30"/>
                    <a:pt x="751" y="18"/>
                    <a:pt x="727" y="18"/>
                  </a:cubicBezTo>
                  <a:cubicBezTo>
                    <a:pt x="692" y="6"/>
                    <a:pt x="653" y="0"/>
                    <a:pt x="6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Google Shape;3409;p33"/>
            <p:cNvSpPr/>
            <p:nvPr/>
          </p:nvSpPr>
          <p:spPr>
            <a:xfrm>
              <a:off x="3351900" y="1991575"/>
              <a:ext cx="23525" cy="21275"/>
            </a:xfrm>
            <a:custGeom>
              <a:avLst/>
              <a:gdLst/>
              <a:ahLst/>
              <a:cxnLst/>
              <a:rect l="l" t="t" r="r" b="b"/>
              <a:pathLst>
                <a:path w="941" h="851" extrusionOk="0">
                  <a:moveTo>
                    <a:pt x="460" y="0"/>
                  </a:moveTo>
                  <a:cubicBezTo>
                    <a:pt x="430" y="0"/>
                    <a:pt x="400" y="3"/>
                    <a:pt x="369" y="7"/>
                  </a:cubicBezTo>
                  <a:cubicBezTo>
                    <a:pt x="346" y="7"/>
                    <a:pt x="310" y="31"/>
                    <a:pt x="298" y="43"/>
                  </a:cubicBezTo>
                  <a:cubicBezTo>
                    <a:pt x="227" y="91"/>
                    <a:pt x="155" y="150"/>
                    <a:pt x="107" y="233"/>
                  </a:cubicBezTo>
                  <a:cubicBezTo>
                    <a:pt x="96" y="245"/>
                    <a:pt x="96" y="281"/>
                    <a:pt x="72" y="293"/>
                  </a:cubicBezTo>
                  <a:cubicBezTo>
                    <a:pt x="0" y="519"/>
                    <a:pt x="119" y="757"/>
                    <a:pt x="346" y="829"/>
                  </a:cubicBezTo>
                  <a:cubicBezTo>
                    <a:pt x="387" y="844"/>
                    <a:pt x="430" y="850"/>
                    <a:pt x="474" y="850"/>
                  </a:cubicBezTo>
                  <a:cubicBezTo>
                    <a:pt x="570" y="850"/>
                    <a:pt x="669" y="818"/>
                    <a:pt x="750" y="769"/>
                  </a:cubicBezTo>
                  <a:cubicBezTo>
                    <a:pt x="810" y="710"/>
                    <a:pt x="858" y="638"/>
                    <a:pt x="881" y="567"/>
                  </a:cubicBezTo>
                  <a:lnTo>
                    <a:pt x="881" y="543"/>
                  </a:lnTo>
                  <a:cubicBezTo>
                    <a:pt x="941" y="341"/>
                    <a:pt x="834" y="126"/>
                    <a:pt x="643" y="43"/>
                  </a:cubicBezTo>
                  <a:cubicBezTo>
                    <a:pt x="631" y="43"/>
                    <a:pt x="631" y="31"/>
                    <a:pt x="608" y="31"/>
                  </a:cubicBezTo>
                  <a:cubicBezTo>
                    <a:pt x="562" y="8"/>
                    <a:pt x="512" y="0"/>
                    <a:pt x="4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Google Shape;3410;p33"/>
            <p:cNvSpPr/>
            <p:nvPr/>
          </p:nvSpPr>
          <p:spPr>
            <a:xfrm>
              <a:off x="3264375" y="2877675"/>
              <a:ext cx="22950" cy="21150"/>
            </a:xfrm>
            <a:custGeom>
              <a:avLst/>
              <a:gdLst/>
              <a:ahLst/>
              <a:cxnLst/>
              <a:rect l="l" t="t" r="r" b="b"/>
              <a:pathLst>
                <a:path w="918" h="846" extrusionOk="0">
                  <a:moveTo>
                    <a:pt x="497" y="0"/>
                  </a:moveTo>
                  <a:cubicBezTo>
                    <a:pt x="318" y="0"/>
                    <a:pt x="142" y="118"/>
                    <a:pt x="84" y="282"/>
                  </a:cubicBezTo>
                  <a:cubicBezTo>
                    <a:pt x="1" y="508"/>
                    <a:pt x="120" y="746"/>
                    <a:pt x="346" y="830"/>
                  </a:cubicBezTo>
                  <a:cubicBezTo>
                    <a:pt x="390" y="840"/>
                    <a:pt x="433" y="845"/>
                    <a:pt x="475" y="845"/>
                  </a:cubicBezTo>
                  <a:cubicBezTo>
                    <a:pt x="580" y="845"/>
                    <a:pt x="678" y="811"/>
                    <a:pt x="763" y="734"/>
                  </a:cubicBezTo>
                  <a:cubicBezTo>
                    <a:pt x="822" y="687"/>
                    <a:pt x="870" y="627"/>
                    <a:pt x="882" y="544"/>
                  </a:cubicBezTo>
                  <a:cubicBezTo>
                    <a:pt x="882" y="547"/>
                    <a:pt x="882" y="549"/>
                    <a:pt x="883" y="549"/>
                  </a:cubicBezTo>
                  <a:cubicBezTo>
                    <a:pt x="884" y="549"/>
                    <a:pt x="889" y="540"/>
                    <a:pt x="906" y="532"/>
                  </a:cubicBezTo>
                  <a:cubicBezTo>
                    <a:pt x="918" y="437"/>
                    <a:pt x="918" y="365"/>
                    <a:pt x="882" y="270"/>
                  </a:cubicBezTo>
                  <a:cubicBezTo>
                    <a:pt x="858" y="187"/>
                    <a:pt x="799" y="127"/>
                    <a:pt x="703" y="68"/>
                  </a:cubicBezTo>
                  <a:lnTo>
                    <a:pt x="620" y="20"/>
                  </a:lnTo>
                  <a:cubicBezTo>
                    <a:pt x="580" y="7"/>
                    <a:pt x="538" y="0"/>
                    <a:pt x="4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Google Shape;3411;p33"/>
            <p:cNvSpPr/>
            <p:nvPr/>
          </p:nvSpPr>
          <p:spPr>
            <a:xfrm>
              <a:off x="3367975" y="3068275"/>
              <a:ext cx="23825" cy="21175"/>
            </a:xfrm>
            <a:custGeom>
              <a:avLst/>
              <a:gdLst/>
              <a:ahLst/>
              <a:cxnLst/>
              <a:rect l="l" t="t" r="r" b="b"/>
              <a:pathLst>
                <a:path w="953" h="847" extrusionOk="0">
                  <a:moveTo>
                    <a:pt x="495" y="1"/>
                  </a:moveTo>
                  <a:cubicBezTo>
                    <a:pt x="315" y="1"/>
                    <a:pt x="141" y="113"/>
                    <a:pt x="72" y="290"/>
                  </a:cubicBezTo>
                  <a:cubicBezTo>
                    <a:pt x="0" y="504"/>
                    <a:pt x="119" y="742"/>
                    <a:pt x="346" y="826"/>
                  </a:cubicBezTo>
                  <a:cubicBezTo>
                    <a:pt x="390" y="840"/>
                    <a:pt x="435" y="846"/>
                    <a:pt x="478" y="846"/>
                  </a:cubicBezTo>
                  <a:cubicBezTo>
                    <a:pt x="659" y="846"/>
                    <a:pt x="824" y="734"/>
                    <a:pt x="881" y="552"/>
                  </a:cubicBezTo>
                  <a:cubicBezTo>
                    <a:pt x="953" y="326"/>
                    <a:pt x="834" y="87"/>
                    <a:pt x="607" y="16"/>
                  </a:cubicBezTo>
                  <a:cubicBezTo>
                    <a:pt x="570" y="6"/>
                    <a:pt x="532" y="1"/>
                    <a:pt x="4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Google Shape;3412;p33"/>
            <p:cNvSpPr/>
            <p:nvPr/>
          </p:nvSpPr>
          <p:spPr>
            <a:xfrm>
              <a:off x="3106025" y="2697300"/>
              <a:ext cx="23250" cy="21150"/>
            </a:xfrm>
            <a:custGeom>
              <a:avLst/>
              <a:gdLst/>
              <a:ahLst/>
              <a:cxnLst/>
              <a:rect l="l" t="t" r="r" b="b"/>
              <a:pathLst>
                <a:path w="930" h="846" extrusionOk="0">
                  <a:moveTo>
                    <a:pt x="490" y="0"/>
                  </a:moveTo>
                  <a:cubicBezTo>
                    <a:pt x="317" y="0"/>
                    <a:pt x="140" y="117"/>
                    <a:pt x="72" y="282"/>
                  </a:cubicBezTo>
                  <a:cubicBezTo>
                    <a:pt x="1" y="508"/>
                    <a:pt x="120" y="746"/>
                    <a:pt x="346" y="818"/>
                  </a:cubicBezTo>
                  <a:cubicBezTo>
                    <a:pt x="370" y="841"/>
                    <a:pt x="417" y="841"/>
                    <a:pt x="453" y="841"/>
                  </a:cubicBezTo>
                  <a:cubicBezTo>
                    <a:pt x="475" y="844"/>
                    <a:pt x="496" y="845"/>
                    <a:pt x="517" y="845"/>
                  </a:cubicBezTo>
                  <a:cubicBezTo>
                    <a:pt x="590" y="845"/>
                    <a:pt x="660" y="828"/>
                    <a:pt x="715" y="782"/>
                  </a:cubicBezTo>
                  <a:cubicBezTo>
                    <a:pt x="787" y="734"/>
                    <a:pt x="870" y="639"/>
                    <a:pt x="894" y="556"/>
                  </a:cubicBezTo>
                  <a:cubicBezTo>
                    <a:pt x="894" y="544"/>
                    <a:pt x="894" y="520"/>
                    <a:pt x="906" y="508"/>
                  </a:cubicBezTo>
                  <a:cubicBezTo>
                    <a:pt x="929" y="425"/>
                    <a:pt x="929" y="329"/>
                    <a:pt x="882" y="246"/>
                  </a:cubicBezTo>
                  <a:cubicBezTo>
                    <a:pt x="846" y="198"/>
                    <a:pt x="822" y="139"/>
                    <a:pt x="775" y="103"/>
                  </a:cubicBezTo>
                  <a:cubicBezTo>
                    <a:pt x="727" y="67"/>
                    <a:pt x="667" y="32"/>
                    <a:pt x="608" y="20"/>
                  </a:cubicBezTo>
                  <a:cubicBezTo>
                    <a:pt x="570" y="6"/>
                    <a:pt x="530" y="0"/>
                    <a:pt x="4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Google Shape;3413;p33"/>
            <p:cNvSpPr/>
            <p:nvPr/>
          </p:nvSpPr>
          <p:spPr>
            <a:xfrm>
              <a:off x="3470350" y="2344400"/>
              <a:ext cx="22950" cy="21525"/>
            </a:xfrm>
            <a:custGeom>
              <a:avLst/>
              <a:gdLst/>
              <a:ahLst/>
              <a:cxnLst/>
              <a:rect l="l" t="t" r="r" b="b"/>
              <a:pathLst>
                <a:path w="918" h="861" extrusionOk="0">
                  <a:moveTo>
                    <a:pt x="467" y="0"/>
                  </a:moveTo>
                  <a:cubicBezTo>
                    <a:pt x="427" y="0"/>
                    <a:pt x="388" y="9"/>
                    <a:pt x="346" y="27"/>
                  </a:cubicBezTo>
                  <a:cubicBezTo>
                    <a:pt x="251" y="51"/>
                    <a:pt x="180" y="98"/>
                    <a:pt x="120" y="170"/>
                  </a:cubicBezTo>
                  <a:cubicBezTo>
                    <a:pt x="84" y="206"/>
                    <a:pt x="72" y="253"/>
                    <a:pt x="61" y="289"/>
                  </a:cubicBezTo>
                  <a:cubicBezTo>
                    <a:pt x="1" y="467"/>
                    <a:pt x="72" y="670"/>
                    <a:pt x="227" y="765"/>
                  </a:cubicBezTo>
                  <a:cubicBezTo>
                    <a:pt x="251" y="801"/>
                    <a:pt x="299" y="813"/>
                    <a:pt x="346" y="825"/>
                  </a:cubicBezTo>
                  <a:cubicBezTo>
                    <a:pt x="406" y="848"/>
                    <a:pt x="442" y="860"/>
                    <a:pt x="489" y="860"/>
                  </a:cubicBezTo>
                  <a:cubicBezTo>
                    <a:pt x="525" y="860"/>
                    <a:pt x="549" y="860"/>
                    <a:pt x="584" y="848"/>
                  </a:cubicBezTo>
                  <a:cubicBezTo>
                    <a:pt x="668" y="825"/>
                    <a:pt x="739" y="765"/>
                    <a:pt x="799" y="706"/>
                  </a:cubicBezTo>
                  <a:cubicBezTo>
                    <a:pt x="834" y="670"/>
                    <a:pt x="858" y="622"/>
                    <a:pt x="882" y="563"/>
                  </a:cubicBezTo>
                  <a:cubicBezTo>
                    <a:pt x="918" y="444"/>
                    <a:pt x="894" y="313"/>
                    <a:pt x="834" y="206"/>
                  </a:cubicBezTo>
                  <a:cubicBezTo>
                    <a:pt x="787" y="134"/>
                    <a:pt x="715" y="75"/>
                    <a:pt x="620" y="39"/>
                  </a:cubicBezTo>
                  <a:cubicBezTo>
                    <a:pt x="608" y="39"/>
                    <a:pt x="608" y="39"/>
                    <a:pt x="596" y="27"/>
                  </a:cubicBezTo>
                  <a:cubicBezTo>
                    <a:pt x="549" y="9"/>
                    <a:pt x="507" y="0"/>
                    <a:pt x="4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Google Shape;3414;p33"/>
            <p:cNvSpPr/>
            <p:nvPr/>
          </p:nvSpPr>
          <p:spPr>
            <a:xfrm>
              <a:off x="3351300" y="1881200"/>
              <a:ext cx="21150" cy="21400"/>
            </a:xfrm>
            <a:custGeom>
              <a:avLst/>
              <a:gdLst/>
              <a:ahLst/>
              <a:cxnLst/>
              <a:rect l="l" t="t" r="r" b="b"/>
              <a:pathLst>
                <a:path w="846" h="856" extrusionOk="0">
                  <a:moveTo>
                    <a:pt x="424" y="1"/>
                  </a:moveTo>
                  <a:cubicBezTo>
                    <a:pt x="358" y="1"/>
                    <a:pt x="289" y="14"/>
                    <a:pt x="227" y="41"/>
                  </a:cubicBezTo>
                  <a:cubicBezTo>
                    <a:pt x="143" y="88"/>
                    <a:pt x="72" y="148"/>
                    <a:pt x="24" y="219"/>
                  </a:cubicBezTo>
                  <a:cubicBezTo>
                    <a:pt x="12" y="231"/>
                    <a:pt x="12" y="267"/>
                    <a:pt x="0" y="279"/>
                  </a:cubicBezTo>
                  <a:lnTo>
                    <a:pt x="0" y="481"/>
                  </a:lnTo>
                  <a:cubicBezTo>
                    <a:pt x="12" y="636"/>
                    <a:pt x="120" y="755"/>
                    <a:pt x="262" y="815"/>
                  </a:cubicBezTo>
                  <a:cubicBezTo>
                    <a:pt x="286" y="815"/>
                    <a:pt x="286" y="827"/>
                    <a:pt x="298" y="827"/>
                  </a:cubicBezTo>
                  <a:cubicBezTo>
                    <a:pt x="337" y="846"/>
                    <a:pt x="384" y="855"/>
                    <a:pt x="430" y="855"/>
                  </a:cubicBezTo>
                  <a:cubicBezTo>
                    <a:pt x="467" y="855"/>
                    <a:pt x="504" y="849"/>
                    <a:pt x="536" y="838"/>
                  </a:cubicBezTo>
                  <a:cubicBezTo>
                    <a:pt x="667" y="815"/>
                    <a:pt x="774" y="708"/>
                    <a:pt x="822" y="577"/>
                  </a:cubicBezTo>
                  <a:lnTo>
                    <a:pt x="822" y="565"/>
                  </a:lnTo>
                  <a:cubicBezTo>
                    <a:pt x="846" y="469"/>
                    <a:pt x="846" y="386"/>
                    <a:pt x="822" y="303"/>
                  </a:cubicBezTo>
                  <a:cubicBezTo>
                    <a:pt x="774" y="172"/>
                    <a:pt x="679" y="65"/>
                    <a:pt x="536" y="29"/>
                  </a:cubicBezTo>
                  <a:cubicBezTo>
                    <a:pt x="524" y="29"/>
                    <a:pt x="501" y="29"/>
                    <a:pt x="489" y="5"/>
                  </a:cubicBezTo>
                  <a:cubicBezTo>
                    <a:pt x="468" y="2"/>
                    <a:pt x="446" y="1"/>
                    <a:pt x="4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Google Shape;3415;p33"/>
            <p:cNvSpPr/>
            <p:nvPr/>
          </p:nvSpPr>
          <p:spPr>
            <a:xfrm>
              <a:off x="3416475" y="2983725"/>
              <a:ext cx="12525" cy="12075"/>
            </a:xfrm>
            <a:custGeom>
              <a:avLst/>
              <a:gdLst/>
              <a:ahLst/>
              <a:cxnLst/>
              <a:rect l="l" t="t" r="r" b="b"/>
              <a:pathLst>
                <a:path w="501" h="483" extrusionOk="0">
                  <a:moveTo>
                    <a:pt x="264" y="0"/>
                  </a:moveTo>
                  <a:cubicBezTo>
                    <a:pt x="159" y="0"/>
                    <a:pt x="54" y="68"/>
                    <a:pt x="13" y="171"/>
                  </a:cubicBezTo>
                  <a:cubicBezTo>
                    <a:pt x="1" y="207"/>
                    <a:pt x="1" y="255"/>
                    <a:pt x="1" y="290"/>
                  </a:cubicBezTo>
                  <a:cubicBezTo>
                    <a:pt x="1" y="314"/>
                    <a:pt x="13" y="326"/>
                    <a:pt x="13" y="350"/>
                  </a:cubicBezTo>
                  <a:cubicBezTo>
                    <a:pt x="37" y="410"/>
                    <a:pt x="84" y="457"/>
                    <a:pt x="156" y="469"/>
                  </a:cubicBezTo>
                  <a:cubicBezTo>
                    <a:pt x="180" y="469"/>
                    <a:pt x="191" y="469"/>
                    <a:pt x="191" y="481"/>
                  </a:cubicBezTo>
                  <a:cubicBezTo>
                    <a:pt x="201" y="482"/>
                    <a:pt x="210" y="482"/>
                    <a:pt x="219" y="482"/>
                  </a:cubicBezTo>
                  <a:cubicBezTo>
                    <a:pt x="315" y="482"/>
                    <a:pt x="398" y="426"/>
                    <a:pt x="441" y="350"/>
                  </a:cubicBezTo>
                  <a:cubicBezTo>
                    <a:pt x="441" y="326"/>
                    <a:pt x="453" y="326"/>
                    <a:pt x="453" y="314"/>
                  </a:cubicBezTo>
                  <a:cubicBezTo>
                    <a:pt x="501" y="195"/>
                    <a:pt x="441" y="64"/>
                    <a:pt x="322" y="17"/>
                  </a:cubicBezTo>
                  <a:cubicBezTo>
                    <a:pt x="322" y="17"/>
                    <a:pt x="311" y="17"/>
                    <a:pt x="311" y="5"/>
                  </a:cubicBezTo>
                  <a:cubicBezTo>
                    <a:pt x="295" y="2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Google Shape;3416;p33"/>
            <p:cNvSpPr/>
            <p:nvPr/>
          </p:nvSpPr>
          <p:spPr>
            <a:xfrm>
              <a:off x="3439400" y="2748675"/>
              <a:ext cx="13125" cy="12125"/>
            </a:xfrm>
            <a:custGeom>
              <a:avLst/>
              <a:gdLst/>
              <a:ahLst/>
              <a:cxnLst/>
              <a:rect l="l" t="t" r="r" b="b"/>
              <a:pathLst>
                <a:path w="525" h="485" extrusionOk="0">
                  <a:moveTo>
                    <a:pt x="267" y="0"/>
                  </a:moveTo>
                  <a:cubicBezTo>
                    <a:pt x="219" y="0"/>
                    <a:pt x="170" y="13"/>
                    <a:pt x="132" y="36"/>
                  </a:cubicBezTo>
                  <a:cubicBezTo>
                    <a:pt x="96" y="60"/>
                    <a:pt x="48" y="108"/>
                    <a:pt x="25" y="167"/>
                  </a:cubicBezTo>
                  <a:cubicBezTo>
                    <a:pt x="1" y="239"/>
                    <a:pt x="13" y="310"/>
                    <a:pt x="60" y="370"/>
                  </a:cubicBezTo>
                  <a:cubicBezTo>
                    <a:pt x="96" y="417"/>
                    <a:pt x="132" y="465"/>
                    <a:pt x="191" y="477"/>
                  </a:cubicBezTo>
                  <a:cubicBezTo>
                    <a:pt x="216" y="482"/>
                    <a:pt x="241" y="485"/>
                    <a:pt x="265" y="485"/>
                  </a:cubicBezTo>
                  <a:cubicBezTo>
                    <a:pt x="300" y="485"/>
                    <a:pt x="335" y="479"/>
                    <a:pt x="370" y="465"/>
                  </a:cubicBezTo>
                  <a:cubicBezTo>
                    <a:pt x="406" y="441"/>
                    <a:pt x="429" y="429"/>
                    <a:pt x="453" y="406"/>
                  </a:cubicBezTo>
                  <a:cubicBezTo>
                    <a:pt x="465" y="370"/>
                    <a:pt x="489" y="346"/>
                    <a:pt x="489" y="310"/>
                  </a:cubicBezTo>
                  <a:cubicBezTo>
                    <a:pt x="525" y="227"/>
                    <a:pt x="489" y="132"/>
                    <a:pt x="429" y="72"/>
                  </a:cubicBezTo>
                  <a:cubicBezTo>
                    <a:pt x="406" y="48"/>
                    <a:pt x="370" y="25"/>
                    <a:pt x="346" y="13"/>
                  </a:cubicBezTo>
                  <a:cubicBezTo>
                    <a:pt x="321" y="4"/>
                    <a:pt x="294" y="0"/>
                    <a:pt x="2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Google Shape;3417;p33"/>
            <p:cNvSpPr/>
            <p:nvPr/>
          </p:nvSpPr>
          <p:spPr>
            <a:xfrm>
              <a:off x="3343850" y="2820000"/>
              <a:ext cx="13125" cy="12425"/>
            </a:xfrm>
            <a:custGeom>
              <a:avLst/>
              <a:gdLst/>
              <a:ahLst/>
              <a:cxnLst/>
              <a:rect l="l" t="t" r="r" b="b"/>
              <a:pathLst>
                <a:path w="525" h="497" extrusionOk="0">
                  <a:moveTo>
                    <a:pt x="293" y="0"/>
                  </a:moveTo>
                  <a:cubicBezTo>
                    <a:pt x="185" y="0"/>
                    <a:pt x="65" y="60"/>
                    <a:pt x="25" y="172"/>
                  </a:cubicBezTo>
                  <a:cubicBezTo>
                    <a:pt x="1" y="255"/>
                    <a:pt x="25" y="362"/>
                    <a:pt x="84" y="422"/>
                  </a:cubicBezTo>
                  <a:cubicBezTo>
                    <a:pt x="120" y="458"/>
                    <a:pt x="144" y="470"/>
                    <a:pt x="179" y="482"/>
                  </a:cubicBezTo>
                  <a:cubicBezTo>
                    <a:pt x="207" y="491"/>
                    <a:pt x="234" y="496"/>
                    <a:pt x="261" y="496"/>
                  </a:cubicBezTo>
                  <a:cubicBezTo>
                    <a:pt x="361" y="496"/>
                    <a:pt x="451" y="428"/>
                    <a:pt x="489" y="315"/>
                  </a:cubicBezTo>
                  <a:cubicBezTo>
                    <a:pt x="525" y="243"/>
                    <a:pt x="501" y="184"/>
                    <a:pt x="477" y="124"/>
                  </a:cubicBezTo>
                  <a:cubicBezTo>
                    <a:pt x="441" y="77"/>
                    <a:pt x="406" y="41"/>
                    <a:pt x="346" y="5"/>
                  </a:cubicBezTo>
                  <a:cubicBezTo>
                    <a:pt x="329" y="2"/>
                    <a:pt x="311" y="0"/>
                    <a:pt x="29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Google Shape;3418;p33"/>
            <p:cNvSpPr/>
            <p:nvPr/>
          </p:nvSpPr>
          <p:spPr>
            <a:xfrm>
              <a:off x="3509650" y="2342575"/>
              <a:ext cx="14325" cy="12400"/>
            </a:xfrm>
            <a:custGeom>
              <a:avLst/>
              <a:gdLst/>
              <a:ahLst/>
              <a:cxnLst/>
              <a:rect l="l" t="t" r="r" b="b"/>
              <a:pathLst>
                <a:path w="573" h="496" extrusionOk="0">
                  <a:moveTo>
                    <a:pt x="307" y="0"/>
                  </a:moveTo>
                  <a:cubicBezTo>
                    <a:pt x="194" y="0"/>
                    <a:pt x="90" y="68"/>
                    <a:pt x="48" y="171"/>
                  </a:cubicBezTo>
                  <a:cubicBezTo>
                    <a:pt x="1" y="302"/>
                    <a:pt x="84" y="445"/>
                    <a:pt x="215" y="481"/>
                  </a:cubicBezTo>
                  <a:cubicBezTo>
                    <a:pt x="243" y="491"/>
                    <a:pt x="270" y="496"/>
                    <a:pt x="297" y="496"/>
                  </a:cubicBezTo>
                  <a:cubicBezTo>
                    <a:pt x="397" y="496"/>
                    <a:pt x="487" y="429"/>
                    <a:pt x="524" y="326"/>
                  </a:cubicBezTo>
                  <a:cubicBezTo>
                    <a:pt x="572" y="183"/>
                    <a:pt x="501" y="52"/>
                    <a:pt x="358" y="5"/>
                  </a:cubicBezTo>
                  <a:cubicBezTo>
                    <a:pt x="341" y="2"/>
                    <a:pt x="324" y="0"/>
                    <a:pt x="30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Google Shape;3419;p33"/>
            <p:cNvSpPr/>
            <p:nvPr/>
          </p:nvSpPr>
          <p:spPr>
            <a:xfrm>
              <a:off x="3414400" y="2157325"/>
              <a:ext cx="14325" cy="12475"/>
            </a:xfrm>
            <a:custGeom>
              <a:avLst/>
              <a:gdLst/>
              <a:ahLst/>
              <a:cxnLst/>
              <a:rect l="l" t="t" r="r" b="b"/>
              <a:pathLst>
                <a:path w="573" h="499" extrusionOk="0">
                  <a:moveTo>
                    <a:pt x="296" y="1"/>
                  </a:moveTo>
                  <a:cubicBezTo>
                    <a:pt x="187" y="1"/>
                    <a:pt x="88" y="76"/>
                    <a:pt x="48" y="176"/>
                  </a:cubicBezTo>
                  <a:cubicBezTo>
                    <a:pt x="1" y="307"/>
                    <a:pt x="84" y="438"/>
                    <a:pt x="215" y="485"/>
                  </a:cubicBezTo>
                  <a:cubicBezTo>
                    <a:pt x="240" y="494"/>
                    <a:pt x="266" y="499"/>
                    <a:pt x="290" y="499"/>
                  </a:cubicBezTo>
                  <a:cubicBezTo>
                    <a:pt x="394" y="499"/>
                    <a:pt x="486" y="424"/>
                    <a:pt x="524" y="319"/>
                  </a:cubicBezTo>
                  <a:cubicBezTo>
                    <a:pt x="572" y="188"/>
                    <a:pt x="501" y="57"/>
                    <a:pt x="358" y="9"/>
                  </a:cubicBezTo>
                  <a:cubicBezTo>
                    <a:pt x="337" y="3"/>
                    <a:pt x="316" y="1"/>
                    <a:pt x="2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Google Shape;3420;p33"/>
            <p:cNvSpPr/>
            <p:nvPr/>
          </p:nvSpPr>
          <p:spPr>
            <a:xfrm>
              <a:off x="3460550" y="2080150"/>
              <a:ext cx="12525" cy="12150"/>
            </a:xfrm>
            <a:custGeom>
              <a:avLst/>
              <a:gdLst/>
              <a:ahLst/>
              <a:cxnLst/>
              <a:rect l="l" t="t" r="r" b="b"/>
              <a:pathLst>
                <a:path w="501" h="486" extrusionOk="0">
                  <a:moveTo>
                    <a:pt x="226" y="0"/>
                  </a:moveTo>
                  <a:cubicBezTo>
                    <a:pt x="143" y="12"/>
                    <a:pt x="48" y="72"/>
                    <a:pt x="24" y="167"/>
                  </a:cubicBezTo>
                  <a:cubicBezTo>
                    <a:pt x="0" y="191"/>
                    <a:pt x="0" y="215"/>
                    <a:pt x="0" y="250"/>
                  </a:cubicBezTo>
                  <a:cubicBezTo>
                    <a:pt x="0" y="358"/>
                    <a:pt x="60" y="441"/>
                    <a:pt x="167" y="477"/>
                  </a:cubicBezTo>
                  <a:cubicBezTo>
                    <a:pt x="194" y="483"/>
                    <a:pt x="221" y="486"/>
                    <a:pt x="245" y="486"/>
                  </a:cubicBezTo>
                  <a:cubicBezTo>
                    <a:pt x="315" y="486"/>
                    <a:pt x="373" y="461"/>
                    <a:pt x="417" y="417"/>
                  </a:cubicBezTo>
                  <a:cubicBezTo>
                    <a:pt x="453" y="381"/>
                    <a:pt x="464" y="358"/>
                    <a:pt x="476" y="322"/>
                  </a:cubicBezTo>
                  <a:cubicBezTo>
                    <a:pt x="500" y="262"/>
                    <a:pt x="500" y="227"/>
                    <a:pt x="476" y="167"/>
                  </a:cubicBezTo>
                  <a:cubicBezTo>
                    <a:pt x="453" y="84"/>
                    <a:pt x="405" y="36"/>
                    <a:pt x="333" y="12"/>
                  </a:cubicBezTo>
                  <a:cubicBezTo>
                    <a:pt x="298" y="0"/>
                    <a:pt x="262" y="0"/>
                    <a:pt x="22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Google Shape;3421;p33"/>
            <p:cNvSpPr/>
            <p:nvPr/>
          </p:nvSpPr>
          <p:spPr>
            <a:xfrm>
              <a:off x="3537325" y="2434925"/>
              <a:ext cx="13725" cy="12725"/>
            </a:xfrm>
            <a:custGeom>
              <a:avLst/>
              <a:gdLst/>
              <a:ahLst/>
              <a:cxnLst/>
              <a:rect l="l" t="t" r="r" b="b"/>
              <a:pathLst>
                <a:path w="549" h="509" extrusionOk="0">
                  <a:moveTo>
                    <a:pt x="282" y="0"/>
                  </a:moveTo>
                  <a:cubicBezTo>
                    <a:pt x="163" y="0"/>
                    <a:pt x="58" y="70"/>
                    <a:pt x="25" y="180"/>
                  </a:cubicBezTo>
                  <a:lnTo>
                    <a:pt x="25" y="204"/>
                  </a:lnTo>
                  <a:cubicBezTo>
                    <a:pt x="1" y="323"/>
                    <a:pt x="60" y="454"/>
                    <a:pt x="191" y="502"/>
                  </a:cubicBezTo>
                  <a:cubicBezTo>
                    <a:pt x="213" y="506"/>
                    <a:pt x="235" y="509"/>
                    <a:pt x="257" y="509"/>
                  </a:cubicBezTo>
                  <a:cubicBezTo>
                    <a:pt x="294" y="509"/>
                    <a:pt x="332" y="501"/>
                    <a:pt x="370" y="478"/>
                  </a:cubicBezTo>
                  <a:cubicBezTo>
                    <a:pt x="430" y="454"/>
                    <a:pt x="477" y="406"/>
                    <a:pt x="501" y="335"/>
                  </a:cubicBezTo>
                  <a:cubicBezTo>
                    <a:pt x="549" y="204"/>
                    <a:pt x="477" y="61"/>
                    <a:pt x="346" y="25"/>
                  </a:cubicBezTo>
                  <a:cubicBezTo>
                    <a:pt x="322" y="25"/>
                    <a:pt x="322" y="25"/>
                    <a:pt x="310" y="2"/>
                  </a:cubicBezTo>
                  <a:cubicBezTo>
                    <a:pt x="301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Google Shape;3422;p33"/>
            <p:cNvSpPr/>
            <p:nvPr/>
          </p:nvSpPr>
          <p:spPr>
            <a:xfrm>
              <a:off x="3328975" y="2549325"/>
              <a:ext cx="14025" cy="12525"/>
            </a:xfrm>
            <a:custGeom>
              <a:avLst/>
              <a:gdLst/>
              <a:ahLst/>
              <a:cxnLst/>
              <a:rect l="l" t="t" r="r" b="b"/>
              <a:pathLst>
                <a:path w="561" h="501" extrusionOk="0">
                  <a:moveTo>
                    <a:pt x="289" y="0"/>
                  </a:moveTo>
                  <a:cubicBezTo>
                    <a:pt x="180" y="0"/>
                    <a:pt x="78" y="68"/>
                    <a:pt x="48" y="176"/>
                  </a:cubicBezTo>
                  <a:cubicBezTo>
                    <a:pt x="1" y="307"/>
                    <a:pt x="72" y="450"/>
                    <a:pt x="203" y="486"/>
                  </a:cubicBezTo>
                  <a:cubicBezTo>
                    <a:pt x="233" y="496"/>
                    <a:pt x="263" y="501"/>
                    <a:pt x="291" y="501"/>
                  </a:cubicBezTo>
                  <a:cubicBezTo>
                    <a:pt x="397" y="501"/>
                    <a:pt x="487" y="434"/>
                    <a:pt x="524" y="331"/>
                  </a:cubicBezTo>
                  <a:cubicBezTo>
                    <a:pt x="560" y="188"/>
                    <a:pt x="489" y="57"/>
                    <a:pt x="358" y="10"/>
                  </a:cubicBezTo>
                  <a:cubicBezTo>
                    <a:pt x="335" y="3"/>
                    <a:pt x="312" y="0"/>
                    <a:pt x="28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3" name="Google Shape;3423;p33"/>
          <p:cNvGrpSpPr/>
          <p:nvPr/>
        </p:nvGrpSpPr>
        <p:grpSpPr>
          <a:xfrm flipH="1">
            <a:off x="-4" y="1992053"/>
            <a:ext cx="2140156" cy="3151313"/>
            <a:chOff x="2525900" y="1699450"/>
            <a:chExt cx="1076050" cy="1584450"/>
          </a:xfrm>
        </p:grpSpPr>
        <p:sp>
          <p:nvSpPr>
            <p:cNvPr id="3424" name="Google Shape;3424;p33"/>
            <p:cNvSpPr/>
            <p:nvPr/>
          </p:nvSpPr>
          <p:spPr>
            <a:xfrm>
              <a:off x="3569775" y="2193250"/>
              <a:ext cx="31875" cy="43775"/>
            </a:xfrm>
            <a:custGeom>
              <a:avLst/>
              <a:gdLst/>
              <a:ahLst/>
              <a:cxnLst/>
              <a:rect l="l" t="t" r="r" b="b"/>
              <a:pathLst>
                <a:path w="1275" h="1751" extrusionOk="0">
                  <a:moveTo>
                    <a:pt x="1275" y="1"/>
                  </a:moveTo>
                  <a:lnTo>
                    <a:pt x="1" y="1691"/>
                  </a:lnTo>
                  <a:lnTo>
                    <a:pt x="275" y="1751"/>
                  </a:lnTo>
                  <a:lnTo>
                    <a:pt x="1275" y="441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Google Shape;3425;p33"/>
            <p:cNvSpPr/>
            <p:nvPr/>
          </p:nvSpPr>
          <p:spPr>
            <a:xfrm>
              <a:off x="3486425" y="2241175"/>
              <a:ext cx="85750" cy="108375"/>
            </a:xfrm>
            <a:custGeom>
              <a:avLst/>
              <a:gdLst/>
              <a:ahLst/>
              <a:cxnLst/>
              <a:rect l="l" t="t" r="r" b="b"/>
              <a:pathLst>
                <a:path w="3430" h="4335" extrusionOk="0">
                  <a:moveTo>
                    <a:pt x="3156" y="1"/>
                  </a:moveTo>
                  <a:lnTo>
                    <a:pt x="1" y="4168"/>
                  </a:lnTo>
                  <a:cubicBezTo>
                    <a:pt x="84" y="4204"/>
                    <a:pt x="156" y="4263"/>
                    <a:pt x="203" y="4335"/>
                  </a:cubicBezTo>
                  <a:lnTo>
                    <a:pt x="3430" y="72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Google Shape;3426;p33"/>
            <p:cNvSpPr/>
            <p:nvPr/>
          </p:nvSpPr>
          <p:spPr>
            <a:xfrm>
              <a:off x="3361425" y="1699450"/>
              <a:ext cx="240225" cy="42875"/>
            </a:xfrm>
            <a:custGeom>
              <a:avLst/>
              <a:gdLst/>
              <a:ahLst/>
              <a:cxnLst/>
              <a:rect l="l" t="t" r="r" b="b"/>
              <a:pathLst>
                <a:path w="9609" h="1715" extrusionOk="0">
                  <a:moveTo>
                    <a:pt x="9609" y="0"/>
                  </a:moveTo>
                  <a:lnTo>
                    <a:pt x="12" y="1429"/>
                  </a:lnTo>
                  <a:cubicBezTo>
                    <a:pt x="60" y="1524"/>
                    <a:pt x="72" y="1584"/>
                    <a:pt x="36" y="1643"/>
                  </a:cubicBezTo>
                  <a:cubicBezTo>
                    <a:pt x="24" y="1667"/>
                    <a:pt x="12" y="1703"/>
                    <a:pt x="0" y="1715"/>
                  </a:cubicBezTo>
                  <a:lnTo>
                    <a:pt x="9609" y="274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Google Shape;3427;p33"/>
            <p:cNvSpPr/>
            <p:nvPr/>
          </p:nvSpPr>
          <p:spPr>
            <a:xfrm>
              <a:off x="3354575" y="1742600"/>
              <a:ext cx="9250" cy="139925"/>
            </a:xfrm>
            <a:custGeom>
              <a:avLst/>
              <a:gdLst/>
              <a:ahLst/>
              <a:cxnLst/>
              <a:rect l="l" t="t" r="r" b="b"/>
              <a:pathLst>
                <a:path w="370" h="5597" extrusionOk="0">
                  <a:moveTo>
                    <a:pt x="274" y="1"/>
                  </a:moveTo>
                  <a:cubicBezTo>
                    <a:pt x="231" y="44"/>
                    <a:pt x="175" y="75"/>
                    <a:pt x="116" y="75"/>
                  </a:cubicBezTo>
                  <a:cubicBezTo>
                    <a:pt x="94" y="75"/>
                    <a:pt x="71" y="70"/>
                    <a:pt x="48" y="60"/>
                  </a:cubicBezTo>
                  <a:cubicBezTo>
                    <a:pt x="36" y="60"/>
                    <a:pt x="12" y="48"/>
                    <a:pt x="0" y="48"/>
                  </a:cubicBezTo>
                  <a:lnTo>
                    <a:pt x="108" y="5597"/>
                  </a:lnTo>
                  <a:cubicBezTo>
                    <a:pt x="171" y="5560"/>
                    <a:pt x="242" y="5545"/>
                    <a:pt x="309" y="5545"/>
                  </a:cubicBezTo>
                  <a:cubicBezTo>
                    <a:pt x="330" y="5545"/>
                    <a:pt x="350" y="5546"/>
                    <a:pt x="370" y="5549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Google Shape;3428;p33"/>
            <p:cNvSpPr/>
            <p:nvPr/>
          </p:nvSpPr>
          <p:spPr>
            <a:xfrm>
              <a:off x="3468575" y="1948000"/>
              <a:ext cx="133075" cy="136625"/>
            </a:xfrm>
            <a:custGeom>
              <a:avLst/>
              <a:gdLst/>
              <a:ahLst/>
              <a:cxnLst/>
              <a:rect l="l" t="t" r="r" b="b"/>
              <a:pathLst>
                <a:path w="5323" h="5465" extrusionOk="0">
                  <a:moveTo>
                    <a:pt x="5323" y="0"/>
                  </a:moveTo>
                  <a:lnTo>
                    <a:pt x="1" y="5298"/>
                  </a:lnTo>
                  <a:cubicBezTo>
                    <a:pt x="72" y="5334"/>
                    <a:pt x="132" y="5370"/>
                    <a:pt x="155" y="5453"/>
                  </a:cubicBezTo>
                  <a:cubicBezTo>
                    <a:pt x="179" y="5453"/>
                    <a:pt x="203" y="5453"/>
                    <a:pt x="215" y="5465"/>
                  </a:cubicBezTo>
                  <a:lnTo>
                    <a:pt x="5323" y="369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Google Shape;3429;p33"/>
            <p:cNvSpPr/>
            <p:nvPr/>
          </p:nvSpPr>
          <p:spPr>
            <a:xfrm>
              <a:off x="3371850" y="1888750"/>
              <a:ext cx="229800" cy="29200"/>
            </a:xfrm>
            <a:custGeom>
              <a:avLst/>
              <a:gdLst/>
              <a:ahLst/>
              <a:cxnLst/>
              <a:rect l="l" t="t" r="r" b="b"/>
              <a:pathLst>
                <a:path w="9192" h="1168" extrusionOk="0">
                  <a:moveTo>
                    <a:pt x="12" y="1"/>
                  </a:moveTo>
                  <a:cubicBezTo>
                    <a:pt x="24" y="84"/>
                    <a:pt x="24" y="167"/>
                    <a:pt x="0" y="263"/>
                  </a:cubicBezTo>
                  <a:lnTo>
                    <a:pt x="9192" y="1168"/>
                  </a:lnTo>
                  <a:lnTo>
                    <a:pt x="9192" y="89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Google Shape;3430;p33"/>
            <p:cNvSpPr/>
            <p:nvPr/>
          </p:nvSpPr>
          <p:spPr>
            <a:xfrm>
              <a:off x="3233425" y="1875350"/>
              <a:ext cx="119375" cy="17900"/>
            </a:xfrm>
            <a:custGeom>
              <a:avLst/>
              <a:gdLst/>
              <a:ahLst/>
              <a:cxnLst/>
              <a:rect l="l" t="t" r="r" b="b"/>
              <a:pathLst>
                <a:path w="4775" h="716" extrusionOk="0">
                  <a:moveTo>
                    <a:pt x="36" y="1"/>
                  </a:moveTo>
                  <a:cubicBezTo>
                    <a:pt x="36" y="84"/>
                    <a:pt x="24" y="156"/>
                    <a:pt x="13" y="215"/>
                  </a:cubicBezTo>
                  <a:cubicBezTo>
                    <a:pt x="13" y="227"/>
                    <a:pt x="1" y="239"/>
                    <a:pt x="1" y="263"/>
                  </a:cubicBezTo>
                  <a:lnTo>
                    <a:pt x="4727" y="715"/>
                  </a:lnTo>
                  <a:cubicBezTo>
                    <a:pt x="4715" y="656"/>
                    <a:pt x="4727" y="584"/>
                    <a:pt x="4739" y="525"/>
                  </a:cubicBezTo>
                  <a:cubicBezTo>
                    <a:pt x="4763" y="501"/>
                    <a:pt x="4763" y="477"/>
                    <a:pt x="4775" y="46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Google Shape;3431;p33"/>
            <p:cNvSpPr/>
            <p:nvPr/>
          </p:nvSpPr>
          <p:spPr>
            <a:xfrm>
              <a:off x="3357850" y="1901550"/>
              <a:ext cx="10150" cy="91100"/>
            </a:xfrm>
            <a:custGeom>
              <a:avLst/>
              <a:gdLst/>
              <a:ahLst/>
              <a:cxnLst/>
              <a:rect l="l" t="t" r="r" b="b"/>
              <a:pathLst>
                <a:path w="406" h="3644" extrusionOk="0">
                  <a:moveTo>
                    <a:pt x="0" y="1"/>
                  </a:moveTo>
                  <a:lnTo>
                    <a:pt x="143" y="3620"/>
                  </a:lnTo>
                  <a:cubicBezTo>
                    <a:pt x="175" y="3609"/>
                    <a:pt x="208" y="3604"/>
                    <a:pt x="242" y="3604"/>
                  </a:cubicBezTo>
                  <a:cubicBezTo>
                    <a:pt x="284" y="3604"/>
                    <a:pt x="329" y="3612"/>
                    <a:pt x="381" y="3632"/>
                  </a:cubicBezTo>
                  <a:cubicBezTo>
                    <a:pt x="393" y="3632"/>
                    <a:pt x="393" y="3644"/>
                    <a:pt x="405" y="3644"/>
                  </a:cubicBezTo>
                  <a:lnTo>
                    <a:pt x="274" y="24"/>
                  </a:lnTo>
                  <a:cubicBezTo>
                    <a:pt x="242" y="35"/>
                    <a:pt x="205" y="41"/>
                    <a:pt x="168" y="41"/>
                  </a:cubicBezTo>
                  <a:cubicBezTo>
                    <a:pt x="122" y="41"/>
                    <a:pt x="75" y="32"/>
                    <a:pt x="36" y="13"/>
                  </a:cubicBezTo>
                  <a:cubicBezTo>
                    <a:pt x="24" y="13"/>
                    <a:pt x="24" y="13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Google Shape;3432;p33"/>
            <p:cNvSpPr/>
            <p:nvPr/>
          </p:nvSpPr>
          <p:spPr>
            <a:xfrm>
              <a:off x="3391475" y="2086400"/>
              <a:ext cx="73250" cy="83675"/>
            </a:xfrm>
            <a:custGeom>
              <a:avLst/>
              <a:gdLst/>
              <a:ahLst/>
              <a:cxnLst/>
              <a:rect l="l" t="t" r="r" b="b"/>
              <a:pathLst>
                <a:path w="2930" h="3347" extrusionOk="0">
                  <a:moveTo>
                    <a:pt x="2763" y="0"/>
                  </a:moveTo>
                  <a:lnTo>
                    <a:pt x="1" y="3191"/>
                  </a:lnTo>
                  <a:cubicBezTo>
                    <a:pt x="72" y="3227"/>
                    <a:pt x="144" y="3287"/>
                    <a:pt x="203" y="3346"/>
                  </a:cubicBezTo>
                  <a:lnTo>
                    <a:pt x="2930" y="227"/>
                  </a:lnTo>
                  <a:cubicBezTo>
                    <a:pt x="2846" y="191"/>
                    <a:pt x="2763" y="108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Google Shape;3433;p33"/>
            <p:cNvSpPr/>
            <p:nvPr/>
          </p:nvSpPr>
          <p:spPr>
            <a:xfrm>
              <a:off x="3226875" y="1884000"/>
              <a:ext cx="132200" cy="113425"/>
            </a:xfrm>
            <a:custGeom>
              <a:avLst/>
              <a:gdLst/>
              <a:ahLst/>
              <a:cxnLst/>
              <a:rect l="l" t="t" r="r" b="b"/>
              <a:pathLst>
                <a:path w="5288" h="4537" extrusionOk="0">
                  <a:moveTo>
                    <a:pt x="191" y="0"/>
                  </a:moveTo>
                  <a:cubicBezTo>
                    <a:pt x="155" y="72"/>
                    <a:pt x="84" y="131"/>
                    <a:pt x="1" y="191"/>
                  </a:cubicBezTo>
                  <a:lnTo>
                    <a:pt x="5097" y="4536"/>
                  </a:lnTo>
                  <a:cubicBezTo>
                    <a:pt x="5156" y="4453"/>
                    <a:pt x="5216" y="4394"/>
                    <a:pt x="5287" y="4346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Google Shape;3434;p33"/>
            <p:cNvSpPr/>
            <p:nvPr/>
          </p:nvSpPr>
          <p:spPr>
            <a:xfrm>
              <a:off x="3370650" y="2004850"/>
              <a:ext cx="95275" cy="79500"/>
            </a:xfrm>
            <a:custGeom>
              <a:avLst/>
              <a:gdLst/>
              <a:ahLst/>
              <a:cxnLst/>
              <a:rect l="l" t="t" r="r" b="b"/>
              <a:pathLst>
                <a:path w="3811" h="3180" extrusionOk="0">
                  <a:moveTo>
                    <a:pt x="131" y="0"/>
                  </a:moveTo>
                  <a:lnTo>
                    <a:pt x="131" y="24"/>
                  </a:lnTo>
                  <a:cubicBezTo>
                    <a:pt x="96" y="107"/>
                    <a:pt x="60" y="167"/>
                    <a:pt x="0" y="226"/>
                  </a:cubicBezTo>
                  <a:lnTo>
                    <a:pt x="3620" y="3179"/>
                  </a:lnTo>
                  <a:cubicBezTo>
                    <a:pt x="3644" y="3084"/>
                    <a:pt x="3715" y="3024"/>
                    <a:pt x="3810" y="301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Google Shape;3435;p33"/>
            <p:cNvSpPr/>
            <p:nvPr/>
          </p:nvSpPr>
          <p:spPr>
            <a:xfrm>
              <a:off x="3470950" y="2084325"/>
              <a:ext cx="130700" cy="76500"/>
            </a:xfrm>
            <a:custGeom>
              <a:avLst/>
              <a:gdLst/>
              <a:ahLst/>
              <a:cxnLst/>
              <a:rect l="l" t="t" r="r" b="b"/>
              <a:pathLst>
                <a:path w="5228" h="3060" extrusionOk="0">
                  <a:moveTo>
                    <a:pt x="60" y="0"/>
                  </a:moveTo>
                  <a:cubicBezTo>
                    <a:pt x="84" y="36"/>
                    <a:pt x="84" y="95"/>
                    <a:pt x="60" y="155"/>
                  </a:cubicBezTo>
                  <a:cubicBezTo>
                    <a:pt x="48" y="191"/>
                    <a:pt x="37" y="238"/>
                    <a:pt x="1" y="250"/>
                  </a:cubicBezTo>
                  <a:lnTo>
                    <a:pt x="5228" y="3060"/>
                  </a:lnTo>
                  <a:lnTo>
                    <a:pt x="5228" y="2762"/>
                  </a:lnTo>
                  <a:lnTo>
                    <a:pt x="120" y="12"/>
                  </a:lnTo>
                  <a:cubicBezTo>
                    <a:pt x="108" y="0"/>
                    <a:pt x="96" y="0"/>
                    <a:pt x="6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Google Shape;3436;p33"/>
            <p:cNvSpPr/>
            <p:nvPr/>
          </p:nvSpPr>
          <p:spPr>
            <a:xfrm>
              <a:off x="3403100" y="2193850"/>
              <a:ext cx="198550" cy="56575"/>
            </a:xfrm>
            <a:custGeom>
              <a:avLst/>
              <a:gdLst/>
              <a:ahLst/>
              <a:cxnLst/>
              <a:rect l="l" t="t" r="r" b="b"/>
              <a:pathLst>
                <a:path w="7942" h="2263" extrusionOk="0">
                  <a:moveTo>
                    <a:pt x="60" y="1"/>
                  </a:moveTo>
                  <a:cubicBezTo>
                    <a:pt x="36" y="96"/>
                    <a:pt x="24" y="167"/>
                    <a:pt x="0" y="263"/>
                  </a:cubicBezTo>
                  <a:lnTo>
                    <a:pt x="6489" y="1894"/>
                  </a:lnTo>
                  <a:lnTo>
                    <a:pt x="6763" y="1965"/>
                  </a:lnTo>
                  <a:lnTo>
                    <a:pt x="7942" y="2263"/>
                  </a:lnTo>
                  <a:lnTo>
                    <a:pt x="7942" y="2001"/>
                  </a:lnTo>
                  <a:lnTo>
                    <a:pt x="6942" y="1751"/>
                  </a:lnTo>
                  <a:lnTo>
                    <a:pt x="6668" y="166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Google Shape;3437;p33"/>
            <p:cNvSpPr/>
            <p:nvPr/>
          </p:nvSpPr>
          <p:spPr>
            <a:xfrm>
              <a:off x="3388800" y="2213200"/>
              <a:ext cx="90825" cy="135150"/>
            </a:xfrm>
            <a:custGeom>
              <a:avLst/>
              <a:gdLst/>
              <a:ahLst/>
              <a:cxnLst/>
              <a:rect l="l" t="t" r="r" b="b"/>
              <a:pathLst>
                <a:path w="3633" h="5406" extrusionOk="0">
                  <a:moveTo>
                    <a:pt x="227" y="0"/>
                  </a:moveTo>
                  <a:cubicBezTo>
                    <a:pt x="155" y="60"/>
                    <a:pt x="96" y="108"/>
                    <a:pt x="1" y="155"/>
                  </a:cubicBezTo>
                  <a:lnTo>
                    <a:pt x="3406" y="5406"/>
                  </a:lnTo>
                  <a:cubicBezTo>
                    <a:pt x="3465" y="5346"/>
                    <a:pt x="3549" y="5299"/>
                    <a:pt x="3632" y="5275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Google Shape;3438;p33"/>
            <p:cNvSpPr/>
            <p:nvPr/>
          </p:nvSpPr>
          <p:spPr>
            <a:xfrm>
              <a:off x="3534650" y="2440025"/>
              <a:ext cx="66700" cy="103600"/>
            </a:xfrm>
            <a:custGeom>
              <a:avLst/>
              <a:gdLst/>
              <a:ahLst/>
              <a:cxnLst/>
              <a:rect l="l" t="t" r="r" b="b"/>
              <a:pathLst>
                <a:path w="2668" h="4144" extrusionOk="0">
                  <a:moveTo>
                    <a:pt x="120" y="0"/>
                  </a:moveTo>
                  <a:lnTo>
                    <a:pt x="1" y="71"/>
                  </a:lnTo>
                  <a:lnTo>
                    <a:pt x="2668" y="4143"/>
                  </a:lnTo>
                  <a:lnTo>
                    <a:pt x="2668" y="3667"/>
                  </a:lnTo>
                  <a:lnTo>
                    <a:pt x="453" y="298"/>
                  </a:lnTo>
                  <a:cubicBezTo>
                    <a:pt x="429" y="304"/>
                    <a:pt x="403" y="307"/>
                    <a:pt x="374" y="307"/>
                  </a:cubicBezTo>
                  <a:cubicBezTo>
                    <a:pt x="346" y="307"/>
                    <a:pt x="316" y="304"/>
                    <a:pt x="286" y="298"/>
                  </a:cubicBezTo>
                  <a:cubicBezTo>
                    <a:pt x="167" y="250"/>
                    <a:pt x="96" y="131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Google Shape;3439;p33"/>
            <p:cNvSpPr/>
            <p:nvPr/>
          </p:nvSpPr>
          <p:spPr>
            <a:xfrm>
              <a:off x="3484950" y="2361725"/>
              <a:ext cx="52100" cy="74450"/>
            </a:xfrm>
            <a:custGeom>
              <a:avLst/>
              <a:gdLst/>
              <a:ahLst/>
              <a:cxnLst/>
              <a:rect l="l" t="t" r="r" b="b"/>
              <a:pathLst>
                <a:path w="2084" h="2978" extrusionOk="0">
                  <a:moveTo>
                    <a:pt x="239" y="1"/>
                  </a:moveTo>
                  <a:cubicBezTo>
                    <a:pt x="155" y="72"/>
                    <a:pt x="84" y="132"/>
                    <a:pt x="0" y="155"/>
                  </a:cubicBezTo>
                  <a:lnTo>
                    <a:pt x="1858" y="2977"/>
                  </a:lnTo>
                  <a:lnTo>
                    <a:pt x="2084" y="283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Google Shape;3440;p33"/>
            <p:cNvSpPr/>
            <p:nvPr/>
          </p:nvSpPr>
          <p:spPr>
            <a:xfrm>
              <a:off x="3359925" y="2364100"/>
              <a:ext cx="122675" cy="183700"/>
            </a:xfrm>
            <a:custGeom>
              <a:avLst/>
              <a:gdLst/>
              <a:ahLst/>
              <a:cxnLst/>
              <a:rect l="l" t="t" r="r" b="b"/>
              <a:pathLst>
                <a:path w="4907" h="7348" extrusionOk="0">
                  <a:moveTo>
                    <a:pt x="4656" y="1"/>
                  </a:moveTo>
                  <a:lnTo>
                    <a:pt x="1" y="7347"/>
                  </a:lnTo>
                  <a:lnTo>
                    <a:pt x="537" y="7002"/>
                  </a:lnTo>
                  <a:lnTo>
                    <a:pt x="4894" y="120"/>
                  </a:lnTo>
                  <a:cubicBezTo>
                    <a:pt x="4906" y="96"/>
                    <a:pt x="4906" y="84"/>
                    <a:pt x="4906" y="72"/>
                  </a:cubicBezTo>
                  <a:cubicBezTo>
                    <a:pt x="4859" y="72"/>
                    <a:pt x="4823" y="72"/>
                    <a:pt x="4775" y="60"/>
                  </a:cubicBezTo>
                  <a:cubicBezTo>
                    <a:pt x="4728" y="37"/>
                    <a:pt x="4704" y="25"/>
                    <a:pt x="465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Google Shape;3441;p33"/>
            <p:cNvSpPr/>
            <p:nvPr/>
          </p:nvSpPr>
          <p:spPr>
            <a:xfrm>
              <a:off x="3403975" y="2657300"/>
              <a:ext cx="46175" cy="92900"/>
            </a:xfrm>
            <a:custGeom>
              <a:avLst/>
              <a:gdLst/>
              <a:ahLst/>
              <a:cxnLst/>
              <a:rect l="l" t="t" r="r" b="b"/>
              <a:pathLst>
                <a:path w="1847" h="3716" extrusionOk="0">
                  <a:moveTo>
                    <a:pt x="275" y="1"/>
                  </a:moveTo>
                  <a:lnTo>
                    <a:pt x="1" y="36"/>
                  </a:lnTo>
                  <a:lnTo>
                    <a:pt x="1549" y="3691"/>
                  </a:lnTo>
                  <a:cubicBezTo>
                    <a:pt x="1593" y="3665"/>
                    <a:pt x="1651" y="3651"/>
                    <a:pt x="1708" y="3651"/>
                  </a:cubicBezTo>
                  <a:cubicBezTo>
                    <a:pt x="1727" y="3651"/>
                    <a:pt x="1745" y="3653"/>
                    <a:pt x="1763" y="3656"/>
                  </a:cubicBezTo>
                  <a:cubicBezTo>
                    <a:pt x="1799" y="3668"/>
                    <a:pt x="1834" y="3691"/>
                    <a:pt x="1846" y="3715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Google Shape;3442;p33"/>
            <p:cNvSpPr/>
            <p:nvPr/>
          </p:nvSpPr>
          <p:spPr>
            <a:xfrm>
              <a:off x="3447750" y="2756725"/>
              <a:ext cx="63125" cy="139325"/>
            </a:xfrm>
            <a:custGeom>
              <a:avLst/>
              <a:gdLst/>
              <a:ahLst/>
              <a:cxnLst/>
              <a:rect l="l" t="t" r="r" b="b"/>
              <a:pathLst>
                <a:path w="2525" h="5573" extrusionOk="0">
                  <a:moveTo>
                    <a:pt x="214" y="0"/>
                  </a:moveTo>
                  <a:lnTo>
                    <a:pt x="119" y="84"/>
                  </a:lnTo>
                  <a:cubicBezTo>
                    <a:pt x="95" y="107"/>
                    <a:pt x="72" y="131"/>
                    <a:pt x="36" y="143"/>
                  </a:cubicBezTo>
                  <a:lnTo>
                    <a:pt x="0" y="167"/>
                  </a:lnTo>
                  <a:lnTo>
                    <a:pt x="2286" y="5572"/>
                  </a:lnTo>
                  <a:cubicBezTo>
                    <a:pt x="2358" y="5513"/>
                    <a:pt x="2441" y="5477"/>
                    <a:pt x="2524" y="5465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Google Shape;3443;p33"/>
            <p:cNvSpPr/>
            <p:nvPr/>
          </p:nvSpPr>
          <p:spPr>
            <a:xfrm>
              <a:off x="3360525" y="2551625"/>
              <a:ext cx="47650" cy="100650"/>
            </a:xfrm>
            <a:custGeom>
              <a:avLst/>
              <a:gdLst/>
              <a:ahLst/>
              <a:cxnLst/>
              <a:rect l="l" t="t" r="r" b="b"/>
              <a:pathLst>
                <a:path w="1906" h="4026" extrusionOk="0">
                  <a:moveTo>
                    <a:pt x="227" y="1"/>
                  </a:moveTo>
                  <a:lnTo>
                    <a:pt x="1" y="144"/>
                  </a:lnTo>
                  <a:lnTo>
                    <a:pt x="1644" y="4025"/>
                  </a:lnTo>
                  <a:lnTo>
                    <a:pt x="1906" y="398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Google Shape;3444;p33"/>
            <p:cNvSpPr/>
            <p:nvPr/>
          </p:nvSpPr>
          <p:spPr>
            <a:xfrm>
              <a:off x="3125375" y="2390600"/>
              <a:ext cx="476275" cy="313150"/>
            </a:xfrm>
            <a:custGeom>
              <a:avLst/>
              <a:gdLst/>
              <a:ahLst/>
              <a:cxnLst/>
              <a:rect l="l" t="t" r="r" b="b"/>
              <a:pathLst>
                <a:path w="19051" h="12526" extrusionOk="0">
                  <a:moveTo>
                    <a:pt x="19051" y="1"/>
                  </a:moveTo>
                  <a:lnTo>
                    <a:pt x="16455" y="1691"/>
                  </a:lnTo>
                  <a:lnTo>
                    <a:pt x="16241" y="1834"/>
                  </a:lnTo>
                  <a:lnTo>
                    <a:pt x="9907" y="5942"/>
                  </a:lnTo>
                  <a:lnTo>
                    <a:pt x="9371" y="6287"/>
                  </a:lnTo>
                  <a:lnTo>
                    <a:pt x="1" y="12395"/>
                  </a:lnTo>
                  <a:cubicBezTo>
                    <a:pt x="48" y="12431"/>
                    <a:pt x="72" y="12478"/>
                    <a:pt x="108" y="12526"/>
                  </a:cubicBezTo>
                  <a:lnTo>
                    <a:pt x="358" y="12478"/>
                  </a:lnTo>
                  <a:lnTo>
                    <a:pt x="9407" y="6597"/>
                  </a:lnTo>
                  <a:lnTo>
                    <a:pt x="9633" y="6454"/>
                  </a:lnTo>
                  <a:lnTo>
                    <a:pt x="16384" y="2060"/>
                  </a:lnTo>
                  <a:lnTo>
                    <a:pt x="16503" y="1989"/>
                  </a:lnTo>
                  <a:lnTo>
                    <a:pt x="16503" y="1977"/>
                  </a:lnTo>
                  <a:cubicBezTo>
                    <a:pt x="16533" y="1877"/>
                    <a:pt x="16622" y="1802"/>
                    <a:pt x="16720" y="1802"/>
                  </a:cubicBezTo>
                  <a:cubicBezTo>
                    <a:pt x="16739" y="1802"/>
                    <a:pt x="16758" y="1805"/>
                    <a:pt x="16777" y="1810"/>
                  </a:cubicBezTo>
                  <a:lnTo>
                    <a:pt x="19051" y="322"/>
                  </a:lnTo>
                  <a:lnTo>
                    <a:pt x="190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Google Shape;3445;p33"/>
            <p:cNvSpPr/>
            <p:nvPr/>
          </p:nvSpPr>
          <p:spPr>
            <a:xfrm>
              <a:off x="3128050" y="2615625"/>
              <a:ext cx="473900" cy="94675"/>
            </a:xfrm>
            <a:custGeom>
              <a:avLst/>
              <a:gdLst/>
              <a:ahLst/>
              <a:cxnLst/>
              <a:rect l="l" t="t" r="r" b="b"/>
              <a:pathLst>
                <a:path w="18956" h="3787" extrusionOk="0">
                  <a:moveTo>
                    <a:pt x="18956" y="1"/>
                  </a:moveTo>
                  <a:lnTo>
                    <a:pt x="11216" y="1441"/>
                  </a:lnTo>
                  <a:lnTo>
                    <a:pt x="10955" y="1489"/>
                  </a:lnTo>
                  <a:lnTo>
                    <a:pt x="251" y="3477"/>
                  </a:lnTo>
                  <a:lnTo>
                    <a:pt x="1" y="3525"/>
                  </a:lnTo>
                  <a:cubicBezTo>
                    <a:pt x="25" y="3596"/>
                    <a:pt x="37" y="3704"/>
                    <a:pt x="25" y="3787"/>
                  </a:cubicBezTo>
                  <a:lnTo>
                    <a:pt x="11062" y="1739"/>
                  </a:lnTo>
                  <a:lnTo>
                    <a:pt x="11324" y="1691"/>
                  </a:lnTo>
                  <a:lnTo>
                    <a:pt x="18956" y="263"/>
                  </a:lnTo>
                  <a:lnTo>
                    <a:pt x="189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Google Shape;3446;p33"/>
            <p:cNvSpPr/>
            <p:nvPr/>
          </p:nvSpPr>
          <p:spPr>
            <a:xfrm>
              <a:off x="3117650" y="2716825"/>
              <a:ext cx="74725" cy="262575"/>
            </a:xfrm>
            <a:custGeom>
              <a:avLst/>
              <a:gdLst/>
              <a:ahLst/>
              <a:cxnLst/>
              <a:rect l="l" t="t" r="r" b="b"/>
              <a:pathLst>
                <a:path w="2989" h="10503" extrusionOk="0">
                  <a:moveTo>
                    <a:pt x="250" y="1"/>
                  </a:moveTo>
                  <a:cubicBezTo>
                    <a:pt x="188" y="32"/>
                    <a:pt x="109" y="63"/>
                    <a:pt x="34" y="63"/>
                  </a:cubicBezTo>
                  <a:cubicBezTo>
                    <a:pt x="23" y="63"/>
                    <a:pt x="11" y="62"/>
                    <a:pt x="0" y="60"/>
                  </a:cubicBezTo>
                  <a:lnTo>
                    <a:pt x="0" y="60"/>
                  </a:lnTo>
                  <a:lnTo>
                    <a:pt x="2739" y="10502"/>
                  </a:lnTo>
                  <a:cubicBezTo>
                    <a:pt x="2810" y="10454"/>
                    <a:pt x="2905" y="10431"/>
                    <a:pt x="2989" y="1041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Google Shape;3447;p33"/>
            <p:cNvSpPr/>
            <p:nvPr/>
          </p:nvSpPr>
          <p:spPr>
            <a:xfrm>
              <a:off x="3207525" y="2947525"/>
              <a:ext cx="153325" cy="44675"/>
            </a:xfrm>
            <a:custGeom>
              <a:avLst/>
              <a:gdLst/>
              <a:ahLst/>
              <a:cxnLst/>
              <a:rect l="l" t="t" r="r" b="b"/>
              <a:pathLst>
                <a:path w="6133" h="1787" extrusionOk="0">
                  <a:moveTo>
                    <a:pt x="5859" y="0"/>
                  </a:moveTo>
                  <a:lnTo>
                    <a:pt x="1" y="1524"/>
                  </a:lnTo>
                  <a:cubicBezTo>
                    <a:pt x="48" y="1607"/>
                    <a:pt x="60" y="1691"/>
                    <a:pt x="60" y="1786"/>
                  </a:cubicBezTo>
                  <a:lnTo>
                    <a:pt x="6132" y="191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Google Shape;3448;p33"/>
            <p:cNvSpPr/>
            <p:nvPr/>
          </p:nvSpPr>
          <p:spPr>
            <a:xfrm>
              <a:off x="3362025" y="2909125"/>
              <a:ext cx="138425" cy="40800"/>
            </a:xfrm>
            <a:custGeom>
              <a:avLst/>
              <a:gdLst/>
              <a:ahLst/>
              <a:cxnLst/>
              <a:rect l="l" t="t" r="r" b="b"/>
              <a:pathLst>
                <a:path w="5537" h="1632" extrusionOk="0">
                  <a:moveTo>
                    <a:pt x="5465" y="0"/>
                  </a:moveTo>
                  <a:lnTo>
                    <a:pt x="0" y="1429"/>
                  </a:lnTo>
                  <a:lnTo>
                    <a:pt x="286" y="1631"/>
                  </a:lnTo>
                  <a:lnTo>
                    <a:pt x="5489" y="262"/>
                  </a:lnTo>
                  <a:lnTo>
                    <a:pt x="5537" y="238"/>
                  </a:lnTo>
                  <a:cubicBezTo>
                    <a:pt x="5489" y="155"/>
                    <a:pt x="5477" y="84"/>
                    <a:pt x="546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Google Shape;3449;p33"/>
            <p:cNvSpPr/>
            <p:nvPr/>
          </p:nvSpPr>
          <p:spPr>
            <a:xfrm>
              <a:off x="3281950" y="2758200"/>
              <a:ext cx="167000" cy="126825"/>
            </a:xfrm>
            <a:custGeom>
              <a:avLst/>
              <a:gdLst/>
              <a:ahLst/>
              <a:cxnLst/>
              <a:rect l="l" t="t" r="r" b="b"/>
              <a:pathLst>
                <a:path w="6680" h="5073" extrusionOk="0">
                  <a:moveTo>
                    <a:pt x="6370" y="1"/>
                  </a:moveTo>
                  <a:lnTo>
                    <a:pt x="2965" y="2608"/>
                  </a:lnTo>
                  <a:cubicBezTo>
                    <a:pt x="2977" y="2656"/>
                    <a:pt x="3001" y="2727"/>
                    <a:pt x="2965" y="2787"/>
                  </a:cubicBezTo>
                  <a:cubicBezTo>
                    <a:pt x="2927" y="2900"/>
                    <a:pt x="2837" y="2968"/>
                    <a:pt x="2737" y="2968"/>
                  </a:cubicBezTo>
                  <a:cubicBezTo>
                    <a:pt x="2710" y="2968"/>
                    <a:pt x="2683" y="2963"/>
                    <a:pt x="2655" y="2954"/>
                  </a:cubicBezTo>
                  <a:cubicBezTo>
                    <a:pt x="2608" y="2942"/>
                    <a:pt x="2584" y="2930"/>
                    <a:pt x="2560" y="2894"/>
                  </a:cubicBezTo>
                  <a:lnTo>
                    <a:pt x="0" y="4859"/>
                  </a:lnTo>
                  <a:cubicBezTo>
                    <a:pt x="72" y="4906"/>
                    <a:pt x="131" y="4978"/>
                    <a:pt x="179" y="5073"/>
                  </a:cubicBezTo>
                  <a:lnTo>
                    <a:pt x="6644" y="132"/>
                  </a:lnTo>
                  <a:lnTo>
                    <a:pt x="6680" y="96"/>
                  </a:lnTo>
                  <a:lnTo>
                    <a:pt x="6680" y="96"/>
                  </a:lnTo>
                  <a:cubicBezTo>
                    <a:pt x="6647" y="116"/>
                    <a:pt x="6618" y="125"/>
                    <a:pt x="6586" y="125"/>
                  </a:cubicBezTo>
                  <a:cubicBezTo>
                    <a:pt x="6561" y="125"/>
                    <a:pt x="6533" y="119"/>
                    <a:pt x="6501" y="108"/>
                  </a:cubicBezTo>
                  <a:cubicBezTo>
                    <a:pt x="6442" y="96"/>
                    <a:pt x="6406" y="48"/>
                    <a:pt x="63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Google Shape;3450;p33"/>
            <p:cNvSpPr/>
            <p:nvPr/>
          </p:nvSpPr>
          <p:spPr>
            <a:xfrm>
              <a:off x="3450725" y="2635275"/>
              <a:ext cx="150925" cy="123850"/>
            </a:xfrm>
            <a:custGeom>
              <a:avLst/>
              <a:gdLst/>
              <a:ahLst/>
              <a:cxnLst/>
              <a:rect l="l" t="t" r="r" b="b"/>
              <a:pathLst>
                <a:path w="6037" h="4954" extrusionOk="0">
                  <a:moveTo>
                    <a:pt x="6037" y="1"/>
                  </a:moveTo>
                  <a:lnTo>
                    <a:pt x="0" y="4632"/>
                  </a:lnTo>
                  <a:cubicBezTo>
                    <a:pt x="60" y="4668"/>
                    <a:pt x="72" y="4775"/>
                    <a:pt x="36" y="4870"/>
                  </a:cubicBezTo>
                  <a:lnTo>
                    <a:pt x="0" y="4953"/>
                  </a:lnTo>
                  <a:lnTo>
                    <a:pt x="0" y="4953"/>
                  </a:lnTo>
                  <a:lnTo>
                    <a:pt x="95" y="4882"/>
                  </a:lnTo>
                  <a:lnTo>
                    <a:pt x="6037" y="322"/>
                  </a:lnTo>
                  <a:lnTo>
                    <a:pt x="60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Google Shape;3451;p33"/>
            <p:cNvSpPr/>
            <p:nvPr/>
          </p:nvSpPr>
          <p:spPr>
            <a:xfrm>
              <a:off x="3516800" y="2698375"/>
              <a:ext cx="84850" cy="197675"/>
            </a:xfrm>
            <a:custGeom>
              <a:avLst/>
              <a:gdLst/>
              <a:ahLst/>
              <a:cxnLst/>
              <a:rect l="l" t="t" r="r" b="b"/>
              <a:pathLst>
                <a:path w="3394" h="7907" extrusionOk="0">
                  <a:moveTo>
                    <a:pt x="3394" y="1"/>
                  </a:moveTo>
                  <a:lnTo>
                    <a:pt x="0" y="7799"/>
                  </a:lnTo>
                  <a:cubicBezTo>
                    <a:pt x="12" y="7799"/>
                    <a:pt x="48" y="7811"/>
                    <a:pt x="60" y="7811"/>
                  </a:cubicBezTo>
                  <a:cubicBezTo>
                    <a:pt x="119" y="7835"/>
                    <a:pt x="179" y="7883"/>
                    <a:pt x="238" y="7906"/>
                  </a:cubicBezTo>
                  <a:lnTo>
                    <a:pt x="3394" y="667"/>
                  </a:lnTo>
                  <a:lnTo>
                    <a:pt x="3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Google Shape;3452;p33"/>
            <p:cNvSpPr/>
            <p:nvPr/>
          </p:nvSpPr>
          <p:spPr>
            <a:xfrm>
              <a:off x="3517700" y="2919250"/>
              <a:ext cx="83950" cy="148250"/>
            </a:xfrm>
            <a:custGeom>
              <a:avLst/>
              <a:gdLst/>
              <a:ahLst/>
              <a:cxnLst/>
              <a:rect l="l" t="t" r="r" b="b"/>
              <a:pathLst>
                <a:path w="3358" h="5930" extrusionOk="0">
                  <a:moveTo>
                    <a:pt x="238" y="0"/>
                  </a:moveTo>
                  <a:cubicBezTo>
                    <a:pt x="155" y="60"/>
                    <a:pt x="83" y="95"/>
                    <a:pt x="0" y="131"/>
                  </a:cubicBezTo>
                  <a:lnTo>
                    <a:pt x="3358" y="5929"/>
                  </a:lnTo>
                  <a:lnTo>
                    <a:pt x="3358" y="53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Google Shape;3453;p33"/>
            <p:cNvSpPr/>
            <p:nvPr/>
          </p:nvSpPr>
          <p:spPr>
            <a:xfrm>
              <a:off x="3421550" y="2991875"/>
              <a:ext cx="180100" cy="133375"/>
            </a:xfrm>
            <a:custGeom>
              <a:avLst/>
              <a:gdLst/>
              <a:ahLst/>
              <a:cxnLst/>
              <a:rect l="l" t="t" r="r" b="b"/>
              <a:pathLst>
                <a:path w="7204" h="5335" extrusionOk="0">
                  <a:moveTo>
                    <a:pt x="250" y="0"/>
                  </a:moveTo>
                  <a:cubicBezTo>
                    <a:pt x="221" y="110"/>
                    <a:pt x="141" y="161"/>
                    <a:pt x="53" y="161"/>
                  </a:cubicBezTo>
                  <a:cubicBezTo>
                    <a:pt x="36" y="161"/>
                    <a:pt x="18" y="159"/>
                    <a:pt x="0" y="155"/>
                  </a:cubicBezTo>
                  <a:lnTo>
                    <a:pt x="0" y="155"/>
                  </a:lnTo>
                  <a:lnTo>
                    <a:pt x="7204" y="5334"/>
                  </a:lnTo>
                  <a:lnTo>
                    <a:pt x="7204" y="500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Google Shape;3454;p33"/>
            <p:cNvSpPr/>
            <p:nvPr/>
          </p:nvSpPr>
          <p:spPr>
            <a:xfrm>
              <a:off x="3415600" y="2991275"/>
              <a:ext cx="1500" cy="1500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48" y="0"/>
                  </a:moveTo>
                  <a:lnTo>
                    <a:pt x="0" y="12"/>
                  </a:lnTo>
                  <a:lnTo>
                    <a:pt x="60" y="60"/>
                  </a:lnTo>
                  <a:cubicBezTo>
                    <a:pt x="48" y="48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Google Shape;3455;p33"/>
            <p:cNvSpPr/>
            <p:nvPr/>
          </p:nvSpPr>
          <p:spPr>
            <a:xfrm>
              <a:off x="3283125" y="2890950"/>
              <a:ext cx="131900" cy="96475"/>
            </a:xfrm>
            <a:custGeom>
              <a:avLst/>
              <a:gdLst/>
              <a:ahLst/>
              <a:cxnLst/>
              <a:rect l="l" t="t" r="r" b="b"/>
              <a:pathLst>
                <a:path w="5276" h="3859" extrusionOk="0">
                  <a:moveTo>
                    <a:pt x="132" y="1"/>
                  </a:moveTo>
                  <a:cubicBezTo>
                    <a:pt x="132" y="13"/>
                    <a:pt x="132" y="25"/>
                    <a:pt x="120" y="37"/>
                  </a:cubicBezTo>
                  <a:cubicBezTo>
                    <a:pt x="96" y="108"/>
                    <a:pt x="60" y="168"/>
                    <a:pt x="1" y="227"/>
                  </a:cubicBezTo>
                  <a:lnTo>
                    <a:pt x="2811" y="2251"/>
                  </a:lnTo>
                  <a:lnTo>
                    <a:pt x="3097" y="2454"/>
                  </a:lnTo>
                  <a:lnTo>
                    <a:pt x="5061" y="3859"/>
                  </a:lnTo>
                  <a:lnTo>
                    <a:pt x="5275" y="3680"/>
                  </a:lnTo>
                  <a:lnTo>
                    <a:pt x="3430" y="2346"/>
                  </a:lnTo>
                  <a:lnTo>
                    <a:pt x="3156" y="2168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Google Shape;3456;p33"/>
            <p:cNvSpPr/>
            <p:nvPr/>
          </p:nvSpPr>
          <p:spPr>
            <a:xfrm>
              <a:off x="3303375" y="2915075"/>
              <a:ext cx="202425" cy="165525"/>
            </a:xfrm>
            <a:custGeom>
              <a:avLst/>
              <a:gdLst/>
              <a:ahLst/>
              <a:cxnLst/>
              <a:rect l="l" t="t" r="r" b="b"/>
              <a:pathLst>
                <a:path w="8097" h="6621" extrusionOk="0">
                  <a:moveTo>
                    <a:pt x="7883" y="0"/>
                  </a:moveTo>
                  <a:lnTo>
                    <a:pt x="7835" y="24"/>
                  </a:lnTo>
                  <a:lnTo>
                    <a:pt x="4489" y="2739"/>
                  </a:lnTo>
                  <a:lnTo>
                    <a:pt x="4287" y="2917"/>
                  </a:lnTo>
                  <a:lnTo>
                    <a:pt x="1" y="6370"/>
                  </a:lnTo>
                  <a:lnTo>
                    <a:pt x="84" y="6430"/>
                  </a:lnTo>
                  <a:lnTo>
                    <a:pt x="96" y="6442"/>
                  </a:lnTo>
                  <a:lnTo>
                    <a:pt x="120" y="6454"/>
                  </a:lnTo>
                  <a:lnTo>
                    <a:pt x="132" y="6477"/>
                  </a:lnTo>
                  <a:lnTo>
                    <a:pt x="132" y="6489"/>
                  </a:lnTo>
                  <a:lnTo>
                    <a:pt x="132" y="6501"/>
                  </a:lnTo>
                  <a:lnTo>
                    <a:pt x="132" y="6513"/>
                  </a:lnTo>
                  <a:lnTo>
                    <a:pt x="132" y="6549"/>
                  </a:lnTo>
                  <a:lnTo>
                    <a:pt x="143" y="6620"/>
                  </a:lnTo>
                  <a:lnTo>
                    <a:pt x="4525" y="3108"/>
                  </a:lnTo>
                  <a:lnTo>
                    <a:pt x="4549" y="3084"/>
                  </a:lnTo>
                  <a:cubicBezTo>
                    <a:pt x="4537" y="3036"/>
                    <a:pt x="4549" y="3001"/>
                    <a:pt x="4561" y="2965"/>
                  </a:cubicBezTo>
                  <a:cubicBezTo>
                    <a:pt x="4601" y="2865"/>
                    <a:pt x="4700" y="2790"/>
                    <a:pt x="4815" y="2790"/>
                  </a:cubicBezTo>
                  <a:cubicBezTo>
                    <a:pt x="4837" y="2790"/>
                    <a:pt x="4859" y="2793"/>
                    <a:pt x="4882" y="2798"/>
                  </a:cubicBezTo>
                  <a:cubicBezTo>
                    <a:pt x="4882" y="2798"/>
                    <a:pt x="4894" y="2798"/>
                    <a:pt x="4894" y="2810"/>
                  </a:cubicBezTo>
                  <a:lnTo>
                    <a:pt x="8097" y="238"/>
                  </a:lnTo>
                  <a:cubicBezTo>
                    <a:pt x="7990" y="143"/>
                    <a:pt x="7930" y="72"/>
                    <a:pt x="788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Google Shape;3457;p33"/>
            <p:cNvSpPr/>
            <p:nvPr/>
          </p:nvSpPr>
          <p:spPr>
            <a:xfrm>
              <a:off x="2964350" y="3075800"/>
              <a:ext cx="335475" cy="51225"/>
            </a:xfrm>
            <a:custGeom>
              <a:avLst/>
              <a:gdLst/>
              <a:ahLst/>
              <a:cxnLst/>
              <a:rect l="l" t="t" r="r" b="b"/>
              <a:pathLst>
                <a:path w="13419" h="2049" extrusionOk="0">
                  <a:moveTo>
                    <a:pt x="13204" y="1"/>
                  </a:moveTo>
                  <a:lnTo>
                    <a:pt x="0" y="1810"/>
                  </a:lnTo>
                  <a:cubicBezTo>
                    <a:pt x="24" y="1870"/>
                    <a:pt x="36" y="1941"/>
                    <a:pt x="60" y="2025"/>
                  </a:cubicBezTo>
                  <a:lnTo>
                    <a:pt x="203" y="2049"/>
                  </a:lnTo>
                  <a:lnTo>
                    <a:pt x="13419" y="239"/>
                  </a:lnTo>
                  <a:lnTo>
                    <a:pt x="13407" y="156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Google Shape;3458;p33"/>
            <p:cNvSpPr/>
            <p:nvPr/>
          </p:nvSpPr>
          <p:spPr>
            <a:xfrm>
              <a:off x="3202475" y="2999600"/>
              <a:ext cx="102700" cy="80400"/>
            </a:xfrm>
            <a:custGeom>
              <a:avLst/>
              <a:gdLst/>
              <a:ahLst/>
              <a:cxnLst/>
              <a:rect l="l" t="t" r="r" b="b"/>
              <a:pathLst>
                <a:path w="4108" h="3216" extrusionOk="0">
                  <a:moveTo>
                    <a:pt x="4061" y="3007"/>
                  </a:moveTo>
                  <a:lnTo>
                    <a:pt x="4108" y="3037"/>
                  </a:lnTo>
                  <a:cubicBezTo>
                    <a:pt x="4092" y="3021"/>
                    <a:pt x="4077" y="3012"/>
                    <a:pt x="4061" y="3007"/>
                  </a:cubicBezTo>
                  <a:close/>
                  <a:moveTo>
                    <a:pt x="179" y="1"/>
                  </a:moveTo>
                  <a:cubicBezTo>
                    <a:pt x="131" y="72"/>
                    <a:pt x="72" y="144"/>
                    <a:pt x="0" y="191"/>
                  </a:cubicBezTo>
                  <a:lnTo>
                    <a:pt x="3679" y="3049"/>
                  </a:lnTo>
                  <a:lnTo>
                    <a:pt x="3882" y="3215"/>
                  </a:lnTo>
                  <a:lnTo>
                    <a:pt x="3882" y="3144"/>
                  </a:lnTo>
                  <a:cubicBezTo>
                    <a:pt x="3870" y="3073"/>
                    <a:pt x="3929" y="3013"/>
                    <a:pt x="4001" y="3001"/>
                  </a:cubicBezTo>
                  <a:cubicBezTo>
                    <a:pt x="4021" y="3001"/>
                    <a:pt x="4041" y="3001"/>
                    <a:pt x="4061" y="3007"/>
                  </a:cubicBezTo>
                  <a:lnTo>
                    <a:pt x="4061" y="3007"/>
                  </a:lnTo>
                  <a:lnTo>
                    <a:pt x="4013" y="297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Google Shape;3459;p33"/>
            <p:cNvSpPr/>
            <p:nvPr/>
          </p:nvSpPr>
          <p:spPr>
            <a:xfrm>
              <a:off x="3299500" y="3073725"/>
              <a:ext cx="22050" cy="129200"/>
            </a:xfrm>
            <a:custGeom>
              <a:avLst/>
              <a:gdLst/>
              <a:ahLst/>
              <a:cxnLst/>
              <a:rect l="l" t="t" r="r" b="b"/>
              <a:pathLst>
                <a:path w="882" h="5168" extrusionOk="0">
                  <a:moveTo>
                    <a:pt x="120" y="0"/>
                  </a:moveTo>
                  <a:cubicBezTo>
                    <a:pt x="48" y="24"/>
                    <a:pt x="1" y="84"/>
                    <a:pt x="1" y="155"/>
                  </a:cubicBezTo>
                  <a:lnTo>
                    <a:pt x="1" y="215"/>
                  </a:lnTo>
                  <a:lnTo>
                    <a:pt x="13" y="286"/>
                  </a:lnTo>
                  <a:lnTo>
                    <a:pt x="608" y="5108"/>
                  </a:lnTo>
                  <a:lnTo>
                    <a:pt x="882" y="5168"/>
                  </a:lnTo>
                  <a:lnTo>
                    <a:pt x="263" y="179"/>
                  </a:lnTo>
                  <a:lnTo>
                    <a:pt x="275" y="155"/>
                  </a:lnTo>
                  <a:lnTo>
                    <a:pt x="275" y="131"/>
                  </a:lnTo>
                  <a:lnTo>
                    <a:pt x="275" y="108"/>
                  </a:lnTo>
                  <a:lnTo>
                    <a:pt x="275" y="96"/>
                  </a:lnTo>
                  <a:lnTo>
                    <a:pt x="275" y="84"/>
                  </a:lnTo>
                  <a:cubicBezTo>
                    <a:pt x="275" y="84"/>
                    <a:pt x="275" y="60"/>
                    <a:pt x="251" y="60"/>
                  </a:cubicBezTo>
                  <a:lnTo>
                    <a:pt x="239" y="48"/>
                  </a:lnTo>
                  <a:lnTo>
                    <a:pt x="227" y="36"/>
                  </a:lnTo>
                  <a:cubicBezTo>
                    <a:pt x="191" y="24"/>
                    <a:pt x="167" y="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Google Shape;3460;p33"/>
            <p:cNvSpPr/>
            <p:nvPr/>
          </p:nvSpPr>
          <p:spPr>
            <a:xfrm>
              <a:off x="3315575" y="3209450"/>
              <a:ext cx="16100" cy="73850"/>
            </a:xfrm>
            <a:custGeom>
              <a:avLst/>
              <a:gdLst/>
              <a:ahLst/>
              <a:cxnLst/>
              <a:rect l="l" t="t" r="r" b="b"/>
              <a:pathLst>
                <a:path w="644" h="2954" extrusionOk="0">
                  <a:moveTo>
                    <a:pt x="1" y="1"/>
                  </a:moveTo>
                  <a:lnTo>
                    <a:pt x="370" y="2953"/>
                  </a:lnTo>
                  <a:lnTo>
                    <a:pt x="644" y="2953"/>
                  </a:lnTo>
                  <a:lnTo>
                    <a:pt x="286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Google Shape;3461;p33"/>
            <p:cNvSpPr/>
            <p:nvPr/>
          </p:nvSpPr>
          <p:spPr>
            <a:xfrm>
              <a:off x="3552525" y="3258875"/>
              <a:ext cx="3300" cy="2100"/>
            </a:xfrm>
            <a:custGeom>
              <a:avLst/>
              <a:gdLst/>
              <a:ahLst/>
              <a:cxnLst/>
              <a:rect l="l" t="t" r="r" b="b"/>
              <a:pathLst>
                <a:path w="132" h="84" extrusionOk="0">
                  <a:moveTo>
                    <a:pt x="36" y="0"/>
                  </a:moveTo>
                  <a:cubicBezTo>
                    <a:pt x="12" y="24"/>
                    <a:pt x="0" y="60"/>
                    <a:pt x="0" y="83"/>
                  </a:cubicBezTo>
                  <a:cubicBezTo>
                    <a:pt x="60" y="83"/>
                    <a:pt x="107" y="60"/>
                    <a:pt x="131" y="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2" name="Google Shape;3462;p33"/>
            <p:cNvSpPr/>
            <p:nvPr/>
          </p:nvSpPr>
          <p:spPr>
            <a:xfrm>
              <a:off x="2964650" y="3126400"/>
              <a:ext cx="548300" cy="125650"/>
            </a:xfrm>
            <a:custGeom>
              <a:avLst/>
              <a:gdLst/>
              <a:ahLst/>
              <a:cxnLst/>
              <a:rect l="l" t="t" r="r" b="b"/>
              <a:pathLst>
                <a:path w="21932" h="5026" extrusionOk="0">
                  <a:moveTo>
                    <a:pt x="48" y="1"/>
                  </a:moveTo>
                  <a:cubicBezTo>
                    <a:pt x="48" y="72"/>
                    <a:pt x="48" y="144"/>
                    <a:pt x="12" y="215"/>
                  </a:cubicBezTo>
                  <a:cubicBezTo>
                    <a:pt x="12" y="239"/>
                    <a:pt x="0" y="251"/>
                    <a:pt x="0" y="251"/>
                  </a:cubicBezTo>
                  <a:lnTo>
                    <a:pt x="14038" y="3323"/>
                  </a:lnTo>
                  <a:lnTo>
                    <a:pt x="14300" y="3382"/>
                  </a:lnTo>
                  <a:lnTo>
                    <a:pt x="21896" y="5025"/>
                  </a:lnTo>
                  <a:cubicBezTo>
                    <a:pt x="21896" y="4942"/>
                    <a:pt x="21908" y="4847"/>
                    <a:pt x="21932" y="4763"/>
                  </a:cubicBezTo>
                  <a:lnTo>
                    <a:pt x="14276" y="3096"/>
                  </a:lnTo>
                  <a:lnTo>
                    <a:pt x="14002" y="3037"/>
                  </a:lnTo>
                  <a:lnTo>
                    <a:pt x="191" y="25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Google Shape;3463;p33"/>
            <p:cNvSpPr/>
            <p:nvPr/>
          </p:nvSpPr>
          <p:spPr>
            <a:xfrm>
              <a:off x="3553400" y="3252025"/>
              <a:ext cx="48250" cy="16400"/>
            </a:xfrm>
            <a:custGeom>
              <a:avLst/>
              <a:gdLst/>
              <a:ahLst/>
              <a:cxnLst/>
              <a:rect l="l" t="t" r="r" b="b"/>
              <a:pathLst>
                <a:path w="1930" h="656" extrusionOk="0">
                  <a:moveTo>
                    <a:pt x="37" y="0"/>
                  </a:moveTo>
                  <a:cubicBezTo>
                    <a:pt x="37" y="95"/>
                    <a:pt x="25" y="179"/>
                    <a:pt x="1" y="274"/>
                  </a:cubicBezTo>
                  <a:lnTo>
                    <a:pt x="84" y="286"/>
                  </a:lnTo>
                  <a:lnTo>
                    <a:pt x="1930" y="655"/>
                  </a:lnTo>
                  <a:lnTo>
                    <a:pt x="1930" y="38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Google Shape;3464;p33"/>
            <p:cNvSpPr/>
            <p:nvPr/>
          </p:nvSpPr>
          <p:spPr>
            <a:xfrm>
              <a:off x="3481375" y="3258875"/>
              <a:ext cx="35150" cy="24425"/>
            </a:xfrm>
            <a:custGeom>
              <a:avLst/>
              <a:gdLst/>
              <a:ahLst/>
              <a:cxnLst/>
              <a:rect l="l" t="t" r="r" b="b"/>
              <a:pathLst>
                <a:path w="1406" h="977" extrusionOk="0">
                  <a:moveTo>
                    <a:pt x="1286" y="0"/>
                  </a:moveTo>
                  <a:lnTo>
                    <a:pt x="1" y="976"/>
                  </a:lnTo>
                  <a:lnTo>
                    <a:pt x="441" y="976"/>
                  </a:lnTo>
                  <a:lnTo>
                    <a:pt x="1405" y="238"/>
                  </a:lnTo>
                  <a:cubicBezTo>
                    <a:pt x="1346" y="167"/>
                    <a:pt x="1310" y="83"/>
                    <a:pt x="128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Google Shape;3465;p33"/>
            <p:cNvSpPr/>
            <p:nvPr/>
          </p:nvSpPr>
          <p:spPr>
            <a:xfrm>
              <a:off x="3544475" y="3190100"/>
              <a:ext cx="57175" cy="49150"/>
            </a:xfrm>
            <a:custGeom>
              <a:avLst/>
              <a:gdLst/>
              <a:ahLst/>
              <a:cxnLst/>
              <a:rect l="l" t="t" r="r" b="b"/>
              <a:pathLst>
                <a:path w="2287" h="1966" extrusionOk="0">
                  <a:moveTo>
                    <a:pt x="2287" y="1"/>
                  </a:moveTo>
                  <a:lnTo>
                    <a:pt x="1" y="1763"/>
                  </a:lnTo>
                  <a:cubicBezTo>
                    <a:pt x="72" y="1822"/>
                    <a:pt x="144" y="1882"/>
                    <a:pt x="203" y="1965"/>
                  </a:cubicBezTo>
                  <a:lnTo>
                    <a:pt x="2287" y="334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Google Shape;3466;p33"/>
            <p:cNvSpPr/>
            <p:nvPr/>
          </p:nvSpPr>
          <p:spPr>
            <a:xfrm>
              <a:off x="2569050" y="3051400"/>
              <a:ext cx="368525" cy="75325"/>
            </a:xfrm>
            <a:custGeom>
              <a:avLst/>
              <a:gdLst/>
              <a:ahLst/>
              <a:cxnLst/>
              <a:rect l="l" t="t" r="r" b="b"/>
              <a:pathLst>
                <a:path w="14741" h="3013" extrusionOk="0">
                  <a:moveTo>
                    <a:pt x="48" y="0"/>
                  </a:moveTo>
                  <a:cubicBezTo>
                    <a:pt x="48" y="84"/>
                    <a:pt x="37" y="167"/>
                    <a:pt x="1" y="239"/>
                  </a:cubicBezTo>
                  <a:lnTo>
                    <a:pt x="1" y="286"/>
                  </a:lnTo>
                  <a:lnTo>
                    <a:pt x="14681" y="3013"/>
                  </a:lnTo>
                  <a:cubicBezTo>
                    <a:pt x="14681" y="2953"/>
                    <a:pt x="14693" y="2894"/>
                    <a:pt x="14705" y="2834"/>
                  </a:cubicBezTo>
                  <a:cubicBezTo>
                    <a:pt x="14729" y="2798"/>
                    <a:pt x="14729" y="2775"/>
                    <a:pt x="14741" y="273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Google Shape;3467;p33"/>
            <p:cNvSpPr/>
            <p:nvPr/>
          </p:nvSpPr>
          <p:spPr>
            <a:xfrm>
              <a:off x="2951550" y="3140400"/>
              <a:ext cx="46750" cy="143500"/>
            </a:xfrm>
            <a:custGeom>
              <a:avLst/>
              <a:gdLst/>
              <a:ahLst/>
              <a:cxnLst/>
              <a:rect l="l" t="t" r="r" b="b"/>
              <a:pathLst>
                <a:path w="1870" h="5740" extrusionOk="0">
                  <a:moveTo>
                    <a:pt x="262" y="0"/>
                  </a:moveTo>
                  <a:cubicBezTo>
                    <a:pt x="179" y="48"/>
                    <a:pt x="96" y="60"/>
                    <a:pt x="0" y="84"/>
                  </a:cubicBezTo>
                  <a:lnTo>
                    <a:pt x="1596" y="5739"/>
                  </a:lnTo>
                  <a:lnTo>
                    <a:pt x="1870" y="5739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Google Shape;3468;p33"/>
            <p:cNvSpPr/>
            <p:nvPr/>
          </p:nvSpPr>
          <p:spPr>
            <a:xfrm>
              <a:off x="2657175" y="3196350"/>
              <a:ext cx="8050" cy="86950"/>
            </a:xfrm>
            <a:custGeom>
              <a:avLst/>
              <a:gdLst/>
              <a:ahLst/>
              <a:cxnLst/>
              <a:rect l="l" t="t" r="r" b="b"/>
              <a:pathLst>
                <a:path w="322" h="3478" extrusionOk="0">
                  <a:moveTo>
                    <a:pt x="143" y="1"/>
                  </a:moveTo>
                  <a:cubicBezTo>
                    <a:pt x="95" y="13"/>
                    <a:pt x="60" y="60"/>
                    <a:pt x="60" y="120"/>
                  </a:cubicBezTo>
                  <a:lnTo>
                    <a:pt x="0" y="3477"/>
                  </a:lnTo>
                  <a:lnTo>
                    <a:pt x="274" y="3477"/>
                  </a:lnTo>
                  <a:lnTo>
                    <a:pt x="322" y="227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Google Shape;3469;p33"/>
            <p:cNvSpPr/>
            <p:nvPr/>
          </p:nvSpPr>
          <p:spPr>
            <a:xfrm>
              <a:off x="2560125" y="3065400"/>
              <a:ext cx="178625" cy="217900"/>
            </a:xfrm>
            <a:custGeom>
              <a:avLst/>
              <a:gdLst/>
              <a:ahLst/>
              <a:cxnLst/>
              <a:rect l="l" t="t" r="r" b="b"/>
              <a:pathLst>
                <a:path w="7145" h="8716" extrusionOk="0">
                  <a:moveTo>
                    <a:pt x="215" y="0"/>
                  </a:moveTo>
                  <a:cubicBezTo>
                    <a:pt x="155" y="60"/>
                    <a:pt x="72" y="119"/>
                    <a:pt x="1" y="167"/>
                  </a:cubicBezTo>
                  <a:lnTo>
                    <a:pt x="4037" y="5227"/>
                  </a:lnTo>
                  <a:lnTo>
                    <a:pt x="4215" y="5441"/>
                  </a:lnTo>
                  <a:lnTo>
                    <a:pt x="6811" y="8715"/>
                  </a:lnTo>
                  <a:lnTo>
                    <a:pt x="7144" y="871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Google Shape;3470;p33"/>
            <p:cNvSpPr/>
            <p:nvPr/>
          </p:nvSpPr>
          <p:spPr>
            <a:xfrm>
              <a:off x="3512025" y="3231250"/>
              <a:ext cx="42000" cy="42050"/>
            </a:xfrm>
            <a:custGeom>
              <a:avLst/>
              <a:gdLst/>
              <a:ahLst/>
              <a:cxnLst/>
              <a:rect l="l" t="t" r="r" b="b"/>
              <a:pathLst>
                <a:path w="1680" h="1682" extrusionOk="0">
                  <a:moveTo>
                    <a:pt x="834" y="1"/>
                  </a:moveTo>
                  <a:cubicBezTo>
                    <a:pt x="481" y="1"/>
                    <a:pt x="154" y="237"/>
                    <a:pt x="48" y="581"/>
                  </a:cubicBezTo>
                  <a:cubicBezTo>
                    <a:pt x="13" y="676"/>
                    <a:pt x="1" y="760"/>
                    <a:pt x="1" y="843"/>
                  </a:cubicBezTo>
                  <a:cubicBezTo>
                    <a:pt x="13" y="926"/>
                    <a:pt x="25" y="1010"/>
                    <a:pt x="48" y="1105"/>
                  </a:cubicBezTo>
                  <a:cubicBezTo>
                    <a:pt x="72" y="1188"/>
                    <a:pt x="120" y="1272"/>
                    <a:pt x="168" y="1343"/>
                  </a:cubicBezTo>
                  <a:cubicBezTo>
                    <a:pt x="263" y="1474"/>
                    <a:pt x="406" y="1581"/>
                    <a:pt x="584" y="1641"/>
                  </a:cubicBezTo>
                  <a:cubicBezTo>
                    <a:pt x="668" y="1669"/>
                    <a:pt x="754" y="1682"/>
                    <a:pt x="839" y="1682"/>
                  </a:cubicBezTo>
                  <a:cubicBezTo>
                    <a:pt x="1157" y="1682"/>
                    <a:pt x="1467" y="1498"/>
                    <a:pt x="1608" y="1188"/>
                  </a:cubicBezTo>
                  <a:cubicBezTo>
                    <a:pt x="1620" y="1165"/>
                    <a:pt x="1632" y="1129"/>
                    <a:pt x="1632" y="1105"/>
                  </a:cubicBezTo>
                  <a:cubicBezTo>
                    <a:pt x="1668" y="1010"/>
                    <a:pt x="1680" y="926"/>
                    <a:pt x="1680" y="831"/>
                  </a:cubicBezTo>
                  <a:cubicBezTo>
                    <a:pt x="1680" y="641"/>
                    <a:pt x="1608" y="462"/>
                    <a:pt x="1489" y="319"/>
                  </a:cubicBezTo>
                  <a:cubicBezTo>
                    <a:pt x="1430" y="236"/>
                    <a:pt x="1370" y="176"/>
                    <a:pt x="1275" y="129"/>
                  </a:cubicBezTo>
                  <a:lnTo>
                    <a:pt x="1096" y="45"/>
                  </a:lnTo>
                  <a:cubicBezTo>
                    <a:pt x="1009" y="15"/>
                    <a:pt x="921" y="1"/>
                    <a:pt x="8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Google Shape;3471;p33"/>
            <p:cNvSpPr/>
            <p:nvPr/>
          </p:nvSpPr>
          <p:spPr>
            <a:xfrm>
              <a:off x="3341175" y="2161300"/>
              <a:ext cx="64025" cy="59775"/>
            </a:xfrm>
            <a:custGeom>
              <a:avLst/>
              <a:gdLst/>
              <a:ahLst/>
              <a:cxnLst/>
              <a:rect l="l" t="t" r="r" b="b"/>
              <a:pathLst>
                <a:path w="2561" h="2391" extrusionOk="0">
                  <a:moveTo>
                    <a:pt x="1350" y="0"/>
                  </a:moveTo>
                  <a:cubicBezTo>
                    <a:pt x="840" y="0"/>
                    <a:pt x="366" y="323"/>
                    <a:pt x="191" y="826"/>
                  </a:cubicBezTo>
                  <a:cubicBezTo>
                    <a:pt x="1" y="1457"/>
                    <a:pt x="346" y="2124"/>
                    <a:pt x="965" y="2338"/>
                  </a:cubicBezTo>
                  <a:cubicBezTo>
                    <a:pt x="1084" y="2374"/>
                    <a:pt x="1204" y="2391"/>
                    <a:pt x="1323" y="2391"/>
                  </a:cubicBezTo>
                  <a:cubicBezTo>
                    <a:pt x="1525" y="2391"/>
                    <a:pt x="1721" y="2341"/>
                    <a:pt x="1894" y="2243"/>
                  </a:cubicBezTo>
                  <a:cubicBezTo>
                    <a:pt x="1965" y="2196"/>
                    <a:pt x="2037" y="2148"/>
                    <a:pt x="2120" y="2100"/>
                  </a:cubicBezTo>
                  <a:cubicBezTo>
                    <a:pt x="2275" y="1957"/>
                    <a:pt x="2418" y="1779"/>
                    <a:pt x="2477" y="1565"/>
                  </a:cubicBezTo>
                  <a:cubicBezTo>
                    <a:pt x="2501" y="1469"/>
                    <a:pt x="2513" y="1386"/>
                    <a:pt x="2537" y="1303"/>
                  </a:cubicBezTo>
                  <a:cubicBezTo>
                    <a:pt x="2561" y="969"/>
                    <a:pt x="2441" y="612"/>
                    <a:pt x="2203" y="374"/>
                  </a:cubicBezTo>
                  <a:cubicBezTo>
                    <a:pt x="2144" y="314"/>
                    <a:pt x="2072" y="255"/>
                    <a:pt x="2001" y="207"/>
                  </a:cubicBezTo>
                  <a:cubicBezTo>
                    <a:pt x="1906" y="148"/>
                    <a:pt x="1799" y="100"/>
                    <a:pt x="1703" y="52"/>
                  </a:cubicBezTo>
                  <a:cubicBezTo>
                    <a:pt x="1586" y="17"/>
                    <a:pt x="1467" y="0"/>
                    <a:pt x="135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Google Shape;3472;p33"/>
            <p:cNvSpPr/>
            <p:nvPr/>
          </p:nvSpPr>
          <p:spPr>
            <a:xfrm>
              <a:off x="3201575" y="1860600"/>
              <a:ext cx="32475" cy="30475"/>
            </a:xfrm>
            <a:custGeom>
              <a:avLst/>
              <a:gdLst/>
              <a:ahLst/>
              <a:cxnLst/>
              <a:rect l="l" t="t" r="r" b="b"/>
              <a:pathLst>
                <a:path w="1299" h="1219" extrusionOk="0">
                  <a:moveTo>
                    <a:pt x="690" y="0"/>
                  </a:moveTo>
                  <a:cubicBezTo>
                    <a:pt x="433" y="0"/>
                    <a:pt x="194" y="164"/>
                    <a:pt x="108" y="412"/>
                  </a:cubicBezTo>
                  <a:cubicBezTo>
                    <a:pt x="1" y="746"/>
                    <a:pt x="179" y="1091"/>
                    <a:pt x="501" y="1186"/>
                  </a:cubicBezTo>
                  <a:cubicBezTo>
                    <a:pt x="564" y="1207"/>
                    <a:pt x="630" y="1218"/>
                    <a:pt x="694" y="1218"/>
                  </a:cubicBezTo>
                  <a:cubicBezTo>
                    <a:pt x="809" y="1218"/>
                    <a:pt x="921" y="1184"/>
                    <a:pt x="1013" y="1115"/>
                  </a:cubicBezTo>
                  <a:cubicBezTo>
                    <a:pt x="1108" y="1091"/>
                    <a:pt x="1167" y="1020"/>
                    <a:pt x="1215" y="936"/>
                  </a:cubicBezTo>
                  <a:lnTo>
                    <a:pt x="1251" y="853"/>
                  </a:lnTo>
                  <a:cubicBezTo>
                    <a:pt x="1251" y="829"/>
                    <a:pt x="1275" y="817"/>
                    <a:pt x="1275" y="805"/>
                  </a:cubicBezTo>
                  <a:cubicBezTo>
                    <a:pt x="1298" y="722"/>
                    <a:pt x="1298" y="650"/>
                    <a:pt x="1298" y="579"/>
                  </a:cubicBezTo>
                  <a:cubicBezTo>
                    <a:pt x="1287" y="329"/>
                    <a:pt x="1120" y="103"/>
                    <a:pt x="882" y="31"/>
                  </a:cubicBezTo>
                  <a:cubicBezTo>
                    <a:pt x="818" y="10"/>
                    <a:pt x="753" y="0"/>
                    <a:pt x="6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Google Shape;3473;p33"/>
            <p:cNvSpPr/>
            <p:nvPr/>
          </p:nvSpPr>
          <p:spPr>
            <a:xfrm>
              <a:off x="3351600" y="1734200"/>
              <a:ext cx="11625" cy="10025"/>
            </a:xfrm>
            <a:custGeom>
              <a:avLst/>
              <a:gdLst/>
              <a:ahLst/>
              <a:cxnLst/>
              <a:rect l="l" t="t" r="r" b="b"/>
              <a:pathLst>
                <a:path w="465" h="401" extrusionOk="0">
                  <a:moveTo>
                    <a:pt x="223" y="0"/>
                  </a:moveTo>
                  <a:cubicBezTo>
                    <a:pt x="135" y="0"/>
                    <a:pt x="62" y="62"/>
                    <a:pt x="24" y="146"/>
                  </a:cubicBezTo>
                  <a:cubicBezTo>
                    <a:pt x="0" y="230"/>
                    <a:pt x="24" y="337"/>
                    <a:pt x="119" y="384"/>
                  </a:cubicBezTo>
                  <a:cubicBezTo>
                    <a:pt x="131" y="396"/>
                    <a:pt x="155" y="396"/>
                    <a:pt x="167" y="396"/>
                  </a:cubicBezTo>
                  <a:cubicBezTo>
                    <a:pt x="186" y="399"/>
                    <a:pt x="205" y="400"/>
                    <a:pt x="223" y="400"/>
                  </a:cubicBezTo>
                  <a:cubicBezTo>
                    <a:pt x="287" y="400"/>
                    <a:pt x="347" y="383"/>
                    <a:pt x="393" y="337"/>
                  </a:cubicBezTo>
                  <a:cubicBezTo>
                    <a:pt x="405" y="325"/>
                    <a:pt x="429" y="289"/>
                    <a:pt x="429" y="265"/>
                  </a:cubicBezTo>
                  <a:cubicBezTo>
                    <a:pt x="465" y="206"/>
                    <a:pt x="453" y="134"/>
                    <a:pt x="405" y="87"/>
                  </a:cubicBezTo>
                  <a:cubicBezTo>
                    <a:pt x="369" y="51"/>
                    <a:pt x="346" y="27"/>
                    <a:pt x="298" y="15"/>
                  </a:cubicBezTo>
                  <a:cubicBezTo>
                    <a:pt x="272" y="5"/>
                    <a:pt x="247" y="0"/>
                    <a:pt x="22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Google Shape;3474;p33"/>
            <p:cNvSpPr/>
            <p:nvPr/>
          </p:nvSpPr>
          <p:spPr>
            <a:xfrm>
              <a:off x="2525900" y="3030750"/>
              <a:ext cx="45275" cy="41925"/>
            </a:xfrm>
            <a:custGeom>
              <a:avLst/>
              <a:gdLst/>
              <a:ahLst/>
              <a:cxnLst/>
              <a:rect l="l" t="t" r="r" b="b"/>
              <a:pathLst>
                <a:path w="1811" h="1677" extrusionOk="0">
                  <a:moveTo>
                    <a:pt x="954" y="0"/>
                  </a:moveTo>
                  <a:cubicBezTo>
                    <a:pt x="592" y="0"/>
                    <a:pt x="261" y="230"/>
                    <a:pt x="155" y="576"/>
                  </a:cubicBezTo>
                  <a:cubicBezTo>
                    <a:pt x="0" y="1005"/>
                    <a:pt x="262" y="1493"/>
                    <a:pt x="691" y="1636"/>
                  </a:cubicBezTo>
                  <a:cubicBezTo>
                    <a:pt x="780" y="1663"/>
                    <a:pt x="870" y="1676"/>
                    <a:pt x="957" y="1676"/>
                  </a:cubicBezTo>
                  <a:cubicBezTo>
                    <a:pt x="1103" y="1676"/>
                    <a:pt x="1243" y="1639"/>
                    <a:pt x="1370" y="1565"/>
                  </a:cubicBezTo>
                  <a:cubicBezTo>
                    <a:pt x="1453" y="1517"/>
                    <a:pt x="1524" y="1457"/>
                    <a:pt x="1584" y="1398"/>
                  </a:cubicBezTo>
                  <a:cubicBezTo>
                    <a:pt x="1644" y="1303"/>
                    <a:pt x="1691" y="1219"/>
                    <a:pt x="1727" y="1112"/>
                  </a:cubicBezTo>
                  <a:cubicBezTo>
                    <a:pt x="1727" y="1112"/>
                    <a:pt x="1727" y="1100"/>
                    <a:pt x="1751" y="1100"/>
                  </a:cubicBezTo>
                  <a:cubicBezTo>
                    <a:pt x="1774" y="1029"/>
                    <a:pt x="1786" y="934"/>
                    <a:pt x="1786" y="862"/>
                  </a:cubicBezTo>
                  <a:cubicBezTo>
                    <a:pt x="1810" y="505"/>
                    <a:pt x="1572" y="160"/>
                    <a:pt x="1215" y="41"/>
                  </a:cubicBezTo>
                  <a:cubicBezTo>
                    <a:pt x="1128" y="13"/>
                    <a:pt x="1040" y="0"/>
                    <a:pt x="95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Google Shape;3475;p33"/>
            <p:cNvSpPr/>
            <p:nvPr/>
          </p:nvSpPr>
          <p:spPr>
            <a:xfrm>
              <a:off x="2935775" y="3112575"/>
              <a:ext cx="30375" cy="29925"/>
            </a:xfrm>
            <a:custGeom>
              <a:avLst/>
              <a:gdLst/>
              <a:ahLst/>
              <a:cxnLst/>
              <a:rect l="l" t="t" r="r" b="b"/>
              <a:pathLst>
                <a:path w="1215" h="1197" extrusionOk="0">
                  <a:moveTo>
                    <a:pt x="616" y="0"/>
                  </a:moveTo>
                  <a:cubicBezTo>
                    <a:pt x="393" y="0"/>
                    <a:pt x="187" y="131"/>
                    <a:pt x="84" y="328"/>
                  </a:cubicBezTo>
                  <a:cubicBezTo>
                    <a:pt x="72" y="363"/>
                    <a:pt x="60" y="387"/>
                    <a:pt x="60" y="411"/>
                  </a:cubicBezTo>
                  <a:cubicBezTo>
                    <a:pt x="24" y="459"/>
                    <a:pt x="12" y="518"/>
                    <a:pt x="12" y="578"/>
                  </a:cubicBezTo>
                  <a:cubicBezTo>
                    <a:pt x="0" y="840"/>
                    <a:pt x="155" y="1066"/>
                    <a:pt x="429" y="1161"/>
                  </a:cubicBezTo>
                  <a:cubicBezTo>
                    <a:pt x="500" y="1197"/>
                    <a:pt x="572" y="1197"/>
                    <a:pt x="655" y="1197"/>
                  </a:cubicBezTo>
                  <a:cubicBezTo>
                    <a:pt x="739" y="1197"/>
                    <a:pt x="834" y="1161"/>
                    <a:pt x="905" y="1113"/>
                  </a:cubicBezTo>
                  <a:cubicBezTo>
                    <a:pt x="1024" y="1054"/>
                    <a:pt x="1108" y="959"/>
                    <a:pt x="1167" y="804"/>
                  </a:cubicBezTo>
                  <a:cubicBezTo>
                    <a:pt x="1167" y="792"/>
                    <a:pt x="1191" y="792"/>
                    <a:pt x="1191" y="768"/>
                  </a:cubicBezTo>
                  <a:cubicBezTo>
                    <a:pt x="1215" y="697"/>
                    <a:pt x="1215" y="625"/>
                    <a:pt x="1215" y="554"/>
                  </a:cubicBezTo>
                  <a:cubicBezTo>
                    <a:pt x="1215" y="470"/>
                    <a:pt x="1191" y="399"/>
                    <a:pt x="1155" y="339"/>
                  </a:cubicBezTo>
                  <a:cubicBezTo>
                    <a:pt x="1096" y="197"/>
                    <a:pt x="965" y="78"/>
                    <a:pt x="798" y="30"/>
                  </a:cubicBezTo>
                  <a:cubicBezTo>
                    <a:pt x="737" y="10"/>
                    <a:pt x="676" y="0"/>
                    <a:pt x="6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Google Shape;3476;p33"/>
            <p:cNvSpPr/>
            <p:nvPr/>
          </p:nvSpPr>
          <p:spPr>
            <a:xfrm>
              <a:off x="3176575" y="2977575"/>
              <a:ext cx="32175" cy="29400"/>
            </a:xfrm>
            <a:custGeom>
              <a:avLst/>
              <a:gdLst/>
              <a:ahLst/>
              <a:cxnLst/>
              <a:rect l="l" t="t" r="r" b="b"/>
              <a:pathLst>
                <a:path w="1287" h="1176" extrusionOk="0">
                  <a:moveTo>
                    <a:pt x="620" y="1"/>
                  </a:moveTo>
                  <a:cubicBezTo>
                    <a:pt x="524" y="13"/>
                    <a:pt x="441" y="36"/>
                    <a:pt x="370" y="84"/>
                  </a:cubicBezTo>
                  <a:cubicBezTo>
                    <a:pt x="251" y="155"/>
                    <a:pt x="155" y="263"/>
                    <a:pt x="108" y="405"/>
                  </a:cubicBezTo>
                  <a:cubicBezTo>
                    <a:pt x="1" y="715"/>
                    <a:pt x="167" y="1048"/>
                    <a:pt x="477" y="1144"/>
                  </a:cubicBezTo>
                  <a:cubicBezTo>
                    <a:pt x="545" y="1165"/>
                    <a:pt x="613" y="1176"/>
                    <a:pt x="679" y="1176"/>
                  </a:cubicBezTo>
                  <a:cubicBezTo>
                    <a:pt x="797" y="1176"/>
                    <a:pt x="909" y="1141"/>
                    <a:pt x="1001" y="1072"/>
                  </a:cubicBezTo>
                  <a:cubicBezTo>
                    <a:pt x="1108" y="1025"/>
                    <a:pt x="1167" y="953"/>
                    <a:pt x="1215" y="882"/>
                  </a:cubicBezTo>
                  <a:cubicBezTo>
                    <a:pt x="1227" y="846"/>
                    <a:pt x="1239" y="798"/>
                    <a:pt x="1263" y="775"/>
                  </a:cubicBezTo>
                  <a:cubicBezTo>
                    <a:pt x="1274" y="715"/>
                    <a:pt x="1286" y="656"/>
                    <a:pt x="1286" y="584"/>
                  </a:cubicBezTo>
                  <a:cubicBezTo>
                    <a:pt x="1286" y="489"/>
                    <a:pt x="1274" y="405"/>
                    <a:pt x="1227" y="322"/>
                  </a:cubicBezTo>
                  <a:cubicBezTo>
                    <a:pt x="1155" y="191"/>
                    <a:pt x="1036" y="72"/>
                    <a:pt x="870" y="24"/>
                  </a:cubicBezTo>
                  <a:cubicBezTo>
                    <a:pt x="798" y="1"/>
                    <a:pt x="703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Google Shape;3477;p33"/>
            <p:cNvSpPr/>
            <p:nvPr/>
          </p:nvSpPr>
          <p:spPr>
            <a:xfrm>
              <a:off x="3498925" y="2893500"/>
              <a:ext cx="31300" cy="29750"/>
            </a:xfrm>
            <a:custGeom>
              <a:avLst/>
              <a:gdLst/>
              <a:ahLst/>
              <a:cxnLst/>
              <a:rect l="l" t="t" r="r" b="b"/>
              <a:pathLst>
                <a:path w="1252" h="1190" extrusionOk="0">
                  <a:moveTo>
                    <a:pt x="613" y="0"/>
                  </a:moveTo>
                  <a:cubicBezTo>
                    <a:pt x="572" y="0"/>
                    <a:pt x="531" y="6"/>
                    <a:pt x="489" y="18"/>
                  </a:cubicBezTo>
                  <a:cubicBezTo>
                    <a:pt x="406" y="30"/>
                    <a:pt x="334" y="78"/>
                    <a:pt x="251" y="113"/>
                  </a:cubicBezTo>
                  <a:cubicBezTo>
                    <a:pt x="132" y="173"/>
                    <a:pt x="61" y="268"/>
                    <a:pt x="37" y="399"/>
                  </a:cubicBezTo>
                  <a:cubicBezTo>
                    <a:pt x="1" y="470"/>
                    <a:pt x="1" y="566"/>
                    <a:pt x="1" y="637"/>
                  </a:cubicBezTo>
                  <a:cubicBezTo>
                    <a:pt x="1" y="732"/>
                    <a:pt x="37" y="804"/>
                    <a:pt x="72" y="875"/>
                  </a:cubicBezTo>
                  <a:cubicBezTo>
                    <a:pt x="120" y="947"/>
                    <a:pt x="180" y="1030"/>
                    <a:pt x="251" y="1066"/>
                  </a:cubicBezTo>
                  <a:cubicBezTo>
                    <a:pt x="299" y="1101"/>
                    <a:pt x="358" y="1125"/>
                    <a:pt x="418" y="1161"/>
                  </a:cubicBezTo>
                  <a:cubicBezTo>
                    <a:pt x="483" y="1181"/>
                    <a:pt x="549" y="1190"/>
                    <a:pt x="612" y="1190"/>
                  </a:cubicBezTo>
                  <a:cubicBezTo>
                    <a:pt x="664" y="1190"/>
                    <a:pt x="715" y="1184"/>
                    <a:pt x="763" y="1173"/>
                  </a:cubicBezTo>
                  <a:cubicBezTo>
                    <a:pt x="846" y="1137"/>
                    <a:pt x="930" y="1101"/>
                    <a:pt x="1001" y="1042"/>
                  </a:cubicBezTo>
                  <a:cubicBezTo>
                    <a:pt x="1073" y="971"/>
                    <a:pt x="1132" y="875"/>
                    <a:pt x="1168" y="768"/>
                  </a:cubicBezTo>
                  <a:cubicBezTo>
                    <a:pt x="1251" y="530"/>
                    <a:pt x="1168" y="268"/>
                    <a:pt x="965" y="113"/>
                  </a:cubicBezTo>
                  <a:cubicBezTo>
                    <a:pt x="906" y="78"/>
                    <a:pt x="846" y="42"/>
                    <a:pt x="787" y="30"/>
                  </a:cubicBezTo>
                  <a:cubicBezTo>
                    <a:pt x="775" y="30"/>
                    <a:pt x="751" y="18"/>
                    <a:pt x="727" y="18"/>
                  </a:cubicBezTo>
                  <a:cubicBezTo>
                    <a:pt x="692" y="6"/>
                    <a:pt x="653" y="0"/>
                    <a:pt x="6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Google Shape;3478;p33"/>
            <p:cNvSpPr/>
            <p:nvPr/>
          </p:nvSpPr>
          <p:spPr>
            <a:xfrm>
              <a:off x="3351900" y="1991575"/>
              <a:ext cx="23525" cy="21275"/>
            </a:xfrm>
            <a:custGeom>
              <a:avLst/>
              <a:gdLst/>
              <a:ahLst/>
              <a:cxnLst/>
              <a:rect l="l" t="t" r="r" b="b"/>
              <a:pathLst>
                <a:path w="941" h="851" extrusionOk="0">
                  <a:moveTo>
                    <a:pt x="460" y="0"/>
                  </a:moveTo>
                  <a:cubicBezTo>
                    <a:pt x="430" y="0"/>
                    <a:pt x="400" y="3"/>
                    <a:pt x="369" y="7"/>
                  </a:cubicBezTo>
                  <a:cubicBezTo>
                    <a:pt x="346" y="7"/>
                    <a:pt x="310" y="31"/>
                    <a:pt x="298" y="43"/>
                  </a:cubicBezTo>
                  <a:cubicBezTo>
                    <a:pt x="227" y="91"/>
                    <a:pt x="155" y="150"/>
                    <a:pt x="107" y="233"/>
                  </a:cubicBezTo>
                  <a:cubicBezTo>
                    <a:pt x="96" y="245"/>
                    <a:pt x="96" y="281"/>
                    <a:pt x="72" y="293"/>
                  </a:cubicBezTo>
                  <a:cubicBezTo>
                    <a:pt x="0" y="519"/>
                    <a:pt x="119" y="757"/>
                    <a:pt x="346" y="829"/>
                  </a:cubicBezTo>
                  <a:cubicBezTo>
                    <a:pt x="387" y="844"/>
                    <a:pt x="430" y="850"/>
                    <a:pt x="474" y="850"/>
                  </a:cubicBezTo>
                  <a:cubicBezTo>
                    <a:pt x="570" y="850"/>
                    <a:pt x="669" y="818"/>
                    <a:pt x="750" y="769"/>
                  </a:cubicBezTo>
                  <a:cubicBezTo>
                    <a:pt x="810" y="710"/>
                    <a:pt x="858" y="638"/>
                    <a:pt x="881" y="567"/>
                  </a:cubicBezTo>
                  <a:lnTo>
                    <a:pt x="881" y="543"/>
                  </a:lnTo>
                  <a:cubicBezTo>
                    <a:pt x="941" y="341"/>
                    <a:pt x="834" y="126"/>
                    <a:pt x="643" y="43"/>
                  </a:cubicBezTo>
                  <a:cubicBezTo>
                    <a:pt x="631" y="43"/>
                    <a:pt x="631" y="31"/>
                    <a:pt x="608" y="31"/>
                  </a:cubicBezTo>
                  <a:cubicBezTo>
                    <a:pt x="562" y="8"/>
                    <a:pt x="512" y="0"/>
                    <a:pt x="4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Google Shape;3479;p33"/>
            <p:cNvSpPr/>
            <p:nvPr/>
          </p:nvSpPr>
          <p:spPr>
            <a:xfrm>
              <a:off x="3264375" y="2877675"/>
              <a:ext cx="22950" cy="21150"/>
            </a:xfrm>
            <a:custGeom>
              <a:avLst/>
              <a:gdLst/>
              <a:ahLst/>
              <a:cxnLst/>
              <a:rect l="l" t="t" r="r" b="b"/>
              <a:pathLst>
                <a:path w="918" h="846" extrusionOk="0">
                  <a:moveTo>
                    <a:pt x="497" y="0"/>
                  </a:moveTo>
                  <a:cubicBezTo>
                    <a:pt x="318" y="0"/>
                    <a:pt x="142" y="118"/>
                    <a:pt x="84" y="282"/>
                  </a:cubicBezTo>
                  <a:cubicBezTo>
                    <a:pt x="1" y="508"/>
                    <a:pt x="120" y="746"/>
                    <a:pt x="346" y="830"/>
                  </a:cubicBezTo>
                  <a:cubicBezTo>
                    <a:pt x="390" y="840"/>
                    <a:pt x="433" y="845"/>
                    <a:pt x="475" y="845"/>
                  </a:cubicBezTo>
                  <a:cubicBezTo>
                    <a:pt x="580" y="845"/>
                    <a:pt x="678" y="811"/>
                    <a:pt x="763" y="734"/>
                  </a:cubicBezTo>
                  <a:cubicBezTo>
                    <a:pt x="822" y="687"/>
                    <a:pt x="870" y="627"/>
                    <a:pt x="882" y="544"/>
                  </a:cubicBezTo>
                  <a:cubicBezTo>
                    <a:pt x="882" y="547"/>
                    <a:pt x="882" y="549"/>
                    <a:pt x="883" y="549"/>
                  </a:cubicBezTo>
                  <a:cubicBezTo>
                    <a:pt x="884" y="549"/>
                    <a:pt x="889" y="540"/>
                    <a:pt x="906" y="532"/>
                  </a:cubicBezTo>
                  <a:cubicBezTo>
                    <a:pt x="918" y="437"/>
                    <a:pt x="918" y="365"/>
                    <a:pt x="882" y="270"/>
                  </a:cubicBezTo>
                  <a:cubicBezTo>
                    <a:pt x="858" y="187"/>
                    <a:pt x="799" y="127"/>
                    <a:pt x="703" y="68"/>
                  </a:cubicBezTo>
                  <a:lnTo>
                    <a:pt x="620" y="20"/>
                  </a:lnTo>
                  <a:cubicBezTo>
                    <a:pt x="580" y="7"/>
                    <a:pt x="538" y="0"/>
                    <a:pt x="4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Google Shape;3480;p33"/>
            <p:cNvSpPr/>
            <p:nvPr/>
          </p:nvSpPr>
          <p:spPr>
            <a:xfrm>
              <a:off x="3367975" y="3068275"/>
              <a:ext cx="23825" cy="21175"/>
            </a:xfrm>
            <a:custGeom>
              <a:avLst/>
              <a:gdLst/>
              <a:ahLst/>
              <a:cxnLst/>
              <a:rect l="l" t="t" r="r" b="b"/>
              <a:pathLst>
                <a:path w="953" h="847" extrusionOk="0">
                  <a:moveTo>
                    <a:pt x="495" y="1"/>
                  </a:moveTo>
                  <a:cubicBezTo>
                    <a:pt x="315" y="1"/>
                    <a:pt x="141" y="113"/>
                    <a:pt x="72" y="290"/>
                  </a:cubicBezTo>
                  <a:cubicBezTo>
                    <a:pt x="0" y="504"/>
                    <a:pt x="119" y="742"/>
                    <a:pt x="346" y="826"/>
                  </a:cubicBezTo>
                  <a:cubicBezTo>
                    <a:pt x="390" y="840"/>
                    <a:pt x="435" y="846"/>
                    <a:pt x="478" y="846"/>
                  </a:cubicBezTo>
                  <a:cubicBezTo>
                    <a:pt x="659" y="846"/>
                    <a:pt x="824" y="734"/>
                    <a:pt x="881" y="552"/>
                  </a:cubicBezTo>
                  <a:cubicBezTo>
                    <a:pt x="953" y="326"/>
                    <a:pt x="834" y="87"/>
                    <a:pt x="607" y="16"/>
                  </a:cubicBezTo>
                  <a:cubicBezTo>
                    <a:pt x="570" y="6"/>
                    <a:pt x="532" y="1"/>
                    <a:pt x="4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Google Shape;3481;p33"/>
            <p:cNvSpPr/>
            <p:nvPr/>
          </p:nvSpPr>
          <p:spPr>
            <a:xfrm>
              <a:off x="3106025" y="2697300"/>
              <a:ext cx="23250" cy="21150"/>
            </a:xfrm>
            <a:custGeom>
              <a:avLst/>
              <a:gdLst/>
              <a:ahLst/>
              <a:cxnLst/>
              <a:rect l="l" t="t" r="r" b="b"/>
              <a:pathLst>
                <a:path w="930" h="846" extrusionOk="0">
                  <a:moveTo>
                    <a:pt x="490" y="0"/>
                  </a:moveTo>
                  <a:cubicBezTo>
                    <a:pt x="317" y="0"/>
                    <a:pt x="140" y="117"/>
                    <a:pt x="72" y="282"/>
                  </a:cubicBezTo>
                  <a:cubicBezTo>
                    <a:pt x="1" y="508"/>
                    <a:pt x="120" y="746"/>
                    <a:pt x="346" y="818"/>
                  </a:cubicBezTo>
                  <a:cubicBezTo>
                    <a:pt x="370" y="841"/>
                    <a:pt x="417" y="841"/>
                    <a:pt x="453" y="841"/>
                  </a:cubicBezTo>
                  <a:cubicBezTo>
                    <a:pt x="475" y="844"/>
                    <a:pt x="496" y="845"/>
                    <a:pt x="517" y="845"/>
                  </a:cubicBezTo>
                  <a:cubicBezTo>
                    <a:pt x="590" y="845"/>
                    <a:pt x="660" y="828"/>
                    <a:pt x="715" y="782"/>
                  </a:cubicBezTo>
                  <a:cubicBezTo>
                    <a:pt x="787" y="734"/>
                    <a:pt x="870" y="639"/>
                    <a:pt x="894" y="556"/>
                  </a:cubicBezTo>
                  <a:cubicBezTo>
                    <a:pt x="894" y="544"/>
                    <a:pt x="894" y="520"/>
                    <a:pt x="906" y="508"/>
                  </a:cubicBezTo>
                  <a:cubicBezTo>
                    <a:pt x="929" y="425"/>
                    <a:pt x="929" y="329"/>
                    <a:pt x="882" y="246"/>
                  </a:cubicBezTo>
                  <a:cubicBezTo>
                    <a:pt x="846" y="198"/>
                    <a:pt x="822" y="139"/>
                    <a:pt x="775" y="103"/>
                  </a:cubicBezTo>
                  <a:cubicBezTo>
                    <a:pt x="727" y="67"/>
                    <a:pt x="667" y="32"/>
                    <a:pt x="608" y="20"/>
                  </a:cubicBezTo>
                  <a:cubicBezTo>
                    <a:pt x="570" y="6"/>
                    <a:pt x="530" y="0"/>
                    <a:pt x="4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Google Shape;3482;p33"/>
            <p:cNvSpPr/>
            <p:nvPr/>
          </p:nvSpPr>
          <p:spPr>
            <a:xfrm>
              <a:off x="3470350" y="2344400"/>
              <a:ext cx="22950" cy="21525"/>
            </a:xfrm>
            <a:custGeom>
              <a:avLst/>
              <a:gdLst/>
              <a:ahLst/>
              <a:cxnLst/>
              <a:rect l="l" t="t" r="r" b="b"/>
              <a:pathLst>
                <a:path w="918" h="861" extrusionOk="0">
                  <a:moveTo>
                    <a:pt x="467" y="0"/>
                  </a:moveTo>
                  <a:cubicBezTo>
                    <a:pt x="427" y="0"/>
                    <a:pt x="388" y="9"/>
                    <a:pt x="346" y="27"/>
                  </a:cubicBezTo>
                  <a:cubicBezTo>
                    <a:pt x="251" y="51"/>
                    <a:pt x="180" y="98"/>
                    <a:pt x="120" y="170"/>
                  </a:cubicBezTo>
                  <a:cubicBezTo>
                    <a:pt x="84" y="206"/>
                    <a:pt x="72" y="253"/>
                    <a:pt x="61" y="289"/>
                  </a:cubicBezTo>
                  <a:cubicBezTo>
                    <a:pt x="1" y="467"/>
                    <a:pt x="72" y="670"/>
                    <a:pt x="227" y="765"/>
                  </a:cubicBezTo>
                  <a:cubicBezTo>
                    <a:pt x="251" y="801"/>
                    <a:pt x="299" y="813"/>
                    <a:pt x="346" y="825"/>
                  </a:cubicBezTo>
                  <a:cubicBezTo>
                    <a:pt x="406" y="848"/>
                    <a:pt x="442" y="860"/>
                    <a:pt x="489" y="860"/>
                  </a:cubicBezTo>
                  <a:cubicBezTo>
                    <a:pt x="525" y="860"/>
                    <a:pt x="549" y="860"/>
                    <a:pt x="584" y="848"/>
                  </a:cubicBezTo>
                  <a:cubicBezTo>
                    <a:pt x="668" y="825"/>
                    <a:pt x="739" y="765"/>
                    <a:pt x="799" y="706"/>
                  </a:cubicBezTo>
                  <a:cubicBezTo>
                    <a:pt x="834" y="670"/>
                    <a:pt x="858" y="622"/>
                    <a:pt x="882" y="563"/>
                  </a:cubicBezTo>
                  <a:cubicBezTo>
                    <a:pt x="918" y="444"/>
                    <a:pt x="894" y="313"/>
                    <a:pt x="834" y="206"/>
                  </a:cubicBezTo>
                  <a:cubicBezTo>
                    <a:pt x="787" y="134"/>
                    <a:pt x="715" y="75"/>
                    <a:pt x="620" y="39"/>
                  </a:cubicBezTo>
                  <a:cubicBezTo>
                    <a:pt x="608" y="39"/>
                    <a:pt x="608" y="39"/>
                    <a:pt x="596" y="27"/>
                  </a:cubicBezTo>
                  <a:cubicBezTo>
                    <a:pt x="549" y="9"/>
                    <a:pt x="507" y="0"/>
                    <a:pt x="4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Google Shape;3483;p33"/>
            <p:cNvSpPr/>
            <p:nvPr/>
          </p:nvSpPr>
          <p:spPr>
            <a:xfrm>
              <a:off x="3351300" y="1881200"/>
              <a:ext cx="21150" cy="21400"/>
            </a:xfrm>
            <a:custGeom>
              <a:avLst/>
              <a:gdLst/>
              <a:ahLst/>
              <a:cxnLst/>
              <a:rect l="l" t="t" r="r" b="b"/>
              <a:pathLst>
                <a:path w="846" h="856" extrusionOk="0">
                  <a:moveTo>
                    <a:pt x="424" y="1"/>
                  </a:moveTo>
                  <a:cubicBezTo>
                    <a:pt x="358" y="1"/>
                    <a:pt x="289" y="14"/>
                    <a:pt x="227" y="41"/>
                  </a:cubicBezTo>
                  <a:cubicBezTo>
                    <a:pt x="143" y="88"/>
                    <a:pt x="72" y="148"/>
                    <a:pt x="24" y="219"/>
                  </a:cubicBezTo>
                  <a:cubicBezTo>
                    <a:pt x="12" y="231"/>
                    <a:pt x="12" y="267"/>
                    <a:pt x="0" y="279"/>
                  </a:cubicBezTo>
                  <a:lnTo>
                    <a:pt x="0" y="481"/>
                  </a:lnTo>
                  <a:cubicBezTo>
                    <a:pt x="12" y="636"/>
                    <a:pt x="120" y="755"/>
                    <a:pt x="262" y="815"/>
                  </a:cubicBezTo>
                  <a:cubicBezTo>
                    <a:pt x="286" y="815"/>
                    <a:pt x="286" y="827"/>
                    <a:pt x="298" y="827"/>
                  </a:cubicBezTo>
                  <a:cubicBezTo>
                    <a:pt x="337" y="846"/>
                    <a:pt x="384" y="855"/>
                    <a:pt x="430" y="855"/>
                  </a:cubicBezTo>
                  <a:cubicBezTo>
                    <a:pt x="467" y="855"/>
                    <a:pt x="504" y="849"/>
                    <a:pt x="536" y="838"/>
                  </a:cubicBezTo>
                  <a:cubicBezTo>
                    <a:pt x="667" y="815"/>
                    <a:pt x="774" y="708"/>
                    <a:pt x="822" y="577"/>
                  </a:cubicBezTo>
                  <a:lnTo>
                    <a:pt x="822" y="565"/>
                  </a:lnTo>
                  <a:cubicBezTo>
                    <a:pt x="846" y="469"/>
                    <a:pt x="846" y="386"/>
                    <a:pt x="822" y="303"/>
                  </a:cubicBezTo>
                  <a:cubicBezTo>
                    <a:pt x="774" y="172"/>
                    <a:pt x="679" y="65"/>
                    <a:pt x="536" y="29"/>
                  </a:cubicBezTo>
                  <a:cubicBezTo>
                    <a:pt x="524" y="29"/>
                    <a:pt x="501" y="29"/>
                    <a:pt x="489" y="5"/>
                  </a:cubicBezTo>
                  <a:cubicBezTo>
                    <a:pt x="468" y="2"/>
                    <a:pt x="446" y="1"/>
                    <a:pt x="4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Google Shape;3484;p33"/>
            <p:cNvSpPr/>
            <p:nvPr/>
          </p:nvSpPr>
          <p:spPr>
            <a:xfrm>
              <a:off x="3416475" y="2983725"/>
              <a:ext cx="12525" cy="12075"/>
            </a:xfrm>
            <a:custGeom>
              <a:avLst/>
              <a:gdLst/>
              <a:ahLst/>
              <a:cxnLst/>
              <a:rect l="l" t="t" r="r" b="b"/>
              <a:pathLst>
                <a:path w="501" h="483" extrusionOk="0">
                  <a:moveTo>
                    <a:pt x="264" y="0"/>
                  </a:moveTo>
                  <a:cubicBezTo>
                    <a:pt x="159" y="0"/>
                    <a:pt x="54" y="68"/>
                    <a:pt x="13" y="171"/>
                  </a:cubicBezTo>
                  <a:cubicBezTo>
                    <a:pt x="1" y="207"/>
                    <a:pt x="1" y="255"/>
                    <a:pt x="1" y="290"/>
                  </a:cubicBezTo>
                  <a:cubicBezTo>
                    <a:pt x="1" y="314"/>
                    <a:pt x="13" y="326"/>
                    <a:pt x="13" y="350"/>
                  </a:cubicBezTo>
                  <a:cubicBezTo>
                    <a:pt x="37" y="410"/>
                    <a:pt x="84" y="457"/>
                    <a:pt x="156" y="469"/>
                  </a:cubicBezTo>
                  <a:cubicBezTo>
                    <a:pt x="180" y="469"/>
                    <a:pt x="191" y="469"/>
                    <a:pt x="191" y="481"/>
                  </a:cubicBezTo>
                  <a:cubicBezTo>
                    <a:pt x="201" y="482"/>
                    <a:pt x="210" y="482"/>
                    <a:pt x="219" y="482"/>
                  </a:cubicBezTo>
                  <a:cubicBezTo>
                    <a:pt x="315" y="482"/>
                    <a:pt x="398" y="426"/>
                    <a:pt x="441" y="350"/>
                  </a:cubicBezTo>
                  <a:cubicBezTo>
                    <a:pt x="441" y="326"/>
                    <a:pt x="453" y="326"/>
                    <a:pt x="453" y="314"/>
                  </a:cubicBezTo>
                  <a:cubicBezTo>
                    <a:pt x="501" y="195"/>
                    <a:pt x="441" y="64"/>
                    <a:pt x="322" y="17"/>
                  </a:cubicBezTo>
                  <a:cubicBezTo>
                    <a:pt x="322" y="17"/>
                    <a:pt x="311" y="17"/>
                    <a:pt x="311" y="5"/>
                  </a:cubicBezTo>
                  <a:cubicBezTo>
                    <a:pt x="295" y="2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Google Shape;3485;p33"/>
            <p:cNvSpPr/>
            <p:nvPr/>
          </p:nvSpPr>
          <p:spPr>
            <a:xfrm>
              <a:off x="3439400" y="2748675"/>
              <a:ext cx="13125" cy="12125"/>
            </a:xfrm>
            <a:custGeom>
              <a:avLst/>
              <a:gdLst/>
              <a:ahLst/>
              <a:cxnLst/>
              <a:rect l="l" t="t" r="r" b="b"/>
              <a:pathLst>
                <a:path w="525" h="485" extrusionOk="0">
                  <a:moveTo>
                    <a:pt x="267" y="0"/>
                  </a:moveTo>
                  <a:cubicBezTo>
                    <a:pt x="219" y="0"/>
                    <a:pt x="170" y="13"/>
                    <a:pt x="132" y="36"/>
                  </a:cubicBezTo>
                  <a:cubicBezTo>
                    <a:pt x="96" y="60"/>
                    <a:pt x="48" y="108"/>
                    <a:pt x="25" y="167"/>
                  </a:cubicBezTo>
                  <a:cubicBezTo>
                    <a:pt x="1" y="239"/>
                    <a:pt x="13" y="310"/>
                    <a:pt x="60" y="370"/>
                  </a:cubicBezTo>
                  <a:cubicBezTo>
                    <a:pt x="96" y="417"/>
                    <a:pt x="132" y="465"/>
                    <a:pt x="191" y="477"/>
                  </a:cubicBezTo>
                  <a:cubicBezTo>
                    <a:pt x="216" y="482"/>
                    <a:pt x="241" y="485"/>
                    <a:pt x="265" y="485"/>
                  </a:cubicBezTo>
                  <a:cubicBezTo>
                    <a:pt x="300" y="485"/>
                    <a:pt x="335" y="479"/>
                    <a:pt x="370" y="465"/>
                  </a:cubicBezTo>
                  <a:cubicBezTo>
                    <a:pt x="406" y="441"/>
                    <a:pt x="429" y="429"/>
                    <a:pt x="453" y="406"/>
                  </a:cubicBezTo>
                  <a:cubicBezTo>
                    <a:pt x="465" y="370"/>
                    <a:pt x="489" y="346"/>
                    <a:pt x="489" y="310"/>
                  </a:cubicBezTo>
                  <a:cubicBezTo>
                    <a:pt x="525" y="227"/>
                    <a:pt x="489" y="132"/>
                    <a:pt x="429" y="72"/>
                  </a:cubicBezTo>
                  <a:cubicBezTo>
                    <a:pt x="406" y="48"/>
                    <a:pt x="370" y="25"/>
                    <a:pt x="346" y="13"/>
                  </a:cubicBezTo>
                  <a:cubicBezTo>
                    <a:pt x="321" y="4"/>
                    <a:pt x="294" y="0"/>
                    <a:pt x="2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Google Shape;3486;p33"/>
            <p:cNvSpPr/>
            <p:nvPr/>
          </p:nvSpPr>
          <p:spPr>
            <a:xfrm>
              <a:off x="3343850" y="2820000"/>
              <a:ext cx="13125" cy="12425"/>
            </a:xfrm>
            <a:custGeom>
              <a:avLst/>
              <a:gdLst/>
              <a:ahLst/>
              <a:cxnLst/>
              <a:rect l="l" t="t" r="r" b="b"/>
              <a:pathLst>
                <a:path w="525" h="497" extrusionOk="0">
                  <a:moveTo>
                    <a:pt x="293" y="0"/>
                  </a:moveTo>
                  <a:cubicBezTo>
                    <a:pt x="185" y="0"/>
                    <a:pt x="65" y="60"/>
                    <a:pt x="25" y="172"/>
                  </a:cubicBezTo>
                  <a:cubicBezTo>
                    <a:pt x="1" y="255"/>
                    <a:pt x="25" y="362"/>
                    <a:pt x="84" y="422"/>
                  </a:cubicBezTo>
                  <a:cubicBezTo>
                    <a:pt x="120" y="458"/>
                    <a:pt x="144" y="470"/>
                    <a:pt x="179" y="482"/>
                  </a:cubicBezTo>
                  <a:cubicBezTo>
                    <a:pt x="207" y="491"/>
                    <a:pt x="234" y="496"/>
                    <a:pt x="261" y="496"/>
                  </a:cubicBezTo>
                  <a:cubicBezTo>
                    <a:pt x="361" y="496"/>
                    <a:pt x="451" y="428"/>
                    <a:pt x="489" y="315"/>
                  </a:cubicBezTo>
                  <a:cubicBezTo>
                    <a:pt x="525" y="243"/>
                    <a:pt x="501" y="184"/>
                    <a:pt x="477" y="124"/>
                  </a:cubicBezTo>
                  <a:cubicBezTo>
                    <a:pt x="441" y="77"/>
                    <a:pt x="406" y="41"/>
                    <a:pt x="346" y="5"/>
                  </a:cubicBezTo>
                  <a:cubicBezTo>
                    <a:pt x="329" y="2"/>
                    <a:pt x="311" y="0"/>
                    <a:pt x="29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Google Shape;3487;p33"/>
            <p:cNvSpPr/>
            <p:nvPr/>
          </p:nvSpPr>
          <p:spPr>
            <a:xfrm>
              <a:off x="3509650" y="2342575"/>
              <a:ext cx="14325" cy="12400"/>
            </a:xfrm>
            <a:custGeom>
              <a:avLst/>
              <a:gdLst/>
              <a:ahLst/>
              <a:cxnLst/>
              <a:rect l="l" t="t" r="r" b="b"/>
              <a:pathLst>
                <a:path w="573" h="496" extrusionOk="0">
                  <a:moveTo>
                    <a:pt x="307" y="0"/>
                  </a:moveTo>
                  <a:cubicBezTo>
                    <a:pt x="194" y="0"/>
                    <a:pt x="90" y="68"/>
                    <a:pt x="48" y="171"/>
                  </a:cubicBezTo>
                  <a:cubicBezTo>
                    <a:pt x="1" y="302"/>
                    <a:pt x="84" y="445"/>
                    <a:pt x="215" y="481"/>
                  </a:cubicBezTo>
                  <a:cubicBezTo>
                    <a:pt x="243" y="491"/>
                    <a:pt x="270" y="496"/>
                    <a:pt x="297" y="496"/>
                  </a:cubicBezTo>
                  <a:cubicBezTo>
                    <a:pt x="397" y="496"/>
                    <a:pt x="487" y="429"/>
                    <a:pt x="524" y="326"/>
                  </a:cubicBezTo>
                  <a:cubicBezTo>
                    <a:pt x="572" y="183"/>
                    <a:pt x="501" y="52"/>
                    <a:pt x="358" y="5"/>
                  </a:cubicBezTo>
                  <a:cubicBezTo>
                    <a:pt x="341" y="2"/>
                    <a:pt x="324" y="0"/>
                    <a:pt x="30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Google Shape;3488;p33"/>
            <p:cNvSpPr/>
            <p:nvPr/>
          </p:nvSpPr>
          <p:spPr>
            <a:xfrm>
              <a:off x="3414400" y="2157325"/>
              <a:ext cx="14325" cy="12475"/>
            </a:xfrm>
            <a:custGeom>
              <a:avLst/>
              <a:gdLst/>
              <a:ahLst/>
              <a:cxnLst/>
              <a:rect l="l" t="t" r="r" b="b"/>
              <a:pathLst>
                <a:path w="573" h="499" extrusionOk="0">
                  <a:moveTo>
                    <a:pt x="296" y="1"/>
                  </a:moveTo>
                  <a:cubicBezTo>
                    <a:pt x="187" y="1"/>
                    <a:pt x="88" y="76"/>
                    <a:pt x="48" y="176"/>
                  </a:cubicBezTo>
                  <a:cubicBezTo>
                    <a:pt x="1" y="307"/>
                    <a:pt x="84" y="438"/>
                    <a:pt x="215" y="485"/>
                  </a:cubicBezTo>
                  <a:cubicBezTo>
                    <a:pt x="240" y="494"/>
                    <a:pt x="266" y="499"/>
                    <a:pt x="290" y="499"/>
                  </a:cubicBezTo>
                  <a:cubicBezTo>
                    <a:pt x="394" y="499"/>
                    <a:pt x="486" y="424"/>
                    <a:pt x="524" y="319"/>
                  </a:cubicBezTo>
                  <a:cubicBezTo>
                    <a:pt x="572" y="188"/>
                    <a:pt x="501" y="57"/>
                    <a:pt x="358" y="9"/>
                  </a:cubicBezTo>
                  <a:cubicBezTo>
                    <a:pt x="337" y="3"/>
                    <a:pt x="316" y="1"/>
                    <a:pt x="2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Google Shape;3489;p33"/>
            <p:cNvSpPr/>
            <p:nvPr/>
          </p:nvSpPr>
          <p:spPr>
            <a:xfrm>
              <a:off x="3460550" y="2080150"/>
              <a:ext cx="12525" cy="12150"/>
            </a:xfrm>
            <a:custGeom>
              <a:avLst/>
              <a:gdLst/>
              <a:ahLst/>
              <a:cxnLst/>
              <a:rect l="l" t="t" r="r" b="b"/>
              <a:pathLst>
                <a:path w="501" h="486" extrusionOk="0">
                  <a:moveTo>
                    <a:pt x="226" y="0"/>
                  </a:moveTo>
                  <a:cubicBezTo>
                    <a:pt x="143" y="12"/>
                    <a:pt x="48" y="72"/>
                    <a:pt x="24" y="167"/>
                  </a:cubicBezTo>
                  <a:cubicBezTo>
                    <a:pt x="0" y="191"/>
                    <a:pt x="0" y="215"/>
                    <a:pt x="0" y="250"/>
                  </a:cubicBezTo>
                  <a:cubicBezTo>
                    <a:pt x="0" y="358"/>
                    <a:pt x="60" y="441"/>
                    <a:pt x="167" y="477"/>
                  </a:cubicBezTo>
                  <a:cubicBezTo>
                    <a:pt x="194" y="483"/>
                    <a:pt x="221" y="486"/>
                    <a:pt x="245" y="486"/>
                  </a:cubicBezTo>
                  <a:cubicBezTo>
                    <a:pt x="315" y="486"/>
                    <a:pt x="373" y="461"/>
                    <a:pt x="417" y="417"/>
                  </a:cubicBezTo>
                  <a:cubicBezTo>
                    <a:pt x="453" y="381"/>
                    <a:pt x="464" y="358"/>
                    <a:pt x="476" y="322"/>
                  </a:cubicBezTo>
                  <a:cubicBezTo>
                    <a:pt x="500" y="262"/>
                    <a:pt x="500" y="227"/>
                    <a:pt x="476" y="167"/>
                  </a:cubicBezTo>
                  <a:cubicBezTo>
                    <a:pt x="453" y="84"/>
                    <a:pt x="405" y="36"/>
                    <a:pt x="333" y="12"/>
                  </a:cubicBezTo>
                  <a:cubicBezTo>
                    <a:pt x="298" y="0"/>
                    <a:pt x="262" y="0"/>
                    <a:pt x="22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Google Shape;3490;p33"/>
            <p:cNvSpPr/>
            <p:nvPr/>
          </p:nvSpPr>
          <p:spPr>
            <a:xfrm>
              <a:off x="3537325" y="2434925"/>
              <a:ext cx="13725" cy="12725"/>
            </a:xfrm>
            <a:custGeom>
              <a:avLst/>
              <a:gdLst/>
              <a:ahLst/>
              <a:cxnLst/>
              <a:rect l="l" t="t" r="r" b="b"/>
              <a:pathLst>
                <a:path w="549" h="509" extrusionOk="0">
                  <a:moveTo>
                    <a:pt x="282" y="0"/>
                  </a:moveTo>
                  <a:cubicBezTo>
                    <a:pt x="163" y="0"/>
                    <a:pt x="58" y="70"/>
                    <a:pt x="25" y="180"/>
                  </a:cubicBezTo>
                  <a:lnTo>
                    <a:pt x="25" y="204"/>
                  </a:lnTo>
                  <a:cubicBezTo>
                    <a:pt x="1" y="323"/>
                    <a:pt x="60" y="454"/>
                    <a:pt x="191" y="502"/>
                  </a:cubicBezTo>
                  <a:cubicBezTo>
                    <a:pt x="213" y="506"/>
                    <a:pt x="235" y="509"/>
                    <a:pt x="257" y="509"/>
                  </a:cubicBezTo>
                  <a:cubicBezTo>
                    <a:pt x="294" y="509"/>
                    <a:pt x="332" y="501"/>
                    <a:pt x="370" y="478"/>
                  </a:cubicBezTo>
                  <a:cubicBezTo>
                    <a:pt x="430" y="454"/>
                    <a:pt x="477" y="406"/>
                    <a:pt x="501" y="335"/>
                  </a:cubicBezTo>
                  <a:cubicBezTo>
                    <a:pt x="549" y="204"/>
                    <a:pt x="477" y="61"/>
                    <a:pt x="346" y="25"/>
                  </a:cubicBezTo>
                  <a:cubicBezTo>
                    <a:pt x="322" y="25"/>
                    <a:pt x="322" y="25"/>
                    <a:pt x="310" y="2"/>
                  </a:cubicBezTo>
                  <a:cubicBezTo>
                    <a:pt x="301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Google Shape;3491;p33"/>
            <p:cNvSpPr/>
            <p:nvPr/>
          </p:nvSpPr>
          <p:spPr>
            <a:xfrm>
              <a:off x="3328975" y="2549325"/>
              <a:ext cx="14025" cy="12525"/>
            </a:xfrm>
            <a:custGeom>
              <a:avLst/>
              <a:gdLst/>
              <a:ahLst/>
              <a:cxnLst/>
              <a:rect l="l" t="t" r="r" b="b"/>
              <a:pathLst>
                <a:path w="561" h="501" extrusionOk="0">
                  <a:moveTo>
                    <a:pt x="289" y="0"/>
                  </a:moveTo>
                  <a:cubicBezTo>
                    <a:pt x="180" y="0"/>
                    <a:pt x="78" y="68"/>
                    <a:pt x="48" y="176"/>
                  </a:cubicBezTo>
                  <a:cubicBezTo>
                    <a:pt x="1" y="307"/>
                    <a:pt x="72" y="450"/>
                    <a:pt x="203" y="486"/>
                  </a:cubicBezTo>
                  <a:cubicBezTo>
                    <a:pt x="233" y="496"/>
                    <a:pt x="263" y="501"/>
                    <a:pt x="291" y="501"/>
                  </a:cubicBezTo>
                  <a:cubicBezTo>
                    <a:pt x="397" y="501"/>
                    <a:pt x="487" y="434"/>
                    <a:pt x="524" y="331"/>
                  </a:cubicBezTo>
                  <a:cubicBezTo>
                    <a:pt x="560" y="188"/>
                    <a:pt x="489" y="57"/>
                    <a:pt x="358" y="10"/>
                  </a:cubicBezTo>
                  <a:cubicBezTo>
                    <a:pt x="335" y="3"/>
                    <a:pt x="312" y="0"/>
                    <a:pt x="28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92" name="Google Shape;3492;p33"/>
          <p:cNvGrpSpPr/>
          <p:nvPr/>
        </p:nvGrpSpPr>
        <p:grpSpPr>
          <a:xfrm rot="-5400000">
            <a:off x="7854329" y="-380942"/>
            <a:ext cx="908540" cy="1670705"/>
            <a:chOff x="6526400" y="1492875"/>
            <a:chExt cx="509900" cy="937650"/>
          </a:xfrm>
        </p:grpSpPr>
        <p:sp>
          <p:nvSpPr>
            <p:cNvPr id="3493" name="Google Shape;3493;p33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Google Shape;3494;p33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Google Shape;3495;p33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Google Shape;3496;p33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Google Shape;3497;p33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Google Shape;3498;p33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Google Shape;3499;p33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Google Shape;3500;p33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Google Shape;3501;p33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Google Shape;3502;p33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3" name="Google Shape;3503;p33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4" name="Google Shape;3504;p33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5" name="Google Shape;3505;p33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Google Shape;3506;p33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Google Shape;3507;p33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08" name="Google Shape;3508;p33"/>
          <p:cNvGrpSpPr/>
          <p:nvPr/>
        </p:nvGrpSpPr>
        <p:grpSpPr>
          <a:xfrm rot="5400000" flipH="1">
            <a:off x="381079" y="-380942"/>
            <a:ext cx="908540" cy="1670705"/>
            <a:chOff x="6526400" y="1492875"/>
            <a:chExt cx="509900" cy="937650"/>
          </a:xfrm>
        </p:grpSpPr>
        <p:sp>
          <p:nvSpPr>
            <p:cNvPr id="3509" name="Google Shape;3509;p33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0" name="Google Shape;3510;p33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Google Shape;3511;p33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Google Shape;3512;p33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Google Shape;3513;p33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4" name="Google Shape;3514;p33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p33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p33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p33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p33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p33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p33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p33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p33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p33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25" name="Google Shape;3525;p33"/>
          <p:cNvSpPr txBox="1">
            <a:spLocks noGrp="1"/>
          </p:cNvSpPr>
          <p:nvPr>
            <p:ph type="title" idx="2"/>
          </p:nvPr>
        </p:nvSpPr>
        <p:spPr>
          <a:xfrm>
            <a:off x="1024075" y="1925575"/>
            <a:ext cx="2140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26" name="Google Shape;3526;p33"/>
          <p:cNvSpPr txBox="1">
            <a:spLocks noGrp="1"/>
          </p:cNvSpPr>
          <p:nvPr>
            <p:ph type="subTitle" idx="1"/>
          </p:nvPr>
        </p:nvSpPr>
        <p:spPr>
          <a:xfrm>
            <a:off x="1024125" y="2248925"/>
            <a:ext cx="2140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27" name="Google Shape;3527;p33"/>
          <p:cNvSpPr txBox="1">
            <a:spLocks noGrp="1"/>
          </p:cNvSpPr>
          <p:nvPr>
            <p:ph type="title" idx="3"/>
          </p:nvPr>
        </p:nvSpPr>
        <p:spPr>
          <a:xfrm>
            <a:off x="3501850" y="1920613"/>
            <a:ext cx="2140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28" name="Google Shape;3528;p33"/>
          <p:cNvSpPr txBox="1">
            <a:spLocks noGrp="1"/>
          </p:cNvSpPr>
          <p:nvPr>
            <p:ph type="subTitle" idx="4"/>
          </p:nvPr>
        </p:nvSpPr>
        <p:spPr>
          <a:xfrm>
            <a:off x="3501900" y="2248925"/>
            <a:ext cx="2140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29" name="Google Shape;3529;p33"/>
          <p:cNvSpPr txBox="1">
            <a:spLocks noGrp="1"/>
          </p:cNvSpPr>
          <p:nvPr>
            <p:ph type="title" idx="5"/>
          </p:nvPr>
        </p:nvSpPr>
        <p:spPr>
          <a:xfrm>
            <a:off x="2262962" y="3612825"/>
            <a:ext cx="2140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30" name="Google Shape;3530;p33"/>
          <p:cNvSpPr txBox="1">
            <a:spLocks noGrp="1"/>
          </p:cNvSpPr>
          <p:nvPr>
            <p:ph type="subTitle" idx="6"/>
          </p:nvPr>
        </p:nvSpPr>
        <p:spPr>
          <a:xfrm>
            <a:off x="2263012" y="3936175"/>
            <a:ext cx="2140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31" name="Google Shape;3531;p33"/>
          <p:cNvSpPr txBox="1">
            <a:spLocks noGrp="1"/>
          </p:cNvSpPr>
          <p:nvPr>
            <p:ph type="title" idx="7"/>
          </p:nvPr>
        </p:nvSpPr>
        <p:spPr>
          <a:xfrm>
            <a:off x="5979625" y="1925575"/>
            <a:ext cx="2140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32" name="Google Shape;3532;p33"/>
          <p:cNvSpPr txBox="1">
            <a:spLocks noGrp="1"/>
          </p:cNvSpPr>
          <p:nvPr>
            <p:ph type="subTitle" idx="8"/>
          </p:nvPr>
        </p:nvSpPr>
        <p:spPr>
          <a:xfrm>
            <a:off x="5979675" y="2248925"/>
            <a:ext cx="2140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33" name="Google Shape;3533;p33"/>
          <p:cNvSpPr txBox="1">
            <a:spLocks noGrp="1"/>
          </p:cNvSpPr>
          <p:nvPr>
            <p:ph type="title" idx="9"/>
          </p:nvPr>
        </p:nvSpPr>
        <p:spPr>
          <a:xfrm>
            <a:off x="4740737" y="3612825"/>
            <a:ext cx="2140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34" name="Google Shape;3534;p33"/>
          <p:cNvSpPr txBox="1">
            <a:spLocks noGrp="1"/>
          </p:cNvSpPr>
          <p:nvPr>
            <p:ph type="subTitle" idx="13"/>
          </p:nvPr>
        </p:nvSpPr>
        <p:spPr>
          <a:xfrm>
            <a:off x="4740787" y="3936175"/>
            <a:ext cx="2140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35" name="Google Shape;3535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7" name="Google Shape;3537;p34"/>
          <p:cNvGrpSpPr/>
          <p:nvPr/>
        </p:nvGrpSpPr>
        <p:grpSpPr>
          <a:xfrm rot="10800000">
            <a:off x="-82" y="-52"/>
            <a:ext cx="2403250" cy="3538711"/>
            <a:chOff x="2525900" y="1699450"/>
            <a:chExt cx="1076050" cy="1584450"/>
          </a:xfrm>
        </p:grpSpPr>
        <p:sp>
          <p:nvSpPr>
            <p:cNvPr id="3538" name="Google Shape;3538;p34"/>
            <p:cNvSpPr/>
            <p:nvPr/>
          </p:nvSpPr>
          <p:spPr>
            <a:xfrm>
              <a:off x="3569775" y="2193250"/>
              <a:ext cx="31875" cy="43775"/>
            </a:xfrm>
            <a:custGeom>
              <a:avLst/>
              <a:gdLst/>
              <a:ahLst/>
              <a:cxnLst/>
              <a:rect l="l" t="t" r="r" b="b"/>
              <a:pathLst>
                <a:path w="1275" h="1751" extrusionOk="0">
                  <a:moveTo>
                    <a:pt x="1275" y="1"/>
                  </a:moveTo>
                  <a:lnTo>
                    <a:pt x="1" y="1691"/>
                  </a:lnTo>
                  <a:lnTo>
                    <a:pt x="275" y="1751"/>
                  </a:lnTo>
                  <a:lnTo>
                    <a:pt x="1275" y="441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Google Shape;3539;p34"/>
            <p:cNvSpPr/>
            <p:nvPr/>
          </p:nvSpPr>
          <p:spPr>
            <a:xfrm>
              <a:off x="3486425" y="2241175"/>
              <a:ext cx="85750" cy="108375"/>
            </a:xfrm>
            <a:custGeom>
              <a:avLst/>
              <a:gdLst/>
              <a:ahLst/>
              <a:cxnLst/>
              <a:rect l="l" t="t" r="r" b="b"/>
              <a:pathLst>
                <a:path w="3430" h="4335" extrusionOk="0">
                  <a:moveTo>
                    <a:pt x="3156" y="1"/>
                  </a:moveTo>
                  <a:lnTo>
                    <a:pt x="1" y="4168"/>
                  </a:lnTo>
                  <a:cubicBezTo>
                    <a:pt x="84" y="4204"/>
                    <a:pt x="156" y="4263"/>
                    <a:pt x="203" y="4335"/>
                  </a:cubicBezTo>
                  <a:lnTo>
                    <a:pt x="3430" y="72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Google Shape;3540;p34"/>
            <p:cNvSpPr/>
            <p:nvPr/>
          </p:nvSpPr>
          <p:spPr>
            <a:xfrm>
              <a:off x="3361425" y="1699450"/>
              <a:ext cx="240225" cy="42875"/>
            </a:xfrm>
            <a:custGeom>
              <a:avLst/>
              <a:gdLst/>
              <a:ahLst/>
              <a:cxnLst/>
              <a:rect l="l" t="t" r="r" b="b"/>
              <a:pathLst>
                <a:path w="9609" h="1715" extrusionOk="0">
                  <a:moveTo>
                    <a:pt x="9609" y="0"/>
                  </a:moveTo>
                  <a:lnTo>
                    <a:pt x="12" y="1429"/>
                  </a:lnTo>
                  <a:cubicBezTo>
                    <a:pt x="60" y="1524"/>
                    <a:pt x="72" y="1584"/>
                    <a:pt x="36" y="1643"/>
                  </a:cubicBezTo>
                  <a:cubicBezTo>
                    <a:pt x="24" y="1667"/>
                    <a:pt x="12" y="1703"/>
                    <a:pt x="0" y="1715"/>
                  </a:cubicBezTo>
                  <a:lnTo>
                    <a:pt x="9609" y="274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Google Shape;3541;p34"/>
            <p:cNvSpPr/>
            <p:nvPr/>
          </p:nvSpPr>
          <p:spPr>
            <a:xfrm>
              <a:off x="3354575" y="1742600"/>
              <a:ext cx="9250" cy="139925"/>
            </a:xfrm>
            <a:custGeom>
              <a:avLst/>
              <a:gdLst/>
              <a:ahLst/>
              <a:cxnLst/>
              <a:rect l="l" t="t" r="r" b="b"/>
              <a:pathLst>
                <a:path w="370" h="5597" extrusionOk="0">
                  <a:moveTo>
                    <a:pt x="274" y="1"/>
                  </a:moveTo>
                  <a:cubicBezTo>
                    <a:pt x="231" y="44"/>
                    <a:pt x="175" y="75"/>
                    <a:pt x="116" y="75"/>
                  </a:cubicBezTo>
                  <a:cubicBezTo>
                    <a:pt x="94" y="75"/>
                    <a:pt x="71" y="70"/>
                    <a:pt x="48" y="60"/>
                  </a:cubicBezTo>
                  <a:cubicBezTo>
                    <a:pt x="36" y="60"/>
                    <a:pt x="12" y="48"/>
                    <a:pt x="0" y="48"/>
                  </a:cubicBezTo>
                  <a:lnTo>
                    <a:pt x="108" y="5597"/>
                  </a:lnTo>
                  <a:cubicBezTo>
                    <a:pt x="171" y="5560"/>
                    <a:pt x="242" y="5545"/>
                    <a:pt x="309" y="5545"/>
                  </a:cubicBezTo>
                  <a:cubicBezTo>
                    <a:pt x="330" y="5545"/>
                    <a:pt x="350" y="5546"/>
                    <a:pt x="370" y="5549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Google Shape;3542;p34"/>
            <p:cNvSpPr/>
            <p:nvPr/>
          </p:nvSpPr>
          <p:spPr>
            <a:xfrm>
              <a:off x="3468575" y="1948000"/>
              <a:ext cx="133075" cy="136625"/>
            </a:xfrm>
            <a:custGeom>
              <a:avLst/>
              <a:gdLst/>
              <a:ahLst/>
              <a:cxnLst/>
              <a:rect l="l" t="t" r="r" b="b"/>
              <a:pathLst>
                <a:path w="5323" h="5465" extrusionOk="0">
                  <a:moveTo>
                    <a:pt x="5323" y="0"/>
                  </a:moveTo>
                  <a:lnTo>
                    <a:pt x="1" y="5298"/>
                  </a:lnTo>
                  <a:cubicBezTo>
                    <a:pt x="72" y="5334"/>
                    <a:pt x="132" y="5370"/>
                    <a:pt x="155" y="5453"/>
                  </a:cubicBezTo>
                  <a:cubicBezTo>
                    <a:pt x="179" y="5453"/>
                    <a:pt x="203" y="5453"/>
                    <a:pt x="215" y="5465"/>
                  </a:cubicBezTo>
                  <a:lnTo>
                    <a:pt x="5323" y="369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Google Shape;3543;p34"/>
            <p:cNvSpPr/>
            <p:nvPr/>
          </p:nvSpPr>
          <p:spPr>
            <a:xfrm>
              <a:off x="3371850" y="1888750"/>
              <a:ext cx="229800" cy="29200"/>
            </a:xfrm>
            <a:custGeom>
              <a:avLst/>
              <a:gdLst/>
              <a:ahLst/>
              <a:cxnLst/>
              <a:rect l="l" t="t" r="r" b="b"/>
              <a:pathLst>
                <a:path w="9192" h="1168" extrusionOk="0">
                  <a:moveTo>
                    <a:pt x="12" y="1"/>
                  </a:moveTo>
                  <a:cubicBezTo>
                    <a:pt x="24" y="84"/>
                    <a:pt x="24" y="167"/>
                    <a:pt x="0" y="263"/>
                  </a:cubicBezTo>
                  <a:lnTo>
                    <a:pt x="9192" y="1168"/>
                  </a:lnTo>
                  <a:lnTo>
                    <a:pt x="9192" y="89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Google Shape;3544;p34"/>
            <p:cNvSpPr/>
            <p:nvPr/>
          </p:nvSpPr>
          <p:spPr>
            <a:xfrm>
              <a:off x="3233425" y="1875350"/>
              <a:ext cx="119375" cy="17900"/>
            </a:xfrm>
            <a:custGeom>
              <a:avLst/>
              <a:gdLst/>
              <a:ahLst/>
              <a:cxnLst/>
              <a:rect l="l" t="t" r="r" b="b"/>
              <a:pathLst>
                <a:path w="4775" h="716" extrusionOk="0">
                  <a:moveTo>
                    <a:pt x="36" y="1"/>
                  </a:moveTo>
                  <a:cubicBezTo>
                    <a:pt x="36" y="84"/>
                    <a:pt x="24" y="156"/>
                    <a:pt x="13" y="215"/>
                  </a:cubicBezTo>
                  <a:cubicBezTo>
                    <a:pt x="13" y="227"/>
                    <a:pt x="1" y="239"/>
                    <a:pt x="1" y="263"/>
                  </a:cubicBezTo>
                  <a:lnTo>
                    <a:pt x="4727" y="715"/>
                  </a:lnTo>
                  <a:cubicBezTo>
                    <a:pt x="4715" y="656"/>
                    <a:pt x="4727" y="584"/>
                    <a:pt x="4739" y="525"/>
                  </a:cubicBezTo>
                  <a:cubicBezTo>
                    <a:pt x="4763" y="501"/>
                    <a:pt x="4763" y="477"/>
                    <a:pt x="4775" y="46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Google Shape;3545;p34"/>
            <p:cNvSpPr/>
            <p:nvPr/>
          </p:nvSpPr>
          <p:spPr>
            <a:xfrm>
              <a:off x="3357850" y="1901550"/>
              <a:ext cx="10150" cy="91100"/>
            </a:xfrm>
            <a:custGeom>
              <a:avLst/>
              <a:gdLst/>
              <a:ahLst/>
              <a:cxnLst/>
              <a:rect l="l" t="t" r="r" b="b"/>
              <a:pathLst>
                <a:path w="406" h="3644" extrusionOk="0">
                  <a:moveTo>
                    <a:pt x="0" y="1"/>
                  </a:moveTo>
                  <a:lnTo>
                    <a:pt x="143" y="3620"/>
                  </a:lnTo>
                  <a:cubicBezTo>
                    <a:pt x="175" y="3609"/>
                    <a:pt x="208" y="3604"/>
                    <a:pt x="242" y="3604"/>
                  </a:cubicBezTo>
                  <a:cubicBezTo>
                    <a:pt x="284" y="3604"/>
                    <a:pt x="329" y="3612"/>
                    <a:pt x="381" y="3632"/>
                  </a:cubicBezTo>
                  <a:cubicBezTo>
                    <a:pt x="393" y="3632"/>
                    <a:pt x="393" y="3644"/>
                    <a:pt x="405" y="3644"/>
                  </a:cubicBezTo>
                  <a:lnTo>
                    <a:pt x="274" y="24"/>
                  </a:lnTo>
                  <a:cubicBezTo>
                    <a:pt x="242" y="35"/>
                    <a:pt x="205" y="41"/>
                    <a:pt x="168" y="41"/>
                  </a:cubicBezTo>
                  <a:cubicBezTo>
                    <a:pt x="122" y="41"/>
                    <a:pt x="75" y="32"/>
                    <a:pt x="36" y="13"/>
                  </a:cubicBezTo>
                  <a:cubicBezTo>
                    <a:pt x="24" y="13"/>
                    <a:pt x="24" y="13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Google Shape;3546;p34"/>
            <p:cNvSpPr/>
            <p:nvPr/>
          </p:nvSpPr>
          <p:spPr>
            <a:xfrm>
              <a:off x="3391475" y="2086400"/>
              <a:ext cx="73250" cy="83675"/>
            </a:xfrm>
            <a:custGeom>
              <a:avLst/>
              <a:gdLst/>
              <a:ahLst/>
              <a:cxnLst/>
              <a:rect l="l" t="t" r="r" b="b"/>
              <a:pathLst>
                <a:path w="2930" h="3347" extrusionOk="0">
                  <a:moveTo>
                    <a:pt x="2763" y="0"/>
                  </a:moveTo>
                  <a:lnTo>
                    <a:pt x="1" y="3191"/>
                  </a:lnTo>
                  <a:cubicBezTo>
                    <a:pt x="72" y="3227"/>
                    <a:pt x="144" y="3287"/>
                    <a:pt x="203" y="3346"/>
                  </a:cubicBezTo>
                  <a:lnTo>
                    <a:pt x="2930" y="227"/>
                  </a:lnTo>
                  <a:cubicBezTo>
                    <a:pt x="2846" y="191"/>
                    <a:pt x="2763" y="108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Google Shape;3547;p34"/>
            <p:cNvSpPr/>
            <p:nvPr/>
          </p:nvSpPr>
          <p:spPr>
            <a:xfrm>
              <a:off x="3226875" y="1884000"/>
              <a:ext cx="132200" cy="113425"/>
            </a:xfrm>
            <a:custGeom>
              <a:avLst/>
              <a:gdLst/>
              <a:ahLst/>
              <a:cxnLst/>
              <a:rect l="l" t="t" r="r" b="b"/>
              <a:pathLst>
                <a:path w="5288" h="4537" extrusionOk="0">
                  <a:moveTo>
                    <a:pt x="191" y="0"/>
                  </a:moveTo>
                  <a:cubicBezTo>
                    <a:pt x="155" y="72"/>
                    <a:pt x="84" y="131"/>
                    <a:pt x="1" y="191"/>
                  </a:cubicBezTo>
                  <a:lnTo>
                    <a:pt x="5097" y="4536"/>
                  </a:lnTo>
                  <a:cubicBezTo>
                    <a:pt x="5156" y="4453"/>
                    <a:pt x="5216" y="4394"/>
                    <a:pt x="5287" y="4346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Google Shape;3548;p34"/>
            <p:cNvSpPr/>
            <p:nvPr/>
          </p:nvSpPr>
          <p:spPr>
            <a:xfrm>
              <a:off x="3370650" y="2004850"/>
              <a:ext cx="95275" cy="79500"/>
            </a:xfrm>
            <a:custGeom>
              <a:avLst/>
              <a:gdLst/>
              <a:ahLst/>
              <a:cxnLst/>
              <a:rect l="l" t="t" r="r" b="b"/>
              <a:pathLst>
                <a:path w="3811" h="3180" extrusionOk="0">
                  <a:moveTo>
                    <a:pt x="131" y="0"/>
                  </a:moveTo>
                  <a:lnTo>
                    <a:pt x="131" y="24"/>
                  </a:lnTo>
                  <a:cubicBezTo>
                    <a:pt x="96" y="107"/>
                    <a:pt x="60" y="167"/>
                    <a:pt x="0" y="226"/>
                  </a:cubicBezTo>
                  <a:lnTo>
                    <a:pt x="3620" y="3179"/>
                  </a:lnTo>
                  <a:cubicBezTo>
                    <a:pt x="3644" y="3084"/>
                    <a:pt x="3715" y="3024"/>
                    <a:pt x="3810" y="301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Google Shape;3549;p34"/>
            <p:cNvSpPr/>
            <p:nvPr/>
          </p:nvSpPr>
          <p:spPr>
            <a:xfrm>
              <a:off x="3470950" y="2084325"/>
              <a:ext cx="130700" cy="76500"/>
            </a:xfrm>
            <a:custGeom>
              <a:avLst/>
              <a:gdLst/>
              <a:ahLst/>
              <a:cxnLst/>
              <a:rect l="l" t="t" r="r" b="b"/>
              <a:pathLst>
                <a:path w="5228" h="3060" extrusionOk="0">
                  <a:moveTo>
                    <a:pt x="60" y="0"/>
                  </a:moveTo>
                  <a:cubicBezTo>
                    <a:pt x="84" y="36"/>
                    <a:pt x="84" y="95"/>
                    <a:pt x="60" y="155"/>
                  </a:cubicBezTo>
                  <a:cubicBezTo>
                    <a:pt x="48" y="191"/>
                    <a:pt x="37" y="238"/>
                    <a:pt x="1" y="250"/>
                  </a:cubicBezTo>
                  <a:lnTo>
                    <a:pt x="5228" y="3060"/>
                  </a:lnTo>
                  <a:lnTo>
                    <a:pt x="5228" y="2762"/>
                  </a:lnTo>
                  <a:lnTo>
                    <a:pt x="120" y="12"/>
                  </a:lnTo>
                  <a:cubicBezTo>
                    <a:pt x="108" y="0"/>
                    <a:pt x="96" y="0"/>
                    <a:pt x="6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Google Shape;3550;p34"/>
            <p:cNvSpPr/>
            <p:nvPr/>
          </p:nvSpPr>
          <p:spPr>
            <a:xfrm>
              <a:off x="3403100" y="2193850"/>
              <a:ext cx="198550" cy="56575"/>
            </a:xfrm>
            <a:custGeom>
              <a:avLst/>
              <a:gdLst/>
              <a:ahLst/>
              <a:cxnLst/>
              <a:rect l="l" t="t" r="r" b="b"/>
              <a:pathLst>
                <a:path w="7942" h="2263" extrusionOk="0">
                  <a:moveTo>
                    <a:pt x="60" y="1"/>
                  </a:moveTo>
                  <a:cubicBezTo>
                    <a:pt x="36" y="96"/>
                    <a:pt x="24" y="167"/>
                    <a:pt x="0" y="263"/>
                  </a:cubicBezTo>
                  <a:lnTo>
                    <a:pt x="6489" y="1894"/>
                  </a:lnTo>
                  <a:lnTo>
                    <a:pt x="6763" y="1965"/>
                  </a:lnTo>
                  <a:lnTo>
                    <a:pt x="7942" y="2263"/>
                  </a:lnTo>
                  <a:lnTo>
                    <a:pt x="7942" y="2001"/>
                  </a:lnTo>
                  <a:lnTo>
                    <a:pt x="6942" y="1751"/>
                  </a:lnTo>
                  <a:lnTo>
                    <a:pt x="6668" y="166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Google Shape;3551;p34"/>
            <p:cNvSpPr/>
            <p:nvPr/>
          </p:nvSpPr>
          <p:spPr>
            <a:xfrm>
              <a:off x="3388800" y="2213200"/>
              <a:ext cx="90825" cy="135150"/>
            </a:xfrm>
            <a:custGeom>
              <a:avLst/>
              <a:gdLst/>
              <a:ahLst/>
              <a:cxnLst/>
              <a:rect l="l" t="t" r="r" b="b"/>
              <a:pathLst>
                <a:path w="3633" h="5406" extrusionOk="0">
                  <a:moveTo>
                    <a:pt x="227" y="0"/>
                  </a:moveTo>
                  <a:cubicBezTo>
                    <a:pt x="155" y="60"/>
                    <a:pt x="96" y="108"/>
                    <a:pt x="1" y="155"/>
                  </a:cubicBezTo>
                  <a:lnTo>
                    <a:pt x="3406" y="5406"/>
                  </a:lnTo>
                  <a:cubicBezTo>
                    <a:pt x="3465" y="5346"/>
                    <a:pt x="3549" y="5299"/>
                    <a:pt x="3632" y="5275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Google Shape;3552;p34"/>
            <p:cNvSpPr/>
            <p:nvPr/>
          </p:nvSpPr>
          <p:spPr>
            <a:xfrm>
              <a:off x="3534650" y="2440025"/>
              <a:ext cx="66700" cy="103600"/>
            </a:xfrm>
            <a:custGeom>
              <a:avLst/>
              <a:gdLst/>
              <a:ahLst/>
              <a:cxnLst/>
              <a:rect l="l" t="t" r="r" b="b"/>
              <a:pathLst>
                <a:path w="2668" h="4144" extrusionOk="0">
                  <a:moveTo>
                    <a:pt x="120" y="0"/>
                  </a:moveTo>
                  <a:lnTo>
                    <a:pt x="1" y="71"/>
                  </a:lnTo>
                  <a:lnTo>
                    <a:pt x="2668" y="4143"/>
                  </a:lnTo>
                  <a:lnTo>
                    <a:pt x="2668" y="3667"/>
                  </a:lnTo>
                  <a:lnTo>
                    <a:pt x="453" y="298"/>
                  </a:lnTo>
                  <a:cubicBezTo>
                    <a:pt x="429" y="304"/>
                    <a:pt x="403" y="307"/>
                    <a:pt x="374" y="307"/>
                  </a:cubicBezTo>
                  <a:cubicBezTo>
                    <a:pt x="346" y="307"/>
                    <a:pt x="316" y="304"/>
                    <a:pt x="286" y="298"/>
                  </a:cubicBezTo>
                  <a:cubicBezTo>
                    <a:pt x="167" y="250"/>
                    <a:pt x="96" y="131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3" name="Google Shape;3553;p34"/>
            <p:cNvSpPr/>
            <p:nvPr/>
          </p:nvSpPr>
          <p:spPr>
            <a:xfrm>
              <a:off x="3484950" y="2361725"/>
              <a:ext cx="52100" cy="74450"/>
            </a:xfrm>
            <a:custGeom>
              <a:avLst/>
              <a:gdLst/>
              <a:ahLst/>
              <a:cxnLst/>
              <a:rect l="l" t="t" r="r" b="b"/>
              <a:pathLst>
                <a:path w="2084" h="2978" extrusionOk="0">
                  <a:moveTo>
                    <a:pt x="239" y="1"/>
                  </a:moveTo>
                  <a:cubicBezTo>
                    <a:pt x="155" y="72"/>
                    <a:pt x="84" y="132"/>
                    <a:pt x="0" y="155"/>
                  </a:cubicBezTo>
                  <a:lnTo>
                    <a:pt x="1858" y="2977"/>
                  </a:lnTo>
                  <a:lnTo>
                    <a:pt x="2084" y="283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4" name="Google Shape;3554;p34"/>
            <p:cNvSpPr/>
            <p:nvPr/>
          </p:nvSpPr>
          <p:spPr>
            <a:xfrm>
              <a:off x="3359925" y="2364100"/>
              <a:ext cx="122675" cy="183700"/>
            </a:xfrm>
            <a:custGeom>
              <a:avLst/>
              <a:gdLst/>
              <a:ahLst/>
              <a:cxnLst/>
              <a:rect l="l" t="t" r="r" b="b"/>
              <a:pathLst>
                <a:path w="4907" h="7348" extrusionOk="0">
                  <a:moveTo>
                    <a:pt x="4656" y="1"/>
                  </a:moveTo>
                  <a:lnTo>
                    <a:pt x="1" y="7347"/>
                  </a:lnTo>
                  <a:lnTo>
                    <a:pt x="537" y="7002"/>
                  </a:lnTo>
                  <a:lnTo>
                    <a:pt x="4894" y="120"/>
                  </a:lnTo>
                  <a:cubicBezTo>
                    <a:pt x="4906" y="96"/>
                    <a:pt x="4906" y="84"/>
                    <a:pt x="4906" y="72"/>
                  </a:cubicBezTo>
                  <a:cubicBezTo>
                    <a:pt x="4859" y="72"/>
                    <a:pt x="4823" y="72"/>
                    <a:pt x="4775" y="60"/>
                  </a:cubicBezTo>
                  <a:cubicBezTo>
                    <a:pt x="4728" y="37"/>
                    <a:pt x="4704" y="25"/>
                    <a:pt x="465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5" name="Google Shape;3555;p34"/>
            <p:cNvSpPr/>
            <p:nvPr/>
          </p:nvSpPr>
          <p:spPr>
            <a:xfrm>
              <a:off x="3403975" y="2657300"/>
              <a:ext cx="46175" cy="92900"/>
            </a:xfrm>
            <a:custGeom>
              <a:avLst/>
              <a:gdLst/>
              <a:ahLst/>
              <a:cxnLst/>
              <a:rect l="l" t="t" r="r" b="b"/>
              <a:pathLst>
                <a:path w="1847" h="3716" extrusionOk="0">
                  <a:moveTo>
                    <a:pt x="275" y="1"/>
                  </a:moveTo>
                  <a:lnTo>
                    <a:pt x="1" y="36"/>
                  </a:lnTo>
                  <a:lnTo>
                    <a:pt x="1549" y="3691"/>
                  </a:lnTo>
                  <a:cubicBezTo>
                    <a:pt x="1593" y="3665"/>
                    <a:pt x="1651" y="3651"/>
                    <a:pt x="1708" y="3651"/>
                  </a:cubicBezTo>
                  <a:cubicBezTo>
                    <a:pt x="1727" y="3651"/>
                    <a:pt x="1745" y="3653"/>
                    <a:pt x="1763" y="3656"/>
                  </a:cubicBezTo>
                  <a:cubicBezTo>
                    <a:pt x="1799" y="3668"/>
                    <a:pt x="1834" y="3691"/>
                    <a:pt x="1846" y="3715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6" name="Google Shape;3556;p34"/>
            <p:cNvSpPr/>
            <p:nvPr/>
          </p:nvSpPr>
          <p:spPr>
            <a:xfrm>
              <a:off x="3447750" y="2756725"/>
              <a:ext cx="63125" cy="139325"/>
            </a:xfrm>
            <a:custGeom>
              <a:avLst/>
              <a:gdLst/>
              <a:ahLst/>
              <a:cxnLst/>
              <a:rect l="l" t="t" r="r" b="b"/>
              <a:pathLst>
                <a:path w="2525" h="5573" extrusionOk="0">
                  <a:moveTo>
                    <a:pt x="214" y="0"/>
                  </a:moveTo>
                  <a:lnTo>
                    <a:pt x="119" y="84"/>
                  </a:lnTo>
                  <a:cubicBezTo>
                    <a:pt x="95" y="107"/>
                    <a:pt x="72" y="131"/>
                    <a:pt x="36" y="143"/>
                  </a:cubicBezTo>
                  <a:lnTo>
                    <a:pt x="0" y="167"/>
                  </a:lnTo>
                  <a:lnTo>
                    <a:pt x="2286" y="5572"/>
                  </a:lnTo>
                  <a:cubicBezTo>
                    <a:pt x="2358" y="5513"/>
                    <a:pt x="2441" y="5477"/>
                    <a:pt x="2524" y="5465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7" name="Google Shape;3557;p34"/>
            <p:cNvSpPr/>
            <p:nvPr/>
          </p:nvSpPr>
          <p:spPr>
            <a:xfrm>
              <a:off x="3360525" y="2551625"/>
              <a:ext cx="47650" cy="100650"/>
            </a:xfrm>
            <a:custGeom>
              <a:avLst/>
              <a:gdLst/>
              <a:ahLst/>
              <a:cxnLst/>
              <a:rect l="l" t="t" r="r" b="b"/>
              <a:pathLst>
                <a:path w="1906" h="4026" extrusionOk="0">
                  <a:moveTo>
                    <a:pt x="227" y="1"/>
                  </a:moveTo>
                  <a:lnTo>
                    <a:pt x="1" y="144"/>
                  </a:lnTo>
                  <a:lnTo>
                    <a:pt x="1644" y="4025"/>
                  </a:lnTo>
                  <a:lnTo>
                    <a:pt x="1906" y="398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8" name="Google Shape;3558;p34"/>
            <p:cNvSpPr/>
            <p:nvPr/>
          </p:nvSpPr>
          <p:spPr>
            <a:xfrm>
              <a:off x="3125375" y="2390600"/>
              <a:ext cx="476275" cy="313150"/>
            </a:xfrm>
            <a:custGeom>
              <a:avLst/>
              <a:gdLst/>
              <a:ahLst/>
              <a:cxnLst/>
              <a:rect l="l" t="t" r="r" b="b"/>
              <a:pathLst>
                <a:path w="19051" h="12526" extrusionOk="0">
                  <a:moveTo>
                    <a:pt x="19051" y="1"/>
                  </a:moveTo>
                  <a:lnTo>
                    <a:pt x="16455" y="1691"/>
                  </a:lnTo>
                  <a:lnTo>
                    <a:pt x="16241" y="1834"/>
                  </a:lnTo>
                  <a:lnTo>
                    <a:pt x="9907" y="5942"/>
                  </a:lnTo>
                  <a:lnTo>
                    <a:pt x="9371" y="6287"/>
                  </a:lnTo>
                  <a:lnTo>
                    <a:pt x="1" y="12395"/>
                  </a:lnTo>
                  <a:cubicBezTo>
                    <a:pt x="48" y="12431"/>
                    <a:pt x="72" y="12478"/>
                    <a:pt x="108" y="12526"/>
                  </a:cubicBezTo>
                  <a:lnTo>
                    <a:pt x="358" y="12478"/>
                  </a:lnTo>
                  <a:lnTo>
                    <a:pt x="9407" y="6597"/>
                  </a:lnTo>
                  <a:lnTo>
                    <a:pt x="9633" y="6454"/>
                  </a:lnTo>
                  <a:lnTo>
                    <a:pt x="16384" y="2060"/>
                  </a:lnTo>
                  <a:lnTo>
                    <a:pt x="16503" y="1989"/>
                  </a:lnTo>
                  <a:lnTo>
                    <a:pt x="16503" y="1977"/>
                  </a:lnTo>
                  <a:cubicBezTo>
                    <a:pt x="16533" y="1877"/>
                    <a:pt x="16622" y="1802"/>
                    <a:pt x="16720" y="1802"/>
                  </a:cubicBezTo>
                  <a:cubicBezTo>
                    <a:pt x="16739" y="1802"/>
                    <a:pt x="16758" y="1805"/>
                    <a:pt x="16777" y="1810"/>
                  </a:cubicBezTo>
                  <a:lnTo>
                    <a:pt x="19051" y="322"/>
                  </a:lnTo>
                  <a:lnTo>
                    <a:pt x="190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9" name="Google Shape;3559;p34"/>
            <p:cNvSpPr/>
            <p:nvPr/>
          </p:nvSpPr>
          <p:spPr>
            <a:xfrm>
              <a:off x="3128050" y="2615625"/>
              <a:ext cx="473900" cy="94675"/>
            </a:xfrm>
            <a:custGeom>
              <a:avLst/>
              <a:gdLst/>
              <a:ahLst/>
              <a:cxnLst/>
              <a:rect l="l" t="t" r="r" b="b"/>
              <a:pathLst>
                <a:path w="18956" h="3787" extrusionOk="0">
                  <a:moveTo>
                    <a:pt x="18956" y="1"/>
                  </a:moveTo>
                  <a:lnTo>
                    <a:pt x="11216" y="1441"/>
                  </a:lnTo>
                  <a:lnTo>
                    <a:pt x="10955" y="1489"/>
                  </a:lnTo>
                  <a:lnTo>
                    <a:pt x="251" y="3477"/>
                  </a:lnTo>
                  <a:lnTo>
                    <a:pt x="1" y="3525"/>
                  </a:lnTo>
                  <a:cubicBezTo>
                    <a:pt x="25" y="3596"/>
                    <a:pt x="37" y="3704"/>
                    <a:pt x="25" y="3787"/>
                  </a:cubicBezTo>
                  <a:lnTo>
                    <a:pt x="11062" y="1739"/>
                  </a:lnTo>
                  <a:lnTo>
                    <a:pt x="11324" y="1691"/>
                  </a:lnTo>
                  <a:lnTo>
                    <a:pt x="18956" y="263"/>
                  </a:lnTo>
                  <a:lnTo>
                    <a:pt x="189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Google Shape;3560;p34"/>
            <p:cNvSpPr/>
            <p:nvPr/>
          </p:nvSpPr>
          <p:spPr>
            <a:xfrm>
              <a:off x="3117650" y="2716825"/>
              <a:ext cx="74725" cy="262575"/>
            </a:xfrm>
            <a:custGeom>
              <a:avLst/>
              <a:gdLst/>
              <a:ahLst/>
              <a:cxnLst/>
              <a:rect l="l" t="t" r="r" b="b"/>
              <a:pathLst>
                <a:path w="2989" h="10503" extrusionOk="0">
                  <a:moveTo>
                    <a:pt x="250" y="1"/>
                  </a:moveTo>
                  <a:cubicBezTo>
                    <a:pt x="188" y="32"/>
                    <a:pt x="109" y="63"/>
                    <a:pt x="34" y="63"/>
                  </a:cubicBezTo>
                  <a:cubicBezTo>
                    <a:pt x="23" y="63"/>
                    <a:pt x="11" y="62"/>
                    <a:pt x="0" y="60"/>
                  </a:cubicBezTo>
                  <a:lnTo>
                    <a:pt x="0" y="60"/>
                  </a:lnTo>
                  <a:lnTo>
                    <a:pt x="2739" y="10502"/>
                  </a:lnTo>
                  <a:cubicBezTo>
                    <a:pt x="2810" y="10454"/>
                    <a:pt x="2905" y="10431"/>
                    <a:pt x="2989" y="1041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Google Shape;3561;p34"/>
            <p:cNvSpPr/>
            <p:nvPr/>
          </p:nvSpPr>
          <p:spPr>
            <a:xfrm>
              <a:off x="3207525" y="2947525"/>
              <a:ext cx="153325" cy="44675"/>
            </a:xfrm>
            <a:custGeom>
              <a:avLst/>
              <a:gdLst/>
              <a:ahLst/>
              <a:cxnLst/>
              <a:rect l="l" t="t" r="r" b="b"/>
              <a:pathLst>
                <a:path w="6133" h="1787" extrusionOk="0">
                  <a:moveTo>
                    <a:pt x="5859" y="0"/>
                  </a:moveTo>
                  <a:lnTo>
                    <a:pt x="1" y="1524"/>
                  </a:lnTo>
                  <a:cubicBezTo>
                    <a:pt x="48" y="1607"/>
                    <a:pt x="60" y="1691"/>
                    <a:pt x="60" y="1786"/>
                  </a:cubicBezTo>
                  <a:lnTo>
                    <a:pt x="6132" y="191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Google Shape;3562;p34"/>
            <p:cNvSpPr/>
            <p:nvPr/>
          </p:nvSpPr>
          <p:spPr>
            <a:xfrm>
              <a:off x="3362025" y="2909125"/>
              <a:ext cx="138425" cy="40800"/>
            </a:xfrm>
            <a:custGeom>
              <a:avLst/>
              <a:gdLst/>
              <a:ahLst/>
              <a:cxnLst/>
              <a:rect l="l" t="t" r="r" b="b"/>
              <a:pathLst>
                <a:path w="5537" h="1632" extrusionOk="0">
                  <a:moveTo>
                    <a:pt x="5465" y="0"/>
                  </a:moveTo>
                  <a:lnTo>
                    <a:pt x="0" y="1429"/>
                  </a:lnTo>
                  <a:lnTo>
                    <a:pt x="286" y="1631"/>
                  </a:lnTo>
                  <a:lnTo>
                    <a:pt x="5489" y="262"/>
                  </a:lnTo>
                  <a:lnTo>
                    <a:pt x="5537" y="238"/>
                  </a:lnTo>
                  <a:cubicBezTo>
                    <a:pt x="5489" y="155"/>
                    <a:pt x="5477" y="84"/>
                    <a:pt x="546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Google Shape;3563;p34"/>
            <p:cNvSpPr/>
            <p:nvPr/>
          </p:nvSpPr>
          <p:spPr>
            <a:xfrm>
              <a:off x="3281950" y="2758200"/>
              <a:ext cx="167000" cy="126825"/>
            </a:xfrm>
            <a:custGeom>
              <a:avLst/>
              <a:gdLst/>
              <a:ahLst/>
              <a:cxnLst/>
              <a:rect l="l" t="t" r="r" b="b"/>
              <a:pathLst>
                <a:path w="6680" h="5073" extrusionOk="0">
                  <a:moveTo>
                    <a:pt x="6370" y="1"/>
                  </a:moveTo>
                  <a:lnTo>
                    <a:pt x="2965" y="2608"/>
                  </a:lnTo>
                  <a:cubicBezTo>
                    <a:pt x="2977" y="2656"/>
                    <a:pt x="3001" y="2727"/>
                    <a:pt x="2965" y="2787"/>
                  </a:cubicBezTo>
                  <a:cubicBezTo>
                    <a:pt x="2927" y="2900"/>
                    <a:pt x="2837" y="2968"/>
                    <a:pt x="2737" y="2968"/>
                  </a:cubicBezTo>
                  <a:cubicBezTo>
                    <a:pt x="2710" y="2968"/>
                    <a:pt x="2683" y="2963"/>
                    <a:pt x="2655" y="2954"/>
                  </a:cubicBezTo>
                  <a:cubicBezTo>
                    <a:pt x="2608" y="2942"/>
                    <a:pt x="2584" y="2930"/>
                    <a:pt x="2560" y="2894"/>
                  </a:cubicBezTo>
                  <a:lnTo>
                    <a:pt x="0" y="4859"/>
                  </a:lnTo>
                  <a:cubicBezTo>
                    <a:pt x="72" y="4906"/>
                    <a:pt x="131" y="4978"/>
                    <a:pt x="179" y="5073"/>
                  </a:cubicBezTo>
                  <a:lnTo>
                    <a:pt x="6644" y="132"/>
                  </a:lnTo>
                  <a:lnTo>
                    <a:pt x="6680" y="96"/>
                  </a:lnTo>
                  <a:lnTo>
                    <a:pt x="6680" y="96"/>
                  </a:lnTo>
                  <a:cubicBezTo>
                    <a:pt x="6647" y="116"/>
                    <a:pt x="6618" y="125"/>
                    <a:pt x="6586" y="125"/>
                  </a:cubicBezTo>
                  <a:cubicBezTo>
                    <a:pt x="6561" y="125"/>
                    <a:pt x="6533" y="119"/>
                    <a:pt x="6501" y="108"/>
                  </a:cubicBezTo>
                  <a:cubicBezTo>
                    <a:pt x="6442" y="96"/>
                    <a:pt x="6406" y="48"/>
                    <a:pt x="63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Google Shape;3564;p34"/>
            <p:cNvSpPr/>
            <p:nvPr/>
          </p:nvSpPr>
          <p:spPr>
            <a:xfrm>
              <a:off x="3450725" y="2635275"/>
              <a:ext cx="150925" cy="123850"/>
            </a:xfrm>
            <a:custGeom>
              <a:avLst/>
              <a:gdLst/>
              <a:ahLst/>
              <a:cxnLst/>
              <a:rect l="l" t="t" r="r" b="b"/>
              <a:pathLst>
                <a:path w="6037" h="4954" extrusionOk="0">
                  <a:moveTo>
                    <a:pt x="6037" y="1"/>
                  </a:moveTo>
                  <a:lnTo>
                    <a:pt x="0" y="4632"/>
                  </a:lnTo>
                  <a:cubicBezTo>
                    <a:pt x="60" y="4668"/>
                    <a:pt x="72" y="4775"/>
                    <a:pt x="36" y="4870"/>
                  </a:cubicBezTo>
                  <a:lnTo>
                    <a:pt x="0" y="4953"/>
                  </a:lnTo>
                  <a:lnTo>
                    <a:pt x="0" y="4953"/>
                  </a:lnTo>
                  <a:lnTo>
                    <a:pt x="95" y="4882"/>
                  </a:lnTo>
                  <a:lnTo>
                    <a:pt x="6037" y="322"/>
                  </a:lnTo>
                  <a:lnTo>
                    <a:pt x="60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Google Shape;3565;p34"/>
            <p:cNvSpPr/>
            <p:nvPr/>
          </p:nvSpPr>
          <p:spPr>
            <a:xfrm>
              <a:off x="3516800" y="2698375"/>
              <a:ext cx="84850" cy="197675"/>
            </a:xfrm>
            <a:custGeom>
              <a:avLst/>
              <a:gdLst/>
              <a:ahLst/>
              <a:cxnLst/>
              <a:rect l="l" t="t" r="r" b="b"/>
              <a:pathLst>
                <a:path w="3394" h="7907" extrusionOk="0">
                  <a:moveTo>
                    <a:pt x="3394" y="1"/>
                  </a:moveTo>
                  <a:lnTo>
                    <a:pt x="0" y="7799"/>
                  </a:lnTo>
                  <a:cubicBezTo>
                    <a:pt x="12" y="7799"/>
                    <a:pt x="48" y="7811"/>
                    <a:pt x="60" y="7811"/>
                  </a:cubicBezTo>
                  <a:cubicBezTo>
                    <a:pt x="119" y="7835"/>
                    <a:pt x="179" y="7883"/>
                    <a:pt x="238" y="7906"/>
                  </a:cubicBezTo>
                  <a:lnTo>
                    <a:pt x="3394" y="667"/>
                  </a:lnTo>
                  <a:lnTo>
                    <a:pt x="3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Google Shape;3566;p34"/>
            <p:cNvSpPr/>
            <p:nvPr/>
          </p:nvSpPr>
          <p:spPr>
            <a:xfrm>
              <a:off x="3517700" y="2919250"/>
              <a:ext cx="83950" cy="148250"/>
            </a:xfrm>
            <a:custGeom>
              <a:avLst/>
              <a:gdLst/>
              <a:ahLst/>
              <a:cxnLst/>
              <a:rect l="l" t="t" r="r" b="b"/>
              <a:pathLst>
                <a:path w="3358" h="5930" extrusionOk="0">
                  <a:moveTo>
                    <a:pt x="238" y="0"/>
                  </a:moveTo>
                  <a:cubicBezTo>
                    <a:pt x="155" y="60"/>
                    <a:pt x="83" y="95"/>
                    <a:pt x="0" y="131"/>
                  </a:cubicBezTo>
                  <a:lnTo>
                    <a:pt x="3358" y="5929"/>
                  </a:lnTo>
                  <a:lnTo>
                    <a:pt x="3358" y="53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Google Shape;3567;p34"/>
            <p:cNvSpPr/>
            <p:nvPr/>
          </p:nvSpPr>
          <p:spPr>
            <a:xfrm>
              <a:off x="3421550" y="2991875"/>
              <a:ext cx="180100" cy="133375"/>
            </a:xfrm>
            <a:custGeom>
              <a:avLst/>
              <a:gdLst/>
              <a:ahLst/>
              <a:cxnLst/>
              <a:rect l="l" t="t" r="r" b="b"/>
              <a:pathLst>
                <a:path w="7204" h="5335" extrusionOk="0">
                  <a:moveTo>
                    <a:pt x="250" y="0"/>
                  </a:moveTo>
                  <a:cubicBezTo>
                    <a:pt x="221" y="110"/>
                    <a:pt x="141" y="161"/>
                    <a:pt x="53" y="161"/>
                  </a:cubicBezTo>
                  <a:cubicBezTo>
                    <a:pt x="36" y="161"/>
                    <a:pt x="18" y="159"/>
                    <a:pt x="0" y="155"/>
                  </a:cubicBezTo>
                  <a:lnTo>
                    <a:pt x="0" y="155"/>
                  </a:lnTo>
                  <a:lnTo>
                    <a:pt x="7204" y="5334"/>
                  </a:lnTo>
                  <a:lnTo>
                    <a:pt x="7204" y="500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Google Shape;3568;p34"/>
            <p:cNvSpPr/>
            <p:nvPr/>
          </p:nvSpPr>
          <p:spPr>
            <a:xfrm>
              <a:off x="3415600" y="2991275"/>
              <a:ext cx="1500" cy="1500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48" y="0"/>
                  </a:moveTo>
                  <a:lnTo>
                    <a:pt x="0" y="12"/>
                  </a:lnTo>
                  <a:lnTo>
                    <a:pt x="60" y="60"/>
                  </a:lnTo>
                  <a:cubicBezTo>
                    <a:pt x="48" y="48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Google Shape;3569;p34"/>
            <p:cNvSpPr/>
            <p:nvPr/>
          </p:nvSpPr>
          <p:spPr>
            <a:xfrm>
              <a:off x="3283125" y="2890950"/>
              <a:ext cx="131900" cy="96475"/>
            </a:xfrm>
            <a:custGeom>
              <a:avLst/>
              <a:gdLst/>
              <a:ahLst/>
              <a:cxnLst/>
              <a:rect l="l" t="t" r="r" b="b"/>
              <a:pathLst>
                <a:path w="5276" h="3859" extrusionOk="0">
                  <a:moveTo>
                    <a:pt x="132" y="1"/>
                  </a:moveTo>
                  <a:cubicBezTo>
                    <a:pt x="132" y="13"/>
                    <a:pt x="132" y="25"/>
                    <a:pt x="120" y="37"/>
                  </a:cubicBezTo>
                  <a:cubicBezTo>
                    <a:pt x="96" y="108"/>
                    <a:pt x="60" y="168"/>
                    <a:pt x="1" y="227"/>
                  </a:cubicBezTo>
                  <a:lnTo>
                    <a:pt x="2811" y="2251"/>
                  </a:lnTo>
                  <a:lnTo>
                    <a:pt x="3097" y="2454"/>
                  </a:lnTo>
                  <a:lnTo>
                    <a:pt x="5061" y="3859"/>
                  </a:lnTo>
                  <a:lnTo>
                    <a:pt x="5275" y="3680"/>
                  </a:lnTo>
                  <a:lnTo>
                    <a:pt x="3430" y="2346"/>
                  </a:lnTo>
                  <a:lnTo>
                    <a:pt x="3156" y="2168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Google Shape;3570;p34"/>
            <p:cNvSpPr/>
            <p:nvPr/>
          </p:nvSpPr>
          <p:spPr>
            <a:xfrm>
              <a:off x="3303375" y="2915075"/>
              <a:ext cx="202425" cy="165525"/>
            </a:xfrm>
            <a:custGeom>
              <a:avLst/>
              <a:gdLst/>
              <a:ahLst/>
              <a:cxnLst/>
              <a:rect l="l" t="t" r="r" b="b"/>
              <a:pathLst>
                <a:path w="8097" h="6621" extrusionOk="0">
                  <a:moveTo>
                    <a:pt x="7883" y="0"/>
                  </a:moveTo>
                  <a:lnTo>
                    <a:pt x="7835" y="24"/>
                  </a:lnTo>
                  <a:lnTo>
                    <a:pt x="4489" y="2739"/>
                  </a:lnTo>
                  <a:lnTo>
                    <a:pt x="4287" y="2917"/>
                  </a:lnTo>
                  <a:lnTo>
                    <a:pt x="1" y="6370"/>
                  </a:lnTo>
                  <a:lnTo>
                    <a:pt x="84" y="6430"/>
                  </a:lnTo>
                  <a:lnTo>
                    <a:pt x="96" y="6442"/>
                  </a:lnTo>
                  <a:lnTo>
                    <a:pt x="120" y="6454"/>
                  </a:lnTo>
                  <a:lnTo>
                    <a:pt x="132" y="6477"/>
                  </a:lnTo>
                  <a:lnTo>
                    <a:pt x="132" y="6489"/>
                  </a:lnTo>
                  <a:lnTo>
                    <a:pt x="132" y="6501"/>
                  </a:lnTo>
                  <a:lnTo>
                    <a:pt x="132" y="6513"/>
                  </a:lnTo>
                  <a:lnTo>
                    <a:pt x="132" y="6549"/>
                  </a:lnTo>
                  <a:lnTo>
                    <a:pt x="143" y="6620"/>
                  </a:lnTo>
                  <a:lnTo>
                    <a:pt x="4525" y="3108"/>
                  </a:lnTo>
                  <a:lnTo>
                    <a:pt x="4549" y="3084"/>
                  </a:lnTo>
                  <a:cubicBezTo>
                    <a:pt x="4537" y="3036"/>
                    <a:pt x="4549" y="3001"/>
                    <a:pt x="4561" y="2965"/>
                  </a:cubicBezTo>
                  <a:cubicBezTo>
                    <a:pt x="4601" y="2865"/>
                    <a:pt x="4700" y="2790"/>
                    <a:pt x="4815" y="2790"/>
                  </a:cubicBezTo>
                  <a:cubicBezTo>
                    <a:pt x="4837" y="2790"/>
                    <a:pt x="4859" y="2793"/>
                    <a:pt x="4882" y="2798"/>
                  </a:cubicBezTo>
                  <a:cubicBezTo>
                    <a:pt x="4882" y="2798"/>
                    <a:pt x="4894" y="2798"/>
                    <a:pt x="4894" y="2810"/>
                  </a:cubicBezTo>
                  <a:lnTo>
                    <a:pt x="8097" y="238"/>
                  </a:lnTo>
                  <a:cubicBezTo>
                    <a:pt x="7990" y="143"/>
                    <a:pt x="7930" y="72"/>
                    <a:pt x="788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Google Shape;3571;p34"/>
            <p:cNvSpPr/>
            <p:nvPr/>
          </p:nvSpPr>
          <p:spPr>
            <a:xfrm>
              <a:off x="2964350" y="3075800"/>
              <a:ext cx="335475" cy="51225"/>
            </a:xfrm>
            <a:custGeom>
              <a:avLst/>
              <a:gdLst/>
              <a:ahLst/>
              <a:cxnLst/>
              <a:rect l="l" t="t" r="r" b="b"/>
              <a:pathLst>
                <a:path w="13419" h="2049" extrusionOk="0">
                  <a:moveTo>
                    <a:pt x="13204" y="1"/>
                  </a:moveTo>
                  <a:lnTo>
                    <a:pt x="0" y="1810"/>
                  </a:lnTo>
                  <a:cubicBezTo>
                    <a:pt x="24" y="1870"/>
                    <a:pt x="36" y="1941"/>
                    <a:pt x="60" y="2025"/>
                  </a:cubicBezTo>
                  <a:lnTo>
                    <a:pt x="203" y="2049"/>
                  </a:lnTo>
                  <a:lnTo>
                    <a:pt x="13419" y="239"/>
                  </a:lnTo>
                  <a:lnTo>
                    <a:pt x="13407" y="156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Google Shape;3572;p34"/>
            <p:cNvSpPr/>
            <p:nvPr/>
          </p:nvSpPr>
          <p:spPr>
            <a:xfrm>
              <a:off x="3202475" y="2999600"/>
              <a:ext cx="102700" cy="80400"/>
            </a:xfrm>
            <a:custGeom>
              <a:avLst/>
              <a:gdLst/>
              <a:ahLst/>
              <a:cxnLst/>
              <a:rect l="l" t="t" r="r" b="b"/>
              <a:pathLst>
                <a:path w="4108" h="3216" extrusionOk="0">
                  <a:moveTo>
                    <a:pt x="4061" y="3007"/>
                  </a:moveTo>
                  <a:lnTo>
                    <a:pt x="4108" y="3037"/>
                  </a:lnTo>
                  <a:cubicBezTo>
                    <a:pt x="4092" y="3021"/>
                    <a:pt x="4077" y="3012"/>
                    <a:pt x="4061" y="3007"/>
                  </a:cubicBezTo>
                  <a:close/>
                  <a:moveTo>
                    <a:pt x="179" y="1"/>
                  </a:moveTo>
                  <a:cubicBezTo>
                    <a:pt x="131" y="72"/>
                    <a:pt x="72" y="144"/>
                    <a:pt x="0" y="191"/>
                  </a:cubicBezTo>
                  <a:lnTo>
                    <a:pt x="3679" y="3049"/>
                  </a:lnTo>
                  <a:lnTo>
                    <a:pt x="3882" y="3215"/>
                  </a:lnTo>
                  <a:lnTo>
                    <a:pt x="3882" y="3144"/>
                  </a:lnTo>
                  <a:cubicBezTo>
                    <a:pt x="3870" y="3073"/>
                    <a:pt x="3929" y="3013"/>
                    <a:pt x="4001" y="3001"/>
                  </a:cubicBezTo>
                  <a:cubicBezTo>
                    <a:pt x="4021" y="3001"/>
                    <a:pt x="4041" y="3001"/>
                    <a:pt x="4061" y="3007"/>
                  </a:cubicBezTo>
                  <a:lnTo>
                    <a:pt x="4061" y="3007"/>
                  </a:lnTo>
                  <a:lnTo>
                    <a:pt x="4013" y="297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Google Shape;3573;p34"/>
            <p:cNvSpPr/>
            <p:nvPr/>
          </p:nvSpPr>
          <p:spPr>
            <a:xfrm>
              <a:off x="3299500" y="3073725"/>
              <a:ext cx="22050" cy="129200"/>
            </a:xfrm>
            <a:custGeom>
              <a:avLst/>
              <a:gdLst/>
              <a:ahLst/>
              <a:cxnLst/>
              <a:rect l="l" t="t" r="r" b="b"/>
              <a:pathLst>
                <a:path w="882" h="5168" extrusionOk="0">
                  <a:moveTo>
                    <a:pt x="120" y="0"/>
                  </a:moveTo>
                  <a:cubicBezTo>
                    <a:pt x="48" y="24"/>
                    <a:pt x="1" y="84"/>
                    <a:pt x="1" y="155"/>
                  </a:cubicBezTo>
                  <a:lnTo>
                    <a:pt x="1" y="215"/>
                  </a:lnTo>
                  <a:lnTo>
                    <a:pt x="13" y="286"/>
                  </a:lnTo>
                  <a:lnTo>
                    <a:pt x="608" y="5108"/>
                  </a:lnTo>
                  <a:lnTo>
                    <a:pt x="882" y="5168"/>
                  </a:lnTo>
                  <a:lnTo>
                    <a:pt x="263" y="179"/>
                  </a:lnTo>
                  <a:lnTo>
                    <a:pt x="275" y="155"/>
                  </a:lnTo>
                  <a:lnTo>
                    <a:pt x="275" y="131"/>
                  </a:lnTo>
                  <a:lnTo>
                    <a:pt x="275" y="108"/>
                  </a:lnTo>
                  <a:lnTo>
                    <a:pt x="275" y="96"/>
                  </a:lnTo>
                  <a:lnTo>
                    <a:pt x="275" y="84"/>
                  </a:lnTo>
                  <a:cubicBezTo>
                    <a:pt x="275" y="84"/>
                    <a:pt x="275" y="60"/>
                    <a:pt x="251" y="60"/>
                  </a:cubicBezTo>
                  <a:lnTo>
                    <a:pt x="239" y="48"/>
                  </a:lnTo>
                  <a:lnTo>
                    <a:pt x="227" y="36"/>
                  </a:lnTo>
                  <a:cubicBezTo>
                    <a:pt x="191" y="24"/>
                    <a:pt x="167" y="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Google Shape;3574;p34"/>
            <p:cNvSpPr/>
            <p:nvPr/>
          </p:nvSpPr>
          <p:spPr>
            <a:xfrm>
              <a:off x="3315575" y="3209450"/>
              <a:ext cx="16100" cy="73850"/>
            </a:xfrm>
            <a:custGeom>
              <a:avLst/>
              <a:gdLst/>
              <a:ahLst/>
              <a:cxnLst/>
              <a:rect l="l" t="t" r="r" b="b"/>
              <a:pathLst>
                <a:path w="644" h="2954" extrusionOk="0">
                  <a:moveTo>
                    <a:pt x="1" y="1"/>
                  </a:moveTo>
                  <a:lnTo>
                    <a:pt x="370" y="2953"/>
                  </a:lnTo>
                  <a:lnTo>
                    <a:pt x="644" y="2953"/>
                  </a:lnTo>
                  <a:lnTo>
                    <a:pt x="286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Google Shape;3575;p34"/>
            <p:cNvSpPr/>
            <p:nvPr/>
          </p:nvSpPr>
          <p:spPr>
            <a:xfrm>
              <a:off x="3552525" y="3258875"/>
              <a:ext cx="3300" cy="2100"/>
            </a:xfrm>
            <a:custGeom>
              <a:avLst/>
              <a:gdLst/>
              <a:ahLst/>
              <a:cxnLst/>
              <a:rect l="l" t="t" r="r" b="b"/>
              <a:pathLst>
                <a:path w="132" h="84" extrusionOk="0">
                  <a:moveTo>
                    <a:pt x="36" y="0"/>
                  </a:moveTo>
                  <a:cubicBezTo>
                    <a:pt x="12" y="24"/>
                    <a:pt x="0" y="60"/>
                    <a:pt x="0" y="83"/>
                  </a:cubicBezTo>
                  <a:cubicBezTo>
                    <a:pt x="60" y="83"/>
                    <a:pt x="107" y="60"/>
                    <a:pt x="131" y="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Google Shape;3576;p34"/>
            <p:cNvSpPr/>
            <p:nvPr/>
          </p:nvSpPr>
          <p:spPr>
            <a:xfrm>
              <a:off x="2964650" y="3126400"/>
              <a:ext cx="548300" cy="125650"/>
            </a:xfrm>
            <a:custGeom>
              <a:avLst/>
              <a:gdLst/>
              <a:ahLst/>
              <a:cxnLst/>
              <a:rect l="l" t="t" r="r" b="b"/>
              <a:pathLst>
                <a:path w="21932" h="5026" extrusionOk="0">
                  <a:moveTo>
                    <a:pt x="48" y="1"/>
                  </a:moveTo>
                  <a:cubicBezTo>
                    <a:pt x="48" y="72"/>
                    <a:pt x="48" y="144"/>
                    <a:pt x="12" y="215"/>
                  </a:cubicBezTo>
                  <a:cubicBezTo>
                    <a:pt x="12" y="239"/>
                    <a:pt x="0" y="251"/>
                    <a:pt x="0" y="251"/>
                  </a:cubicBezTo>
                  <a:lnTo>
                    <a:pt x="14038" y="3323"/>
                  </a:lnTo>
                  <a:lnTo>
                    <a:pt x="14300" y="3382"/>
                  </a:lnTo>
                  <a:lnTo>
                    <a:pt x="21896" y="5025"/>
                  </a:lnTo>
                  <a:cubicBezTo>
                    <a:pt x="21896" y="4942"/>
                    <a:pt x="21908" y="4847"/>
                    <a:pt x="21932" y="4763"/>
                  </a:cubicBezTo>
                  <a:lnTo>
                    <a:pt x="14276" y="3096"/>
                  </a:lnTo>
                  <a:lnTo>
                    <a:pt x="14002" y="3037"/>
                  </a:lnTo>
                  <a:lnTo>
                    <a:pt x="191" y="25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Google Shape;3577;p34"/>
            <p:cNvSpPr/>
            <p:nvPr/>
          </p:nvSpPr>
          <p:spPr>
            <a:xfrm>
              <a:off x="3553400" y="3252025"/>
              <a:ext cx="48250" cy="16400"/>
            </a:xfrm>
            <a:custGeom>
              <a:avLst/>
              <a:gdLst/>
              <a:ahLst/>
              <a:cxnLst/>
              <a:rect l="l" t="t" r="r" b="b"/>
              <a:pathLst>
                <a:path w="1930" h="656" extrusionOk="0">
                  <a:moveTo>
                    <a:pt x="37" y="0"/>
                  </a:moveTo>
                  <a:cubicBezTo>
                    <a:pt x="37" y="95"/>
                    <a:pt x="25" y="179"/>
                    <a:pt x="1" y="274"/>
                  </a:cubicBezTo>
                  <a:lnTo>
                    <a:pt x="84" y="286"/>
                  </a:lnTo>
                  <a:lnTo>
                    <a:pt x="1930" y="655"/>
                  </a:lnTo>
                  <a:lnTo>
                    <a:pt x="1930" y="38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Google Shape;3578;p34"/>
            <p:cNvSpPr/>
            <p:nvPr/>
          </p:nvSpPr>
          <p:spPr>
            <a:xfrm>
              <a:off x="3481375" y="3258875"/>
              <a:ext cx="35150" cy="24425"/>
            </a:xfrm>
            <a:custGeom>
              <a:avLst/>
              <a:gdLst/>
              <a:ahLst/>
              <a:cxnLst/>
              <a:rect l="l" t="t" r="r" b="b"/>
              <a:pathLst>
                <a:path w="1406" h="977" extrusionOk="0">
                  <a:moveTo>
                    <a:pt x="1286" y="0"/>
                  </a:moveTo>
                  <a:lnTo>
                    <a:pt x="1" y="976"/>
                  </a:lnTo>
                  <a:lnTo>
                    <a:pt x="441" y="976"/>
                  </a:lnTo>
                  <a:lnTo>
                    <a:pt x="1405" y="238"/>
                  </a:lnTo>
                  <a:cubicBezTo>
                    <a:pt x="1346" y="167"/>
                    <a:pt x="1310" y="83"/>
                    <a:pt x="128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Google Shape;3579;p34"/>
            <p:cNvSpPr/>
            <p:nvPr/>
          </p:nvSpPr>
          <p:spPr>
            <a:xfrm>
              <a:off x="3544475" y="3190100"/>
              <a:ext cx="57175" cy="49150"/>
            </a:xfrm>
            <a:custGeom>
              <a:avLst/>
              <a:gdLst/>
              <a:ahLst/>
              <a:cxnLst/>
              <a:rect l="l" t="t" r="r" b="b"/>
              <a:pathLst>
                <a:path w="2287" h="1966" extrusionOk="0">
                  <a:moveTo>
                    <a:pt x="2287" y="1"/>
                  </a:moveTo>
                  <a:lnTo>
                    <a:pt x="1" y="1763"/>
                  </a:lnTo>
                  <a:cubicBezTo>
                    <a:pt x="72" y="1822"/>
                    <a:pt x="144" y="1882"/>
                    <a:pt x="203" y="1965"/>
                  </a:cubicBezTo>
                  <a:lnTo>
                    <a:pt x="2287" y="334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Google Shape;3580;p34"/>
            <p:cNvSpPr/>
            <p:nvPr/>
          </p:nvSpPr>
          <p:spPr>
            <a:xfrm>
              <a:off x="2569050" y="3051400"/>
              <a:ext cx="368525" cy="75325"/>
            </a:xfrm>
            <a:custGeom>
              <a:avLst/>
              <a:gdLst/>
              <a:ahLst/>
              <a:cxnLst/>
              <a:rect l="l" t="t" r="r" b="b"/>
              <a:pathLst>
                <a:path w="14741" h="3013" extrusionOk="0">
                  <a:moveTo>
                    <a:pt x="48" y="0"/>
                  </a:moveTo>
                  <a:cubicBezTo>
                    <a:pt x="48" y="84"/>
                    <a:pt x="37" y="167"/>
                    <a:pt x="1" y="239"/>
                  </a:cubicBezTo>
                  <a:lnTo>
                    <a:pt x="1" y="286"/>
                  </a:lnTo>
                  <a:lnTo>
                    <a:pt x="14681" y="3013"/>
                  </a:lnTo>
                  <a:cubicBezTo>
                    <a:pt x="14681" y="2953"/>
                    <a:pt x="14693" y="2894"/>
                    <a:pt x="14705" y="2834"/>
                  </a:cubicBezTo>
                  <a:cubicBezTo>
                    <a:pt x="14729" y="2798"/>
                    <a:pt x="14729" y="2775"/>
                    <a:pt x="14741" y="273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Google Shape;3581;p34"/>
            <p:cNvSpPr/>
            <p:nvPr/>
          </p:nvSpPr>
          <p:spPr>
            <a:xfrm>
              <a:off x="2951550" y="3140400"/>
              <a:ext cx="46750" cy="143500"/>
            </a:xfrm>
            <a:custGeom>
              <a:avLst/>
              <a:gdLst/>
              <a:ahLst/>
              <a:cxnLst/>
              <a:rect l="l" t="t" r="r" b="b"/>
              <a:pathLst>
                <a:path w="1870" h="5740" extrusionOk="0">
                  <a:moveTo>
                    <a:pt x="262" y="0"/>
                  </a:moveTo>
                  <a:cubicBezTo>
                    <a:pt x="179" y="48"/>
                    <a:pt x="96" y="60"/>
                    <a:pt x="0" y="84"/>
                  </a:cubicBezTo>
                  <a:lnTo>
                    <a:pt x="1596" y="5739"/>
                  </a:lnTo>
                  <a:lnTo>
                    <a:pt x="1870" y="5739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2" name="Google Shape;3582;p34"/>
            <p:cNvSpPr/>
            <p:nvPr/>
          </p:nvSpPr>
          <p:spPr>
            <a:xfrm>
              <a:off x="2657175" y="3196350"/>
              <a:ext cx="8050" cy="86950"/>
            </a:xfrm>
            <a:custGeom>
              <a:avLst/>
              <a:gdLst/>
              <a:ahLst/>
              <a:cxnLst/>
              <a:rect l="l" t="t" r="r" b="b"/>
              <a:pathLst>
                <a:path w="322" h="3478" extrusionOk="0">
                  <a:moveTo>
                    <a:pt x="143" y="1"/>
                  </a:moveTo>
                  <a:cubicBezTo>
                    <a:pt x="95" y="13"/>
                    <a:pt x="60" y="60"/>
                    <a:pt x="60" y="120"/>
                  </a:cubicBezTo>
                  <a:lnTo>
                    <a:pt x="0" y="3477"/>
                  </a:lnTo>
                  <a:lnTo>
                    <a:pt x="274" y="3477"/>
                  </a:lnTo>
                  <a:lnTo>
                    <a:pt x="322" y="227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3" name="Google Shape;3583;p34"/>
            <p:cNvSpPr/>
            <p:nvPr/>
          </p:nvSpPr>
          <p:spPr>
            <a:xfrm>
              <a:off x="2560125" y="3065400"/>
              <a:ext cx="178625" cy="217900"/>
            </a:xfrm>
            <a:custGeom>
              <a:avLst/>
              <a:gdLst/>
              <a:ahLst/>
              <a:cxnLst/>
              <a:rect l="l" t="t" r="r" b="b"/>
              <a:pathLst>
                <a:path w="7145" h="8716" extrusionOk="0">
                  <a:moveTo>
                    <a:pt x="215" y="0"/>
                  </a:moveTo>
                  <a:cubicBezTo>
                    <a:pt x="155" y="60"/>
                    <a:pt x="72" y="119"/>
                    <a:pt x="1" y="167"/>
                  </a:cubicBezTo>
                  <a:lnTo>
                    <a:pt x="4037" y="5227"/>
                  </a:lnTo>
                  <a:lnTo>
                    <a:pt x="4215" y="5441"/>
                  </a:lnTo>
                  <a:lnTo>
                    <a:pt x="6811" y="8715"/>
                  </a:lnTo>
                  <a:lnTo>
                    <a:pt x="7144" y="871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4" name="Google Shape;3584;p34"/>
            <p:cNvSpPr/>
            <p:nvPr/>
          </p:nvSpPr>
          <p:spPr>
            <a:xfrm>
              <a:off x="3512025" y="3231250"/>
              <a:ext cx="42000" cy="42050"/>
            </a:xfrm>
            <a:custGeom>
              <a:avLst/>
              <a:gdLst/>
              <a:ahLst/>
              <a:cxnLst/>
              <a:rect l="l" t="t" r="r" b="b"/>
              <a:pathLst>
                <a:path w="1680" h="1682" extrusionOk="0">
                  <a:moveTo>
                    <a:pt x="834" y="1"/>
                  </a:moveTo>
                  <a:cubicBezTo>
                    <a:pt x="481" y="1"/>
                    <a:pt x="154" y="237"/>
                    <a:pt x="48" y="581"/>
                  </a:cubicBezTo>
                  <a:cubicBezTo>
                    <a:pt x="13" y="676"/>
                    <a:pt x="1" y="760"/>
                    <a:pt x="1" y="843"/>
                  </a:cubicBezTo>
                  <a:cubicBezTo>
                    <a:pt x="13" y="926"/>
                    <a:pt x="25" y="1010"/>
                    <a:pt x="48" y="1105"/>
                  </a:cubicBezTo>
                  <a:cubicBezTo>
                    <a:pt x="72" y="1188"/>
                    <a:pt x="120" y="1272"/>
                    <a:pt x="168" y="1343"/>
                  </a:cubicBezTo>
                  <a:cubicBezTo>
                    <a:pt x="263" y="1474"/>
                    <a:pt x="406" y="1581"/>
                    <a:pt x="584" y="1641"/>
                  </a:cubicBezTo>
                  <a:cubicBezTo>
                    <a:pt x="668" y="1669"/>
                    <a:pt x="754" y="1682"/>
                    <a:pt x="839" y="1682"/>
                  </a:cubicBezTo>
                  <a:cubicBezTo>
                    <a:pt x="1157" y="1682"/>
                    <a:pt x="1467" y="1498"/>
                    <a:pt x="1608" y="1188"/>
                  </a:cubicBezTo>
                  <a:cubicBezTo>
                    <a:pt x="1620" y="1165"/>
                    <a:pt x="1632" y="1129"/>
                    <a:pt x="1632" y="1105"/>
                  </a:cubicBezTo>
                  <a:cubicBezTo>
                    <a:pt x="1668" y="1010"/>
                    <a:pt x="1680" y="926"/>
                    <a:pt x="1680" y="831"/>
                  </a:cubicBezTo>
                  <a:cubicBezTo>
                    <a:pt x="1680" y="641"/>
                    <a:pt x="1608" y="462"/>
                    <a:pt x="1489" y="319"/>
                  </a:cubicBezTo>
                  <a:cubicBezTo>
                    <a:pt x="1430" y="236"/>
                    <a:pt x="1370" y="176"/>
                    <a:pt x="1275" y="129"/>
                  </a:cubicBezTo>
                  <a:lnTo>
                    <a:pt x="1096" y="45"/>
                  </a:lnTo>
                  <a:cubicBezTo>
                    <a:pt x="1009" y="15"/>
                    <a:pt x="921" y="1"/>
                    <a:pt x="8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5" name="Google Shape;3585;p34"/>
            <p:cNvSpPr/>
            <p:nvPr/>
          </p:nvSpPr>
          <p:spPr>
            <a:xfrm>
              <a:off x="3341175" y="2161300"/>
              <a:ext cx="64025" cy="59775"/>
            </a:xfrm>
            <a:custGeom>
              <a:avLst/>
              <a:gdLst/>
              <a:ahLst/>
              <a:cxnLst/>
              <a:rect l="l" t="t" r="r" b="b"/>
              <a:pathLst>
                <a:path w="2561" h="2391" extrusionOk="0">
                  <a:moveTo>
                    <a:pt x="1350" y="0"/>
                  </a:moveTo>
                  <a:cubicBezTo>
                    <a:pt x="840" y="0"/>
                    <a:pt x="366" y="323"/>
                    <a:pt x="191" y="826"/>
                  </a:cubicBezTo>
                  <a:cubicBezTo>
                    <a:pt x="1" y="1457"/>
                    <a:pt x="346" y="2124"/>
                    <a:pt x="965" y="2338"/>
                  </a:cubicBezTo>
                  <a:cubicBezTo>
                    <a:pt x="1084" y="2374"/>
                    <a:pt x="1204" y="2391"/>
                    <a:pt x="1323" y="2391"/>
                  </a:cubicBezTo>
                  <a:cubicBezTo>
                    <a:pt x="1525" y="2391"/>
                    <a:pt x="1721" y="2341"/>
                    <a:pt x="1894" y="2243"/>
                  </a:cubicBezTo>
                  <a:cubicBezTo>
                    <a:pt x="1965" y="2196"/>
                    <a:pt x="2037" y="2148"/>
                    <a:pt x="2120" y="2100"/>
                  </a:cubicBezTo>
                  <a:cubicBezTo>
                    <a:pt x="2275" y="1957"/>
                    <a:pt x="2418" y="1779"/>
                    <a:pt x="2477" y="1565"/>
                  </a:cubicBezTo>
                  <a:cubicBezTo>
                    <a:pt x="2501" y="1469"/>
                    <a:pt x="2513" y="1386"/>
                    <a:pt x="2537" y="1303"/>
                  </a:cubicBezTo>
                  <a:cubicBezTo>
                    <a:pt x="2561" y="969"/>
                    <a:pt x="2441" y="612"/>
                    <a:pt x="2203" y="374"/>
                  </a:cubicBezTo>
                  <a:cubicBezTo>
                    <a:pt x="2144" y="314"/>
                    <a:pt x="2072" y="255"/>
                    <a:pt x="2001" y="207"/>
                  </a:cubicBezTo>
                  <a:cubicBezTo>
                    <a:pt x="1906" y="148"/>
                    <a:pt x="1799" y="100"/>
                    <a:pt x="1703" y="52"/>
                  </a:cubicBezTo>
                  <a:cubicBezTo>
                    <a:pt x="1586" y="17"/>
                    <a:pt x="1467" y="0"/>
                    <a:pt x="135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6" name="Google Shape;3586;p34"/>
            <p:cNvSpPr/>
            <p:nvPr/>
          </p:nvSpPr>
          <p:spPr>
            <a:xfrm>
              <a:off x="3201575" y="1860600"/>
              <a:ext cx="32475" cy="30475"/>
            </a:xfrm>
            <a:custGeom>
              <a:avLst/>
              <a:gdLst/>
              <a:ahLst/>
              <a:cxnLst/>
              <a:rect l="l" t="t" r="r" b="b"/>
              <a:pathLst>
                <a:path w="1299" h="1219" extrusionOk="0">
                  <a:moveTo>
                    <a:pt x="690" y="0"/>
                  </a:moveTo>
                  <a:cubicBezTo>
                    <a:pt x="433" y="0"/>
                    <a:pt x="194" y="164"/>
                    <a:pt x="108" y="412"/>
                  </a:cubicBezTo>
                  <a:cubicBezTo>
                    <a:pt x="1" y="746"/>
                    <a:pt x="179" y="1091"/>
                    <a:pt x="501" y="1186"/>
                  </a:cubicBezTo>
                  <a:cubicBezTo>
                    <a:pt x="564" y="1207"/>
                    <a:pt x="630" y="1218"/>
                    <a:pt x="694" y="1218"/>
                  </a:cubicBezTo>
                  <a:cubicBezTo>
                    <a:pt x="809" y="1218"/>
                    <a:pt x="921" y="1184"/>
                    <a:pt x="1013" y="1115"/>
                  </a:cubicBezTo>
                  <a:cubicBezTo>
                    <a:pt x="1108" y="1091"/>
                    <a:pt x="1167" y="1020"/>
                    <a:pt x="1215" y="936"/>
                  </a:cubicBezTo>
                  <a:lnTo>
                    <a:pt x="1251" y="853"/>
                  </a:lnTo>
                  <a:cubicBezTo>
                    <a:pt x="1251" y="829"/>
                    <a:pt x="1275" y="817"/>
                    <a:pt x="1275" y="805"/>
                  </a:cubicBezTo>
                  <a:cubicBezTo>
                    <a:pt x="1298" y="722"/>
                    <a:pt x="1298" y="650"/>
                    <a:pt x="1298" y="579"/>
                  </a:cubicBezTo>
                  <a:cubicBezTo>
                    <a:pt x="1287" y="329"/>
                    <a:pt x="1120" y="103"/>
                    <a:pt x="882" y="31"/>
                  </a:cubicBezTo>
                  <a:cubicBezTo>
                    <a:pt x="818" y="10"/>
                    <a:pt x="753" y="0"/>
                    <a:pt x="6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7" name="Google Shape;3587;p34"/>
            <p:cNvSpPr/>
            <p:nvPr/>
          </p:nvSpPr>
          <p:spPr>
            <a:xfrm>
              <a:off x="3351600" y="1734200"/>
              <a:ext cx="11625" cy="10025"/>
            </a:xfrm>
            <a:custGeom>
              <a:avLst/>
              <a:gdLst/>
              <a:ahLst/>
              <a:cxnLst/>
              <a:rect l="l" t="t" r="r" b="b"/>
              <a:pathLst>
                <a:path w="465" h="401" extrusionOk="0">
                  <a:moveTo>
                    <a:pt x="223" y="0"/>
                  </a:moveTo>
                  <a:cubicBezTo>
                    <a:pt x="135" y="0"/>
                    <a:pt x="62" y="62"/>
                    <a:pt x="24" y="146"/>
                  </a:cubicBezTo>
                  <a:cubicBezTo>
                    <a:pt x="0" y="230"/>
                    <a:pt x="24" y="337"/>
                    <a:pt x="119" y="384"/>
                  </a:cubicBezTo>
                  <a:cubicBezTo>
                    <a:pt x="131" y="396"/>
                    <a:pt x="155" y="396"/>
                    <a:pt x="167" y="396"/>
                  </a:cubicBezTo>
                  <a:cubicBezTo>
                    <a:pt x="186" y="399"/>
                    <a:pt x="205" y="400"/>
                    <a:pt x="223" y="400"/>
                  </a:cubicBezTo>
                  <a:cubicBezTo>
                    <a:pt x="287" y="400"/>
                    <a:pt x="347" y="383"/>
                    <a:pt x="393" y="337"/>
                  </a:cubicBezTo>
                  <a:cubicBezTo>
                    <a:pt x="405" y="325"/>
                    <a:pt x="429" y="289"/>
                    <a:pt x="429" y="265"/>
                  </a:cubicBezTo>
                  <a:cubicBezTo>
                    <a:pt x="465" y="206"/>
                    <a:pt x="453" y="134"/>
                    <a:pt x="405" y="87"/>
                  </a:cubicBezTo>
                  <a:cubicBezTo>
                    <a:pt x="369" y="51"/>
                    <a:pt x="346" y="27"/>
                    <a:pt x="298" y="15"/>
                  </a:cubicBezTo>
                  <a:cubicBezTo>
                    <a:pt x="272" y="5"/>
                    <a:pt x="247" y="0"/>
                    <a:pt x="22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Google Shape;3588;p34"/>
            <p:cNvSpPr/>
            <p:nvPr/>
          </p:nvSpPr>
          <p:spPr>
            <a:xfrm>
              <a:off x="2525900" y="3030750"/>
              <a:ext cx="45275" cy="41925"/>
            </a:xfrm>
            <a:custGeom>
              <a:avLst/>
              <a:gdLst/>
              <a:ahLst/>
              <a:cxnLst/>
              <a:rect l="l" t="t" r="r" b="b"/>
              <a:pathLst>
                <a:path w="1811" h="1677" extrusionOk="0">
                  <a:moveTo>
                    <a:pt x="954" y="0"/>
                  </a:moveTo>
                  <a:cubicBezTo>
                    <a:pt x="592" y="0"/>
                    <a:pt x="261" y="230"/>
                    <a:pt x="155" y="576"/>
                  </a:cubicBezTo>
                  <a:cubicBezTo>
                    <a:pt x="0" y="1005"/>
                    <a:pt x="262" y="1493"/>
                    <a:pt x="691" y="1636"/>
                  </a:cubicBezTo>
                  <a:cubicBezTo>
                    <a:pt x="780" y="1663"/>
                    <a:pt x="870" y="1676"/>
                    <a:pt x="957" y="1676"/>
                  </a:cubicBezTo>
                  <a:cubicBezTo>
                    <a:pt x="1103" y="1676"/>
                    <a:pt x="1243" y="1639"/>
                    <a:pt x="1370" y="1565"/>
                  </a:cubicBezTo>
                  <a:cubicBezTo>
                    <a:pt x="1453" y="1517"/>
                    <a:pt x="1524" y="1457"/>
                    <a:pt x="1584" y="1398"/>
                  </a:cubicBezTo>
                  <a:cubicBezTo>
                    <a:pt x="1644" y="1303"/>
                    <a:pt x="1691" y="1219"/>
                    <a:pt x="1727" y="1112"/>
                  </a:cubicBezTo>
                  <a:cubicBezTo>
                    <a:pt x="1727" y="1112"/>
                    <a:pt x="1727" y="1100"/>
                    <a:pt x="1751" y="1100"/>
                  </a:cubicBezTo>
                  <a:cubicBezTo>
                    <a:pt x="1774" y="1029"/>
                    <a:pt x="1786" y="934"/>
                    <a:pt x="1786" y="862"/>
                  </a:cubicBezTo>
                  <a:cubicBezTo>
                    <a:pt x="1810" y="505"/>
                    <a:pt x="1572" y="160"/>
                    <a:pt x="1215" y="41"/>
                  </a:cubicBezTo>
                  <a:cubicBezTo>
                    <a:pt x="1128" y="13"/>
                    <a:pt x="1040" y="0"/>
                    <a:pt x="95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Google Shape;3589;p34"/>
            <p:cNvSpPr/>
            <p:nvPr/>
          </p:nvSpPr>
          <p:spPr>
            <a:xfrm>
              <a:off x="2935775" y="3112575"/>
              <a:ext cx="30375" cy="29925"/>
            </a:xfrm>
            <a:custGeom>
              <a:avLst/>
              <a:gdLst/>
              <a:ahLst/>
              <a:cxnLst/>
              <a:rect l="l" t="t" r="r" b="b"/>
              <a:pathLst>
                <a:path w="1215" h="1197" extrusionOk="0">
                  <a:moveTo>
                    <a:pt x="616" y="0"/>
                  </a:moveTo>
                  <a:cubicBezTo>
                    <a:pt x="393" y="0"/>
                    <a:pt x="187" y="131"/>
                    <a:pt x="84" y="328"/>
                  </a:cubicBezTo>
                  <a:cubicBezTo>
                    <a:pt x="72" y="363"/>
                    <a:pt x="60" y="387"/>
                    <a:pt x="60" y="411"/>
                  </a:cubicBezTo>
                  <a:cubicBezTo>
                    <a:pt x="24" y="459"/>
                    <a:pt x="12" y="518"/>
                    <a:pt x="12" y="578"/>
                  </a:cubicBezTo>
                  <a:cubicBezTo>
                    <a:pt x="0" y="840"/>
                    <a:pt x="155" y="1066"/>
                    <a:pt x="429" y="1161"/>
                  </a:cubicBezTo>
                  <a:cubicBezTo>
                    <a:pt x="500" y="1197"/>
                    <a:pt x="572" y="1197"/>
                    <a:pt x="655" y="1197"/>
                  </a:cubicBezTo>
                  <a:cubicBezTo>
                    <a:pt x="739" y="1197"/>
                    <a:pt x="834" y="1161"/>
                    <a:pt x="905" y="1113"/>
                  </a:cubicBezTo>
                  <a:cubicBezTo>
                    <a:pt x="1024" y="1054"/>
                    <a:pt x="1108" y="959"/>
                    <a:pt x="1167" y="804"/>
                  </a:cubicBezTo>
                  <a:cubicBezTo>
                    <a:pt x="1167" y="792"/>
                    <a:pt x="1191" y="792"/>
                    <a:pt x="1191" y="768"/>
                  </a:cubicBezTo>
                  <a:cubicBezTo>
                    <a:pt x="1215" y="697"/>
                    <a:pt x="1215" y="625"/>
                    <a:pt x="1215" y="554"/>
                  </a:cubicBezTo>
                  <a:cubicBezTo>
                    <a:pt x="1215" y="470"/>
                    <a:pt x="1191" y="399"/>
                    <a:pt x="1155" y="339"/>
                  </a:cubicBezTo>
                  <a:cubicBezTo>
                    <a:pt x="1096" y="197"/>
                    <a:pt x="965" y="78"/>
                    <a:pt x="798" y="30"/>
                  </a:cubicBezTo>
                  <a:cubicBezTo>
                    <a:pt x="737" y="10"/>
                    <a:pt x="676" y="0"/>
                    <a:pt x="6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0" name="Google Shape;3590;p34"/>
            <p:cNvSpPr/>
            <p:nvPr/>
          </p:nvSpPr>
          <p:spPr>
            <a:xfrm>
              <a:off x="3176575" y="2977575"/>
              <a:ext cx="32175" cy="29400"/>
            </a:xfrm>
            <a:custGeom>
              <a:avLst/>
              <a:gdLst/>
              <a:ahLst/>
              <a:cxnLst/>
              <a:rect l="l" t="t" r="r" b="b"/>
              <a:pathLst>
                <a:path w="1287" h="1176" extrusionOk="0">
                  <a:moveTo>
                    <a:pt x="620" y="1"/>
                  </a:moveTo>
                  <a:cubicBezTo>
                    <a:pt x="524" y="13"/>
                    <a:pt x="441" y="36"/>
                    <a:pt x="370" y="84"/>
                  </a:cubicBezTo>
                  <a:cubicBezTo>
                    <a:pt x="251" y="155"/>
                    <a:pt x="155" y="263"/>
                    <a:pt x="108" y="405"/>
                  </a:cubicBezTo>
                  <a:cubicBezTo>
                    <a:pt x="1" y="715"/>
                    <a:pt x="167" y="1048"/>
                    <a:pt x="477" y="1144"/>
                  </a:cubicBezTo>
                  <a:cubicBezTo>
                    <a:pt x="545" y="1165"/>
                    <a:pt x="613" y="1176"/>
                    <a:pt x="679" y="1176"/>
                  </a:cubicBezTo>
                  <a:cubicBezTo>
                    <a:pt x="797" y="1176"/>
                    <a:pt x="909" y="1141"/>
                    <a:pt x="1001" y="1072"/>
                  </a:cubicBezTo>
                  <a:cubicBezTo>
                    <a:pt x="1108" y="1025"/>
                    <a:pt x="1167" y="953"/>
                    <a:pt x="1215" y="882"/>
                  </a:cubicBezTo>
                  <a:cubicBezTo>
                    <a:pt x="1227" y="846"/>
                    <a:pt x="1239" y="798"/>
                    <a:pt x="1263" y="775"/>
                  </a:cubicBezTo>
                  <a:cubicBezTo>
                    <a:pt x="1274" y="715"/>
                    <a:pt x="1286" y="656"/>
                    <a:pt x="1286" y="584"/>
                  </a:cubicBezTo>
                  <a:cubicBezTo>
                    <a:pt x="1286" y="489"/>
                    <a:pt x="1274" y="405"/>
                    <a:pt x="1227" y="322"/>
                  </a:cubicBezTo>
                  <a:cubicBezTo>
                    <a:pt x="1155" y="191"/>
                    <a:pt x="1036" y="72"/>
                    <a:pt x="870" y="24"/>
                  </a:cubicBezTo>
                  <a:cubicBezTo>
                    <a:pt x="798" y="1"/>
                    <a:pt x="703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Google Shape;3591;p34"/>
            <p:cNvSpPr/>
            <p:nvPr/>
          </p:nvSpPr>
          <p:spPr>
            <a:xfrm>
              <a:off x="3498925" y="2893500"/>
              <a:ext cx="31300" cy="29750"/>
            </a:xfrm>
            <a:custGeom>
              <a:avLst/>
              <a:gdLst/>
              <a:ahLst/>
              <a:cxnLst/>
              <a:rect l="l" t="t" r="r" b="b"/>
              <a:pathLst>
                <a:path w="1252" h="1190" extrusionOk="0">
                  <a:moveTo>
                    <a:pt x="613" y="0"/>
                  </a:moveTo>
                  <a:cubicBezTo>
                    <a:pt x="572" y="0"/>
                    <a:pt x="531" y="6"/>
                    <a:pt x="489" y="18"/>
                  </a:cubicBezTo>
                  <a:cubicBezTo>
                    <a:pt x="406" y="30"/>
                    <a:pt x="334" y="78"/>
                    <a:pt x="251" y="113"/>
                  </a:cubicBezTo>
                  <a:cubicBezTo>
                    <a:pt x="132" y="173"/>
                    <a:pt x="61" y="268"/>
                    <a:pt x="37" y="399"/>
                  </a:cubicBezTo>
                  <a:cubicBezTo>
                    <a:pt x="1" y="470"/>
                    <a:pt x="1" y="566"/>
                    <a:pt x="1" y="637"/>
                  </a:cubicBezTo>
                  <a:cubicBezTo>
                    <a:pt x="1" y="732"/>
                    <a:pt x="37" y="804"/>
                    <a:pt x="72" y="875"/>
                  </a:cubicBezTo>
                  <a:cubicBezTo>
                    <a:pt x="120" y="947"/>
                    <a:pt x="180" y="1030"/>
                    <a:pt x="251" y="1066"/>
                  </a:cubicBezTo>
                  <a:cubicBezTo>
                    <a:pt x="299" y="1101"/>
                    <a:pt x="358" y="1125"/>
                    <a:pt x="418" y="1161"/>
                  </a:cubicBezTo>
                  <a:cubicBezTo>
                    <a:pt x="483" y="1181"/>
                    <a:pt x="549" y="1190"/>
                    <a:pt x="612" y="1190"/>
                  </a:cubicBezTo>
                  <a:cubicBezTo>
                    <a:pt x="664" y="1190"/>
                    <a:pt x="715" y="1184"/>
                    <a:pt x="763" y="1173"/>
                  </a:cubicBezTo>
                  <a:cubicBezTo>
                    <a:pt x="846" y="1137"/>
                    <a:pt x="930" y="1101"/>
                    <a:pt x="1001" y="1042"/>
                  </a:cubicBezTo>
                  <a:cubicBezTo>
                    <a:pt x="1073" y="971"/>
                    <a:pt x="1132" y="875"/>
                    <a:pt x="1168" y="768"/>
                  </a:cubicBezTo>
                  <a:cubicBezTo>
                    <a:pt x="1251" y="530"/>
                    <a:pt x="1168" y="268"/>
                    <a:pt x="965" y="113"/>
                  </a:cubicBezTo>
                  <a:cubicBezTo>
                    <a:pt x="906" y="78"/>
                    <a:pt x="846" y="42"/>
                    <a:pt x="787" y="30"/>
                  </a:cubicBezTo>
                  <a:cubicBezTo>
                    <a:pt x="775" y="30"/>
                    <a:pt x="751" y="18"/>
                    <a:pt x="727" y="18"/>
                  </a:cubicBezTo>
                  <a:cubicBezTo>
                    <a:pt x="692" y="6"/>
                    <a:pt x="653" y="0"/>
                    <a:pt x="6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2" name="Google Shape;3592;p34"/>
            <p:cNvSpPr/>
            <p:nvPr/>
          </p:nvSpPr>
          <p:spPr>
            <a:xfrm>
              <a:off x="3351900" y="1991575"/>
              <a:ext cx="23525" cy="21275"/>
            </a:xfrm>
            <a:custGeom>
              <a:avLst/>
              <a:gdLst/>
              <a:ahLst/>
              <a:cxnLst/>
              <a:rect l="l" t="t" r="r" b="b"/>
              <a:pathLst>
                <a:path w="941" h="851" extrusionOk="0">
                  <a:moveTo>
                    <a:pt x="460" y="0"/>
                  </a:moveTo>
                  <a:cubicBezTo>
                    <a:pt x="430" y="0"/>
                    <a:pt x="400" y="3"/>
                    <a:pt x="369" y="7"/>
                  </a:cubicBezTo>
                  <a:cubicBezTo>
                    <a:pt x="346" y="7"/>
                    <a:pt x="310" y="31"/>
                    <a:pt x="298" y="43"/>
                  </a:cubicBezTo>
                  <a:cubicBezTo>
                    <a:pt x="227" y="91"/>
                    <a:pt x="155" y="150"/>
                    <a:pt x="107" y="233"/>
                  </a:cubicBezTo>
                  <a:cubicBezTo>
                    <a:pt x="96" y="245"/>
                    <a:pt x="96" y="281"/>
                    <a:pt x="72" y="293"/>
                  </a:cubicBezTo>
                  <a:cubicBezTo>
                    <a:pt x="0" y="519"/>
                    <a:pt x="119" y="757"/>
                    <a:pt x="346" y="829"/>
                  </a:cubicBezTo>
                  <a:cubicBezTo>
                    <a:pt x="387" y="844"/>
                    <a:pt x="430" y="850"/>
                    <a:pt x="474" y="850"/>
                  </a:cubicBezTo>
                  <a:cubicBezTo>
                    <a:pt x="570" y="850"/>
                    <a:pt x="669" y="818"/>
                    <a:pt x="750" y="769"/>
                  </a:cubicBezTo>
                  <a:cubicBezTo>
                    <a:pt x="810" y="710"/>
                    <a:pt x="858" y="638"/>
                    <a:pt x="881" y="567"/>
                  </a:cubicBezTo>
                  <a:lnTo>
                    <a:pt x="881" y="543"/>
                  </a:lnTo>
                  <a:cubicBezTo>
                    <a:pt x="941" y="341"/>
                    <a:pt x="834" y="126"/>
                    <a:pt x="643" y="43"/>
                  </a:cubicBezTo>
                  <a:cubicBezTo>
                    <a:pt x="631" y="43"/>
                    <a:pt x="631" y="31"/>
                    <a:pt x="608" y="31"/>
                  </a:cubicBezTo>
                  <a:cubicBezTo>
                    <a:pt x="562" y="8"/>
                    <a:pt x="512" y="0"/>
                    <a:pt x="4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3" name="Google Shape;3593;p34"/>
            <p:cNvSpPr/>
            <p:nvPr/>
          </p:nvSpPr>
          <p:spPr>
            <a:xfrm>
              <a:off x="3264375" y="2877675"/>
              <a:ext cx="22950" cy="21150"/>
            </a:xfrm>
            <a:custGeom>
              <a:avLst/>
              <a:gdLst/>
              <a:ahLst/>
              <a:cxnLst/>
              <a:rect l="l" t="t" r="r" b="b"/>
              <a:pathLst>
                <a:path w="918" h="846" extrusionOk="0">
                  <a:moveTo>
                    <a:pt x="497" y="0"/>
                  </a:moveTo>
                  <a:cubicBezTo>
                    <a:pt x="318" y="0"/>
                    <a:pt x="142" y="118"/>
                    <a:pt x="84" y="282"/>
                  </a:cubicBezTo>
                  <a:cubicBezTo>
                    <a:pt x="1" y="508"/>
                    <a:pt x="120" y="746"/>
                    <a:pt x="346" y="830"/>
                  </a:cubicBezTo>
                  <a:cubicBezTo>
                    <a:pt x="390" y="840"/>
                    <a:pt x="433" y="845"/>
                    <a:pt x="475" y="845"/>
                  </a:cubicBezTo>
                  <a:cubicBezTo>
                    <a:pt x="580" y="845"/>
                    <a:pt x="678" y="811"/>
                    <a:pt x="763" y="734"/>
                  </a:cubicBezTo>
                  <a:cubicBezTo>
                    <a:pt x="822" y="687"/>
                    <a:pt x="870" y="627"/>
                    <a:pt x="882" y="544"/>
                  </a:cubicBezTo>
                  <a:cubicBezTo>
                    <a:pt x="882" y="547"/>
                    <a:pt x="882" y="549"/>
                    <a:pt x="883" y="549"/>
                  </a:cubicBezTo>
                  <a:cubicBezTo>
                    <a:pt x="884" y="549"/>
                    <a:pt x="889" y="540"/>
                    <a:pt x="906" y="532"/>
                  </a:cubicBezTo>
                  <a:cubicBezTo>
                    <a:pt x="918" y="437"/>
                    <a:pt x="918" y="365"/>
                    <a:pt x="882" y="270"/>
                  </a:cubicBezTo>
                  <a:cubicBezTo>
                    <a:pt x="858" y="187"/>
                    <a:pt x="799" y="127"/>
                    <a:pt x="703" y="68"/>
                  </a:cubicBezTo>
                  <a:lnTo>
                    <a:pt x="620" y="20"/>
                  </a:lnTo>
                  <a:cubicBezTo>
                    <a:pt x="580" y="7"/>
                    <a:pt x="538" y="0"/>
                    <a:pt x="4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Google Shape;3594;p34"/>
            <p:cNvSpPr/>
            <p:nvPr/>
          </p:nvSpPr>
          <p:spPr>
            <a:xfrm>
              <a:off x="3367975" y="3068275"/>
              <a:ext cx="23825" cy="21175"/>
            </a:xfrm>
            <a:custGeom>
              <a:avLst/>
              <a:gdLst/>
              <a:ahLst/>
              <a:cxnLst/>
              <a:rect l="l" t="t" r="r" b="b"/>
              <a:pathLst>
                <a:path w="953" h="847" extrusionOk="0">
                  <a:moveTo>
                    <a:pt x="495" y="1"/>
                  </a:moveTo>
                  <a:cubicBezTo>
                    <a:pt x="315" y="1"/>
                    <a:pt x="141" y="113"/>
                    <a:pt x="72" y="290"/>
                  </a:cubicBezTo>
                  <a:cubicBezTo>
                    <a:pt x="0" y="504"/>
                    <a:pt x="119" y="742"/>
                    <a:pt x="346" y="826"/>
                  </a:cubicBezTo>
                  <a:cubicBezTo>
                    <a:pt x="390" y="840"/>
                    <a:pt x="435" y="846"/>
                    <a:pt x="478" y="846"/>
                  </a:cubicBezTo>
                  <a:cubicBezTo>
                    <a:pt x="659" y="846"/>
                    <a:pt x="824" y="734"/>
                    <a:pt x="881" y="552"/>
                  </a:cubicBezTo>
                  <a:cubicBezTo>
                    <a:pt x="953" y="326"/>
                    <a:pt x="834" y="87"/>
                    <a:pt x="607" y="16"/>
                  </a:cubicBezTo>
                  <a:cubicBezTo>
                    <a:pt x="570" y="6"/>
                    <a:pt x="532" y="1"/>
                    <a:pt x="4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5" name="Google Shape;3595;p34"/>
            <p:cNvSpPr/>
            <p:nvPr/>
          </p:nvSpPr>
          <p:spPr>
            <a:xfrm>
              <a:off x="3106025" y="2697300"/>
              <a:ext cx="23250" cy="21150"/>
            </a:xfrm>
            <a:custGeom>
              <a:avLst/>
              <a:gdLst/>
              <a:ahLst/>
              <a:cxnLst/>
              <a:rect l="l" t="t" r="r" b="b"/>
              <a:pathLst>
                <a:path w="930" h="846" extrusionOk="0">
                  <a:moveTo>
                    <a:pt x="490" y="0"/>
                  </a:moveTo>
                  <a:cubicBezTo>
                    <a:pt x="317" y="0"/>
                    <a:pt x="140" y="117"/>
                    <a:pt x="72" y="282"/>
                  </a:cubicBezTo>
                  <a:cubicBezTo>
                    <a:pt x="1" y="508"/>
                    <a:pt x="120" y="746"/>
                    <a:pt x="346" y="818"/>
                  </a:cubicBezTo>
                  <a:cubicBezTo>
                    <a:pt x="370" y="841"/>
                    <a:pt x="417" y="841"/>
                    <a:pt x="453" y="841"/>
                  </a:cubicBezTo>
                  <a:cubicBezTo>
                    <a:pt x="475" y="844"/>
                    <a:pt x="496" y="845"/>
                    <a:pt x="517" y="845"/>
                  </a:cubicBezTo>
                  <a:cubicBezTo>
                    <a:pt x="590" y="845"/>
                    <a:pt x="660" y="828"/>
                    <a:pt x="715" y="782"/>
                  </a:cubicBezTo>
                  <a:cubicBezTo>
                    <a:pt x="787" y="734"/>
                    <a:pt x="870" y="639"/>
                    <a:pt x="894" y="556"/>
                  </a:cubicBezTo>
                  <a:cubicBezTo>
                    <a:pt x="894" y="544"/>
                    <a:pt x="894" y="520"/>
                    <a:pt x="906" y="508"/>
                  </a:cubicBezTo>
                  <a:cubicBezTo>
                    <a:pt x="929" y="425"/>
                    <a:pt x="929" y="329"/>
                    <a:pt x="882" y="246"/>
                  </a:cubicBezTo>
                  <a:cubicBezTo>
                    <a:pt x="846" y="198"/>
                    <a:pt x="822" y="139"/>
                    <a:pt x="775" y="103"/>
                  </a:cubicBezTo>
                  <a:cubicBezTo>
                    <a:pt x="727" y="67"/>
                    <a:pt x="667" y="32"/>
                    <a:pt x="608" y="20"/>
                  </a:cubicBezTo>
                  <a:cubicBezTo>
                    <a:pt x="570" y="6"/>
                    <a:pt x="530" y="0"/>
                    <a:pt x="4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6" name="Google Shape;3596;p34"/>
            <p:cNvSpPr/>
            <p:nvPr/>
          </p:nvSpPr>
          <p:spPr>
            <a:xfrm>
              <a:off x="3470350" y="2344400"/>
              <a:ext cx="22950" cy="21525"/>
            </a:xfrm>
            <a:custGeom>
              <a:avLst/>
              <a:gdLst/>
              <a:ahLst/>
              <a:cxnLst/>
              <a:rect l="l" t="t" r="r" b="b"/>
              <a:pathLst>
                <a:path w="918" h="861" extrusionOk="0">
                  <a:moveTo>
                    <a:pt x="467" y="0"/>
                  </a:moveTo>
                  <a:cubicBezTo>
                    <a:pt x="427" y="0"/>
                    <a:pt x="388" y="9"/>
                    <a:pt x="346" y="27"/>
                  </a:cubicBezTo>
                  <a:cubicBezTo>
                    <a:pt x="251" y="51"/>
                    <a:pt x="180" y="98"/>
                    <a:pt x="120" y="170"/>
                  </a:cubicBezTo>
                  <a:cubicBezTo>
                    <a:pt x="84" y="206"/>
                    <a:pt x="72" y="253"/>
                    <a:pt x="61" y="289"/>
                  </a:cubicBezTo>
                  <a:cubicBezTo>
                    <a:pt x="1" y="467"/>
                    <a:pt x="72" y="670"/>
                    <a:pt x="227" y="765"/>
                  </a:cubicBezTo>
                  <a:cubicBezTo>
                    <a:pt x="251" y="801"/>
                    <a:pt x="299" y="813"/>
                    <a:pt x="346" y="825"/>
                  </a:cubicBezTo>
                  <a:cubicBezTo>
                    <a:pt x="406" y="848"/>
                    <a:pt x="442" y="860"/>
                    <a:pt x="489" y="860"/>
                  </a:cubicBezTo>
                  <a:cubicBezTo>
                    <a:pt x="525" y="860"/>
                    <a:pt x="549" y="860"/>
                    <a:pt x="584" y="848"/>
                  </a:cubicBezTo>
                  <a:cubicBezTo>
                    <a:pt x="668" y="825"/>
                    <a:pt x="739" y="765"/>
                    <a:pt x="799" y="706"/>
                  </a:cubicBezTo>
                  <a:cubicBezTo>
                    <a:pt x="834" y="670"/>
                    <a:pt x="858" y="622"/>
                    <a:pt x="882" y="563"/>
                  </a:cubicBezTo>
                  <a:cubicBezTo>
                    <a:pt x="918" y="444"/>
                    <a:pt x="894" y="313"/>
                    <a:pt x="834" y="206"/>
                  </a:cubicBezTo>
                  <a:cubicBezTo>
                    <a:pt x="787" y="134"/>
                    <a:pt x="715" y="75"/>
                    <a:pt x="620" y="39"/>
                  </a:cubicBezTo>
                  <a:cubicBezTo>
                    <a:pt x="608" y="39"/>
                    <a:pt x="608" y="39"/>
                    <a:pt x="596" y="27"/>
                  </a:cubicBezTo>
                  <a:cubicBezTo>
                    <a:pt x="549" y="9"/>
                    <a:pt x="507" y="0"/>
                    <a:pt x="4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7" name="Google Shape;3597;p34"/>
            <p:cNvSpPr/>
            <p:nvPr/>
          </p:nvSpPr>
          <p:spPr>
            <a:xfrm>
              <a:off x="3351300" y="1881200"/>
              <a:ext cx="21150" cy="21400"/>
            </a:xfrm>
            <a:custGeom>
              <a:avLst/>
              <a:gdLst/>
              <a:ahLst/>
              <a:cxnLst/>
              <a:rect l="l" t="t" r="r" b="b"/>
              <a:pathLst>
                <a:path w="846" h="856" extrusionOk="0">
                  <a:moveTo>
                    <a:pt x="424" y="1"/>
                  </a:moveTo>
                  <a:cubicBezTo>
                    <a:pt x="358" y="1"/>
                    <a:pt x="289" y="14"/>
                    <a:pt x="227" y="41"/>
                  </a:cubicBezTo>
                  <a:cubicBezTo>
                    <a:pt x="143" y="88"/>
                    <a:pt x="72" y="148"/>
                    <a:pt x="24" y="219"/>
                  </a:cubicBezTo>
                  <a:cubicBezTo>
                    <a:pt x="12" y="231"/>
                    <a:pt x="12" y="267"/>
                    <a:pt x="0" y="279"/>
                  </a:cubicBezTo>
                  <a:lnTo>
                    <a:pt x="0" y="481"/>
                  </a:lnTo>
                  <a:cubicBezTo>
                    <a:pt x="12" y="636"/>
                    <a:pt x="120" y="755"/>
                    <a:pt x="262" y="815"/>
                  </a:cubicBezTo>
                  <a:cubicBezTo>
                    <a:pt x="286" y="815"/>
                    <a:pt x="286" y="827"/>
                    <a:pt x="298" y="827"/>
                  </a:cubicBezTo>
                  <a:cubicBezTo>
                    <a:pt x="337" y="846"/>
                    <a:pt x="384" y="855"/>
                    <a:pt x="430" y="855"/>
                  </a:cubicBezTo>
                  <a:cubicBezTo>
                    <a:pt x="467" y="855"/>
                    <a:pt x="504" y="849"/>
                    <a:pt x="536" y="838"/>
                  </a:cubicBezTo>
                  <a:cubicBezTo>
                    <a:pt x="667" y="815"/>
                    <a:pt x="774" y="708"/>
                    <a:pt x="822" y="577"/>
                  </a:cubicBezTo>
                  <a:lnTo>
                    <a:pt x="822" y="565"/>
                  </a:lnTo>
                  <a:cubicBezTo>
                    <a:pt x="846" y="469"/>
                    <a:pt x="846" y="386"/>
                    <a:pt x="822" y="303"/>
                  </a:cubicBezTo>
                  <a:cubicBezTo>
                    <a:pt x="774" y="172"/>
                    <a:pt x="679" y="65"/>
                    <a:pt x="536" y="29"/>
                  </a:cubicBezTo>
                  <a:cubicBezTo>
                    <a:pt x="524" y="29"/>
                    <a:pt x="501" y="29"/>
                    <a:pt x="489" y="5"/>
                  </a:cubicBezTo>
                  <a:cubicBezTo>
                    <a:pt x="468" y="2"/>
                    <a:pt x="446" y="1"/>
                    <a:pt x="4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8" name="Google Shape;3598;p34"/>
            <p:cNvSpPr/>
            <p:nvPr/>
          </p:nvSpPr>
          <p:spPr>
            <a:xfrm>
              <a:off x="3416475" y="2983725"/>
              <a:ext cx="12525" cy="12075"/>
            </a:xfrm>
            <a:custGeom>
              <a:avLst/>
              <a:gdLst/>
              <a:ahLst/>
              <a:cxnLst/>
              <a:rect l="l" t="t" r="r" b="b"/>
              <a:pathLst>
                <a:path w="501" h="483" extrusionOk="0">
                  <a:moveTo>
                    <a:pt x="264" y="0"/>
                  </a:moveTo>
                  <a:cubicBezTo>
                    <a:pt x="159" y="0"/>
                    <a:pt x="54" y="68"/>
                    <a:pt x="13" y="171"/>
                  </a:cubicBezTo>
                  <a:cubicBezTo>
                    <a:pt x="1" y="207"/>
                    <a:pt x="1" y="255"/>
                    <a:pt x="1" y="290"/>
                  </a:cubicBezTo>
                  <a:cubicBezTo>
                    <a:pt x="1" y="314"/>
                    <a:pt x="13" y="326"/>
                    <a:pt x="13" y="350"/>
                  </a:cubicBezTo>
                  <a:cubicBezTo>
                    <a:pt x="37" y="410"/>
                    <a:pt x="84" y="457"/>
                    <a:pt x="156" y="469"/>
                  </a:cubicBezTo>
                  <a:cubicBezTo>
                    <a:pt x="180" y="469"/>
                    <a:pt x="191" y="469"/>
                    <a:pt x="191" y="481"/>
                  </a:cubicBezTo>
                  <a:cubicBezTo>
                    <a:pt x="201" y="482"/>
                    <a:pt x="210" y="482"/>
                    <a:pt x="219" y="482"/>
                  </a:cubicBezTo>
                  <a:cubicBezTo>
                    <a:pt x="315" y="482"/>
                    <a:pt x="398" y="426"/>
                    <a:pt x="441" y="350"/>
                  </a:cubicBezTo>
                  <a:cubicBezTo>
                    <a:pt x="441" y="326"/>
                    <a:pt x="453" y="326"/>
                    <a:pt x="453" y="314"/>
                  </a:cubicBezTo>
                  <a:cubicBezTo>
                    <a:pt x="501" y="195"/>
                    <a:pt x="441" y="64"/>
                    <a:pt x="322" y="17"/>
                  </a:cubicBezTo>
                  <a:cubicBezTo>
                    <a:pt x="322" y="17"/>
                    <a:pt x="311" y="17"/>
                    <a:pt x="311" y="5"/>
                  </a:cubicBezTo>
                  <a:cubicBezTo>
                    <a:pt x="295" y="2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9" name="Google Shape;3599;p34"/>
            <p:cNvSpPr/>
            <p:nvPr/>
          </p:nvSpPr>
          <p:spPr>
            <a:xfrm>
              <a:off x="3439400" y="2748675"/>
              <a:ext cx="13125" cy="12125"/>
            </a:xfrm>
            <a:custGeom>
              <a:avLst/>
              <a:gdLst/>
              <a:ahLst/>
              <a:cxnLst/>
              <a:rect l="l" t="t" r="r" b="b"/>
              <a:pathLst>
                <a:path w="525" h="485" extrusionOk="0">
                  <a:moveTo>
                    <a:pt x="267" y="0"/>
                  </a:moveTo>
                  <a:cubicBezTo>
                    <a:pt x="219" y="0"/>
                    <a:pt x="170" y="13"/>
                    <a:pt x="132" y="36"/>
                  </a:cubicBezTo>
                  <a:cubicBezTo>
                    <a:pt x="96" y="60"/>
                    <a:pt x="48" y="108"/>
                    <a:pt x="25" y="167"/>
                  </a:cubicBezTo>
                  <a:cubicBezTo>
                    <a:pt x="1" y="239"/>
                    <a:pt x="13" y="310"/>
                    <a:pt x="60" y="370"/>
                  </a:cubicBezTo>
                  <a:cubicBezTo>
                    <a:pt x="96" y="417"/>
                    <a:pt x="132" y="465"/>
                    <a:pt x="191" y="477"/>
                  </a:cubicBezTo>
                  <a:cubicBezTo>
                    <a:pt x="216" y="482"/>
                    <a:pt x="241" y="485"/>
                    <a:pt x="265" y="485"/>
                  </a:cubicBezTo>
                  <a:cubicBezTo>
                    <a:pt x="300" y="485"/>
                    <a:pt x="335" y="479"/>
                    <a:pt x="370" y="465"/>
                  </a:cubicBezTo>
                  <a:cubicBezTo>
                    <a:pt x="406" y="441"/>
                    <a:pt x="429" y="429"/>
                    <a:pt x="453" y="406"/>
                  </a:cubicBezTo>
                  <a:cubicBezTo>
                    <a:pt x="465" y="370"/>
                    <a:pt x="489" y="346"/>
                    <a:pt x="489" y="310"/>
                  </a:cubicBezTo>
                  <a:cubicBezTo>
                    <a:pt x="525" y="227"/>
                    <a:pt x="489" y="132"/>
                    <a:pt x="429" y="72"/>
                  </a:cubicBezTo>
                  <a:cubicBezTo>
                    <a:pt x="406" y="48"/>
                    <a:pt x="370" y="25"/>
                    <a:pt x="346" y="13"/>
                  </a:cubicBezTo>
                  <a:cubicBezTo>
                    <a:pt x="321" y="4"/>
                    <a:pt x="294" y="0"/>
                    <a:pt x="2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0" name="Google Shape;3600;p34"/>
            <p:cNvSpPr/>
            <p:nvPr/>
          </p:nvSpPr>
          <p:spPr>
            <a:xfrm>
              <a:off x="3343850" y="2820000"/>
              <a:ext cx="13125" cy="12425"/>
            </a:xfrm>
            <a:custGeom>
              <a:avLst/>
              <a:gdLst/>
              <a:ahLst/>
              <a:cxnLst/>
              <a:rect l="l" t="t" r="r" b="b"/>
              <a:pathLst>
                <a:path w="525" h="497" extrusionOk="0">
                  <a:moveTo>
                    <a:pt x="293" y="0"/>
                  </a:moveTo>
                  <a:cubicBezTo>
                    <a:pt x="185" y="0"/>
                    <a:pt x="65" y="60"/>
                    <a:pt x="25" y="172"/>
                  </a:cubicBezTo>
                  <a:cubicBezTo>
                    <a:pt x="1" y="255"/>
                    <a:pt x="25" y="362"/>
                    <a:pt x="84" y="422"/>
                  </a:cubicBezTo>
                  <a:cubicBezTo>
                    <a:pt x="120" y="458"/>
                    <a:pt x="144" y="470"/>
                    <a:pt x="179" y="482"/>
                  </a:cubicBezTo>
                  <a:cubicBezTo>
                    <a:pt x="207" y="491"/>
                    <a:pt x="234" y="496"/>
                    <a:pt x="261" y="496"/>
                  </a:cubicBezTo>
                  <a:cubicBezTo>
                    <a:pt x="361" y="496"/>
                    <a:pt x="451" y="428"/>
                    <a:pt x="489" y="315"/>
                  </a:cubicBezTo>
                  <a:cubicBezTo>
                    <a:pt x="525" y="243"/>
                    <a:pt x="501" y="184"/>
                    <a:pt x="477" y="124"/>
                  </a:cubicBezTo>
                  <a:cubicBezTo>
                    <a:pt x="441" y="77"/>
                    <a:pt x="406" y="41"/>
                    <a:pt x="346" y="5"/>
                  </a:cubicBezTo>
                  <a:cubicBezTo>
                    <a:pt x="329" y="2"/>
                    <a:pt x="311" y="0"/>
                    <a:pt x="29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1" name="Google Shape;3601;p34"/>
            <p:cNvSpPr/>
            <p:nvPr/>
          </p:nvSpPr>
          <p:spPr>
            <a:xfrm>
              <a:off x="3509650" y="2342575"/>
              <a:ext cx="14325" cy="12400"/>
            </a:xfrm>
            <a:custGeom>
              <a:avLst/>
              <a:gdLst/>
              <a:ahLst/>
              <a:cxnLst/>
              <a:rect l="l" t="t" r="r" b="b"/>
              <a:pathLst>
                <a:path w="573" h="496" extrusionOk="0">
                  <a:moveTo>
                    <a:pt x="307" y="0"/>
                  </a:moveTo>
                  <a:cubicBezTo>
                    <a:pt x="194" y="0"/>
                    <a:pt x="90" y="68"/>
                    <a:pt x="48" y="171"/>
                  </a:cubicBezTo>
                  <a:cubicBezTo>
                    <a:pt x="1" y="302"/>
                    <a:pt x="84" y="445"/>
                    <a:pt x="215" y="481"/>
                  </a:cubicBezTo>
                  <a:cubicBezTo>
                    <a:pt x="243" y="491"/>
                    <a:pt x="270" y="496"/>
                    <a:pt x="297" y="496"/>
                  </a:cubicBezTo>
                  <a:cubicBezTo>
                    <a:pt x="397" y="496"/>
                    <a:pt x="487" y="429"/>
                    <a:pt x="524" y="326"/>
                  </a:cubicBezTo>
                  <a:cubicBezTo>
                    <a:pt x="572" y="183"/>
                    <a:pt x="501" y="52"/>
                    <a:pt x="358" y="5"/>
                  </a:cubicBezTo>
                  <a:cubicBezTo>
                    <a:pt x="341" y="2"/>
                    <a:pt x="324" y="0"/>
                    <a:pt x="30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2" name="Google Shape;3602;p34"/>
            <p:cNvSpPr/>
            <p:nvPr/>
          </p:nvSpPr>
          <p:spPr>
            <a:xfrm>
              <a:off x="3414400" y="2157325"/>
              <a:ext cx="14325" cy="12475"/>
            </a:xfrm>
            <a:custGeom>
              <a:avLst/>
              <a:gdLst/>
              <a:ahLst/>
              <a:cxnLst/>
              <a:rect l="l" t="t" r="r" b="b"/>
              <a:pathLst>
                <a:path w="573" h="499" extrusionOk="0">
                  <a:moveTo>
                    <a:pt x="296" y="1"/>
                  </a:moveTo>
                  <a:cubicBezTo>
                    <a:pt x="187" y="1"/>
                    <a:pt x="88" y="76"/>
                    <a:pt x="48" y="176"/>
                  </a:cubicBezTo>
                  <a:cubicBezTo>
                    <a:pt x="1" y="307"/>
                    <a:pt x="84" y="438"/>
                    <a:pt x="215" y="485"/>
                  </a:cubicBezTo>
                  <a:cubicBezTo>
                    <a:pt x="240" y="494"/>
                    <a:pt x="266" y="499"/>
                    <a:pt x="290" y="499"/>
                  </a:cubicBezTo>
                  <a:cubicBezTo>
                    <a:pt x="394" y="499"/>
                    <a:pt x="486" y="424"/>
                    <a:pt x="524" y="319"/>
                  </a:cubicBezTo>
                  <a:cubicBezTo>
                    <a:pt x="572" y="188"/>
                    <a:pt x="501" y="57"/>
                    <a:pt x="358" y="9"/>
                  </a:cubicBezTo>
                  <a:cubicBezTo>
                    <a:pt x="337" y="3"/>
                    <a:pt x="316" y="1"/>
                    <a:pt x="2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3" name="Google Shape;3603;p34"/>
            <p:cNvSpPr/>
            <p:nvPr/>
          </p:nvSpPr>
          <p:spPr>
            <a:xfrm>
              <a:off x="3460550" y="2080150"/>
              <a:ext cx="12525" cy="12150"/>
            </a:xfrm>
            <a:custGeom>
              <a:avLst/>
              <a:gdLst/>
              <a:ahLst/>
              <a:cxnLst/>
              <a:rect l="l" t="t" r="r" b="b"/>
              <a:pathLst>
                <a:path w="501" h="486" extrusionOk="0">
                  <a:moveTo>
                    <a:pt x="226" y="0"/>
                  </a:moveTo>
                  <a:cubicBezTo>
                    <a:pt x="143" y="12"/>
                    <a:pt x="48" y="72"/>
                    <a:pt x="24" y="167"/>
                  </a:cubicBezTo>
                  <a:cubicBezTo>
                    <a:pt x="0" y="191"/>
                    <a:pt x="0" y="215"/>
                    <a:pt x="0" y="250"/>
                  </a:cubicBezTo>
                  <a:cubicBezTo>
                    <a:pt x="0" y="358"/>
                    <a:pt x="60" y="441"/>
                    <a:pt x="167" y="477"/>
                  </a:cubicBezTo>
                  <a:cubicBezTo>
                    <a:pt x="194" y="483"/>
                    <a:pt x="221" y="486"/>
                    <a:pt x="245" y="486"/>
                  </a:cubicBezTo>
                  <a:cubicBezTo>
                    <a:pt x="315" y="486"/>
                    <a:pt x="373" y="461"/>
                    <a:pt x="417" y="417"/>
                  </a:cubicBezTo>
                  <a:cubicBezTo>
                    <a:pt x="453" y="381"/>
                    <a:pt x="464" y="358"/>
                    <a:pt x="476" y="322"/>
                  </a:cubicBezTo>
                  <a:cubicBezTo>
                    <a:pt x="500" y="262"/>
                    <a:pt x="500" y="227"/>
                    <a:pt x="476" y="167"/>
                  </a:cubicBezTo>
                  <a:cubicBezTo>
                    <a:pt x="453" y="84"/>
                    <a:pt x="405" y="36"/>
                    <a:pt x="333" y="12"/>
                  </a:cubicBezTo>
                  <a:cubicBezTo>
                    <a:pt x="298" y="0"/>
                    <a:pt x="262" y="0"/>
                    <a:pt x="22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4" name="Google Shape;3604;p34"/>
            <p:cNvSpPr/>
            <p:nvPr/>
          </p:nvSpPr>
          <p:spPr>
            <a:xfrm>
              <a:off x="3537325" y="2434925"/>
              <a:ext cx="13725" cy="12725"/>
            </a:xfrm>
            <a:custGeom>
              <a:avLst/>
              <a:gdLst/>
              <a:ahLst/>
              <a:cxnLst/>
              <a:rect l="l" t="t" r="r" b="b"/>
              <a:pathLst>
                <a:path w="549" h="509" extrusionOk="0">
                  <a:moveTo>
                    <a:pt x="282" y="0"/>
                  </a:moveTo>
                  <a:cubicBezTo>
                    <a:pt x="163" y="0"/>
                    <a:pt x="58" y="70"/>
                    <a:pt x="25" y="180"/>
                  </a:cubicBezTo>
                  <a:lnTo>
                    <a:pt x="25" y="204"/>
                  </a:lnTo>
                  <a:cubicBezTo>
                    <a:pt x="1" y="323"/>
                    <a:pt x="60" y="454"/>
                    <a:pt x="191" y="502"/>
                  </a:cubicBezTo>
                  <a:cubicBezTo>
                    <a:pt x="213" y="506"/>
                    <a:pt x="235" y="509"/>
                    <a:pt x="257" y="509"/>
                  </a:cubicBezTo>
                  <a:cubicBezTo>
                    <a:pt x="294" y="509"/>
                    <a:pt x="332" y="501"/>
                    <a:pt x="370" y="478"/>
                  </a:cubicBezTo>
                  <a:cubicBezTo>
                    <a:pt x="430" y="454"/>
                    <a:pt x="477" y="406"/>
                    <a:pt x="501" y="335"/>
                  </a:cubicBezTo>
                  <a:cubicBezTo>
                    <a:pt x="549" y="204"/>
                    <a:pt x="477" y="61"/>
                    <a:pt x="346" y="25"/>
                  </a:cubicBezTo>
                  <a:cubicBezTo>
                    <a:pt x="322" y="25"/>
                    <a:pt x="322" y="25"/>
                    <a:pt x="310" y="2"/>
                  </a:cubicBezTo>
                  <a:cubicBezTo>
                    <a:pt x="301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Google Shape;3605;p34"/>
            <p:cNvSpPr/>
            <p:nvPr/>
          </p:nvSpPr>
          <p:spPr>
            <a:xfrm>
              <a:off x="3328975" y="2549325"/>
              <a:ext cx="14025" cy="12525"/>
            </a:xfrm>
            <a:custGeom>
              <a:avLst/>
              <a:gdLst/>
              <a:ahLst/>
              <a:cxnLst/>
              <a:rect l="l" t="t" r="r" b="b"/>
              <a:pathLst>
                <a:path w="561" h="501" extrusionOk="0">
                  <a:moveTo>
                    <a:pt x="289" y="0"/>
                  </a:moveTo>
                  <a:cubicBezTo>
                    <a:pt x="180" y="0"/>
                    <a:pt x="78" y="68"/>
                    <a:pt x="48" y="176"/>
                  </a:cubicBezTo>
                  <a:cubicBezTo>
                    <a:pt x="1" y="307"/>
                    <a:pt x="72" y="450"/>
                    <a:pt x="203" y="486"/>
                  </a:cubicBezTo>
                  <a:cubicBezTo>
                    <a:pt x="233" y="496"/>
                    <a:pt x="263" y="501"/>
                    <a:pt x="291" y="501"/>
                  </a:cubicBezTo>
                  <a:cubicBezTo>
                    <a:pt x="397" y="501"/>
                    <a:pt x="487" y="434"/>
                    <a:pt x="524" y="331"/>
                  </a:cubicBezTo>
                  <a:cubicBezTo>
                    <a:pt x="560" y="188"/>
                    <a:pt x="489" y="57"/>
                    <a:pt x="358" y="10"/>
                  </a:cubicBezTo>
                  <a:cubicBezTo>
                    <a:pt x="335" y="3"/>
                    <a:pt x="312" y="0"/>
                    <a:pt x="28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06" name="Google Shape;3606;p34"/>
          <p:cNvGrpSpPr/>
          <p:nvPr/>
        </p:nvGrpSpPr>
        <p:grpSpPr>
          <a:xfrm rot="10800000" flipH="1">
            <a:off x="6751218" y="-52"/>
            <a:ext cx="2403250" cy="3538711"/>
            <a:chOff x="2525900" y="1699450"/>
            <a:chExt cx="1076050" cy="1584450"/>
          </a:xfrm>
        </p:grpSpPr>
        <p:sp>
          <p:nvSpPr>
            <p:cNvPr id="3607" name="Google Shape;3607;p34"/>
            <p:cNvSpPr/>
            <p:nvPr/>
          </p:nvSpPr>
          <p:spPr>
            <a:xfrm>
              <a:off x="3569775" y="2193250"/>
              <a:ext cx="31875" cy="43775"/>
            </a:xfrm>
            <a:custGeom>
              <a:avLst/>
              <a:gdLst/>
              <a:ahLst/>
              <a:cxnLst/>
              <a:rect l="l" t="t" r="r" b="b"/>
              <a:pathLst>
                <a:path w="1275" h="1751" extrusionOk="0">
                  <a:moveTo>
                    <a:pt x="1275" y="1"/>
                  </a:moveTo>
                  <a:lnTo>
                    <a:pt x="1" y="1691"/>
                  </a:lnTo>
                  <a:lnTo>
                    <a:pt x="275" y="1751"/>
                  </a:lnTo>
                  <a:lnTo>
                    <a:pt x="1275" y="441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Google Shape;3608;p34"/>
            <p:cNvSpPr/>
            <p:nvPr/>
          </p:nvSpPr>
          <p:spPr>
            <a:xfrm>
              <a:off x="3486425" y="2241175"/>
              <a:ext cx="85750" cy="108375"/>
            </a:xfrm>
            <a:custGeom>
              <a:avLst/>
              <a:gdLst/>
              <a:ahLst/>
              <a:cxnLst/>
              <a:rect l="l" t="t" r="r" b="b"/>
              <a:pathLst>
                <a:path w="3430" h="4335" extrusionOk="0">
                  <a:moveTo>
                    <a:pt x="3156" y="1"/>
                  </a:moveTo>
                  <a:lnTo>
                    <a:pt x="1" y="4168"/>
                  </a:lnTo>
                  <a:cubicBezTo>
                    <a:pt x="84" y="4204"/>
                    <a:pt x="156" y="4263"/>
                    <a:pt x="203" y="4335"/>
                  </a:cubicBezTo>
                  <a:lnTo>
                    <a:pt x="3430" y="72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Google Shape;3609;p34"/>
            <p:cNvSpPr/>
            <p:nvPr/>
          </p:nvSpPr>
          <p:spPr>
            <a:xfrm>
              <a:off x="3361425" y="1699450"/>
              <a:ext cx="240225" cy="42875"/>
            </a:xfrm>
            <a:custGeom>
              <a:avLst/>
              <a:gdLst/>
              <a:ahLst/>
              <a:cxnLst/>
              <a:rect l="l" t="t" r="r" b="b"/>
              <a:pathLst>
                <a:path w="9609" h="1715" extrusionOk="0">
                  <a:moveTo>
                    <a:pt x="9609" y="0"/>
                  </a:moveTo>
                  <a:lnTo>
                    <a:pt x="12" y="1429"/>
                  </a:lnTo>
                  <a:cubicBezTo>
                    <a:pt x="60" y="1524"/>
                    <a:pt x="72" y="1584"/>
                    <a:pt x="36" y="1643"/>
                  </a:cubicBezTo>
                  <a:cubicBezTo>
                    <a:pt x="24" y="1667"/>
                    <a:pt x="12" y="1703"/>
                    <a:pt x="0" y="1715"/>
                  </a:cubicBezTo>
                  <a:lnTo>
                    <a:pt x="9609" y="274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0" name="Google Shape;3610;p34"/>
            <p:cNvSpPr/>
            <p:nvPr/>
          </p:nvSpPr>
          <p:spPr>
            <a:xfrm>
              <a:off x="3354575" y="1742600"/>
              <a:ext cx="9250" cy="139925"/>
            </a:xfrm>
            <a:custGeom>
              <a:avLst/>
              <a:gdLst/>
              <a:ahLst/>
              <a:cxnLst/>
              <a:rect l="l" t="t" r="r" b="b"/>
              <a:pathLst>
                <a:path w="370" h="5597" extrusionOk="0">
                  <a:moveTo>
                    <a:pt x="274" y="1"/>
                  </a:moveTo>
                  <a:cubicBezTo>
                    <a:pt x="231" y="44"/>
                    <a:pt x="175" y="75"/>
                    <a:pt x="116" y="75"/>
                  </a:cubicBezTo>
                  <a:cubicBezTo>
                    <a:pt x="94" y="75"/>
                    <a:pt x="71" y="70"/>
                    <a:pt x="48" y="60"/>
                  </a:cubicBezTo>
                  <a:cubicBezTo>
                    <a:pt x="36" y="60"/>
                    <a:pt x="12" y="48"/>
                    <a:pt x="0" y="48"/>
                  </a:cubicBezTo>
                  <a:lnTo>
                    <a:pt x="108" y="5597"/>
                  </a:lnTo>
                  <a:cubicBezTo>
                    <a:pt x="171" y="5560"/>
                    <a:pt x="242" y="5545"/>
                    <a:pt x="309" y="5545"/>
                  </a:cubicBezTo>
                  <a:cubicBezTo>
                    <a:pt x="330" y="5545"/>
                    <a:pt x="350" y="5546"/>
                    <a:pt x="370" y="5549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1" name="Google Shape;3611;p34"/>
            <p:cNvSpPr/>
            <p:nvPr/>
          </p:nvSpPr>
          <p:spPr>
            <a:xfrm>
              <a:off x="3468575" y="1948000"/>
              <a:ext cx="133075" cy="136625"/>
            </a:xfrm>
            <a:custGeom>
              <a:avLst/>
              <a:gdLst/>
              <a:ahLst/>
              <a:cxnLst/>
              <a:rect l="l" t="t" r="r" b="b"/>
              <a:pathLst>
                <a:path w="5323" h="5465" extrusionOk="0">
                  <a:moveTo>
                    <a:pt x="5323" y="0"/>
                  </a:moveTo>
                  <a:lnTo>
                    <a:pt x="1" y="5298"/>
                  </a:lnTo>
                  <a:cubicBezTo>
                    <a:pt x="72" y="5334"/>
                    <a:pt x="132" y="5370"/>
                    <a:pt x="155" y="5453"/>
                  </a:cubicBezTo>
                  <a:cubicBezTo>
                    <a:pt x="179" y="5453"/>
                    <a:pt x="203" y="5453"/>
                    <a:pt x="215" y="5465"/>
                  </a:cubicBezTo>
                  <a:lnTo>
                    <a:pt x="5323" y="369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2" name="Google Shape;3612;p34"/>
            <p:cNvSpPr/>
            <p:nvPr/>
          </p:nvSpPr>
          <p:spPr>
            <a:xfrm>
              <a:off x="3371850" y="1888750"/>
              <a:ext cx="229800" cy="29200"/>
            </a:xfrm>
            <a:custGeom>
              <a:avLst/>
              <a:gdLst/>
              <a:ahLst/>
              <a:cxnLst/>
              <a:rect l="l" t="t" r="r" b="b"/>
              <a:pathLst>
                <a:path w="9192" h="1168" extrusionOk="0">
                  <a:moveTo>
                    <a:pt x="12" y="1"/>
                  </a:moveTo>
                  <a:cubicBezTo>
                    <a:pt x="24" y="84"/>
                    <a:pt x="24" y="167"/>
                    <a:pt x="0" y="263"/>
                  </a:cubicBezTo>
                  <a:lnTo>
                    <a:pt x="9192" y="1168"/>
                  </a:lnTo>
                  <a:lnTo>
                    <a:pt x="9192" y="89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Google Shape;3613;p34"/>
            <p:cNvSpPr/>
            <p:nvPr/>
          </p:nvSpPr>
          <p:spPr>
            <a:xfrm>
              <a:off x="3233425" y="1875350"/>
              <a:ext cx="119375" cy="17900"/>
            </a:xfrm>
            <a:custGeom>
              <a:avLst/>
              <a:gdLst/>
              <a:ahLst/>
              <a:cxnLst/>
              <a:rect l="l" t="t" r="r" b="b"/>
              <a:pathLst>
                <a:path w="4775" h="716" extrusionOk="0">
                  <a:moveTo>
                    <a:pt x="36" y="1"/>
                  </a:moveTo>
                  <a:cubicBezTo>
                    <a:pt x="36" y="84"/>
                    <a:pt x="24" y="156"/>
                    <a:pt x="13" y="215"/>
                  </a:cubicBezTo>
                  <a:cubicBezTo>
                    <a:pt x="13" y="227"/>
                    <a:pt x="1" y="239"/>
                    <a:pt x="1" y="263"/>
                  </a:cubicBezTo>
                  <a:lnTo>
                    <a:pt x="4727" y="715"/>
                  </a:lnTo>
                  <a:cubicBezTo>
                    <a:pt x="4715" y="656"/>
                    <a:pt x="4727" y="584"/>
                    <a:pt x="4739" y="525"/>
                  </a:cubicBezTo>
                  <a:cubicBezTo>
                    <a:pt x="4763" y="501"/>
                    <a:pt x="4763" y="477"/>
                    <a:pt x="4775" y="46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4" name="Google Shape;3614;p34"/>
            <p:cNvSpPr/>
            <p:nvPr/>
          </p:nvSpPr>
          <p:spPr>
            <a:xfrm>
              <a:off x="3357850" y="1901550"/>
              <a:ext cx="10150" cy="91100"/>
            </a:xfrm>
            <a:custGeom>
              <a:avLst/>
              <a:gdLst/>
              <a:ahLst/>
              <a:cxnLst/>
              <a:rect l="l" t="t" r="r" b="b"/>
              <a:pathLst>
                <a:path w="406" h="3644" extrusionOk="0">
                  <a:moveTo>
                    <a:pt x="0" y="1"/>
                  </a:moveTo>
                  <a:lnTo>
                    <a:pt x="143" y="3620"/>
                  </a:lnTo>
                  <a:cubicBezTo>
                    <a:pt x="175" y="3609"/>
                    <a:pt x="208" y="3604"/>
                    <a:pt x="242" y="3604"/>
                  </a:cubicBezTo>
                  <a:cubicBezTo>
                    <a:pt x="284" y="3604"/>
                    <a:pt x="329" y="3612"/>
                    <a:pt x="381" y="3632"/>
                  </a:cubicBezTo>
                  <a:cubicBezTo>
                    <a:pt x="393" y="3632"/>
                    <a:pt x="393" y="3644"/>
                    <a:pt x="405" y="3644"/>
                  </a:cubicBezTo>
                  <a:lnTo>
                    <a:pt x="274" y="24"/>
                  </a:lnTo>
                  <a:cubicBezTo>
                    <a:pt x="242" y="35"/>
                    <a:pt x="205" y="41"/>
                    <a:pt x="168" y="41"/>
                  </a:cubicBezTo>
                  <a:cubicBezTo>
                    <a:pt x="122" y="41"/>
                    <a:pt x="75" y="32"/>
                    <a:pt x="36" y="13"/>
                  </a:cubicBezTo>
                  <a:cubicBezTo>
                    <a:pt x="24" y="13"/>
                    <a:pt x="24" y="13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5" name="Google Shape;3615;p34"/>
            <p:cNvSpPr/>
            <p:nvPr/>
          </p:nvSpPr>
          <p:spPr>
            <a:xfrm>
              <a:off x="3391475" y="2086400"/>
              <a:ext cx="73250" cy="83675"/>
            </a:xfrm>
            <a:custGeom>
              <a:avLst/>
              <a:gdLst/>
              <a:ahLst/>
              <a:cxnLst/>
              <a:rect l="l" t="t" r="r" b="b"/>
              <a:pathLst>
                <a:path w="2930" h="3347" extrusionOk="0">
                  <a:moveTo>
                    <a:pt x="2763" y="0"/>
                  </a:moveTo>
                  <a:lnTo>
                    <a:pt x="1" y="3191"/>
                  </a:lnTo>
                  <a:cubicBezTo>
                    <a:pt x="72" y="3227"/>
                    <a:pt x="144" y="3287"/>
                    <a:pt x="203" y="3346"/>
                  </a:cubicBezTo>
                  <a:lnTo>
                    <a:pt x="2930" y="227"/>
                  </a:lnTo>
                  <a:cubicBezTo>
                    <a:pt x="2846" y="191"/>
                    <a:pt x="2763" y="108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6" name="Google Shape;3616;p34"/>
            <p:cNvSpPr/>
            <p:nvPr/>
          </p:nvSpPr>
          <p:spPr>
            <a:xfrm>
              <a:off x="3226875" y="1884000"/>
              <a:ext cx="132200" cy="113425"/>
            </a:xfrm>
            <a:custGeom>
              <a:avLst/>
              <a:gdLst/>
              <a:ahLst/>
              <a:cxnLst/>
              <a:rect l="l" t="t" r="r" b="b"/>
              <a:pathLst>
                <a:path w="5288" h="4537" extrusionOk="0">
                  <a:moveTo>
                    <a:pt x="191" y="0"/>
                  </a:moveTo>
                  <a:cubicBezTo>
                    <a:pt x="155" y="72"/>
                    <a:pt x="84" y="131"/>
                    <a:pt x="1" y="191"/>
                  </a:cubicBezTo>
                  <a:lnTo>
                    <a:pt x="5097" y="4536"/>
                  </a:lnTo>
                  <a:cubicBezTo>
                    <a:pt x="5156" y="4453"/>
                    <a:pt x="5216" y="4394"/>
                    <a:pt x="5287" y="4346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7" name="Google Shape;3617;p34"/>
            <p:cNvSpPr/>
            <p:nvPr/>
          </p:nvSpPr>
          <p:spPr>
            <a:xfrm>
              <a:off x="3370650" y="2004850"/>
              <a:ext cx="95275" cy="79500"/>
            </a:xfrm>
            <a:custGeom>
              <a:avLst/>
              <a:gdLst/>
              <a:ahLst/>
              <a:cxnLst/>
              <a:rect l="l" t="t" r="r" b="b"/>
              <a:pathLst>
                <a:path w="3811" h="3180" extrusionOk="0">
                  <a:moveTo>
                    <a:pt x="131" y="0"/>
                  </a:moveTo>
                  <a:lnTo>
                    <a:pt x="131" y="24"/>
                  </a:lnTo>
                  <a:cubicBezTo>
                    <a:pt x="96" y="107"/>
                    <a:pt x="60" y="167"/>
                    <a:pt x="0" y="226"/>
                  </a:cubicBezTo>
                  <a:lnTo>
                    <a:pt x="3620" y="3179"/>
                  </a:lnTo>
                  <a:cubicBezTo>
                    <a:pt x="3644" y="3084"/>
                    <a:pt x="3715" y="3024"/>
                    <a:pt x="3810" y="301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Google Shape;3618;p34"/>
            <p:cNvSpPr/>
            <p:nvPr/>
          </p:nvSpPr>
          <p:spPr>
            <a:xfrm>
              <a:off x="3470950" y="2084325"/>
              <a:ext cx="130700" cy="76500"/>
            </a:xfrm>
            <a:custGeom>
              <a:avLst/>
              <a:gdLst/>
              <a:ahLst/>
              <a:cxnLst/>
              <a:rect l="l" t="t" r="r" b="b"/>
              <a:pathLst>
                <a:path w="5228" h="3060" extrusionOk="0">
                  <a:moveTo>
                    <a:pt x="60" y="0"/>
                  </a:moveTo>
                  <a:cubicBezTo>
                    <a:pt x="84" y="36"/>
                    <a:pt x="84" y="95"/>
                    <a:pt x="60" y="155"/>
                  </a:cubicBezTo>
                  <a:cubicBezTo>
                    <a:pt x="48" y="191"/>
                    <a:pt x="37" y="238"/>
                    <a:pt x="1" y="250"/>
                  </a:cubicBezTo>
                  <a:lnTo>
                    <a:pt x="5228" y="3060"/>
                  </a:lnTo>
                  <a:lnTo>
                    <a:pt x="5228" y="2762"/>
                  </a:lnTo>
                  <a:lnTo>
                    <a:pt x="120" y="12"/>
                  </a:lnTo>
                  <a:cubicBezTo>
                    <a:pt x="108" y="0"/>
                    <a:pt x="96" y="0"/>
                    <a:pt x="6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Google Shape;3619;p34"/>
            <p:cNvSpPr/>
            <p:nvPr/>
          </p:nvSpPr>
          <p:spPr>
            <a:xfrm>
              <a:off x="3403100" y="2193850"/>
              <a:ext cx="198550" cy="56575"/>
            </a:xfrm>
            <a:custGeom>
              <a:avLst/>
              <a:gdLst/>
              <a:ahLst/>
              <a:cxnLst/>
              <a:rect l="l" t="t" r="r" b="b"/>
              <a:pathLst>
                <a:path w="7942" h="2263" extrusionOk="0">
                  <a:moveTo>
                    <a:pt x="60" y="1"/>
                  </a:moveTo>
                  <a:cubicBezTo>
                    <a:pt x="36" y="96"/>
                    <a:pt x="24" y="167"/>
                    <a:pt x="0" y="263"/>
                  </a:cubicBezTo>
                  <a:lnTo>
                    <a:pt x="6489" y="1894"/>
                  </a:lnTo>
                  <a:lnTo>
                    <a:pt x="6763" y="1965"/>
                  </a:lnTo>
                  <a:lnTo>
                    <a:pt x="7942" y="2263"/>
                  </a:lnTo>
                  <a:lnTo>
                    <a:pt x="7942" y="2001"/>
                  </a:lnTo>
                  <a:lnTo>
                    <a:pt x="6942" y="1751"/>
                  </a:lnTo>
                  <a:lnTo>
                    <a:pt x="6668" y="166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0" name="Google Shape;3620;p34"/>
            <p:cNvSpPr/>
            <p:nvPr/>
          </p:nvSpPr>
          <p:spPr>
            <a:xfrm>
              <a:off x="3388800" y="2213200"/>
              <a:ext cx="90825" cy="135150"/>
            </a:xfrm>
            <a:custGeom>
              <a:avLst/>
              <a:gdLst/>
              <a:ahLst/>
              <a:cxnLst/>
              <a:rect l="l" t="t" r="r" b="b"/>
              <a:pathLst>
                <a:path w="3633" h="5406" extrusionOk="0">
                  <a:moveTo>
                    <a:pt x="227" y="0"/>
                  </a:moveTo>
                  <a:cubicBezTo>
                    <a:pt x="155" y="60"/>
                    <a:pt x="96" y="108"/>
                    <a:pt x="1" y="155"/>
                  </a:cubicBezTo>
                  <a:lnTo>
                    <a:pt x="3406" y="5406"/>
                  </a:lnTo>
                  <a:cubicBezTo>
                    <a:pt x="3465" y="5346"/>
                    <a:pt x="3549" y="5299"/>
                    <a:pt x="3632" y="5275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1" name="Google Shape;3621;p34"/>
            <p:cNvSpPr/>
            <p:nvPr/>
          </p:nvSpPr>
          <p:spPr>
            <a:xfrm>
              <a:off x="3534650" y="2440025"/>
              <a:ext cx="66700" cy="103600"/>
            </a:xfrm>
            <a:custGeom>
              <a:avLst/>
              <a:gdLst/>
              <a:ahLst/>
              <a:cxnLst/>
              <a:rect l="l" t="t" r="r" b="b"/>
              <a:pathLst>
                <a:path w="2668" h="4144" extrusionOk="0">
                  <a:moveTo>
                    <a:pt x="120" y="0"/>
                  </a:moveTo>
                  <a:lnTo>
                    <a:pt x="1" y="71"/>
                  </a:lnTo>
                  <a:lnTo>
                    <a:pt x="2668" y="4143"/>
                  </a:lnTo>
                  <a:lnTo>
                    <a:pt x="2668" y="3667"/>
                  </a:lnTo>
                  <a:lnTo>
                    <a:pt x="453" y="298"/>
                  </a:lnTo>
                  <a:cubicBezTo>
                    <a:pt x="429" y="304"/>
                    <a:pt x="403" y="307"/>
                    <a:pt x="374" y="307"/>
                  </a:cubicBezTo>
                  <a:cubicBezTo>
                    <a:pt x="346" y="307"/>
                    <a:pt x="316" y="304"/>
                    <a:pt x="286" y="298"/>
                  </a:cubicBezTo>
                  <a:cubicBezTo>
                    <a:pt x="167" y="250"/>
                    <a:pt x="96" y="131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Google Shape;3622;p34"/>
            <p:cNvSpPr/>
            <p:nvPr/>
          </p:nvSpPr>
          <p:spPr>
            <a:xfrm>
              <a:off x="3484950" y="2361725"/>
              <a:ext cx="52100" cy="74450"/>
            </a:xfrm>
            <a:custGeom>
              <a:avLst/>
              <a:gdLst/>
              <a:ahLst/>
              <a:cxnLst/>
              <a:rect l="l" t="t" r="r" b="b"/>
              <a:pathLst>
                <a:path w="2084" h="2978" extrusionOk="0">
                  <a:moveTo>
                    <a:pt x="239" y="1"/>
                  </a:moveTo>
                  <a:cubicBezTo>
                    <a:pt x="155" y="72"/>
                    <a:pt x="84" y="132"/>
                    <a:pt x="0" y="155"/>
                  </a:cubicBezTo>
                  <a:lnTo>
                    <a:pt x="1858" y="2977"/>
                  </a:lnTo>
                  <a:lnTo>
                    <a:pt x="2084" y="283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3" name="Google Shape;3623;p34"/>
            <p:cNvSpPr/>
            <p:nvPr/>
          </p:nvSpPr>
          <p:spPr>
            <a:xfrm>
              <a:off x="3359925" y="2364100"/>
              <a:ext cx="122675" cy="183700"/>
            </a:xfrm>
            <a:custGeom>
              <a:avLst/>
              <a:gdLst/>
              <a:ahLst/>
              <a:cxnLst/>
              <a:rect l="l" t="t" r="r" b="b"/>
              <a:pathLst>
                <a:path w="4907" h="7348" extrusionOk="0">
                  <a:moveTo>
                    <a:pt x="4656" y="1"/>
                  </a:moveTo>
                  <a:lnTo>
                    <a:pt x="1" y="7347"/>
                  </a:lnTo>
                  <a:lnTo>
                    <a:pt x="537" y="7002"/>
                  </a:lnTo>
                  <a:lnTo>
                    <a:pt x="4894" y="120"/>
                  </a:lnTo>
                  <a:cubicBezTo>
                    <a:pt x="4906" y="96"/>
                    <a:pt x="4906" y="84"/>
                    <a:pt x="4906" y="72"/>
                  </a:cubicBezTo>
                  <a:cubicBezTo>
                    <a:pt x="4859" y="72"/>
                    <a:pt x="4823" y="72"/>
                    <a:pt x="4775" y="60"/>
                  </a:cubicBezTo>
                  <a:cubicBezTo>
                    <a:pt x="4728" y="37"/>
                    <a:pt x="4704" y="25"/>
                    <a:pt x="465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4" name="Google Shape;3624;p34"/>
            <p:cNvSpPr/>
            <p:nvPr/>
          </p:nvSpPr>
          <p:spPr>
            <a:xfrm>
              <a:off x="3403975" y="2657300"/>
              <a:ext cx="46175" cy="92900"/>
            </a:xfrm>
            <a:custGeom>
              <a:avLst/>
              <a:gdLst/>
              <a:ahLst/>
              <a:cxnLst/>
              <a:rect l="l" t="t" r="r" b="b"/>
              <a:pathLst>
                <a:path w="1847" h="3716" extrusionOk="0">
                  <a:moveTo>
                    <a:pt x="275" y="1"/>
                  </a:moveTo>
                  <a:lnTo>
                    <a:pt x="1" y="36"/>
                  </a:lnTo>
                  <a:lnTo>
                    <a:pt x="1549" y="3691"/>
                  </a:lnTo>
                  <a:cubicBezTo>
                    <a:pt x="1593" y="3665"/>
                    <a:pt x="1651" y="3651"/>
                    <a:pt x="1708" y="3651"/>
                  </a:cubicBezTo>
                  <a:cubicBezTo>
                    <a:pt x="1727" y="3651"/>
                    <a:pt x="1745" y="3653"/>
                    <a:pt x="1763" y="3656"/>
                  </a:cubicBezTo>
                  <a:cubicBezTo>
                    <a:pt x="1799" y="3668"/>
                    <a:pt x="1834" y="3691"/>
                    <a:pt x="1846" y="3715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Google Shape;3625;p34"/>
            <p:cNvSpPr/>
            <p:nvPr/>
          </p:nvSpPr>
          <p:spPr>
            <a:xfrm>
              <a:off x="3447750" y="2756725"/>
              <a:ext cx="63125" cy="139325"/>
            </a:xfrm>
            <a:custGeom>
              <a:avLst/>
              <a:gdLst/>
              <a:ahLst/>
              <a:cxnLst/>
              <a:rect l="l" t="t" r="r" b="b"/>
              <a:pathLst>
                <a:path w="2525" h="5573" extrusionOk="0">
                  <a:moveTo>
                    <a:pt x="214" y="0"/>
                  </a:moveTo>
                  <a:lnTo>
                    <a:pt x="119" y="84"/>
                  </a:lnTo>
                  <a:cubicBezTo>
                    <a:pt x="95" y="107"/>
                    <a:pt x="72" y="131"/>
                    <a:pt x="36" y="143"/>
                  </a:cubicBezTo>
                  <a:lnTo>
                    <a:pt x="0" y="167"/>
                  </a:lnTo>
                  <a:lnTo>
                    <a:pt x="2286" y="5572"/>
                  </a:lnTo>
                  <a:cubicBezTo>
                    <a:pt x="2358" y="5513"/>
                    <a:pt x="2441" y="5477"/>
                    <a:pt x="2524" y="5465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6" name="Google Shape;3626;p34"/>
            <p:cNvSpPr/>
            <p:nvPr/>
          </p:nvSpPr>
          <p:spPr>
            <a:xfrm>
              <a:off x="3360525" y="2551625"/>
              <a:ext cx="47650" cy="100650"/>
            </a:xfrm>
            <a:custGeom>
              <a:avLst/>
              <a:gdLst/>
              <a:ahLst/>
              <a:cxnLst/>
              <a:rect l="l" t="t" r="r" b="b"/>
              <a:pathLst>
                <a:path w="1906" h="4026" extrusionOk="0">
                  <a:moveTo>
                    <a:pt x="227" y="1"/>
                  </a:moveTo>
                  <a:lnTo>
                    <a:pt x="1" y="144"/>
                  </a:lnTo>
                  <a:lnTo>
                    <a:pt x="1644" y="4025"/>
                  </a:lnTo>
                  <a:lnTo>
                    <a:pt x="1906" y="398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Google Shape;3627;p34"/>
            <p:cNvSpPr/>
            <p:nvPr/>
          </p:nvSpPr>
          <p:spPr>
            <a:xfrm>
              <a:off x="3125375" y="2390600"/>
              <a:ext cx="476275" cy="313150"/>
            </a:xfrm>
            <a:custGeom>
              <a:avLst/>
              <a:gdLst/>
              <a:ahLst/>
              <a:cxnLst/>
              <a:rect l="l" t="t" r="r" b="b"/>
              <a:pathLst>
                <a:path w="19051" h="12526" extrusionOk="0">
                  <a:moveTo>
                    <a:pt x="19051" y="1"/>
                  </a:moveTo>
                  <a:lnTo>
                    <a:pt x="16455" y="1691"/>
                  </a:lnTo>
                  <a:lnTo>
                    <a:pt x="16241" y="1834"/>
                  </a:lnTo>
                  <a:lnTo>
                    <a:pt x="9907" y="5942"/>
                  </a:lnTo>
                  <a:lnTo>
                    <a:pt x="9371" y="6287"/>
                  </a:lnTo>
                  <a:lnTo>
                    <a:pt x="1" y="12395"/>
                  </a:lnTo>
                  <a:cubicBezTo>
                    <a:pt x="48" y="12431"/>
                    <a:pt x="72" y="12478"/>
                    <a:pt x="108" y="12526"/>
                  </a:cubicBezTo>
                  <a:lnTo>
                    <a:pt x="358" y="12478"/>
                  </a:lnTo>
                  <a:lnTo>
                    <a:pt x="9407" y="6597"/>
                  </a:lnTo>
                  <a:lnTo>
                    <a:pt x="9633" y="6454"/>
                  </a:lnTo>
                  <a:lnTo>
                    <a:pt x="16384" y="2060"/>
                  </a:lnTo>
                  <a:lnTo>
                    <a:pt x="16503" y="1989"/>
                  </a:lnTo>
                  <a:lnTo>
                    <a:pt x="16503" y="1977"/>
                  </a:lnTo>
                  <a:cubicBezTo>
                    <a:pt x="16533" y="1877"/>
                    <a:pt x="16622" y="1802"/>
                    <a:pt x="16720" y="1802"/>
                  </a:cubicBezTo>
                  <a:cubicBezTo>
                    <a:pt x="16739" y="1802"/>
                    <a:pt x="16758" y="1805"/>
                    <a:pt x="16777" y="1810"/>
                  </a:cubicBezTo>
                  <a:lnTo>
                    <a:pt x="19051" y="322"/>
                  </a:lnTo>
                  <a:lnTo>
                    <a:pt x="190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Google Shape;3628;p34"/>
            <p:cNvSpPr/>
            <p:nvPr/>
          </p:nvSpPr>
          <p:spPr>
            <a:xfrm>
              <a:off x="3128050" y="2615625"/>
              <a:ext cx="473900" cy="94675"/>
            </a:xfrm>
            <a:custGeom>
              <a:avLst/>
              <a:gdLst/>
              <a:ahLst/>
              <a:cxnLst/>
              <a:rect l="l" t="t" r="r" b="b"/>
              <a:pathLst>
                <a:path w="18956" h="3787" extrusionOk="0">
                  <a:moveTo>
                    <a:pt x="18956" y="1"/>
                  </a:moveTo>
                  <a:lnTo>
                    <a:pt x="11216" y="1441"/>
                  </a:lnTo>
                  <a:lnTo>
                    <a:pt x="10955" y="1489"/>
                  </a:lnTo>
                  <a:lnTo>
                    <a:pt x="251" y="3477"/>
                  </a:lnTo>
                  <a:lnTo>
                    <a:pt x="1" y="3525"/>
                  </a:lnTo>
                  <a:cubicBezTo>
                    <a:pt x="25" y="3596"/>
                    <a:pt x="37" y="3704"/>
                    <a:pt x="25" y="3787"/>
                  </a:cubicBezTo>
                  <a:lnTo>
                    <a:pt x="11062" y="1739"/>
                  </a:lnTo>
                  <a:lnTo>
                    <a:pt x="11324" y="1691"/>
                  </a:lnTo>
                  <a:lnTo>
                    <a:pt x="18956" y="263"/>
                  </a:lnTo>
                  <a:lnTo>
                    <a:pt x="189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9" name="Google Shape;3629;p34"/>
            <p:cNvSpPr/>
            <p:nvPr/>
          </p:nvSpPr>
          <p:spPr>
            <a:xfrm>
              <a:off x="3117650" y="2716825"/>
              <a:ext cx="74725" cy="262575"/>
            </a:xfrm>
            <a:custGeom>
              <a:avLst/>
              <a:gdLst/>
              <a:ahLst/>
              <a:cxnLst/>
              <a:rect l="l" t="t" r="r" b="b"/>
              <a:pathLst>
                <a:path w="2989" h="10503" extrusionOk="0">
                  <a:moveTo>
                    <a:pt x="250" y="1"/>
                  </a:moveTo>
                  <a:cubicBezTo>
                    <a:pt x="188" y="32"/>
                    <a:pt x="109" y="63"/>
                    <a:pt x="34" y="63"/>
                  </a:cubicBezTo>
                  <a:cubicBezTo>
                    <a:pt x="23" y="63"/>
                    <a:pt x="11" y="62"/>
                    <a:pt x="0" y="60"/>
                  </a:cubicBezTo>
                  <a:lnTo>
                    <a:pt x="0" y="60"/>
                  </a:lnTo>
                  <a:lnTo>
                    <a:pt x="2739" y="10502"/>
                  </a:lnTo>
                  <a:cubicBezTo>
                    <a:pt x="2810" y="10454"/>
                    <a:pt x="2905" y="10431"/>
                    <a:pt x="2989" y="1041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0" name="Google Shape;3630;p34"/>
            <p:cNvSpPr/>
            <p:nvPr/>
          </p:nvSpPr>
          <p:spPr>
            <a:xfrm>
              <a:off x="3207525" y="2947525"/>
              <a:ext cx="153325" cy="44675"/>
            </a:xfrm>
            <a:custGeom>
              <a:avLst/>
              <a:gdLst/>
              <a:ahLst/>
              <a:cxnLst/>
              <a:rect l="l" t="t" r="r" b="b"/>
              <a:pathLst>
                <a:path w="6133" h="1787" extrusionOk="0">
                  <a:moveTo>
                    <a:pt x="5859" y="0"/>
                  </a:moveTo>
                  <a:lnTo>
                    <a:pt x="1" y="1524"/>
                  </a:lnTo>
                  <a:cubicBezTo>
                    <a:pt x="48" y="1607"/>
                    <a:pt x="60" y="1691"/>
                    <a:pt x="60" y="1786"/>
                  </a:cubicBezTo>
                  <a:lnTo>
                    <a:pt x="6132" y="191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Google Shape;3631;p34"/>
            <p:cNvSpPr/>
            <p:nvPr/>
          </p:nvSpPr>
          <p:spPr>
            <a:xfrm>
              <a:off x="3362025" y="2909125"/>
              <a:ext cx="138425" cy="40800"/>
            </a:xfrm>
            <a:custGeom>
              <a:avLst/>
              <a:gdLst/>
              <a:ahLst/>
              <a:cxnLst/>
              <a:rect l="l" t="t" r="r" b="b"/>
              <a:pathLst>
                <a:path w="5537" h="1632" extrusionOk="0">
                  <a:moveTo>
                    <a:pt x="5465" y="0"/>
                  </a:moveTo>
                  <a:lnTo>
                    <a:pt x="0" y="1429"/>
                  </a:lnTo>
                  <a:lnTo>
                    <a:pt x="286" y="1631"/>
                  </a:lnTo>
                  <a:lnTo>
                    <a:pt x="5489" y="262"/>
                  </a:lnTo>
                  <a:lnTo>
                    <a:pt x="5537" y="238"/>
                  </a:lnTo>
                  <a:cubicBezTo>
                    <a:pt x="5489" y="155"/>
                    <a:pt x="5477" y="84"/>
                    <a:pt x="546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2" name="Google Shape;3632;p34"/>
            <p:cNvSpPr/>
            <p:nvPr/>
          </p:nvSpPr>
          <p:spPr>
            <a:xfrm>
              <a:off x="3281950" y="2758200"/>
              <a:ext cx="167000" cy="126825"/>
            </a:xfrm>
            <a:custGeom>
              <a:avLst/>
              <a:gdLst/>
              <a:ahLst/>
              <a:cxnLst/>
              <a:rect l="l" t="t" r="r" b="b"/>
              <a:pathLst>
                <a:path w="6680" h="5073" extrusionOk="0">
                  <a:moveTo>
                    <a:pt x="6370" y="1"/>
                  </a:moveTo>
                  <a:lnTo>
                    <a:pt x="2965" y="2608"/>
                  </a:lnTo>
                  <a:cubicBezTo>
                    <a:pt x="2977" y="2656"/>
                    <a:pt x="3001" y="2727"/>
                    <a:pt x="2965" y="2787"/>
                  </a:cubicBezTo>
                  <a:cubicBezTo>
                    <a:pt x="2927" y="2900"/>
                    <a:pt x="2837" y="2968"/>
                    <a:pt x="2737" y="2968"/>
                  </a:cubicBezTo>
                  <a:cubicBezTo>
                    <a:pt x="2710" y="2968"/>
                    <a:pt x="2683" y="2963"/>
                    <a:pt x="2655" y="2954"/>
                  </a:cubicBezTo>
                  <a:cubicBezTo>
                    <a:pt x="2608" y="2942"/>
                    <a:pt x="2584" y="2930"/>
                    <a:pt x="2560" y="2894"/>
                  </a:cubicBezTo>
                  <a:lnTo>
                    <a:pt x="0" y="4859"/>
                  </a:lnTo>
                  <a:cubicBezTo>
                    <a:pt x="72" y="4906"/>
                    <a:pt x="131" y="4978"/>
                    <a:pt x="179" y="5073"/>
                  </a:cubicBezTo>
                  <a:lnTo>
                    <a:pt x="6644" y="132"/>
                  </a:lnTo>
                  <a:lnTo>
                    <a:pt x="6680" y="96"/>
                  </a:lnTo>
                  <a:lnTo>
                    <a:pt x="6680" y="96"/>
                  </a:lnTo>
                  <a:cubicBezTo>
                    <a:pt x="6647" y="116"/>
                    <a:pt x="6618" y="125"/>
                    <a:pt x="6586" y="125"/>
                  </a:cubicBezTo>
                  <a:cubicBezTo>
                    <a:pt x="6561" y="125"/>
                    <a:pt x="6533" y="119"/>
                    <a:pt x="6501" y="108"/>
                  </a:cubicBezTo>
                  <a:cubicBezTo>
                    <a:pt x="6442" y="96"/>
                    <a:pt x="6406" y="48"/>
                    <a:pt x="63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3" name="Google Shape;3633;p34"/>
            <p:cNvSpPr/>
            <p:nvPr/>
          </p:nvSpPr>
          <p:spPr>
            <a:xfrm>
              <a:off x="3450725" y="2635275"/>
              <a:ext cx="150925" cy="123850"/>
            </a:xfrm>
            <a:custGeom>
              <a:avLst/>
              <a:gdLst/>
              <a:ahLst/>
              <a:cxnLst/>
              <a:rect l="l" t="t" r="r" b="b"/>
              <a:pathLst>
                <a:path w="6037" h="4954" extrusionOk="0">
                  <a:moveTo>
                    <a:pt x="6037" y="1"/>
                  </a:moveTo>
                  <a:lnTo>
                    <a:pt x="0" y="4632"/>
                  </a:lnTo>
                  <a:cubicBezTo>
                    <a:pt x="60" y="4668"/>
                    <a:pt x="72" y="4775"/>
                    <a:pt x="36" y="4870"/>
                  </a:cubicBezTo>
                  <a:lnTo>
                    <a:pt x="0" y="4953"/>
                  </a:lnTo>
                  <a:lnTo>
                    <a:pt x="0" y="4953"/>
                  </a:lnTo>
                  <a:lnTo>
                    <a:pt x="95" y="4882"/>
                  </a:lnTo>
                  <a:lnTo>
                    <a:pt x="6037" y="322"/>
                  </a:lnTo>
                  <a:lnTo>
                    <a:pt x="60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4" name="Google Shape;3634;p34"/>
            <p:cNvSpPr/>
            <p:nvPr/>
          </p:nvSpPr>
          <p:spPr>
            <a:xfrm>
              <a:off x="3516800" y="2698375"/>
              <a:ext cx="84850" cy="197675"/>
            </a:xfrm>
            <a:custGeom>
              <a:avLst/>
              <a:gdLst/>
              <a:ahLst/>
              <a:cxnLst/>
              <a:rect l="l" t="t" r="r" b="b"/>
              <a:pathLst>
                <a:path w="3394" h="7907" extrusionOk="0">
                  <a:moveTo>
                    <a:pt x="3394" y="1"/>
                  </a:moveTo>
                  <a:lnTo>
                    <a:pt x="0" y="7799"/>
                  </a:lnTo>
                  <a:cubicBezTo>
                    <a:pt x="12" y="7799"/>
                    <a:pt x="48" y="7811"/>
                    <a:pt x="60" y="7811"/>
                  </a:cubicBezTo>
                  <a:cubicBezTo>
                    <a:pt x="119" y="7835"/>
                    <a:pt x="179" y="7883"/>
                    <a:pt x="238" y="7906"/>
                  </a:cubicBezTo>
                  <a:lnTo>
                    <a:pt x="3394" y="667"/>
                  </a:lnTo>
                  <a:lnTo>
                    <a:pt x="3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5" name="Google Shape;3635;p34"/>
            <p:cNvSpPr/>
            <p:nvPr/>
          </p:nvSpPr>
          <p:spPr>
            <a:xfrm>
              <a:off x="3517700" y="2919250"/>
              <a:ext cx="83950" cy="148250"/>
            </a:xfrm>
            <a:custGeom>
              <a:avLst/>
              <a:gdLst/>
              <a:ahLst/>
              <a:cxnLst/>
              <a:rect l="l" t="t" r="r" b="b"/>
              <a:pathLst>
                <a:path w="3358" h="5930" extrusionOk="0">
                  <a:moveTo>
                    <a:pt x="238" y="0"/>
                  </a:moveTo>
                  <a:cubicBezTo>
                    <a:pt x="155" y="60"/>
                    <a:pt x="83" y="95"/>
                    <a:pt x="0" y="131"/>
                  </a:cubicBezTo>
                  <a:lnTo>
                    <a:pt x="3358" y="5929"/>
                  </a:lnTo>
                  <a:lnTo>
                    <a:pt x="3358" y="53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6" name="Google Shape;3636;p34"/>
            <p:cNvSpPr/>
            <p:nvPr/>
          </p:nvSpPr>
          <p:spPr>
            <a:xfrm>
              <a:off x="3421550" y="2991875"/>
              <a:ext cx="180100" cy="133375"/>
            </a:xfrm>
            <a:custGeom>
              <a:avLst/>
              <a:gdLst/>
              <a:ahLst/>
              <a:cxnLst/>
              <a:rect l="l" t="t" r="r" b="b"/>
              <a:pathLst>
                <a:path w="7204" h="5335" extrusionOk="0">
                  <a:moveTo>
                    <a:pt x="250" y="0"/>
                  </a:moveTo>
                  <a:cubicBezTo>
                    <a:pt x="221" y="110"/>
                    <a:pt x="141" y="161"/>
                    <a:pt x="53" y="161"/>
                  </a:cubicBezTo>
                  <a:cubicBezTo>
                    <a:pt x="36" y="161"/>
                    <a:pt x="18" y="159"/>
                    <a:pt x="0" y="155"/>
                  </a:cubicBezTo>
                  <a:lnTo>
                    <a:pt x="0" y="155"/>
                  </a:lnTo>
                  <a:lnTo>
                    <a:pt x="7204" y="5334"/>
                  </a:lnTo>
                  <a:lnTo>
                    <a:pt x="7204" y="500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7" name="Google Shape;3637;p34"/>
            <p:cNvSpPr/>
            <p:nvPr/>
          </p:nvSpPr>
          <p:spPr>
            <a:xfrm>
              <a:off x="3415600" y="2991275"/>
              <a:ext cx="1500" cy="1500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48" y="0"/>
                  </a:moveTo>
                  <a:lnTo>
                    <a:pt x="0" y="12"/>
                  </a:lnTo>
                  <a:lnTo>
                    <a:pt x="60" y="60"/>
                  </a:lnTo>
                  <a:cubicBezTo>
                    <a:pt x="48" y="48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8" name="Google Shape;3638;p34"/>
            <p:cNvSpPr/>
            <p:nvPr/>
          </p:nvSpPr>
          <p:spPr>
            <a:xfrm>
              <a:off x="3283125" y="2890950"/>
              <a:ext cx="131900" cy="96475"/>
            </a:xfrm>
            <a:custGeom>
              <a:avLst/>
              <a:gdLst/>
              <a:ahLst/>
              <a:cxnLst/>
              <a:rect l="l" t="t" r="r" b="b"/>
              <a:pathLst>
                <a:path w="5276" h="3859" extrusionOk="0">
                  <a:moveTo>
                    <a:pt x="132" y="1"/>
                  </a:moveTo>
                  <a:cubicBezTo>
                    <a:pt x="132" y="13"/>
                    <a:pt x="132" y="25"/>
                    <a:pt x="120" y="37"/>
                  </a:cubicBezTo>
                  <a:cubicBezTo>
                    <a:pt x="96" y="108"/>
                    <a:pt x="60" y="168"/>
                    <a:pt x="1" y="227"/>
                  </a:cubicBezTo>
                  <a:lnTo>
                    <a:pt x="2811" y="2251"/>
                  </a:lnTo>
                  <a:lnTo>
                    <a:pt x="3097" y="2454"/>
                  </a:lnTo>
                  <a:lnTo>
                    <a:pt x="5061" y="3859"/>
                  </a:lnTo>
                  <a:lnTo>
                    <a:pt x="5275" y="3680"/>
                  </a:lnTo>
                  <a:lnTo>
                    <a:pt x="3430" y="2346"/>
                  </a:lnTo>
                  <a:lnTo>
                    <a:pt x="3156" y="2168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9" name="Google Shape;3639;p34"/>
            <p:cNvSpPr/>
            <p:nvPr/>
          </p:nvSpPr>
          <p:spPr>
            <a:xfrm>
              <a:off x="3303375" y="2915075"/>
              <a:ext cx="202425" cy="165525"/>
            </a:xfrm>
            <a:custGeom>
              <a:avLst/>
              <a:gdLst/>
              <a:ahLst/>
              <a:cxnLst/>
              <a:rect l="l" t="t" r="r" b="b"/>
              <a:pathLst>
                <a:path w="8097" h="6621" extrusionOk="0">
                  <a:moveTo>
                    <a:pt x="7883" y="0"/>
                  </a:moveTo>
                  <a:lnTo>
                    <a:pt x="7835" y="24"/>
                  </a:lnTo>
                  <a:lnTo>
                    <a:pt x="4489" y="2739"/>
                  </a:lnTo>
                  <a:lnTo>
                    <a:pt x="4287" y="2917"/>
                  </a:lnTo>
                  <a:lnTo>
                    <a:pt x="1" y="6370"/>
                  </a:lnTo>
                  <a:lnTo>
                    <a:pt x="84" y="6430"/>
                  </a:lnTo>
                  <a:lnTo>
                    <a:pt x="96" y="6442"/>
                  </a:lnTo>
                  <a:lnTo>
                    <a:pt x="120" y="6454"/>
                  </a:lnTo>
                  <a:lnTo>
                    <a:pt x="132" y="6477"/>
                  </a:lnTo>
                  <a:lnTo>
                    <a:pt x="132" y="6489"/>
                  </a:lnTo>
                  <a:lnTo>
                    <a:pt x="132" y="6501"/>
                  </a:lnTo>
                  <a:lnTo>
                    <a:pt x="132" y="6513"/>
                  </a:lnTo>
                  <a:lnTo>
                    <a:pt x="132" y="6549"/>
                  </a:lnTo>
                  <a:lnTo>
                    <a:pt x="143" y="6620"/>
                  </a:lnTo>
                  <a:lnTo>
                    <a:pt x="4525" y="3108"/>
                  </a:lnTo>
                  <a:lnTo>
                    <a:pt x="4549" y="3084"/>
                  </a:lnTo>
                  <a:cubicBezTo>
                    <a:pt x="4537" y="3036"/>
                    <a:pt x="4549" y="3001"/>
                    <a:pt x="4561" y="2965"/>
                  </a:cubicBezTo>
                  <a:cubicBezTo>
                    <a:pt x="4601" y="2865"/>
                    <a:pt x="4700" y="2790"/>
                    <a:pt x="4815" y="2790"/>
                  </a:cubicBezTo>
                  <a:cubicBezTo>
                    <a:pt x="4837" y="2790"/>
                    <a:pt x="4859" y="2793"/>
                    <a:pt x="4882" y="2798"/>
                  </a:cubicBezTo>
                  <a:cubicBezTo>
                    <a:pt x="4882" y="2798"/>
                    <a:pt x="4894" y="2798"/>
                    <a:pt x="4894" y="2810"/>
                  </a:cubicBezTo>
                  <a:lnTo>
                    <a:pt x="8097" y="238"/>
                  </a:lnTo>
                  <a:cubicBezTo>
                    <a:pt x="7990" y="143"/>
                    <a:pt x="7930" y="72"/>
                    <a:pt x="788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0" name="Google Shape;3640;p34"/>
            <p:cNvSpPr/>
            <p:nvPr/>
          </p:nvSpPr>
          <p:spPr>
            <a:xfrm>
              <a:off x="2964350" y="3075800"/>
              <a:ext cx="335475" cy="51225"/>
            </a:xfrm>
            <a:custGeom>
              <a:avLst/>
              <a:gdLst/>
              <a:ahLst/>
              <a:cxnLst/>
              <a:rect l="l" t="t" r="r" b="b"/>
              <a:pathLst>
                <a:path w="13419" h="2049" extrusionOk="0">
                  <a:moveTo>
                    <a:pt x="13204" y="1"/>
                  </a:moveTo>
                  <a:lnTo>
                    <a:pt x="0" y="1810"/>
                  </a:lnTo>
                  <a:cubicBezTo>
                    <a:pt x="24" y="1870"/>
                    <a:pt x="36" y="1941"/>
                    <a:pt x="60" y="2025"/>
                  </a:cubicBezTo>
                  <a:lnTo>
                    <a:pt x="203" y="2049"/>
                  </a:lnTo>
                  <a:lnTo>
                    <a:pt x="13419" y="239"/>
                  </a:lnTo>
                  <a:lnTo>
                    <a:pt x="13407" y="156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1" name="Google Shape;3641;p34"/>
            <p:cNvSpPr/>
            <p:nvPr/>
          </p:nvSpPr>
          <p:spPr>
            <a:xfrm>
              <a:off x="3202475" y="2999600"/>
              <a:ext cx="102700" cy="80400"/>
            </a:xfrm>
            <a:custGeom>
              <a:avLst/>
              <a:gdLst/>
              <a:ahLst/>
              <a:cxnLst/>
              <a:rect l="l" t="t" r="r" b="b"/>
              <a:pathLst>
                <a:path w="4108" h="3216" extrusionOk="0">
                  <a:moveTo>
                    <a:pt x="4061" y="3007"/>
                  </a:moveTo>
                  <a:lnTo>
                    <a:pt x="4108" y="3037"/>
                  </a:lnTo>
                  <a:cubicBezTo>
                    <a:pt x="4092" y="3021"/>
                    <a:pt x="4077" y="3012"/>
                    <a:pt x="4061" y="3007"/>
                  </a:cubicBezTo>
                  <a:close/>
                  <a:moveTo>
                    <a:pt x="179" y="1"/>
                  </a:moveTo>
                  <a:cubicBezTo>
                    <a:pt x="131" y="72"/>
                    <a:pt x="72" y="144"/>
                    <a:pt x="0" y="191"/>
                  </a:cubicBezTo>
                  <a:lnTo>
                    <a:pt x="3679" y="3049"/>
                  </a:lnTo>
                  <a:lnTo>
                    <a:pt x="3882" y="3215"/>
                  </a:lnTo>
                  <a:lnTo>
                    <a:pt x="3882" y="3144"/>
                  </a:lnTo>
                  <a:cubicBezTo>
                    <a:pt x="3870" y="3073"/>
                    <a:pt x="3929" y="3013"/>
                    <a:pt x="4001" y="3001"/>
                  </a:cubicBezTo>
                  <a:cubicBezTo>
                    <a:pt x="4021" y="3001"/>
                    <a:pt x="4041" y="3001"/>
                    <a:pt x="4061" y="3007"/>
                  </a:cubicBezTo>
                  <a:lnTo>
                    <a:pt x="4061" y="3007"/>
                  </a:lnTo>
                  <a:lnTo>
                    <a:pt x="4013" y="297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2" name="Google Shape;3642;p34"/>
            <p:cNvSpPr/>
            <p:nvPr/>
          </p:nvSpPr>
          <p:spPr>
            <a:xfrm>
              <a:off x="3299500" y="3073725"/>
              <a:ext cx="22050" cy="129200"/>
            </a:xfrm>
            <a:custGeom>
              <a:avLst/>
              <a:gdLst/>
              <a:ahLst/>
              <a:cxnLst/>
              <a:rect l="l" t="t" r="r" b="b"/>
              <a:pathLst>
                <a:path w="882" h="5168" extrusionOk="0">
                  <a:moveTo>
                    <a:pt x="120" y="0"/>
                  </a:moveTo>
                  <a:cubicBezTo>
                    <a:pt x="48" y="24"/>
                    <a:pt x="1" y="84"/>
                    <a:pt x="1" y="155"/>
                  </a:cubicBezTo>
                  <a:lnTo>
                    <a:pt x="1" y="215"/>
                  </a:lnTo>
                  <a:lnTo>
                    <a:pt x="13" y="286"/>
                  </a:lnTo>
                  <a:lnTo>
                    <a:pt x="608" y="5108"/>
                  </a:lnTo>
                  <a:lnTo>
                    <a:pt x="882" y="5168"/>
                  </a:lnTo>
                  <a:lnTo>
                    <a:pt x="263" y="179"/>
                  </a:lnTo>
                  <a:lnTo>
                    <a:pt x="275" y="155"/>
                  </a:lnTo>
                  <a:lnTo>
                    <a:pt x="275" y="131"/>
                  </a:lnTo>
                  <a:lnTo>
                    <a:pt x="275" y="108"/>
                  </a:lnTo>
                  <a:lnTo>
                    <a:pt x="275" y="96"/>
                  </a:lnTo>
                  <a:lnTo>
                    <a:pt x="275" y="84"/>
                  </a:lnTo>
                  <a:cubicBezTo>
                    <a:pt x="275" y="84"/>
                    <a:pt x="275" y="60"/>
                    <a:pt x="251" y="60"/>
                  </a:cubicBezTo>
                  <a:lnTo>
                    <a:pt x="239" y="48"/>
                  </a:lnTo>
                  <a:lnTo>
                    <a:pt x="227" y="36"/>
                  </a:lnTo>
                  <a:cubicBezTo>
                    <a:pt x="191" y="24"/>
                    <a:pt x="167" y="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3" name="Google Shape;3643;p34"/>
            <p:cNvSpPr/>
            <p:nvPr/>
          </p:nvSpPr>
          <p:spPr>
            <a:xfrm>
              <a:off x="3315575" y="3209450"/>
              <a:ext cx="16100" cy="73850"/>
            </a:xfrm>
            <a:custGeom>
              <a:avLst/>
              <a:gdLst/>
              <a:ahLst/>
              <a:cxnLst/>
              <a:rect l="l" t="t" r="r" b="b"/>
              <a:pathLst>
                <a:path w="644" h="2954" extrusionOk="0">
                  <a:moveTo>
                    <a:pt x="1" y="1"/>
                  </a:moveTo>
                  <a:lnTo>
                    <a:pt x="370" y="2953"/>
                  </a:lnTo>
                  <a:lnTo>
                    <a:pt x="644" y="2953"/>
                  </a:lnTo>
                  <a:lnTo>
                    <a:pt x="286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4" name="Google Shape;3644;p34"/>
            <p:cNvSpPr/>
            <p:nvPr/>
          </p:nvSpPr>
          <p:spPr>
            <a:xfrm>
              <a:off x="3552525" y="3258875"/>
              <a:ext cx="3300" cy="2100"/>
            </a:xfrm>
            <a:custGeom>
              <a:avLst/>
              <a:gdLst/>
              <a:ahLst/>
              <a:cxnLst/>
              <a:rect l="l" t="t" r="r" b="b"/>
              <a:pathLst>
                <a:path w="132" h="84" extrusionOk="0">
                  <a:moveTo>
                    <a:pt x="36" y="0"/>
                  </a:moveTo>
                  <a:cubicBezTo>
                    <a:pt x="12" y="24"/>
                    <a:pt x="0" y="60"/>
                    <a:pt x="0" y="83"/>
                  </a:cubicBezTo>
                  <a:cubicBezTo>
                    <a:pt x="60" y="83"/>
                    <a:pt x="107" y="60"/>
                    <a:pt x="131" y="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5" name="Google Shape;3645;p34"/>
            <p:cNvSpPr/>
            <p:nvPr/>
          </p:nvSpPr>
          <p:spPr>
            <a:xfrm>
              <a:off x="2964650" y="3126400"/>
              <a:ext cx="548300" cy="125650"/>
            </a:xfrm>
            <a:custGeom>
              <a:avLst/>
              <a:gdLst/>
              <a:ahLst/>
              <a:cxnLst/>
              <a:rect l="l" t="t" r="r" b="b"/>
              <a:pathLst>
                <a:path w="21932" h="5026" extrusionOk="0">
                  <a:moveTo>
                    <a:pt x="48" y="1"/>
                  </a:moveTo>
                  <a:cubicBezTo>
                    <a:pt x="48" y="72"/>
                    <a:pt x="48" y="144"/>
                    <a:pt x="12" y="215"/>
                  </a:cubicBezTo>
                  <a:cubicBezTo>
                    <a:pt x="12" y="239"/>
                    <a:pt x="0" y="251"/>
                    <a:pt x="0" y="251"/>
                  </a:cubicBezTo>
                  <a:lnTo>
                    <a:pt x="14038" y="3323"/>
                  </a:lnTo>
                  <a:lnTo>
                    <a:pt x="14300" y="3382"/>
                  </a:lnTo>
                  <a:lnTo>
                    <a:pt x="21896" y="5025"/>
                  </a:lnTo>
                  <a:cubicBezTo>
                    <a:pt x="21896" y="4942"/>
                    <a:pt x="21908" y="4847"/>
                    <a:pt x="21932" y="4763"/>
                  </a:cubicBezTo>
                  <a:lnTo>
                    <a:pt x="14276" y="3096"/>
                  </a:lnTo>
                  <a:lnTo>
                    <a:pt x="14002" y="3037"/>
                  </a:lnTo>
                  <a:lnTo>
                    <a:pt x="191" y="25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6" name="Google Shape;3646;p34"/>
            <p:cNvSpPr/>
            <p:nvPr/>
          </p:nvSpPr>
          <p:spPr>
            <a:xfrm>
              <a:off x="3553400" y="3252025"/>
              <a:ext cx="48250" cy="16400"/>
            </a:xfrm>
            <a:custGeom>
              <a:avLst/>
              <a:gdLst/>
              <a:ahLst/>
              <a:cxnLst/>
              <a:rect l="l" t="t" r="r" b="b"/>
              <a:pathLst>
                <a:path w="1930" h="656" extrusionOk="0">
                  <a:moveTo>
                    <a:pt x="37" y="0"/>
                  </a:moveTo>
                  <a:cubicBezTo>
                    <a:pt x="37" y="95"/>
                    <a:pt x="25" y="179"/>
                    <a:pt x="1" y="274"/>
                  </a:cubicBezTo>
                  <a:lnTo>
                    <a:pt x="84" y="286"/>
                  </a:lnTo>
                  <a:lnTo>
                    <a:pt x="1930" y="655"/>
                  </a:lnTo>
                  <a:lnTo>
                    <a:pt x="1930" y="38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7" name="Google Shape;3647;p34"/>
            <p:cNvSpPr/>
            <p:nvPr/>
          </p:nvSpPr>
          <p:spPr>
            <a:xfrm>
              <a:off x="3481375" y="3258875"/>
              <a:ext cx="35150" cy="24425"/>
            </a:xfrm>
            <a:custGeom>
              <a:avLst/>
              <a:gdLst/>
              <a:ahLst/>
              <a:cxnLst/>
              <a:rect l="l" t="t" r="r" b="b"/>
              <a:pathLst>
                <a:path w="1406" h="977" extrusionOk="0">
                  <a:moveTo>
                    <a:pt x="1286" y="0"/>
                  </a:moveTo>
                  <a:lnTo>
                    <a:pt x="1" y="976"/>
                  </a:lnTo>
                  <a:lnTo>
                    <a:pt x="441" y="976"/>
                  </a:lnTo>
                  <a:lnTo>
                    <a:pt x="1405" y="238"/>
                  </a:lnTo>
                  <a:cubicBezTo>
                    <a:pt x="1346" y="167"/>
                    <a:pt x="1310" y="83"/>
                    <a:pt x="128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8" name="Google Shape;3648;p34"/>
            <p:cNvSpPr/>
            <p:nvPr/>
          </p:nvSpPr>
          <p:spPr>
            <a:xfrm>
              <a:off x="3544475" y="3190100"/>
              <a:ext cx="57175" cy="49150"/>
            </a:xfrm>
            <a:custGeom>
              <a:avLst/>
              <a:gdLst/>
              <a:ahLst/>
              <a:cxnLst/>
              <a:rect l="l" t="t" r="r" b="b"/>
              <a:pathLst>
                <a:path w="2287" h="1966" extrusionOk="0">
                  <a:moveTo>
                    <a:pt x="2287" y="1"/>
                  </a:moveTo>
                  <a:lnTo>
                    <a:pt x="1" y="1763"/>
                  </a:lnTo>
                  <a:cubicBezTo>
                    <a:pt x="72" y="1822"/>
                    <a:pt x="144" y="1882"/>
                    <a:pt x="203" y="1965"/>
                  </a:cubicBezTo>
                  <a:lnTo>
                    <a:pt x="2287" y="334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9" name="Google Shape;3649;p34"/>
            <p:cNvSpPr/>
            <p:nvPr/>
          </p:nvSpPr>
          <p:spPr>
            <a:xfrm>
              <a:off x="2569050" y="3051400"/>
              <a:ext cx="368525" cy="75325"/>
            </a:xfrm>
            <a:custGeom>
              <a:avLst/>
              <a:gdLst/>
              <a:ahLst/>
              <a:cxnLst/>
              <a:rect l="l" t="t" r="r" b="b"/>
              <a:pathLst>
                <a:path w="14741" h="3013" extrusionOk="0">
                  <a:moveTo>
                    <a:pt x="48" y="0"/>
                  </a:moveTo>
                  <a:cubicBezTo>
                    <a:pt x="48" y="84"/>
                    <a:pt x="37" y="167"/>
                    <a:pt x="1" y="239"/>
                  </a:cubicBezTo>
                  <a:lnTo>
                    <a:pt x="1" y="286"/>
                  </a:lnTo>
                  <a:lnTo>
                    <a:pt x="14681" y="3013"/>
                  </a:lnTo>
                  <a:cubicBezTo>
                    <a:pt x="14681" y="2953"/>
                    <a:pt x="14693" y="2894"/>
                    <a:pt x="14705" y="2834"/>
                  </a:cubicBezTo>
                  <a:cubicBezTo>
                    <a:pt x="14729" y="2798"/>
                    <a:pt x="14729" y="2775"/>
                    <a:pt x="14741" y="273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0" name="Google Shape;3650;p34"/>
            <p:cNvSpPr/>
            <p:nvPr/>
          </p:nvSpPr>
          <p:spPr>
            <a:xfrm>
              <a:off x="2951550" y="3140400"/>
              <a:ext cx="46750" cy="143500"/>
            </a:xfrm>
            <a:custGeom>
              <a:avLst/>
              <a:gdLst/>
              <a:ahLst/>
              <a:cxnLst/>
              <a:rect l="l" t="t" r="r" b="b"/>
              <a:pathLst>
                <a:path w="1870" h="5740" extrusionOk="0">
                  <a:moveTo>
                    <a:pt x="262" y="0"/>
                  </a:moveTo>
                  <a:cubicBezTo>
                    <a:pt x="179" y="48"/>
                    <a:pt x="96" y="60"/>
                    <a:pt x="0" y="84"/>
                  </a:cubicBezTo>
                  <a:lnTo>
                    <a:pt x="1596" y="5739"/>
                  </a:lnTo>
                  <a:lnTo>
                    <a:pt x="1870" y="5739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1" name="Google Shape;3651;p34"/>
            <p:cNvSpPr/>
            <p:nvPr/>
          </p:nvSpPr>
          <p:spPr>
            <a:xfrm>
              <a:off x="2657175" y="3196350"/>
              <a:ext cx="8050" cy="86950"/>
            </a:xfrm>
            <a:custGeom>
              <a:avLst/>
              <a:gdLst/>
              <a:ahLst/>
              <a:cxnLst/>
              <a:rect l="l" t="t" r="r" b="b"/>
              <a:pathLst>
                <a:path w="322" h="3478" extrusionOk="0">
                  <a:moveTo>
                    <a:pt x="143" y="1"/>
                  </a:moveTo>
                  <a:cubicBezTo>
                    <a:pt x="95" y="13"/>
                    <a:pt x="60" y="60"/>
                    <a:pt x="60" y="120"/>
                  </a:cubicBezTo>
                  <a:lnTo>
                    <a:pt x="0" y="3477"/>
                  </a:lnTo>
                  <a:lnTo>
                    <a:pt x="274" y="3477"/>
                  </a:lnTo>
                  <a:lnTo>
                    <a:pt x="322" y="227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2" name="Google Shape;3652;p34"/>
            <p:cNvSpPr/>
            <p:nvPr/>
          </p:nvSpPr>
          <p:spPr>
            <a:xfrm>
              <a:off x="2560125" y="3065400"/>
              <a:ext cx="178625" cy="217900"/>
            </a:xfrm>
            <a:custGeom>
              <a:avLst/>
              <a:gdLst/>
              <a:ahLst/>
              <a:cxnLst/>
              <a:rect l="l" t="t" r="r" b="b"/>
              <a:pathLst>
                <a:path w="7145" h="8716" extrusionOk="0">
                  <a:moveTo>
                    <a:pt x="215" y="0"/>
                  </a:moveTo>
                  <a:cubicBezTo>
                    <a:pt x="155" y="60"/>
                    <a:pt x="72" y="119"/>
                    <a:pt x="1" y="167"/>
                  </a:cubicBezTo>
                  <a:lnTo>
                    <a:pt x="4037" y="5227"/>
                  </a:lnTo>
                  <a:lnTo>
                    <a:pt x="4215" y="5441"/>
                  </a:lnTo>
                  <a:lnTo>
                    <a:pt x="6811" y="8715"/>
                  </a:lnTo>
                  <a:lnTo>
                    <a:pt x="7144" y="871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3" name="Google Shape;3653;p34"/>
            <p:cNvSpPr/>
            <p:nvPr/>
          </p:nvSpPr>
          <p:spPr>
            <a:xfrm>
              <a:off x="3512025" y="3231250"/>
              <a:ext cx="42000" cy="42050"/>
            </a:xfrm>
            <a:custGeom>
              <a:avLst/>
              <a:gdLst/>
              <a:ahLst/>
              <a:cxnLst/>
              <a:rect l="l" t="t" r="r" b="b"/>
              <a:pathLst>
                <a:path w="1680" h="1682" extrusionOk="0">
                  <a:moveTo>
                    <a:pt x="834" y="1"/>
                  </a:moveTo>
                  <a:cubicBezTo>
                    <a:pt x="481" y="1"/>
                    <a:pt x="154" y="237"/>
                    <a:pt x="48" y="581"/>
                  </a:cubicBezTo>
                  <a:cubicBezTo>
                    <a:pt x="13" y="676"/>
                    <a:pt x="1" y="760"/>
                    <a:pt x="1" y="843"/>
                  </a:cubicBezTo>
                  <a:cubicBezTo>
                    <a:pt x="13" y="926"/>
                    <a:pt x="25" y="1010"/>
                    <a:pt x="48" y="1105"/>
                  </a:cubicBezTo>
                  <a:cubicBezTo>
                    <a:pt x="72" y="1188"/>
                    <a:pt x="120" y="1272"/>
                    <a:pt x="168" y="1343"/>
                  </a:cubicBezTo>
                  <a:cubicBezTo>
                    <a:pt x="263" y="1474"/>
                    <a:pt x="406" y="1581"/>
                    <a:pt x="584" y="1641"/>
                  </a:cubicBezTo>
                  <a:cubicBezTo>
                    <a:pt x="668" y="1669"/>
                    <a:pt x="754" y="1682"/>
                    <a:pt x="839" y="1682"/>
                  </a:cubicBezTo>
                  <a:cubicBezTo>
                    <a:pt x="1157" y="1682"/>
                    <a:pt x="1467" y="1498"/>
                    <a:pt x="1608" y="1188"/>
                  </a:cubicBezTo>
                  <a:cubicBezTo>
                    <a:pt x="1620" y="1165"/>
                    <a:pt x="1632" y="1129"/>
                    <a:pt x="1632" y="1105"/>
                  </a:cubicBezTo>
                  <a:cubicBezTo>
                    <a:pt x="1668" y="1010"/>
                    <a:pt x="1680" y="926"/>
                    <a:pt x="1680" y="831"/>
                  </a:cubicBezTo>
                  <a:cubicBezTo>
                    <a:pt x="1680" y="641"/>
                    <a:pt x="1608" y="462"/>
                    <a:pt x="1489" y="319"/>
                  </a:cubicBezTo>
                  <a:cubicBezTo>
                    <a:pt x="1430" y="236"/>
                    <a:pt x="1370" y="176"/>
                    <a:pt x="1275" y="129"/>
                  </a:cubicBezTo>
                  <a:lnTo>
                    <a:pt x="1096" y="45"/>
                  </a:lnTo>
                  <a:cubicBezTo>
                    <a:pt x="1009" y="15"/>
                    <a:pt x="921" y="1"/>
                    <a:pt x="8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4" name="Google Shape;3654;p34"/>
            <p:cNvSpPr/>
            <p:nvPr/>
          </p:nvSpPr>
          <p:spPr>
            <a:xfrm>
              <a:off x="3341175" y="2161300"/>
              <a:ext cx="64025" cy="59775"/>
            </a:xfrm>
            <a:custGeom>
              <a:avLst/>
              <a:gdLst/>
              <a:ahLst/>
              <a:cxnLst/>
              <a:rect l="l" t="t" r="r" b="b"/>
              <a:pathLst>
                <a:path w="2561" h="2391" extrusionOk="0">
                  <a:moveTo>
                    <a:pt x="1350" y="0"/>
                  </a:moveTo>
                  <a:cubicBezTo>
                    <a:pt x="840" y="0"/>
                    <a:pt x="366" y="323"/>
                    <a:pt x="191" y="826"/>
                  </a:cubicBezTo>
                  <a:cubicBezTo>
                    <a:pt x="1" y="1457"/>
                    <a:pt x="346" y="2124"/>
                    <a:pt x="965" y="2338"/>
                  </a:cubicBezTo>
                  <a:cubicBezTo>
                    <a:pt x="1084" y="2374"/>
                    <a:pt x="1204" y="2391"/>
                    <a:pt x="1323" y="2391"/>
                  </a:cubicBezTo>
                  <a:cubicBezTo>
                    <a:pt x="1525" y="2391"/>
                    <a:pt x="1721" y="2341"/>
                    <a:pt x="1894" y="2243"/>
                  </a:cubicBezTo>
                  <a:cubicBezTo>
                    <a:pt x="1965" y="2196"/>
                    <a:pt x="2037" y="2148"/>
                    <a:pt x="2120" y="2100"/>
                  </a:cubicBezTo>
                  <a:cubicBezTo>
                    <a:pt x="2275" y="1957"/>
                    <a:pt x="2418" y="1779"/>
                    <a:pt x="2477" y="1565"/>
                  </a:cubicBezTo>
                  <a:cubicBezTo>
                    <a:pt x="2501" y="1469"/>
                    <a:pt x="2513" y="1386"/>
                    <a:pt x="2537" y="1303"/>
                  </a:cubicBezTo>
                  <a:cubicBezTo>
                    <a:pt x="2561" y="969"/>
                    <a:pt x="2441" y="612"/>
                    <a:pt x="2203" y="374"/>
                  </a:cubicBezTo>
                  <a:cubicBezTo>
                    <a:pt x="2144" y="314"/>
                    <a:pt x="2072" y="255"/>
                    <a:pt x="2001" y="207"/>
                  </a:cubicBezTo>
                  <a:cubicBezTo>
                    <a:pt x="1906" y="148"/>
                    <a:pt x="1799" y="100"/>
                    <a:pt x="1703" y="52"/>
                  </a:cubicBezTo>
                  <a:cubicBezTo>
                    <a:pt x="1586" y="17"/>
                    <a:pt x="1467" y="0"/>
                    <a:pt x="135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5" name="Google Shape;3655;p34"/>
            <p:cNvSpPr/>
            <p:nvPr/>
          </p:nvSpPr>
          <p:spPr>
            <a:xfrm>
              <a:off x="3201575" y="1860600"/>
              <a:ext cx="32475" cy="30475"/>
            </a:xfrm>
            <a:custGeom>
              <a:avLst/>
              <a:gdLst/>
              <a:ahLst/>
              <a:cxnLst/>
              <a:rect l="l" t="t" r="r" b="b"/>
              <a:pathLst>
                <a:path w="1299" h="1219" extrusionOk="0">
                  <a:moveTo>
                    <a:pt x="690" y="0"/>
                  </a:moveTo>
                  <a:cubicBezTo>
                    <a:pt x="433" y="0"/>
                    <a:pt x="194" y="164"/>
                    <a:pt x="108" y="412"/>
                  </a:cubicBezTo>
                  <a:cubicBezTo>
                    <a:pt x="1" y="746"/>
                    <a:pt x="179" y="1091"/>
                    <a:pt x="501" y="1186"/>
                  </a:cubicBezTo>
                  <a:cubicBezTo>
                    <a:pt x="564" y="1207"/>
                    <a:pt x="630" y="1218"/>
                    <a:pt x="694" y="1218"/>
                  </a:cubicBezTo>
                  <a:cubicBezTo>
                    <a:pt x="809" y="1218"/>
                    <a:pt x="921" y="1184"/>
                    <a:pt x="1013" y="1115"/>
                  </a:cubicBezTo>
                  <a:cubicBezTo>
                    <a:pt x="1108" y="1091"/>
                    <a:pt x="1167" y="1020"/>
                    <a:pt x="1215" y="936"/>
                  </a:cubicBezTo>
                  <a:lnTo>
                    <a:pt x="1251" y="853"/>
                  </a:lnTo>
                  <a:cubicBezTo>
                    <a:pt x="1251" y="829"/>
                    <a:pt x="1275" y="817"/>
                    <a:pt x="1275" y="805"/>
                  </a:cubicBezTo>
                  <a:cubicBezTo>
                    <a:pt x="1298" y="722"/>
                    <a:pt x="1298" y="650"/>
                    <a:pt x="1298" y="579"/>
                  </a:cubicBezTo>
                  <a:cubicBezTo>
                    <a:pt x="1287" y="329"/>
                    <a:pt x="1120" y="103"/>
                    <a:pt x="882" y="31"/>
                  </a:cubicBezTo>
                  <a:cubicBezTo>
                    <a:pt x="818" y="10"/>
                    <a:pt x="753" y="0"/>
                    <a:pt x="6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6" name="Google Shape;3656;p34"/>
            <p:cNvSpPr/>
            <p:nvPr/>
          </p:nvSpPr>
          <p:spPr>
            <a:xfrm>
              <a:off x="3351600" y="1734200"/>
              <a:ext cx="11625" cy="10025"/>
            </a:xfrm>
            <a:custGeom>
              <a:avLst/>
              <a:gdLst/>
              <a:ahLst/>
              <a:cxnLst/>
              <a:rect l="l" t="t" r="r" b="b"/>
              <a:pathLst>
                <a:path w="465" h="401" extrusionOk="0">
                  <a:moveTo>
                    <a:pt x="223" y="0"/>
                  </a:moveTo>
                  <a:cubicBezTo>
                    <a:pt x="135" y="0"/>
                    <a:pt x="62" y="62"/>
                    <a:pt x="24" y="146"/>
                  </a:cubicBezTo>
                  <a:cubicBezTo>
                    <a:pt x="0" y="230"/>
                    <a:pt x="24" y="337"/>
                    <a:pt x="119" y="384"/>
                  </a:cubicBezTo>
                  <a:cubicBezTo>
                    <a:pt x="131" y="396"/>
                    <a:pt x="155" y="396"/>
                    <a:pt x="167" y="396"/>
                  </a:cubicBezTo>
                  <a:cubicBezTo>
                    <a:pt x="186" y="399"/>
                    <a:pt x="205" y="400"/>
                    <a:pt x="223" y="400"/>
                  </a:cubicBezTo>
                  <a:cubicBezTo>
                    <a:pt x="287" y="400"/>
                    <a:pt x="347" y="383"/>
                    <a:pt x="393" y="337"/>
                  </a:cubicBezTo>
                  <a:cubicBezTo>
                    <a:pt x="405" y="325"/>
                    <a:pt x="429" y="289"/>
                    <a:pt x="429" y="265"/>
                  </a:cubicBezTo>
                  <a:cubicBezTo>
                    <a:pt x="465" y="206"/>
                    <a:pt x="453" y="134"/>
                    <a:pt x="405" y="87"/>
                  </a:cubicBezTo>
                  <a:cubicBezTo>
                    <a:pt x="369" y="51"/>
                    <a:pt x="346" y="27"/>
                    <a:pt x="298" y="15"/>
                  </a:cubicBezTo>
                  <a:cubicBezTo>
                    <a:pt x="272" y="5"/>
                    <a:pt x="247" y="0"/>
                    <a:pt x="22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7" name="Google Shape;3657;p34"/>
            <p:cNvSpPr/>
            <p:nvPr/>
          </p:nvSpPr>
          <p:spPr>
            <a:xfrm>
              <a:off x="2525900" y="3030750"/>
              <a:ext cx="45275" cy="41925"/>
            </a:xfrm>
            <a:custGeom>
              <a:avLst/>
              <a:gdLst/>
              <a:ahLst/>
              <a:cxnLst/>
              <a:rect l="l" t="t" r="r" b="b"/>
              <a:pathLst>
                <a:path w="1811" h="1677" extrusionOk="0">
                  <a:moveTo>
                    <a:pt x="954" y="0"/>
                  </a:moveTo>
                  <a:cubicBezTo>
                    <a:pt x="592" y="0"/>
                    <a:pt x="261" y="230"/>
                    <a:pt x="155" y="576"/>
                  </a:cubicBezTo>
                  <a:cubicBezTo>
                    <a:pt x="0" y="1005"/>
                    <a:pt x="262" y="1493"/>
                    <a:pt x="691" y="1636"/>
                  </a:cubicBezTo>
                  <a:cubicBezTo>
                    <a:pt x="780" y="1663"/>
                    <a:pt x="870" y="1676"/>
                    <a:pt x="957" y="1676"/>
                  </a:cubicBezTo>
                  <a:cubicBezTo>
                    <a:pt x="1103" y="1676"/>
                    <a:pt x="1243" y="1639"/>
                    <a:pt x="1370" y="1565"/>
                  </a:cubicBezTo>
                  <a:cubicBezTo>
                    <a:pt x="1453" y="1517"/>
                    <a:pt x="1524" y="1457"/>
                    <a:pt x="1584" y="1398"/>
                  </a:cubicBezTo>
                  <a:cubicBezTo>
                    <a:pt x="1644" y="1303"/>
                    <a:pt x="1691" y="1219"/>
                    <a:pt x="1727" y="1112"/>
                  </a:cubicBezTo>
                  <a:cubicBezTo>
                    <a:pt x="1727" y="1112"/>
                    <a:pt x="1727" y="1100"/>
                    <a:pt x="1751" y="1100"/>
                  </a:cubicBezTo>
                  <a:cubicBezTo>
                    <a:pt x="1774" y="1029"/>
                    <a:pt x="1786" y="934"/>
                    <a:pt x="1786" y="862"/>
                  </a:cubicBezTo>
                  <a:cubicBezTo>
                    <a:pt x="1810" y="505"/>
                    <a:pt x="1572" y="160"/>
                    <a:pt x="1215" y="41"/>
                  </a:cubicBezTo>
                  <a:cubicBezTo>
                    <a:pt x="1128" y="13"/>
                    <a:pt x="1040" y="0"/>
                    <a:pt x="95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8" name="Google Shape;3658;p34"/>
            <p:cNvSpPr/>
            <p:nvPr/>
          </p:nvSpPr>
          <p:spPr>
            <a:xfrm>
              <a:off x="2935775" y="3112575"/>
              <a:ext cx="30375" cy="29925"/>
            </a:xfrm>
            <a:custGeom>
              <a:avLst/>
              <a:gdLst/>
              <a:ahLst/>
              <a:cxnLst/>
              <a:rect l="l" t="t" r="r" b="b"/>
              <a:pathLst>
                <a:path w="1215" h="1197" extrusionOk="0">
                  <a:moveTo>
                    <a:pt x="616" y="0"/>
                  </a:moveTo>
                  <a:cubicBezTo>
                    <a:pt x="393" y="0"/>
                    <a:pt x="187" y="131"/>
                    <a:pt x="84" y="328"/>
                  </a:cubicBezTo>
                  <a:cubicBezTo>
                    <a:pt x="72" y="363"/>
                    <a:pt x="60" y="387"/>
                    <a:pt x="60" y="411"/>
                  </a:cubicBezTo>
                  <a:cubicBezTo>
                    <a:pt x="24" y="459"/>
                    <a:pt x="12" y="518"/>
                    <a:pt x="12" y="578"/>
                  </a:cubicBezTo>
                  <a:cubicBezTo>
                    <a:pt x="0" y="840"/>
                    <a:pt x="155" y="1066"/>
                    <a:pt x="429" y="1161"/>
                  </a:cubicBezTo>
                  <a:cubicBezTo>
                    <a:pt x="500" y="1197"/>
                    <a:pt x="572" y="1197"/>
                    <a:pt x="655" y="1197"/>
                  </a:cubicBezTo>
                  <a:cubicBezTo>
                    <a:pt x="739" y="1197"/>
                    <a:pt x="834" y="1161"/>
                    <a:pt x="905" y="1113"/>
                  </a:cubicBezTo>
                  <a:cubicBezTo>
                    <a:pt x="1024" y="1054"/>
                    <a:pt x="1108" y="959"/>
                    <a:pt x="1167" y="804"/>
                  </a:cubicBezTo>
                  <a:cubicBezTo>
                    <a:pt x="1167" y="792"/>
                    <a:pt x="1191" y="792"/>
                    <a:pt x="1191" y="768"/>
                  </a:cubicBezTo>
                  <a:cubicBezTo>
                    <a:pt x="1215" y="697"/>
                    <a:pt x="1215" y="625"/>
                    <a:pt x="1215" y="554"/>
                  </a:cubicBezTo>
                  <a:cubicBezTo>
                    <a:pt x="1215" y="470"/>
                    <a:pt x="1191" y="399"/>
                    <a:pt x="1155" y="339"/>
                  </a:cubicBezTo>
                  <a:cubicBezTo>
                    <a:pt x="1096" y="197"/>
                    <a:pt x="965" y="78"/>
                    <a:pt x="798" y="30"/>
                  </a:cubicBezTo>
                  <a:cubicBezTo>
                    <a:pt x="737" y="10"/>
                    <a:pt x="676" y="0"/>
                    <a:pt x="6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9" name="Google Shape;3659;p34"/>
            <p:cNvSpPr/>
            <p:nvPr/>
          </p:nvSpPr>
          <p:spPr>
            <a:xfrm>
              <a:off x="3176575" y="2977575"/>
              <a:ext cx="32175" cy="29400"/>
            </a:xfrm>
            <a:custGeom>
              <a:avLst/>
              <a:gdLst/>
              <a:ahLst/>
              <a:cxnLst/>
              <a:rect l="l" t="t" r="r" b="b"/>
              <a:pathLst>
                <a:path w="1287" h="1176" extrusionOk="0">
                  <a:moveTo>
                    <a:pt x="620" y="1"/>
                  </a:moveTo>
                  <a:cubicBezTo>
                    <a:pt x="524" y="13"/>
                    <a:pt x="441" y="36"/>
                    <a:pt x="370" y="84"/>
                  </a:cubicBezTo>
                  <a:cubicBezTo>
                    <a:pt x="251" y="155"/>
                    <a:pt x="155" y="263"/>
                    <a:pt x="108" y="405"/>
                  </a:cubicBezTo>
                  <a:cubicBezTo>
                    <a:pt x="1" y="715"/>
                    <a:pt x="167" y="1048"/>
                    <a:pt x="477" y="1144"/>
                  </a:cubicBezTo>
                  <a:cubicBezTo>
                    <a:pt x="545" y="1165"/>
                    <a:pt x="613" y="1176"/>
                    <a:pt x="679" y="1176"/>
                  </a:cubicBezTo>
                  <a:cubicBezTo>
                    <a:pt x="797" y="1176"/>
                    <a:pt x="909" y="1141"/>
                    <a:pt x="1001" y="1072"/>
                  </a:cubicBezTo>
                  <a:cubicBezTo>
                    <a:pt x="1108" y="1025"/>
                    <a:pt x="1167" y="953"/>
                    <a:pt x="1215" y="882"/>
                  </a:cubicBezTo>
                  <a:cubicBezTo>
                    <a:pt x="1227" y="846"/>
                    <a:pt x="1239" y="798"/>
                    <a:pt x="1263" y="775"/>
                  </a:cubicBezTo>
                  <a:cubicBezTo>
                    <a:pt x="1274" y="715"/>
                    <a:pt x="1286" y="656"/>
                    <a:pt x="1286" y="584"/>
                  </a:cubicBezTo>
                  <a:cubicBezTo>
                    <a:pt x="1286" y="489"/>
                    <a:pt x="1274" y="405"/>
                    <a:pt x="1227" y="322"/>
                  </a:cubicBezTo>
                  <a:cubicBezTo>
                    <a:pt x="1155" y="191"/>
                    <a:pt x="1036" y="72"/>
                    <a:pt x="870" y="24"/>
                  </a:cubicBezTo>
                  <a:cubicBezTo>
                    <a:pt x="798" y="1"/>
                    <a:pt x="703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Google Shape;3660;p34"/>
            <p:cNvSpPr/>
            <p:nvPr/>
          </p:nvSpPr>
          <p:spPr>
            <a:xfrm>
              <a:off x="3498925" y="2893500"/>
              <a:ext cx="31300" cy="29750"/>
            </a:xfrm>
            <a:custGeom>
              <a:avLst/>
              <a:gdLst/>
              <a:ahLst/>
              <a:cxnLst/>
              <a:rect l="l" t="t" r="r" b="b"/>
              <a:pathLst>
                <a:path w="1252" h="1190" extrusionOk="0">
                  <a:moveTo>
                    <a:pt x="613" y="0"/>
                  </a:moveTo>
                  <a:cubicBezTo>
                    <a:pt x="572" y="0"/>
                    <a:pt x="531" y="6"/>
                    <a:pt x="489" y="18"/>
                  </a:cubicBezTo>
                  <a:cubicBezTo>
                    <a:pt x="406" y="30"/>
                    <a:pt x="334" y="78"/>
                    <a:pt x="251" y="113"/>
                  </a:cubicBezTo>
                  <a:cubicBezTo>
                    <a:pt x="132" y="173"/>
                    <a:pt x="61" y="268"/>
                    <a:pt x="37" y="399"/>
                  </a:cubicBezTo>
                  <a:cubicBezTo>
                    <a:pt x="1" y="470"/>
                    <a:pt x="1" y="566"/>
                    <a:pt x="1" y="637"/>
                  </a:cubicBezTo>
                  <a:cubicBezTo>
                    <a:pt x="1" y="732"/>
                    <a:pt x="37" y="804"/>
                    <a:pt x="72" y="875"/>
                  </a:cubicBezTo>
                  <a:cubicBezTo>
                    <a:pt x="120" y="947"/>
                    <a:pt x="180" y="1030"/>
                    <a:pt x="251" y="1066"/>
                  </a:cubicBezTo>
                  <a:cubicBezTo>
                    <a:pt x="299" y="1101"/>
                    <a:pt x="358" y="1125"/>
                    <a:pt x="418" y="1161"/>
                  </a:cubicBezTo>
                  <a:cubicBezTo>
                    <a:pt x="483" y="1181"/>
                    <a:pt x="549" y="1190"/>
                    <a:pt x="612" y="1190"/>
                  </a:cubicBezTo>
                  <a:cubicBezTo>
                    <a:pt x="664" y="1190"/>
                    <a:pt x="715" y="1184"/>
                    <a:pt x="763" y="1173"/>
                  </a:cubicBezTo>
                  <a:cubicBezTo>
                    <a:pt x="846" y="1137"/>
                    <a:pt x="930" y="1101"/>
                    <a:pt x="1001" y="1042"/>
                  </a:cubicBezTo>
                  <a:cubicBezTo>
                    <a:pt x="1073" y="971"/>
                    <a:pt x="1132" y="875"/>
                    <a:pt x="1168" y="768"/>
                  </a:cubicBezTo>
                  <a:cubicBezTo>
                    <a:pt x="1251" y="530"/>
                    <a:pt x="1168" y="268"/>
                    <a:pt x="965" y="113"/>
                  </a:cubicBezTo>
                  <a:cubicBezTo>
                    <a:pt x="906" y="78"/>
                    <a:pt x="846" y="42"/>
                    <a:pt x="787" y="30"/>
                  </a:cubicBezTo>
                  <a:cubicBezTo>
                    <a:pt x="775" y="30"/>
                    <a:pt x="751" y="18"/>
                    <a:pt x="727" y="18"/>
                  </a:cubicBezTo>
                  <a:cubicBezTo>
                    <a:pt x="692" y="6"/>
                    <a:pt x="653" y="0"/>
                    <a:pt x="6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Google Shape;3661;p34"/>
            <p:cNvSpPr/>
            <p:nvPr/>
          </p:nvSpPr>
          <p:spPr>
            <a:xfrm>
              <a:off x="3351900" y="1991575"/>
              <a:ext cx="23525" cy="21275"/>
            </a:xfrm>
            <a:custGeom>
              <a:avLst/>
              <a:gdLst/>
              <a:ahLst/>
              <a:cxnLst/>
              <a:rect l="l" t="t" r="r" b="b"/>
              <a:pathLst>
                <a:path w="941" h="851" extrusionOk="0">
                  <a:moveTo>
                    <a:pt x="460" y="0"/>
                  </a:moveTo>
                  <a:cubicBezTo>
                    <a:pt x="430" y="0"/>
                    <a:pt x="400" y="3"/>
                    <a:pt x="369" y="7"/>
                  </a:cubicBezTo>
                  <a:cubicBezTo>
                    <a:pt x="346" y="7"/>
                    <a:pt x="310" y="31"/>
                    <a:pt x="298" y="43"/>
                  </a:cubicBezTo>
                  <a:cubicBezTo>
                    <a:pt x="227" y="91"/>
                    <a:pt x="155" y="150"/>
                    <a:pt x="107" y="233"/>
                  </a:cubicBezTo>
                  <a:cubicBezTo>
                    <a:pt x="96" y="245"/>
                    <a:pt x="96" y="281"/>
                    <a:pt x="72" y="293"/>
                  </a:cubicBezTo>
                  <a:cubicBezTo>
                    <a:pt x="0" y="519"/>
                    <a:pt x="119" y="757"/>
                    <a:pt x="346" y="829"/>
                  </a:cubicBezTo>
                  <a:cubicBezTo>
                    <a:pt x="387" y="844"/>
                    <a:pt x="430" y="850"/>
                    <a:pt x="474" y="850"/>
                  </a:cubicBezTo>
                  <a:cubicBezTo>
                    <a:pt x="570" y="850"/>
                    <a:pt x="669" y="818"/>
                    <a:pt x="750" y="769"/>
                  </a:cubicBezTo>
                  <a:cubicBezTo>
                    <a:pt x="810" y="710"/>
                    <a:pt x="858" y="638"/>
                    <a:pt x="881" y="567"/>
                  </a:cubicBezTo>
                  <a:lnTo>
                    <a:pt x="881" y="543"/>
                  </a:lnTo>
                  <a:cubicBezTo>
                    <a:pt x="941" y="341"/>
                    <a:pt x="834" y="126"/>
                    <a:pt x="643" y="43"/>
                  </a:cubicBezTo>
                  <a:cubicBezTo>
                    <a:pt x="631" y="43"/>
                    <a:pt x="631" y="31"/>
                    <a:pt x="608" y="31"/>
                  </a:cubicBezTo>
                  <a:cubicBezTo>
                    <a:pt x="562" y="8"/>
                    <a:pt x="512" y="0"/>
                    <a:pt x="4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Google Shape;3662;p34"/>
            <p:cNvSpPr/>
            <p:nvPr/>
          </p:nvSpPr>
          <p:spPr>
            <a:xfrm>
              <a:off x="3264375" y="2877675"/>
              <a:ext cx="22950" cy="21150"/>
            </a:xfrm>
            <a:custGeom>
              <a:avLst/>
              <a:gdLst/>
              <a:ahLst/>
              <a:cxnLst/>
              <a:rect l="l" t="t" r="r" b="b"/>
              <a:pathLst>
                <a:path w="918" h="846" extrusionOk="0">
                  <a:moveTo>
                    <a:pt x="497" y="0"/>
                  </a:moveTo>
                  <a:cubicBezTo>
                    <a:pt x="318" y="0"/>
                    <a:pt x="142" y="118"/>
                    <a:pt x="84" y="282"/>
                  </a:cubicBezTo>
                  <a:cubicBezTo>
                    <a:pt x="1" y="508"/>
                    <a:pt x="120" y="746"/>
                    <a:pt x="346" y="830"/>
                  </a:cubicBezTo>
                  <a:cubicBezTo>
                    <a:pt x="390" y="840"/>
                    <a:pt x="433" y="845"/>
                    <a:pt x="475" y="845"/>
                  </a:cubicBezTo>
                  <a:cubicBezTo>
                    <a:pt x="580" y="845"/>
                    <a:pt x="678" y="811"/>
                    <a:pt x="763" y="734"/>
                  </a:cubicBezTo>
                  <a:cubicBezTo>
                    <a:pt x="822" y="687"/>
                    <a:pt x="870" y="627"/>
                    <a:pt x="882" y="544"/>
                  </a:cubicBezTo>
                  <a:cubicBezTo>
                    <a:pt x="882" y="547"/>
                    <a:pt x="882" y="549"/>
                    <a:pt x="883" y="549"/>
                  </a:cubicBezTo>
                  <a:cubicBezTo>
                    <a:pt x="884" y="549"/>
                    <a:pt x="889" y="540"/>
                    <a:pt x="906" y="532"/>
                  </a:cubicBezTo>
                  <a:cubicBezTo>
                    <a:pt x="918" y="437"/>
                    <a:pt x="918" y="365"/>
                    <a:pt x="882" y="270"/>
                  </a:cubicBezTo>
                  <a:cubicBezTo>
                    <a:pt x="858" y="187"/>
                    <a:pt x="799" y="127"/>
                    <a:pt x="703" y="68"/>
                  </a:cubicBezTo>
                  <a:lnTo>
                    <a:pt x="620" y="20"/>
                  </a:lnTo>
                  <a:cubicBezTo>
                    <a:pt x="580" y="7"/>
                    <a:pt x="538" y="0"/>
                    <a:pt x="4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Google Shape;3663;p34"/>
            <p:cNvSpPr/>
            <p:nvPr/>
          </p:nvSpPr>
          <p:spPr>
            <a:xfrm>
              <a:off x="3367975" y="3068275"/>
              <a:ext cx="23825" cy="21175"/>
            </a:xfrm>
            <a:custGeom>
              <a:avLst/>
              <a:gdLst/>
              <a:ahLst/>
              <a:cxnLst/>
              <a:rect l="l" t="t" r="r" b="b"/>
              <a:pathLst>
                <a:path w="953" h="847" extrusionOk="0">
                  <a:moveTo>
                    <a:pt x="495" y="1"/>
                  </a:moveTo>
                  <a:cubicBezTo>
                    <a:pt x="315" y="1"/>
                    <a:pt x="141" y="113"/>
                    <a:pt x="72" y="290"/>
                  </a:cubicBezTo>
                  <a:cubicBezTo>
                    <a:pt x="0" y="504"/>
                    <a:pt x="119" y="742"/>
                    <a:pt x="346" y="826"/>
                  </a:cubicBezTo>
                  <a:cubicBezTo>
                    <a:pt x="390" y="840"/>
                    <a:pt x="435" y="846"/>
                    <a:pt x="478" y="846"/>
                  </a:cubicBezTo>
                  <a:cubicBezTo>
                    <a:pt x="659" y="846"/>
                    <a:pt x="824" y="734"/>
                    <a:pt x="881" y="552"/>
                  </a:cubicBezTo>
                  <a:cubicBezTo>
                    <a:pt x="953" y="326"/>
                    <a:pt x="834" y="87"/>
                    <a:pt x="607" y="16"/>
                  </a:cubicBezTo>
                  <a:cubicBezTo>
                    <a:pt x="570" y="6"/>
                    <a:pt x="532" y="1"/>
                    <a:pt x="4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Google Shape;3664;p34"/>
            <p:cNvSpPr/>
            <p:nvPr/>
          </p:nvSpPr>
          <p:spPr>
            <a:xfrm>
              <a:off x="3106025" y="2697300"/>
              <a:ext cx="23250" cy="21150"/>
            </a:xfrm>
            <a:custGeom>
              <a:avLst/>
              <a:gdLst/>
              <a:ahLst/>
              <a:cxnLst/>
              <a:rect l="l" t="t" r="r" b="b"/>
              <a:pathLst>
                <a:path w="930" h="846" extrusionOk="0">
                  <a:moveTo>
                    <a:pt x="490" y="0"/>
                  </a:moveTo>
                  <a:cubicBezTo>
                    <a:pt x="317" y="0"/>
                    <a:pt x="140" y="117"/>
                    <a:pt x="72" y="282"/>
                  </a:cubicBezTo>
                  <a:cubicBezTo>
                    <a:pt x="1" y="508"/>
                    <a:pt x="120" y="746"/>
                    <a:pt x="346" y="818"/>
                  </a:cubicBezTo>
                  <a:cubicBezTo>
                    <a:pt x="370" y="841"/>
                    <a:pt x="417" y="841"/>
                    <a:pt x="453" y="841"/>
                  </a:cubicBezTo>
                  <a:cubicBezTo>
                    <a:pt x="475" y="844"/>
                    <a:pt x="496" y="845"/>
                    <a:pt x="517" y="845"/>
                  </a:cubicBezTo>
                  <a:cubicBezTo>
                    <a:pt x="590" y="845"/>
                    <a:pt x="660" y="828"/>
                    <a:pt x="715" y="782"/>
                  </a:cubicBezTo>
                  <a:cubicBezTo>
                    <a:pt x="787" y="734"/>
                    <a:pt x="870" y="639"/>
                    <a:pt x="894" y="556"/>
                  </a:cubicBezTo>
                  <a:cubicBezTo>
                    <a:pt x="894" y="544"/>
                    <a:pt x="894" y="520"/>
                    <a:pt x="906" y="508"/>
                  </a:cubicBezTo>
                  <a:cubicBezTo>
                    <a:pt x="929" y="425"/>
                    <a:pt x="929" y="329"/>
                    <a:pt x="882" y="246"/>
                  </a:cubicBezTo>
                  <a:cubicBezTo>
                    <a:pt x="846" y="198"/>
                    <a:pt x="822" y="139"/>
                    <a:pt x="775" y="103"/>
                  </a:cubicBezTo>
                  <a:cubicBezTo>
                    <a:pt x="727" y="67"/>
                    <a:pt x="667" y="32"/>
                    <a:pt x="608" y="20"/>
                  </a:cubicBezTo>
                  <a:cubicBezTo>
                    <a:pt x="570" y="6"/>
                    <a:pt x="530" y="0"/>
                    <a:pt x="4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Google Shape;3665;p34"/>
            <p:cNvSpPr/>
            <p:nvPr/>
          </p:nvSpPr>
          <p:spPr>
            <a:xfrm>
              <a:off x="3470350" y="2344400"/>
              <a:ext cx="22950" cy="21525"/>
            </a:xfrm>
            <a:custGeom>
              <a:avLst/>
              <a:gdLst/>
              <a:ahLst/>
              <a:cxnLst/>
              <a:rect l="l" t="t" r="r" b="b"/>
              <a:pathLst>
                <a:path w="918" h="861" extrusionOk="0">
                  <a:moveTo>
                    <a:pt x="467" y="0"/>
                  </a:moveTo>
                  <a:cubicBezTo>
                    <a:pt x="427" y="0"/>
                    <a:pt x="388" y="9"/>
                    <a:pt x="346" y="27"/>
                  </a:cubicBezTo>
                  <a:cubicBezTo>
                    <a:pt x="251" y="51"/>
                    <a:pt x="180" y="98"/>
                    <a:pt x="120" y="170"/>
                  </a:cubicBezTo>
                  <a:cubicBezTo>
                    <a:pt x="84" y="206"/>
                    <a:pt x="72" y="253"/>
                    <a:pt x="61" y="289"/>
                  </a:cubicBezTo>
                  <a:cubicBezTo>
                    <a:pt x="1" y="467"/>
                    <a:pt x="72" y="670"/>
                    <a:pt x="227" y="765"/>
                  </a:cubicBezTo>
                  <a:cubicBezTo>
                    <a:pt x="251" y="801"/>
                    <a:pt x="299" y="813"/>
                    <a:pt x="346" y="825"/>
                  </a:cubicBezTo>
                  <a:cubicBezTo>
                    <a:pt x="406" y="848"/>
                    <a:pt x="442" y="860"/>
                    <a:pt x="489" y="860"/>
                  </a:cubicBezTo>
                  <a:cubicBezTo>
                    <a:pt x="525" y="860"/>
                    <a:pt x="549" y="860"/>
                    <a:pt x="584" y="848"/>
                  </a:cubicBezTo>
                  <a:cubicBezTo>
                    <a:pt x="668" y="825"/>
                    <a:pt x="739" y="765"/>
                    <a:pt x="799" y="706"/>
                  </a:cubicBezTo>
                  <a:cubicBezTo>
                    <a:pt x="834" y="670"/>
                    <a:pt x="858" y="622"/>
                    <a:pt x="882" y="563"/>
                  </a:cubicBezTo>
                  <a:cubicBezTo>
                    <a:pt x="918" y="444"/>
                    <a:pt x="894" y="313"/>
                    <a:pt x="834" y="206"/>
                  </a:cubicBezTo>
                  <a:cubicBezTo>
                    <a:pt x="787" y="134"/>
                    <a:pt x="715" y="75"/>
                    <a:pt x="620" y="39"/>
                  </a:cubicBezTo>
                  <a:cubicBezTo>
                    <a:pt x="608" y="39"/>
                    <a:pt x="608" y="39"/>
                    <a:pt x="596" y="27"/>
                  </a:cubicBezTo>
                  <a:cubicBezTo>
                    <a:pt x="549" y="9"/>
                    <a:pt x="507" y="0"/>
                    <a:pt x="4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Google Shape;3666;p34"/>
            <p:cNvSpPr/>
            <p:nvPr/>
          </p:nvSpPr>
          <p:spPr>
            <a:xfrm>
              <a:off x="3351300" y="1881200"/>
              <a:ext cx="21150" cy="21400"/>
            </a:xfrm>
            <a:custGeom>
              <a:avLst/>
              <a:gdLst/>
              <a:ahLst/>
              <a:cxnLst/>
              <a:rect l="l" t="t" r="r" b="b"/>
              <a:pathLst>
                <a:path w="846" h="856" extrusionOk="0">
                  <a:moveTo>
                    <a:pt x="424" y="1"/>
                  </a:moveTo>
                  <a:cubicBezTo>
                    <a:pt x="358" y="1"/>
                    <a:pt x="289" y="14"/>
                    <a:pt x="227" y="41"/>
                  </a:cubicBezTo>
                  <a:cubicBezTo>
                    <a:pt x="143" y="88"/>
                    <a:pt x="72" y="148"/>
                    <a:pt x="24" y="219"/>
                  </a:cubicBezTo>
                  <a:cubicBezTo>
                    <a:pt x="12" y="231"/>
                    <a:pt x="12" y="267"/>
                    <a:pt x="0" y="279"/>
                  </a:cubicBezTo>
                  <a:lnTo>
                    <a:pt x="0" y="481"/>
                  </a:lnTo>
                  <a:cubicBezTo>
                    <a:pt x="12" y="636"/>
                    <a:pt x="120" y="755"/>
                    <a:pt x="262" y="815"/>
                  </a:cubicBezTo>
                  <a:cubicBezTo>
                    <a:pt x="286" y="815"/>
                    <a:pt x="286" y="827"/>
                    <a:pt x="298" y="827"/>
                  </a:cubicBezTo>
                  <a:cubicBezTo>
                    <a:pt x="337" y="846"/>
                    <a:pt x="384" y="855"/>
                    <a:pt x="430" y="855"/>
                  </a:cubicBezTo>
                  <a:cubicBezTo>
                    <a:pt x="467" y="855"/>
                    <a:pt x="504" y="849"/>
                    <a:pt x="536" y="838"/>
                  </a:cubicBezTo>
                  <a:cubicBezTo>
                    <a:pt x="667" y="815"/>
                    <a:pt x="774" y="708"/>
                    <a:pt x="822" y="577"/>
                  </a:cubicBezTo>
                  <a:lnTo>
                    <a:pt x="822" y="565"/>
                  </a:lnTo>
                  <a:cubicBezTo>
                    <a:pt x="846" y="469"/>
                    <a:pt x="846" y="386"/>
                    <a:pt x="822" y="303"/>
                  </a:cubicBezTo>
                  <a:cubicBezTo>
                    <a:pt x="774" y="172"/>
                    <a:pt x="679" y="65"/>
                    <a:pt x="536" y="29"/>
                  </a:cubicBezTo>
                  <a:cubicBezTo>
                    <a:pt x="524" y="29"/>
                    <a:pt x="501" y="29"/>
                    <a:pt x="489" y="5"/>
                  </a:cubicBezTo>
                  <a:cubicBezTo>
                    <a:pt x="468" y="2"/>
                    <a:pt x="446" y="1"/>
                    <a:pt x="4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Google Shape;3667;p34"/>
            <p:cNvSpPr/>
            <p:nvPr/>
          </p:nvSpPr>
          <p:spPr>
            <a:xfrm>
              <a:off x="3416475" y="2983725"/>
              <a:ext cx="12525" cy="12075"/>
            </a:xfrm>
            <a:custGeom>
              <a:avLst/>
              <a:gdLst/>
              <a:ahLst/>
              <a:cxnLst/>
              <a:rect l="l" t="t" r="r" b="b"/>
              <a:pathLst>
                <a:path w="501" h="483" extrusionOk="0">
                  <a:moveTo>
                    <a:pt x="264" y="0"/>
                  </a:moveTo>
                  <a:cubicBezTo>
                    <a:pt x="159" y="0"/>
                    <a:pt x="54" y="68"/>
                    <a:pt x="13" y="171"/>
                  </a:cubicBezTo>
                  <a:cubicBezTo>
                    <a:pt x="1" y="207"/>
                    <a:pt x="1" y="255"/>
                    <a:pt x="1" y="290"/>
                  </a:cubicBezTo>
                  <a:cubicBezTo>
                    <a:pt x="1" y="314"/>
                    <a:pt x="13" y="326"/>
                    <a:pt x="13" y="350"/>
                  </a:cubicBezTo>
                  <a:cubicBezTo>
                    <a:pt x="37" y="410"/>
                    <a:pt x="84" y="457"/>
                    <a:pt x="156" y="469"/>
                  </a:cubicBezTo>
                  <a:cubicBezTo>
                    <a:pt x="180" y="469"/>
                    <a:pt x="191" y="469"/>
                    <a:pt x="191" y="481"/>
                  </a:cubicBezTo>
                  <a:cubicBezTo>
                    <a:pt x="201" y="482"/>
                    <a:pt x="210" y="482"/>
                    <a:pt x="219" y="482"/>
                  </a:cubicBezTo>
                  <a:cubicBezTo>
                    <a:pt x="315" y="482"/>
                    <a:pt x="398" y="426"/>
                    <a:pt x="441" y="350"/>
                  </a:cubicBezTo>
                  <a:cubicBezTo>
                    <a:pt x="441" y="326"/>
                    <a:pt x="453" y="326"/>
                    <a:pt x="453" y="314"/>
                  </a:cubicBezTo>
                  <a:cubicBezTo>
                    <a:pt x="501" y="195"/>
                    <a:pt x="441" y="64"/>
                    <a:pt x="322" y="17"/>
                  </a:cubicBezTo>
                  <a:cubicBezTo>
                    <a:pt x="322" y="17"/>
                    <a:pt x="311" y="17"/>
                    <a:pt x="311" y="5"/>
                  </a:cubicBezTo>
                  <a:cubicBezTo>
                    <a:pt x="295" y="2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Google Shape;3668;p34"/>
            <p:cNvSpPr/>
            <p:nvPr/>
          </p:nvSpPr>
          <p:spPr>
            <a:xfrm>
              <a:off x="3439400" y="2748675"/>
              <a:ext cx="13125" cy="12125"/>
            </a:xfrm>
            <a:custGeom>
              <a:avLst/>
              <a:gdLst/>
              <a:ahLst/>
              <a:cxnLst/>
              <a:rect l="l" t="t" r="r" b="b"/>
              <a:pathLst>
                <a:path w="525" h="485" extrusionOk="0">
                  <a:moveTo>
                    <a:pt x="267" y="0"/>
                  </a:moveTo>
                  <a:cubicBezTo>
                    <a:pt x="219" y="0"/>
                    <a:pt x="170" y="13"/>
                    <a:pt x="132" y="36"/>
                  </a:cubicBezTo>
                  <a:cubicBezTo>
                    <a:pt x="96" y="60"/>
                    <a:pt x="48" y="108"/>
                    <a:pt x="25" y="167"/>
                  </a:cubicBezTo>
                  <a:cubicBezTo>
                    <a:pt x="1" y="239"/>
                    <a:pt x="13" y="310"/>
                    <a:pt x="60" y="370"/>
                  </a:cubicBezTo>
                  <a:cubicBezTo>
                    <a:pt x="96" y="417"/>
                    <a:pt x="132" y="465"/>
                    <a:pt x="191" y="477"/>
                  </a:cubicBezTo>
                  <a:cubicBezTo>
                    <a:pt x="216" y="482"/>
                    <a:pt x="241" y="485"/>
                    <a:pt x="265" y="485"/>
                  </a:cubicBezTo>
                  <a:cubicBezTo>
                    <a:pt x="300" y="485"/>
                    <a:pt x="335" y="479"/>
                    <a:pt x="370" y="465"/>
                  </a:cubicBezTo>
                  <a:cubicBezTo>
                    <a:pt x="406" y="441"/>
                    <a:pt x="429" y="429"/>
                    <a:pt x="453" y="406"/>
                  </a:cubicBezTo>
                  <a:cubicBezTo>
                    <a:pt x="465" y="370"/>
                    <a:pt x="489" y="346"/>
                    <a:pt x="489" y="310"/>
                  </a:cubicBezTo>
                  <a:cubicBezTo>
                    <a:pt x="525" y="227"/>
                    <a:pt x="489" y="132"/>
                    <a:pt x="429" y="72"/>
                  </a:cubicBezTo>
                  <a:cubicBezTo>
                    <a:pt x="406" y="48"/>
                    <a:pt x="370" y="25"/>
                    <a:pt x="346" y="13"/>
                  </a:cubicBezTo>
                  <a:cubicBezTo>
                    <a:pt x="321" y="4"/>
                    <a:pt x="294" y="0"/>
                    <a:pt x="2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9" name="Google Shape;3669;p34"/>
            <p:cNvSpPr/>
            <p:nvPr/>
          </p:nvSpPr>
          <p:spPr>
            <a:xfrm>
              <a:off x="3343850" y="2820000"/>
              <a:ext cx="13125" cy="12425"/>
            </a:xfrm>
            <a:custGeom>
              <a:avLst/>
              <a:gdLst/>
              <a:ahLst/>
              <a:cxnLst/>
              <a:rect l="l" t="t" r="r" b="b"/>
              <a:pathLst>
                <a:path w="525" h="497" extrusionOk="0">
                  <a:moveTo>
                    <a:pt x="293" y="0"/>
                  </a:moveTo>
                  <a:cubicBezTo>
                    <a:pt x="185" y="0"/>
                    <a:pt x="65" y="60"/>
                    <a:pt x="25" y="172"/>
                  </a:cubicBezTo>
                  <a:cubicBezTo>
                    <a:pt x="1" y="255"/>
                    <a:pt x="25" y="362"/>
                    <a:pt x="84" y="422"/>
                  </a:cubicBezTo>
                  <a:cubicBezTo>
                    <a:pt x="120" y="458"/>
                    <a:pt x="144" y="470"/>
                    <a:pt x="179" y="482"/>
                  </a:cubicBezTo>
                  <a:cubicBezTo>
                    <a:pt x="207" y="491"/>
                    <a:pt x="234" y="496"/>
                    <a:pt x="261" y="496"/>
                  </a:cubicBezTo>
                  <a:cubicBezTo>
                    <a:pt x="361" y="496"/>
                    <a:pt x="451" y="428"/>
                    <a:pt x="489" y="315"/>
                  </a:cubicBezTo>
                  <a:cubicBezTo>
                    <a:pt x="525" y="243"/>
                    <a:pt x="501" y="184"/>
                    <a:pt x="477" y="124"/>
                  </a:cubicBezTo>
                  <a:cubicBezTo>
                    <a:pt x="441" y="77"/>
                    <a:pt x="406" y="41"/>
                    <a:pt x="346" y="5"/>
                  </a:cubicBezTo>
                  <a:cubicBezTo>
                    <a:pt x="329" y="2"/>
                    <a:pt x="311" y="0"/>
                    <a:pt x="29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0" name="Google Shape;3670;p34"/>
            <p:cNvSpPr/>
            <p:nvPr/>
          </p:nvSpPr>
          <p:spPr>
            <a:xfrm>
              <a:off x="3509650" y="2342575"/>
              <a:ext cx="14325" cy="12400"/>
            </a:xfrm>
            <a:custGeom>
              <a:avLst/>
              <a:gdLst/>
              <a:ahLst/>
              <a:cxnLst/>
              <a:rect l="l" t="t" r="r" b="b"/>
              <a:pathLst>
                <a:path w="573" h="496" extrusionOk="0">
                  <a:moveTo>
                    <a:pt x="307" y="0"/>
                  </a:moveTo>
                  <a:cubicBezTo>
                    <a:pt x="194" y="0"/>
                    <a:pt x="90" y="68"/>
                    <a:pt x="48" y="171"/>
                  </a:cubicBezTo>
                  <a:cubicBezTo>
                    <a:pt x="1" y="302"/>
                    <a:pt x="84" y="445"/>
                    <a:pt x="215" y="481"/>
                  </a:cubicBezTo>
                  <a:cubicBezTo>
                    <a:pt x="243" y="491"/>
                    <a:pt x="270" y="496"/>
                    <a:pt x="297" y="496"/>
                  </a:cubicBezTo>
                  <a:cubicBezTo>
                    <a:pt x="397" y="496"/>
                    <a:pt x="487" y="429"/>
                    <a:pt x="524" y="326"/>
                  </a:cubicBezTo>
                  <a:cubicBezTo>
                    <a:pt x="572" y="183"/>
                    <a:pt x="501" y="52"/>
                    <a:pt x="358" y="5"/>
                  </a:cubicBezTo>
                  <a:cubicBezTo>
                    <a:pt x="341" y="2"/>
                    <a:pt x="324" y="0"/>
                    <a:pt x="30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Google Shape;3671;p34"/>
            <p:cNvSpPr/>
            <p:nvPr/>
          </p:nvSpPr>
          <p:spPr>
            <a:xfrm>
              <a:off x="3414400" y="2157325"/>
              <a:ext cx="14325" cy="12475"/>
            </a:xfrm>
            <a:custGeom>
              <a:avLst/>
              <a:gdLst/>
              <a:ahLst/>
              <a:cxnLst/>
              <a:rect l="l" t="t" r="r" b="b"/>
              <a:pathLst>
                <a:path w="573" h="499" extrusionOk="0">
                  <a:moveTo>
                    <a:pt x="296" y="1"/>
                  </a:moveTo>
                  <a:cubicBezTo>
                    <a:pt x="187" y="1"/>
                    <a:pt x="88" y="76"/>
                    <a:pt x="48" y="176"/>
                  </a:cubicBezTo>
                  <a:cubicBezTo>
                    <a:pt x="1" y="307"/>
                    <a:pt x="84" y="438"/>
                    <a:pt x="215" y="485"/>
                  </a:cubicBezTo>
                  <a:cubicBezTo>
                    <a:pt x="240" y="494"/>
                    <a:pt x="266" y="499"/>
                    <a:pt x="290" y="499"/>
                  </a:cubicBezTo>
                  <a:cubicBezTo>
                    <a:pt x="394" y="499"/>
                    <a:pt x="486" y="424"/>
                    <a:pt x="524" y="319"/>
                  </a:cubicBezTo>
                  <a:cubicBezTo>
                    <a:pt x="572" y="188"/>
                    <a:pt x="501" y="57"/>
                    <a:pt x="358" y="9"/>
                  </a:cubicBezTo>
                  <a:cubicBezTo>
                    <a:pt x="337" y="3"/>
                    <a:pt x="316" y="1"/>
                    <a:pt x="2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Google Shape;3672;p34"/>
            <p:cNvSpPr/>
            <p:nvPr/>
          </p:nvSpPr>
          <p:spPr>
            <a:xfrm>
              <a:off x="3460550" y="2080150"/>
              <a:ext cx="12525" cy="12150"/>
            </a:xfrm>
            <a:custGeom>
              <a:avLst/>
              <a:gdLst/>
              <a:ahLst/>
              <a:cxnLst/>
              <a:rect l="l" t="t" r="r" b="b"/>
              <a:pathLst>
                <a:path w="501" h="486" extrusionOk="0">
                  <a:moveTo>
                    <a:pt x="226" y="0"/>
                  </a:moveTo>
                  <a:cubicBezTo>
                    <a:pt x="143" y="12"/>
                    <a:pt x="48" y="72"/>
                    <a:pt x="24" y="167"/>
                  </a:cubicBezTo>
                  <a:cubicBezTo>
                    <a:pt x="0" y="191"/>
                    <a:pt x="0" y="215"/>
                    <a:pt x="0" y="250"/>
                  </a:cubicBezTo>
                  <a:cubicBezTo>
                    <a:pt x="0" y="358"/>
                    <a:pt x="60" y="441"/>
                    <a:pt x="167" y="477"/>
                  </a:cubicBezTo>
                  <a:cubicBezTo>
                    <a:pt x="194" y="483"/>
                    <a:pt x="221" y="486"/>
                    <a:pt x="245" y="486"/>
                  </a:cubicBezTo>
                  <a:cubicBezTo>
                    <a:pt x="315" y="486"/>
                    <a:pt x="373" y="461"/>
                    <a:pt x="417" y="417"/>
                  </a:cubicBezTo>
                  <a:cubicBezTo>
                    <a:pt x="453" y="381"/>
                    <a:pt x="464" y="358"/>
                    <a:pt x="476" y="322"/>
                  </a:cubicBezTo>
                  <a:cubicBezTo>
                    <a:pt x="500" y="262"/>
                    <a:pt x="500" y="227"/>
                    <a:pt x="476" y="167"/>
                  </a:cubicBezTo>
                  <a:cubicBezTo>
                    <a:pt x="453" y="84"/>
                    <a:pt x="405" y="36"/>
                    <a:pt x="333" y="12"/>
                  </a:cubicBezTo>
                  <a:cubicBezTo>
                    <a:pt x="298" y="0"/>
                    <a:pt x="262" y="0"/>
                    <a:pt x="22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Google Shape;3673;p34"/>
            <p:cNvSpPr/>
            <p:nvPr/>
          </p:nvSpPr>
          <p:spPr>
            <a:xfrm>
              <a:off x="3537325" y="2434925"/>
              <a:ext cx="13725" cy="12725"/>
            </a:xfrm>
            <a:custGeom>
              <a:avLst/>
              <a:gdLst/>
              <a:ahLst/>
              <a:cxnLst/>
              <a:rect l="l" t="t" r="r" b="b"/>
              <a:pathLst>
                <a:path w="549" h="509" extrusionOk="0">
                  <a:moveTo>
                    <a:pt x="282" y="0"/>
                  </a:moveTo>
                  <a:cubicBezTo>
                    <a:pt x="163" y="0"/>
                    <a:pt x="58" y="70"/>
                    <a:pt x="25" y="180"/>
                  </a:cubicBezTo>
                  <a:lnTo>
                    <a:pt x="25" y="204"/>
                  </a:lnTo>
                  <a:cubicBezTo>
                    <a:pt x="1" y="323"/>
                    <a:pt x="60" y="454"/>
                    <a:pt x="191" y="502"/>
                  </a:cubicBezTo>
                  <a:cubicBezTo>
                    <a:pt x="213" y="506"/>
                    <a:pt x="235" y="509"/>
                    <a:pt x="257" y="509"/>
                  </a:cubicBezTo>
                  <a:cubicBezTo>
                    <a:pt x="294" y="509"/>
                    <a:pt x="332" y="501"/>
                    <a:pt x="370" y="478"/>
                  </a:cubicBezTo>
                  <a:cubicBezTo>
                    <a:pt x="430" y="454"/>
                    <a:pt x="477" y="406"/>
                    <a:pt x="501" y="335"/>
                  </a:cubicBezTo>
                  <a:cubicBezTo>
                    <a:pt x="549" y="204"/>
                    <a:pt x="477" y="61"/>
                    <a:pt x="346" y="25"/>
                  </a:cubicBezTo>
                  <a:cubicBezTo>
                    <a:pt x="322" y="25"/>
                    <a:pt x="322" y="25"/>
                    <a:pt x="310" y="2"/>
                  </a:cubicBezTo>
                  <a:cubicBezTo>
                    <a:pt x="301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Google Shape;3674;p34"/>
            <p:cNvSpPr/>
            <p:nvPr/>
          </p:nvSpPr>
          <p:spPr>
            <a:xfrm>
              <a:off x="3328975" y="2549325"/>
              <a:ext cx="14025" cy="12525"/>
            </a:xfrm>
            <a:custGeom>
              <a:avLst/>
              <a:gdLst/>
              <a:ahLst/>
              <a:cxnLst/>
              <a:rect l="l" t="t" r="r" b="b"/>
              <a:pathLst>
                <a:path w="561" h="501" extrusionOk="0">
                  <a:moveTo>
                    <a:pt x="289" y="0"/>
                  </a:moveTo>
                  <a:cubicBezTo>
                    <a:pt x="180" y="0"/>
                    <a:pt x="78" y="68"/>
                    <a:pt x="48" y="176"/>
                  </a:cubicBezTo>
                  <a:cubicBezTo>
                    <a:pt x="1" y="307"/>
                    <a:pt x="72" y="450"/>
                    <a:pt x="203" y="486"/>
                  </a:cubicBezTo>
                  <a:cubicBezTo>
                    <a:pt x="233" y="496"/>
                    <a:pt x="263" y="501"/>
                    <a:pt x="291" y="501"/>
                  </a:cubicBezTo>
                  <a:cubicBezTo>
                    <a:pt x="397" y="501"/>
                    <a:pt x="487" y="434"/>
                    <a:pt x="524" y="331"/>
                  </a:cubicBezTo>
                  <a:cubicBezTo>
                    <a:pt x="560" y="188"/>
                    <a:pt x="489" y="57"/>
                    <a:pt x="358" y="10"/>
                  </a:cubicBezTo>
                  <a:cubicBezTo>
                    <a:pt x="335" y="3"/>
                    <a:pt x="312" y="0"/>
                    <a:pt x="28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75" name="Google Shape;3675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76" name="Google Shape;3676;p34"/>
          <p:cNvSpPr txBox="1">
            <a:spLocks noGrp="1"/>
          </p:cNvSpPr>
          <p:nvPr>
            <p:ph type="title" idx="2"/>
          </p:nvPr>
        </p:nvSpPr>
        <p:spPr>
          <a:xfrm>
            <a:off x="1024075" y="1925575"/>
            <a:ext cx="2140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77" name="Google Shape;3677;p34"/>
          <p:cNvSpPr txBox="1">
            <a:spLocks noGrp="1"/>
          </p:cNvSpPr>
          <p:nvPr>
            <p:ph type="subTitle" idx="1"/>
          </p:nvPr>
        </p:nvSpPr>
        <p:spPr>
          <a:xfrm>
            <a:off x="1024075" y="2249300"/>
            <a:ext cx="2140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78" name="Google Shape;3678;p34"/>
          <p:cNvSpPr txBox="1">
            <a:spLocks noGrp="1"/>
          </p:cNvSpPr>
          <p:nvPr>
            <p:ph type="title" idx="3"/>
          </p:nvPr>
        </p:nvSpPr>
        <p:spPr>
          <a:xfrm>
            <a:off x="3507097" y="1920613"/>
            <a:ext cx="2140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79" name="Google Shape;3679;p34"/>
          <p:cNvSpPr txBox="1">
            <a:spLocks noGrp="1"/>
          </p:cNvSpPr>
          <p:nvPr>
            <p:ph type="subTitle" idx="4"/>
          </p:nvPr>
        </p:nvSpPr>
        <p:spPr>
          <a:xfrm>
            <a:off x="3501850" y="2249300"/>
            <a:ext cx="2140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80" name="Google Shape;3680;p34"/>
          <p:cNvSpPr txBox="1">
            <a:spLocks noGrp="1"/>
          </p:cNvSpPr>
          <p:nvPr>
            <p:ph type="title" idx="5"/>
          </p:nvPr>
        </p:nvSpPr>
        <p:spPr>
          <a:xfrm>
            <a:off x="1024075" y="3612825"/>
            <a:ext cx="2140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81" name="Google Shape;3681;p34"/>
          <p:cNvSpPr txBox="1">
            <a:spLocks noGrp="1"/>
          </p:cNvSpPr>
          <p:nvPr>
            <p:ph type="subTitle" idx="6"/>
          </p:nvPr>
        </p:nvSpPr>
        <p:spPr>
          <a:xfrm>
            <a:off x="1024075" y="3936550"/>
            <a:ext cx="2140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82" name="Google Shape;3682;p34"/>
          <p:cNvSpPr txBox="1">
            <a:spLocks noGrp="1"/>
          </p:cNvSpPr>
          <p:nvPr>
            <p:ph type="title" idx="7"/>
          </p:nvPr>
        </p:nvSpPr>
        <p:spPr>
          <a:xfrm>
            <a:off x="3507097" y="3612825"/>
            <a:ext cx="2140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83" name="Google Shape;3683;p34"/>
          <p:cNvSpPr txBox="1">
            <a:spLocks noGrp="1"/>
          </p:cNvSpPr>
          <p:nvPr>
            <p:ph type="subTitle" idx="8"/>
          </p:nvPr>
        </p:nvSpPr>
        <p:spPr>
          <a:xfrm>
            <a:off x="3507097" y="3936550"/>
            <a:ext cx="2140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84" name="Google Shape;3684;p34"/>
          <p:cNvSpPr txBox="1">
            <a:spLocks noGrp="1"/>
          </p:cNvSpPr>
          <p:nvPr>
            <p:ph type="title" idx="9"/>
          </p:nvPr>
        </p:nvSpPr>
        <p:spPr>
          <a:xfrm>
            <a:off x="5979625" y="1925575"/>
            <a:ext cx="2140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85" name="Google Shape;3685;p34"/>
          <p:cNvSpPr txBox="1">
            <a:spLocks noGrp="1"/>
          </p:cNvSpPr>
          <p:nvPr>
            <p:ph type="subTitle" idx="13"/>
          </p:nvPr>
        </p:nvSpPr>
        <p:spPr>
          <a:xfrm>
            <a:off x="5979625" y="2249300"/>
            <a:ext cx="2140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86" name="Google Shape;3686;p34"/>
          <p:cNvSpPr txBox="1">
            <a:spLocks noGrp="1"/>
          </p:cNvSpPr>
          <p:nvPr>
            <p:ph type="title" idx="14"/>
          </p:nvPr>
        </p:nvSpPr>
        <p:spPr>
          <a:xfrm>
            <a:off x="5979625" y="3612825"/>
            <a:ext cx="2140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87" name="Google Shape;3687;p34"/>
          <p:cNvSpPr txBox="1">
            <a:spLocks noGrp="1"/>
          </p:cNvSpPr>
          <p:nvPr>
            <p:ph type="subTitle" idx="15"/>
          </p:nvPr>
        </p:nvSpPr>
        <p:spPr>
          <a:xfrm>
            <a:off x="5979625" y="3936550"/>
            <a:ext cx="2140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88" name="Google Shape;3688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0" name="Google Shape;3690;p35"/>
          <p:cNvGrpSpPr/>
          <p:nvPr/>
        </p:nvGrpSpPr>
        <p:grpSpPr>
          <a:xfrm rot="-5400000">
            <a:off x="6314808" y="1664270"/>
            <a:ext cx="4493134" cy="1164951"/>
            <a:chOff x="2582150" y="3714800"/>
            <a:chExt cx="2689050" cy="697200"/>
          </a:xfrm>
        </p:grpSpPr>
        <p:sp>
          <p:nvSpPr>
            <p:cNvPr id="3691" name="Google Shape;3691;p35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Google Shape;3692;p35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Google Shape;3693;p35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Google Shape;3694;p35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Google Shape;3695;p35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Google Shape;3696;p35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7" name="Google Shape;3697;p35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8" name="Google Shape;3698;p35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9" name="Google Shape;3699;p35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0" name="Google Shape;3700;p35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1" name="Google Shape;3701;p35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Google Shape;3702;p35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3" name="Google Shape;3703;p35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4" name="Google Shape;3704;p35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Google Shape;3705;p35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6" name="Google Shape;3706;p35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Google Shape;3707;p35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Google Shape;3708;p35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Google Shape;3709;p35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0" name="Google Shape;3710;p35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Google Shape;3711;p35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Google Shape;3712;p35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Google Shape;3713;p35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4" name="Google Shape;3714;p35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5" name="Google Shape;3715;p35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Google Shape;3716;p35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7" name="Google Shape;3717;p35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8" name="Google Shape;3718;p35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9" name="Google Shape;3719;p35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0" name="Google Shape;3720;p35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1" name="Google Shape;3721;p35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2" name="Google Shape;3722;p35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3" name="Google Shape;3723;p35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4" name="Google Shape;3724;p35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5" name="Google Shape;3725;p35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6" name="Google Shape;3726;p35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7" name="Google Shape;3727;p35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8" name="Google Shape;3728;p35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9" name="Google Shape;3729;p35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0" name="Google Shape;3730;p35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1" name="Google Shape;3731;p35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2" name="Google Shape;3732;p35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3" name="Google Shape;3733;p35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4" name="Google Shape;3734;p35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5" name="Google Shape;3735;p35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6" name="Google Shape;3736;p35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7" name="Google Shape;3737;p35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8" name="Google Shape;3738;p35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9" name="Google Shape;3739;p35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0" name="Google Shape;3740;p35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1" name="Google Shape;3741;p35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2" name="Google Shape;3742;p35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3" name="Google Shape;3743;p35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4" name="Google Shape;3744;p35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5" name="Google Shape;3745;p35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6" name="Google Shape;3746;p35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7" name="Google Shape;3747;p35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8" name="Google Shape;3748;p35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9" name="Google Shape;3749;p35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0" name="Google Shape;3750;p35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51" name="Google Shape;3751;p35"/>
          <p:cNvGrpSpPr/>
          <p:nvPr/>
        </p:nvGrpSpPr>
        <p:grpSpPr>
          <a:xfrm rot="5400000" flipH="1">
            <a:off x="-1663942" y="1664270"/>
            <a:ext cx="4493134" cy="1164951"/>
            <a:chOff x="2582150" y="3714800"/>
            <a:chExt cx="2689050" cy="697200"/>
          </a:xfrm>
        </p:grpSpPr>
        <p:sp>
          <p:nvSpPr>
            <p:cNvPr id="3752" name="Google Shape;3752;p35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3" name="Google Shape;3753;p35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4" name="Google Shape;3754;p35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Google Shape;3755;p35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6" name="Google Shape;3756;p35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7" name="Google Shape;3757;p35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8" name="Google Shape;3758;p35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9" name="Google Shape;3759;p35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0" name="Google Shape;3760;p35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1" name="Google Shape;3761;p35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2" name="Google Shape;3762;p35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3" name="Google Shape;3763;p35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4" name="Google Shape;3764;p35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5" name="Google Shape;3765;p35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6" name="Google Shape;3766;p35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7" name="Google Shape;3767;p35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8" name="Google Shape;3768;p35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9" name="Google Shape;3769;p35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0" name="Google Shape;3770;p35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1" name="Google Shape;3771;p35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2" name="Google Shape;3772;p35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3" name="Google Shape;3773;p35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4" name="Google Shape;3774;p35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5" name="Google Shape;3775;p35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6" name="Google Shape;3776;p35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7" name="Google Shape;3777;p35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8" name="Google Shape;3778;p35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9" name="Google Shape;3779;p35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0" name="Google Shape;3780;p35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1" name="Google Shape;3781;p35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2" name="Google Shape;3782;p35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Google Shape;3783;p35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4" name="Google Shape;3784;p35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5" name="Google Shape;3785;p35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6" name="Google Shape;3786;p35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7" name="Google Shape;3787;p35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8" name="Google Shape;3788;p35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9" name="Google Shape;3789;p35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0" name="Google Shape;3790;p35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1" name="Google Shape;3791;p35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2" name="Google Shape;3792;p35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3" name="Google Shape;3793;p35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Google Shape;3794;p35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Google Shape;3795;p35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Google Shape;3796;p35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Google Shape;3797;p35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Google Shape;3798;p35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Google Shape;3799;p35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Google Shape;3800;p35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Google Shape;3801;p35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Google Shape;3802;p35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Google Shape;3803;p35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Google Shape;3804;p35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Google Shape;3805;p35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Google Shape;3806;p35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Google Shape;3807;p35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Google Shape;3808;p35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Google Shape;3809;p35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Google Shape;3810;p35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Google Shape;3811;p35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12" name="Google Shape;3812;p35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3" name="Google Shape;3813;p35"/>
          <p:cNvSpPr txBox="1">
            <a:spLocks noGrp="1"/>
          </p:cNvSpPr>
          <p:nvPr>
            <p:ph type="title"/>
          </p:nvPr>
        </p:nvSpPr>
        <p:spPr>
          <a:xfrm>
            <a:off x="720000" y="1602375"/>
            <a:ext cx="38046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814" name="Google Shape;3814;p35"/>
          <p:cNvSpPr txBox="1">
            <a:spLocks noGrp="1"/>
          </p:cNvSpPr>
          <p:nvPr>
            <p:ph type="subTitle" idx="1"/>
          </p:nvPr>
        </p:nvSpPr>
        <p:spPr>
          <a:xfrm>
            <a:off x="720000" y="2208375"/>
            <a:ext cx="3804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815" name="Google Shape;3815;p35"/>
          <p:cNvSpPr txBox="1">
            <a:spLocks noGrp="1"/>
          </p:cNvSpPr>
          <p:nvPr>
            <p:ph type="title" idx="2"/>
          </p:nvPr>
        </p:nvSpPr>
        <p:spPr>
          <a:xfrm>
            <a:off x="4619400" y="1602375"/>
            <a:ext cx="38046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816" name="Google Shape;3816;p35"/>
          <p:cNvSpPr txBox="1">
            <a:spLocks noGrp="1"/>
          </p:cNvSpPr>
          <p:nvPr>
            <p:ph type="subTitle" idx="3"/>
          </p:nvPr>
        </p:nvSpPr>
        <p:spPr>
          <a:xfrm>
            <a:off x="4619400" y="2225317"/>
            <a:ext cx="3804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817" name="Google Shape;3817;p35"/>
          <p:cNvSpPr txBox="1">
            <a:spLocks noGrp="1"/>
          </p:cNvSpPr>
          <p:nvPr>
            <p:ph type="title" idx="4"/>
          </p:nvPr>
        </p:nvSpPr>
        <p:spPr>
          <a:xfrm>
            <a:off x="2223600" y="3120363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818" name="Google Shape;3818;p35"/>
          <p:cNvSpPr txBox="1">
            <a:spLocks noGrp="1"/>
          </p:cNvSpPr>
          <p:nvPr>
            <p:ph type="subTitle" idx="5"/>
          </p:nvPr>
        </p:nvSpPr>
        <p:spPr>
          <a:xfrm>
            <a:off x="2223600" y="3751788"/>
            <a:ext cx="4696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819" name="Google Shape;3819;p3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20" name="Google Shape;3820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3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2" name="Google Shape;3822;p36"/>
          <p:cNvGrpSpPr/>
          <p:nvPr/>
        </p:nvGrpSpPr>
        <p:grpSpPr>
          <a:xfrm>
            <a:off x="6782244" y="28"/>
            <a:ext cx="2361918" cy="1745366"/>
            <a:chOff x="2924750" y="1147900"/>
            <a:chExt cx="1220125" cy="901625"/>
          </a:xfrm>
        </p:grpSpPr>
        <p:sp>
          <p:nvSpPr>
            <p:cNvPr id="3823" name="Google Shape;3823;p36"/>
            <p:cNvSpPr/>
            <p:nvPr/>
          </p:nvSpPr>
          <p:spPr>
            <a:xfrm>
              <a:off x="2925350" y="1181225"/>
              <a:ext cx="175" cy="250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1" y="1"/>
                  </a:moveTo>
                  <a:cubicBezTo>
                    <a:pt x="1" y="7"/>
                    <a:pt x="4" y="10"/>
                    <a:pt x="5" y="10"/>
                  </a:cubicBezTo>
                  <a:cubicBezTo>
                    <a:pt x="7" y="10"/>
                    <a:pt x="7" y="7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Google Shape;3824;p36"/>
            <p:cNvSpPr/>
            <p:nvPr/>
          </p:nvSpPr>
          <p:spPr>
            <a:xfrm>
              <a:off x="2925650" y="1181825"/>
              <a:ext cx="325" cy="400"/>
            </a:xfrm>
            <a:custGeom>
              <a:avLst/>
              <a:gdLst/>
              <a:ahLst/>
              <a:cxnLst/>
              <a:rect l="l" t="t" r="r" b="b"/>
              <a:pathLst>
                <a:path w="13" h="16" extrusionOk="0">
                  <a:moveTo>
                    <a:pt x="1" y="0"/>
                  </a:moveTo>
                  <a:cubicBezTo>
                    <a:pt x="1" y="10"/>
                    <a:pt x="8" y="12"/>
                    <a:pt x="11" y="12"/>
                  </a:cubicBezTo>
                  <a:lnTo>
                    <a:pt x="11" y="12"/>
                  </a:lnTo>
                  <a:cubicBezTo>
                    <a:pt x="10" y="8"/>
                    <a:pt x="7" y="0"/>
                    <a:pt x="1" y="0"/>
                  </a:cubicBezTo>
                  <a:close/>
                  <a:moveTo>
                    <a:pt x="11" y="12"/>
                  </a:moveTo>
                  <a:lnTo>
                    <a:pt x="11" y="12"/>
                  </a:lnTo>
                  <a:cubicBezTo>
                    <a:pt x="12" y="14"/>
                    <a:pt x="12" y="16"/>
                    <a:pt x="12" y="16"/>
                  </a:cubicBezTo>
                  <a:cubicBezTo>
                    <a:pt x="12" y="16"/>
                    <a:pt x="12" y="15"/>
                    <a:pt x="12" y="12"/>
                  </a:cubicBezTo>
                  <a:cubicBezTo>
                    <a:pt x="12" y="12"/>
                    <a:pt x="12" y="12"/>
                    <a:pt x="11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Google Shape;3825;p36"/>
            <p:cNvSpPr/>
            <p:nvPr/>
          </p:nvSpPr>
          <p:spPr>
            <a:xfrm>
              <a:off x="2926250" y="118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Google Shape;3826;p36"/>
            <p:cNvSpPr/>
            <p:nvPr/>
          </p:nvSpPr>
          <p:spPr>
            <a:xfrm>
              <a:off x="2924750" y="117975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0"/>
                  </a:moveTo>
                  <a:lnTo>
                    <a:pt x="1" y="0"/>
                  </a:lnTo>
                  <a:lnTo>
                    <a:pt x="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Google Shape;3827;p36"/>
            <p:cNvSpPr/>
            <p:nvPr/>
          </p:nvSpPr>
          <p:spPr>
            <a:xfrm>
              <a:off x="2925350" y="1181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Google Shape;3828;p36"/>
            <p:cNvSpPr/>
            <p:nvPr/>
          </p:nvSpPr>
          <p:spPr>
            <a:xfrm>
              <a:off x="2931900" y="1162175"/>
              <a:ext cx="86650" cy="19375"/>
            </a:xfrm>
            <a:custGeom>
              <a:avLst/>
              <a:gdLst/>
              <a:ahLst/>
              <a:cxnLst/>
              <a:rect l="l" t="t" r="r" b="b"/>
              <a:pathLst>
                <a:path w="3466" h="775" extrusionOk="0">
                  <a:moveTo>
                    <a:pt x="3465" y="1"/>
                  </a:moveTo>
                  <a:lnTo>
                    <a:pt x="1" y="524"/>
                  </a:lnTo>
                  <a:lnTo>
                    <a:pt x="1" y="608"/>
                  </a:lnTo>
                  <a:lnTo>
                    <a:pt x="274" y="775"/>
                  </a:lnTo>
                  <a:lnTo>
                    <a:pt x="3382" y="29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Google Shape;3829;p36"/>
            <p:cNvSpPr/>
            <p:nvPr/>
          </p:nvSpPr>
          <p:spPr>
            <a:xfrm>
              <a:off x="3024175" y="1148200"/>
              <a:ext cx="134275" cy="20250"/>
            </a:xfrm>
            <a:custGeom>
              <a:avLst/>
              <a:gdLst/>
              <a:ahLst/>
              <a:cxnLst/>
              <a:rect l="l" t="t" r="r" b="b"/>
              <a:pathLst>
                <a:path w="5371" h="810" extrusionOk="0">
                  <a:moveTo>
                    <a:pt x="3489" y="0"/>
                  </a:moveTo>
                  <a:lnTo>
                    <a:pt x="72" y="512"/>
                  </a:lnTo>
                  <a:lnTo>
                    <a:pt x="1" y="810"/>
                  </a:lnTo>
                  <a:lnTo>
                    <a:pt x="5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Google Shape;3830;p36"/>
            <p:cNvSpPr/>
            <p:nvPr/>
          </p:nvSpPr>
          <p:spPr>
            <a:xfrm>
              <a:off x="3114950" y="1293450"/>
              <a:ext cx="203925" cy="127125"/>
            </a:xfrm>
            <a:custGeom>
              <a:avLst/>
              <a:gdLst/>
              <a:ahLst/>
              <a:cxnLst/>
              <a:rect l="l" t="t" r="r" b="b"/>
              <a:pathLst>
                <a:path w="8157" h="5085" extrusionOk="0">
                  <a:moveTo>
                    <a:pt x="287" y="0"/>
                  </a:moveTo>
                  <a:lnTo>
                    <a:pt x="1" y="155"/>
                  </a:lnTo>
                  <a:lnTo>
                    <a:pt x="8050" y="5084"/>
                  </a:lnTo>
                  <a:cubicBezTo>
                    <a:pt x="8073" y="4989"/>
                    <a:pt x="8109" y="4918"/>
                    <a:pt x="8157" y="4858"/>
                  </a:cubicBezTo>
                  <a:lnTo>
                    <a:pt x="8109" y="479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1" name="Google Shape;3831;p36"/>
            <p:cNvSpPr/>
            <p:nvPr/>
          </p:nvSpPr>
          <p:spPr>
            <a:xfrm>
              <a:off x="2925950" y="1177350"/>
              <a:ext cx="77425" cy="50325"/>
            </a:xfrm>
            <a:custGeom>
              <a:avLst/>
              <a:gdLst/>
              <a:ahLst/>
              <a:cxnLst/>
              <a:rect l="l" t="t" r="r" b="b"/>
              <a:pathLst>
                <a:path w="3097" h="2013" extrusionOk="0">
                  <a:moveTo>
                    <a:pt x="0" y="179"/>
                  </a:moveTo>
                  <a:cubicBezTo>
                    <a:pt x="25" y="196"/>
                    <a:pt x="44" y="207"/>
                    <a:pt x="66" y="212"/>
                  </a:cubicBezTo>
                  <a:lnTo>
                    <a:pt x="66" y="212"/>
                  </a:lnTo>
                  <a:lnTo>
                    <a:pt x="12" y="179"/>
                  </a:lnTo>
                  <a:close/>
                  <a:moveTo>
                    <a:pt x="239" y="1"/>
                  </a:moveTo>
                  <a:lnTo>
                    <a:pt x="239" y="84"/>
                  </a:lnTo>
                  <a:cubicBezTo>
                    <a:pt x="239" y="150"/>
                    <a:pt x="188" y="216"/>
                    <a:pt x="114" y="216"/>
                  </a:cubicBezTo>
                  <a:cubicBezTo>
                    <a:pt x="108" y="216"/>
                    <a:pt x="102" y="216"/>
                    <a:pt x="96" y="215"/>
                  </a:cubicBezTo>
                  <a:cubicBezTo>
                    <a:pt x="85" y="215"/>
                    <a:pt x="75" y="214"/>
                    <a:pt x="66" y="212"/>
                  </a:cubicBezTo>
                  <a:lnTo>
                    <a:pt x="66" y="212"/>
                  </a:lnTo>
                  <a:lnTo>
                    <a:pt x="3025" y="2013"/>
                  </a:lnTo>
                  <a:lnTo>
                    <a:pt x="3096" y="1727"/>
                  </a:lnTo>
                  <a:lnTo>
                    <a:pt x="512" y="168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2" name="Google Shape;3832;p36"/>
            <p:cNvSpPr/>
            <p:nvPr/>
          </p:nvSpPr>
          <p:spPr>
            <a:xfrm>
              <a:off x="3007800" y="1224975"/>
              <a:ext cx="107175" cy="68200"/>
            </a:xfrm>
            <a:custGeom>
              <a:avLst/>
              <a:gdLst/>
              <a:ahLst/>
              <a:cxnLst/>
              <a:rect l="l" t="t" r="r" b="b"/>
              <a:pathLst>
                <a:path w="4287" h="2728" extrusionOk="0">
                  <a:moveTo>
                    <a:pt x="72" y="1"/>
                  </a:moveTo>
                  <a:lnTo>
                    <a:pt x="1" y="287"/>
                  </a:lnTo>
                  <a:lnTo>
                    <a:pt x="4001" y="2727"/>
                  </a:lnTo>
                  <a:lnTo>
                    <a:pt x="4287" y="2584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3" name="Google Shape;3833;p36"/>
            <p:cNvSpPr/>
            <p:nvPr/>
          </p:nvSpPr>
          <p:spPr>
            <a:xfrm>
              <a:off x="2924750" y="1180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4" name="Google Shape;3834;p36"/>
            <p:cNvSpPr/>
            <p:nvPr/>
          </p:nvSpPr>
          <p:spPr>
            <a:xfrm>
              <a:off x="2926250" y="118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5" name="Google Shape;3835;p36"/>
            <p:cNvSpPr/>
            <p:nvPr/>
          </p:nvSpPr>
          <p:spPr>
            <a:xfrm>
              <a:off x="2925350" y="11812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6" name="Google Shape;3836;p36"/>
            <p:cNvSpPr/>
            <p:nvPr/>
          </p:nvSpPr>
          <p:spPr>
            <a:xfrm>
              <a:off x="2924750" y="1148200"/>
              <a:ext cx="7175" cy="34850"/>
            </a:xfrm>
            <a:custGeom>
              <a:avLst/>
              <a:gdLst/>
              <a:ahLst/>
              <a:cxnLst/>
              <a:rect l="l" t="t" r="r" b="b"/>
              <a:pathLst>
                <a:path w="287" h="1394" extrusionOk="0">
                  <a:moveTo>
                    <a:pt x="1" y="0"/>
                  </a:moveTo>
                  <a:lnTo>
                    <a:pt x="1" y="1250"/>
                  </a:lnTo>
                  <a:lnTo>
                    <a:pt x="1" y="1262"/>
                  </a:lnTo>
                  <a:lnTo>
                    <a:pt x="1" y="1274"/>
                  </a:lnTo>
                  <a:lnTo>
                    <a:pt x="1" y="1286"/>
                  </a:lnTo>
                  <a:lnTo>
                    <a:pt x="1" y="1310"/>
                  </a:lnTo>
                  <a:lnTo>
                    <a:pt x="1" y="1322"/>
                  </a:lnTo>
                  <a:lnTo>
                    <a:pt x="1" y="1334"/>
                  </a:lnTo>
                  <a:lnTo>
                    <a:pt x="1" y="1345"/>
                  </a:lnTo>
                  <a:lnTo>
                    <a:pt x="25" y="1357"/>
                  </a:lnTo>
                  <a:cubicBezTo>
                    <a:pt x="48" y="1381"/>
                    <a:pt x="84" y="1393"/>
                    <a:pt x="108" y="1393"/>
                  </a:cubicBezTo>
                  <a:cubicBezTo>
                    <a:pt x="227" y="1393"/>
                    <a:pt x="287" y="1334"/>
                    <a:pt x="287" y="1250"/>
                  </a:cubicBezTo>
                  <a:lnTo>
                    <a:pt x="287" y="1167"/>
                  </a:lnTo>
                  <a:lnTo>
                    <a:pt x="287" y="1083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7" name="Google Shape;3837;p36"/>
            <p:cNvSpPr/>
            <p:nvPr/>
          </p:nvSpPr>
          <p:spPr>
            <a:xfrm>
              <a:off x="2963750" y="1147900"/>
              <a:ext cx="65800" cy="224750"/>
            </a:xfrm>
            <a:custGeom>
              <a:avLst/>
              <a:gdLst/>
              <a:ahLst/>
              <a:cxnLst/>
              <a:rect l="l" t="t" r="r" b="b"/>
              <a:pathLst>
                <a:path w="2632" h="8990" extrusionOk="0">
                  <a:moveTo>
                    <a:pt x="2334" y="0"/>
                  </a:moveTo>
                  <a:lnTo>
                    <a:pt x="2179" y="572"/>
                  </a:lnTo>
                  <a:lnTo>
                    <a:pt x="2108" y="869"/>
                  </a:lnTo>
                  <a:lnTo>
                    <a:pt x="1572" y="2917"/>
                  </a:lnTo>
                  <a:lnTo>
                    <a:pt x="1489" y="3203"/>
                  </a:lnTo>
                  <a:lnTo>
                    <a:pt x="1" y="8989"/>
                  </a:lnTo>
                  <a:cubicBezTo>
                    <a:pt x="24" y="8954"/>
                    <a:pt x="48" y="8906"/>
                    <a:pt x="96" y="8882"/>
                  </a:cubicBezTo>
                  <a:lnTo>
                    <a:pt x="382" y="8727"/>
                  </a:lnTo>
                  <a:lnTo>
                    <a:pt x="1763" y="3370"/>
                  </a:lnTo>
                  <a:lnTo>
                    <a:pt x="1834" y="3084"/>
                  </a:lnTo>
                  <a:lnTo>
                    <a:pt x="2418" y="822"/>
                  </a:lnTo>
                  <a:lnTo>
                    <a:pt x="2489" y="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8" name="Google Shape;3838;p36"/>
            <p:cNvSpPr/>
            <p:nvPr/>
          </p:nvSpPr>
          <p:spPr>
            <a:xfrm>
              <a:off x="3178350" y="1148775"/>
              <a:ext cx="49150" cy="83375"/>
            </a:xfrm>
            <a:custGeom>
              <a:avLst/>
              <a:gdLst/>
              <a:ahLst/>
              <a:cxnLst/>
              <a:rect l="l" t="t" r="r" b="b"/>
              <a:pathLst>
                <a:path w="1966" h="3335" extrusionOk="0">
                  <a:moveTo>
                    <a:pt x="239" y="1"/>
                  </a:moveTo>
                  <a:cubicBezTo>
                    <a:pt x="180" y="72"/>
                    <a:pt x="84" y="120"/>
                    <a:pt x="1" y="156"/>
                  </a:cubicBezTo>
                  <a:lnTo>
                    <a:pt x="1704" y="3335"/>
                  </a:lnTo>
                  <a:lnTo>
                    <a:pt x="1965" y="320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9" name="Google Shape;3839;p36"/>
            <p:cNvSpPr/>
            <p:nvPr/>
          </p:nvSpPr>
          <p:spPr>
            <a:xfrm>
              <a:off x="3226875" y="1235100"/>
              <a:ext cx="97950" cy="179800"/>
            </a:xfrm>
            <a:custGeom>
              <a:avLst/>
              <a:gdLst/>
              <a:ahLst/>
              <a:cxnLst/>
              <a:rect l="l" t="t" r="r" b="b"/>
              <a:pathLst>
                <a:path w="3918" h="7192" extrusionOk="0">
                  <a:moveTo>
                    <a:pt x="144" y="1"/>
                  </a:moveTo>
                  <a:lnTo>
                    <a:pt x="1" y="72"/>
                  </a:lnTo>
                  <a:cubicBezTo>
                    <a:pt x="144" y="108"/>
                    <a:pt x="227" y="239"/>
                    <a:pt x="203" y="370"/>
                  </a:cubicBezTo>
                  <a:cubicBezTo>
                    <a:pt x="179" y="453"/>
                    <a:pt x="155" y="489"/>
                    <a:pt x="96" y="536"/>
                  </a:cubicBezTo>
                  <a:lnTo>
                    <a:pt x="3632" y="7132"/>
                  </a:lnTo>
                  <a:lnTo>
                    <a:pt x="3668" y="7192"/>
                  </a:lnTo>
                  <a:cubicBezTo>
                    <a:pt x="3727" y="7121"/>
                    <a:pt x="3811" y="7073"/>
                    <a:pt x="3918" y="7061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0" name="Google Shape;3840;p36"/>
            <p:cNvSpPr/>
            <p:nvPr/>
          </p:nvSpPr>
          <p:spPr>
            <a:xfrm>
              <a:off x="3496850" y="1223200"/>
              <a:ext cx="70575" cy="90500"/>
            </a:xfrm>
            <a:custGeom>
              <a:avLst/>
              <a:gdLst/>
              <a:ahLst/>
              <a:cxnLst/>
              <a:rect l="l" t="t" r="r" b="b"/>
              <a:pathLst>
                <a:path w="2823" h="3620" extrusionOk="0">
                  <a:moveTo>
                    <a:pt x="179" y="0"/>
                  </a:moveTo>
                  <a:lnTo>
                    <a:pt x="1" y="227"/>
                  </a:lnTo>
                  <a:lnTo>
                    <a:pt x="2691" y="3620"/>
                  </a:lnTo>
                  <a:cubicBezTo>
                    <a:pt x="2680" y="3572"/>
                    <a:pt x="2680" y="3548"/>
                    <a:pt x="2691" y="3501"/>
                  </a:cubicBezTo>
                  <a:cubicBezTo>
                    <a:pt x="2703" y="3429"/>
                    <a:pt x="2751" y="3346"/>
                    <a:pt x="2822" y="3322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1" name="Google Shape;3841;p36"/>
            <p:cNvSpPr/>
            <p:nvPr/>
          </p:nvSpPr>
          <p:spPr>
            <a:xfrm>
              <a:off x="3568875" y="1316375"/>
              <a:ext cx="104225" cy="127100"/>
            </a:xfrm>
            <a:custGeom>
              <a:avLst/>
              <a:gdLst/>
              <a:ahLst/>
              <a:cxnLst/>
              <a:rect l="l" t="t" r="r" b="b"/>
              <a:pathLst>
                <a:path w="4169" h="5084" extrusionOk="0">
                  <a:moveTo>
                    <a:pt x="275" y="0"/>
                  </a:moveTo>
                  <a:lnTo>
                    <a:pt x="227" y="12"/>
                  </a:lnTo>
                  <a:cubicBezTo>
                    <a:pt x="191" y="24"/>
                    <a:pt x="168" y="36"/>
                    <a:pt x="120" y="60"/>
                  </a:cubicBezTo>
                  <a:lnTo>
                    <a:pt x="1" y="119"/>
                  </a:lnTo>
                  <a:lnTo>
                    <a:pt x="3942" y="5084"/>
                  </a:lnTo>
                  <a:cubicBezTo>
                    <a:pt x="4001" y="5013"/>
                    <a:pt x="4085" y="4953"/>
                    <a:pt x="4168" y="4905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2" name="Google Shape;3842;p36"/>
            <p:cNvSpPr/>
            <p:nvPr/>
          </p:nvSpPr>
          <p:spPr>
            <a:xfrm>
              <a:off x="3432250" y="1148200"/>
              <a:ext cx="64625" cy="75025"/>
            </a:xfrm>
            <a:custGeom>
              <a:avLst/>
              <a:gdLst/>
              <a:ahLst/>
              <a:cxnLst/>
              <a:rect l="l" t="t" r="r" b="b"/>
              <a:pathLst>
                <a:path w="2585" h="3001" extrusionOk="0">
                  <a:moveTo>
                    <a:pt x="1" y="0"/>
                  </a:moveTo>
                  <a:lnTo>
                    <a:pt x="2406" y="3000"/>
                  </a:lnTo>
                  <a:lnTo>
                    <a:pt x="2585" y="277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3" name="Google Shape;3843;p36"/>
            <p:cNvSpPr/>
            <p:nvPr/>
          </p:nvSpPr>
          <p:spPr>
            <a:xfrm>
              <a:off x="2964350" y="1148200"/>
              <a:ext cx="427150" cy="226525"/>
            </a:xfrm>
            <a:custGeom>
              <a:avLst/>
              <a:gdLst/>
              <a:ahLst/>
              <a:cxnLst/>
              <a:rect l="l" t="t" r="r" b="b"/>
              <a:pathLst>
                <a:path w="17086" h="9061" extrusionOk="0">
                  <a:moveTo>
                    <a:pt x="16491" y="0"/>
                  </a:moveTo>
                  <a:lnTo>
                    <a:pt x="10502" y="3227"/>
                  </a:lnTo>
                  <a:lnTo>
                    <a:pt x="10252" y="3358"/>
                  </a:lnTo>
                  <a:lnTo>
                    <a:pt x="6025" y="5655"/>
                  </a:lnTo>
                  <a:lnTo>
                    <a:pt x="5739" y="5798"/>
                  </a:lnTo>
                  <a:lnTo>
                    <a:pt x="358" y="8703"/>
                  </a:lnTo>
                  <a:lnTo>
                    <a:pt x="72" y="8846"/>
                  </a:lnTo>
                  <a:cubicBezTo>
                    <a:pt x="24" y="8882"/>
                    <a:pt x="0" y="8930"/>
                    <a:pt x="0" y="8965"/>
                  </a:cubicBezTo>
                  <a:lnTo>
                    <a:pt x="72" y="8965"/>
                  </a:lnTo>
                  <a:cubicBezTo>
                    <a:pt x="143" y="8989"/>
                    <a:pt x="203" y="9013"/>
                    <a:pt x="262" y="9061"/>
                  </a:cubicBezTo>
                  <a:lnTo>
                    <a:pt x="6013" y="5953"/>
                  </a:lnTo>
                  <a:lnTo>
                    <a:pt x="6299" y="5798"/>
                  </a:lnTo>
                  <a:lnTo>
                    <a:pt x="6846" y="5536"/>
                  </a:lnTo>
                  <a:lnTo>
                    <a:pt x="6846" y="5501"/>
                  </a:lnTo>
                  <a:cubicBezTo>
                    <a:pt x="6867" y="5378"/>
                    <a:pt x="6975" y="5291"/>
                    <a:pt x="7095" y="5291"/>
                  </a:cubicBezTo>
                  <a:cubicBezTo>
                    <a:pt x="7115" y="5291"/>
                    <a:pt x="7136" y="5293"/>
                    <a:pt x="7156" y="5298"/>
                  </a:cubicBezTo>
                  <a:cubicBezTo>
                    <a:pt x="7192" y="5298"/>
                    <a:pt x="7216" y="5310"/>
                    <a:pt x="7227" y="5322"/>
                  </a:cubicBezTo>
                  <a:lnTo>
                    <a:pt x="10204" y="3715"/>
                  </a:lnTo>
                  <a:cubicBezTo>
                    <a:pt x="10246" y="3609"/>
                    <a:pt x="10344" y="3532"/>
                    <a:pt x="10457" y="3532"/>
                  </a:cubicBezTo>
                  <a:cubicBezTo>
                    <a:pt x="10472" y="3532"/>
                    <a:pt x="10487" y="3533"/>
                    <a:pt x="10502" y="3536"/>
                  </a:cubicBezTo>
                  <a:lnTo>
                    <a:pt x="10525" y="3536"/>
                  </a:lnTo>
                  <a:lnTo>
                    <a:pt x="10656" y="3465"/>
                  </a:lnTo>
                  <a:lnTo>
                    <a:pt x="17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4" name="Google Shape;3844;p36"/>
            <p:cNvSpPr/>
            <p:nvPr/>
          </p:nvSpPr>
          <p:spPr>
            <a:xfrm>
              <a:off x="3321825" y="1432750"/>
              <a:ext cx="8375" cy="4325"/>
            </a:xfrm>
            <a:custGeom>
              <a:avLst/>
              <a:gdLst/>
              <a:ahLst/>
              <a:cxnLst/>
              <a:rect l="l" t="t" r="r" b="b"/>
              <a:pathLst>
                <a:path w="335" h="173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60"/>
                    <a:pt x="13" y="119"/>
                    <a:pt x="60" y="143"/>
                  </a:cubicBezTo>
                  <a:cubicBezTo>
                    <a:pt x="85" y="163"/>
                    <a:pt x="116" y="173"/>
                    <a:pt x="147" y="173"/>
                  </a:cubicBezTo>
                  <a:cubicBezTo>
                    <a:pt x="189" y="173"/>
                    <a:pt x="230" y="154"/>
                    <a:pt x="251" y="119"/>
                  </a:cubicBezTo>
                  <a:lnTo>
                    <a:pt x="334" y="24"/>
                  </a:lnTo>
                  <a:lnTo>
                    <a:pt x="334" y="24"/>
                  </a:lnTo>
                  <a:cubicBezTo>
                    <a:pt x="291" y="42"/>
                    <a:pt x="234" y="53"/>
                    <a:pt x="184" y="53"/>
                  </a:cubicBezTo>
                  <a:cubicBezTo>
                    <a:pt x="165" y="53"/>
                    <a:pt x="148" y="51"/>
                    <a:pt x="132" y="48"/>
                  </a:cubicBezTo>
                  <a:cubicBezTo>
                    <a:pt x="96" y="24"/>
                    <a:pt x="48" y="12"/>
                    <a:pt x="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5" name="Google Shape;3845;p36"/>
            <p:cNvSpPr/>
            <p:nvPr/>
          </p:nvSpPr>
          <p:spPr>
            <a:xfrm>
              <a:off x="3335825" y="1148200"/>
              <a:ext cx="226825" cy="267000"/>
            </a:xfrm>
            <a:custGeom>
              <a:avLst/>
              <a:gdLst/>
              <a:ahLst/>
              <a:cxnLst/>
              <a:rect l="l" t="t" r="r" b="b"/>
              <a:pathLst>
                <a:path w="9073" h="10680" extrusionOk="0">
                  <a:moveTo>
                    <a:pt x="8704" y="0"/>
                  </a:moveTo>
                  <a:lnTo>
                    <a:pt x="6442" y="2774"/>
                  </a:lnTo>
                  <a:lnTo>
                    <a:pt x="6251" y="3000"/>
                  </a:lnTo>
                  <a:lnTo>
                    <a:pt x="0" y="10680"/>
                  </a:lnTo>
                  <a:lnTo>
                    <a:pt x="0" y="10680"/>
                  </a:lnTo>
                  <a:lnTo>
                    <a:pt x="560" y="10442"/>
                  </a:lnTo>
                  <a:lnTo>
                    <a:pt x="6442" y="3227"/>
                  </a:lnTo>
                  <a:lnTo>
                    <a:pt x="6620" y="3000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6" name="Google Shape;3846;p36"/>
            <p:cNvSpPr/>
            <p:nvPr/>
          </p:nvSpPr>
          <p:spPr>
            <a:xfrm>
              <a:off x="3867725" y="1148200"/>
              <a:ext cx="46775" cy="39000"/>
            </a:xfrm>
            <a:custGeom>
              <a:avLst/>
              <a:gdLst/>
              <a:ahLst/>
              <a:cxnLst/>
              <a:rect l="l" t="t" r="r" b="b"/>
              <a:pathLst>
                <a:path w="1871" h="1560" extrusionOk="0">
                  <a:moveTo>
                    <a:pt x="1" y="0"/>
                  </a:moveTo>
                  <a:lnTo>
                    <a:pt x="1668" y="1560"/>
                  </a:lnTo>
                  <a:cubicBezTo>
                    <a:pt x="1727" y="1488"/>
                    <a:pt x="1787" y="1429"/>
                    <a:pt x="1870" y="1381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7" name="Google Shape;3847;p36"/>
            <p:cNvSpPr/>
            <p:nvPr/>
          </p:nvSpPr>
          <p:spPr>
            <a:xfrm>
              <a:off x="3688250" y="1330350"/>
              <a:ext cx="105100" cy="114625"/>
            </a:xfrm>
            <a:custGeom>
              <a:avLst/>
              <a:gdLst/>
              <a:ahLst/>
              <a:cxnLst/>
              <a:rect l="l" t="t" r="r" b="b"/>
              <a:pathLst>
                <a:path w="4204" h="4585" extrusionOk="0">
                  <a:moveTo>
                    <a:pt x="4156" y="1"/>
                  </a:moveTo>
                  <a:lnTo>
                    <a:pt x="0" y="4406"/>
                  </a:lnTo>
                  <a:cubicBezTo>
                    <a:pt x="84" y="4454"/>
                    <a:pt x="143" y="4513"/>
                    <a:pt x="179" y="4585"/>
                  </a:cubicBezTo>
                  <a:lnTo>
                    <a:pt x="238" y="4573"/>
                  </a:lnTo>
                  <a:lnTo>
                    <a:pt x="4203" y="37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8" name="Google Shape;3848;p36"/>
            <p:cNvSpPr/>
            <p:nvPr/>
          </p:nvSpPr>
          <p:spPr>
            <a:xfrm>
              <a:off x="3798375" y="1205350"/>
              <a:ext cx="116125" cy="127400"/>
            </a:xfrm>
            <a:custGeom>
              <a:avLst/>
              <a:gdLst/>
              <a:ahLst/>
              <a:cxnLst/>
              <a:rect l="l" t="t" r="r" b="b"/>
              <a:pathLst>
                <a:path w="4645" h="5096" extrusionOk="0">
                  <a:moveTo>
                    <a:pt x="4442" y="0"/>
                  </a:moveTo>
                  <a:lnTo>
                    <a:pt x="1" y="4715"/>
                  </a:lnTo>
                  <a:lnTo>
                    <a:pt x="48" y="5096"/>
                  </a:lnTo>
                  <a:lnTo>
                    <a:pt x="4644" y="191"/>
                  </a:lnTo>
                  <a:cubicBezTo>
                    <a:pt x="4561" y="155"/>
                    <a:pt x="4489" y="95"/>
                    <a:pt x="4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9" name="Google Shape;3849;p36"/>
            <p:cNvSpPr/>
            <p:nvPr/>
          </p:nvSpPr>
          <p:spPr>
            <a:xfrm>
              <a:off x="3335825" y="1313675"/>
              <a:ext cx="235775" cy="107500"/>
            </a:xfrm>
            <a:custGeom>
              <a:avLst/>
              <a:gdLst/>
              <a:ahLst/>
              <a:cxnLst/>
              <a:rect l="l" t="t" r="r" b="b"/>
              <a:pathLst>
                <a:path w="9431" h="4300" extrusionOk="0">
                  <a:moveTo>
                    <a:pt x="9132" y="1"/>
                  </a:moveTo>
                  <a:lnTo>
                    <a:pt x="560" y="3823"/>
                  </a:lnTo>
                  <a:lnTo>
                    <a:pt x="0" y="4073"/>
                  </a:lnTo>
                  <a:cubicBezTo>
                    <a:pt x="48" y="4132"/>
                    <a:pt x="84" y="4204"/>
                    <a:pt x="96" y="4287"/>
                  </a:cubicBezTo>
                  <a:lnTo>
                    <a:pt x="215" y="4299"/>
                  </a:lnTo>
                  <a:lnTo>
                    <a:pt x="9311" y="239"/>
                  </a:lnTo>
                  <a:lnTo>
                    <a:pt x="9430" y="179"/>
                  </a:lnTo>
                  <a:cubicBezTo>
                    <a:pt x="9406" y="179"/>
                    <a:pt x="9382" y="185"/>
                    <a:pt x="9359" y="185"/>
                  </a:cubicBezTo>
                  <a:cubicBezTo>
                    <a:pt x="9347" y="185"/>
                    <a:pt x="9335" y="183"/>
                    <a:pt x="9323" y="179"/>
                  </a:cubicBezTo>
                  <a:cubicBezTo>
                    <a:pt x="9216" y="168"/>
                    <a:pt x="9144" y="84"/>
                    <a:pt x="913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0" name="Google Shape;3850;p36"/>
            <p:cNvSpPr/>
            <p:nvPr/>
          </p:nvSpPr>
          <p:spPr>
            <a:xfrm>
              <a:off x="3573950" y="1221400"/>
              <a:ext cx="200050" cy="95575"/>
            </a:xfrm>
            <a:custGeom>
              <a:avLst/>
              <a:gdLst/>
              <a:ahLst/>
              <a:cxnLst/>
              <a:rect l="l" t="t" r="r" b="b"/>
              <a:pathLst>
                <a:path w="8002" h="3823" extrusionOk="0">
                  <a:moveTo>
                    <a:pt x="7894" y="1"/>
                  </a:moveTo>
                  <a:lnTo>
                    <a:pt x="4739" y="1418"/>
                  </a:lnTo>
                  <a:cubicBezTo>
                    <a:pt x="4751" y="1453"/>
                    <a:pt x="4751" y="1489"/>
                    <a:pt x="4739" y="1537"/>
                  </a:cubicBezTo>
                  <a:cubicBezTo>
                    <a:pt x="4708" y="1659"/>
                    <a:pt x="4608" y="1747"/>
                    <a:pt x="4490" y="1747"/>
                  </a:cubicBezTo>
                  <a:cubicBezTo>
                    <a:pt x="4470" y="1747"/>
                    <a:pt x="4450" y="1744"/>
                    <a:pt x="4429" y="1739"/>
                  </a:cubicBezTo>
                  <a:cubicBezTo>
                    <a:pt x="4346" y="1727"/>
                    <a:pt x="4287" y="1680"/>
                    <a:pt x="4251" y="1620"/>
                  </a:cubicBezTo>
                  <a:lnTo>
                    <a:pt x="48" y="3478"/>
                  </a:lnTo>
                  <a:cubicBezTo>
                    <a:pt x="108" y="3537"/>
                    <a:pt x="131" y="3597"/>
                    <a:pt x="108" y="3656"/>
                  </a:cubicBezTo>
                  <a:cubicBezTo>
                    <a:pt x="96" y="3739"/>
                    <a:pt x="72" y="3775"/>
                    <a:pt x="0" y="3823"/>
                  </a:cubicBezTo>
                  <a:lnTo>
                    <a:pt x="48" y="3811"/>
                  </a:lnTo>
                  <a:lnTo>
                    <a:pt x="8001" y="263"/>
                  </a:lnTo>
                  <a:cubicBezTo>
                    <a:pt x="7942" y="191"/>
                    <a:pt x="7894" y="108"/>
                    <a:pt x="789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1" name="Google Shape;3851;p36"/>
            <p:cNvSpPr/>
            <p:nvPr/>
          </p:nvSpPr>
          <p:spPr>
            <a:xfrm>
              <a:off x="3336725" y="1420550"/>
              <a:ext cx="327425" cy="35725"/>
            </a:xfrm>
            <a:custGeom>
              <a:avLst/>
              <a:gdLst/>
              <a:ahLst/>
              <a:cxnLst/>
              <a:rect l="l" t="t" r="r" b="b"/>
              <a:pathLst>
                <a:path w="13097" h="1429" extrusionOk="0">
                  <a:moveTo>
                    <a:pt x="48" y="0"/>
                  </a:moveTo>
                  <a:cubicBezTo>
                    <a:pt x="60" y="36"/>
                    <a:pt x="60" y="95"/>
                    <a:pt x="48" y="155"/>
                  </a:cubicBezTo>
                  <a:cubicBezTo>
                    <a:pt x="36" y="203"/>
                    <a:pt x="12" y="250"/>
                    <a:pt x="0" y="274"/>
                  </a:cubicBezTo>
                  <a:lnTo>
                    <a:pt x="13073" y="1429"/>
                  </a:lnTo>
                  <a:cubicBezTo>
                    <a:pt x="13073" y="1369"/>
                    <a:pt x="13073" y="1286"/>
                    <a:pt x="13085" y="1215"/>
                  </a:cubicBezTo>
                  <a:cubicBezTo>
                    <a:pt x="13085" y="1191"/>
                    <a:pt x="13097" y="1167"/>
                    <a:pt x="13097" y="1143"/>
                  </a:cubicBezTo>
                  <a:lnTo>
                    <a:pt x="167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2" name="Google Shape;3852;p36"/>
            <p:cNvSpPr/>
            <p:nvPr/>
          </p:nvSpPr>
          <p:spPr>
            <a:xfrm>
              <a:off x="3331050" y="1428575"/>
              <a:ext cx="531350" cy="595650"/>
            </a:xfrm>
            <a:custGeom>
              <a:avLst/>
              <a:gdLst/>
              <a:ahLst/>
              <a:cxnLst/>
              <a:rect l="l" t="t" r="r" b="b"/>
              <a:pathLst>
                <a:path w="21254" h="23826" extrusionOk="0">
                  <a:moveTo>
                    <a:pt x="227" y="1"/>
                  </a:moveTo>
                  <a:cubicBezTo>
                    <a:pt x="179" y="96"/>
                    <a:pt x="96" y="155"/>
                    <a:pt x="1" y="179"/>
                  </a:cubicBezTo>
                  <a:lnTo>
                    <a:pt x="21027" y="23825"/>
                  </a:lnTo>
                  <a:cubicBezTo>
                    <a:pt x="21099" y="23754"/>
                    <a:pt x="21170" y="23694"/>
                    <a:pt x="21254" y="23646"/>
                  </a:cubicBez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3" name="Google Shape;3853;p36"/>
            <p:cNvSpPr/>
            <p:nvPr/>
          </p:nvSpPr>
          <p:spPr>
            <a:xfrm>
              <a:off x="3684975" y="1465200"/>
              <a:ext cx="135150" cy="215225"/>
            </a:xfrm>
            <a:custGeom>
              <a:avLst/>
              <a:gdLst/>
              <a:ahLst/>
              <a:cxnLst/>
              <a:rect l="l" t="t" r="r" b="b"/>
              <a:pathLst>
                <a:path w="5406" h="8609" extrusionOk="0">
                  <a:moveTo>
                    <a:pt x="239" y="0"/>
                  </a:moveTo>
                  <a:cubicBezTo>
                    <a:pt x="179" y="72"/>
                    <a:pt x="96" y="119"/>
                    <a:pt x="0" y="143"/>
                  </a:cubicBezTo>
                  <a:lnTo>
                    <a:pt x="5168" y="8608"/>
                  </a:lnTo>
                  <a:cubicBezTo>
                    <a:pt x="5239" y="8549"/>
                    <a:pt x="5311" y="8513"/>
                    <a:pt x="5406" y="8465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4" name="Google Shape;3854;p36"/>
            <p:cNvSpPr/>
            <p:nvPr/>
          </p:nvSpPr>
          <p:spPr>
            <a:xfrm>
              <a:off x="3807000" y="1404475"/>
              <a:ext cx="1525" cy="1800"/>
            </a:xfrm>
            <a:custGeom>
              <a:avLst/>
              <a:gdLst/>
              <a:ahLst/>
              <a:cxnLst/>
              <a:rect l="l" t="t" r="r" b="b"/>
              <a:pathLst>
                <a:path w="61" h="72" extrusionOk="0">
                  <a:moveTo>
                    <a:pt x="49" y="0"/>
                  </a:moveTo>
                  <a:lnTo>
                    <a:pt x="1" y="12"/>
                  </a:lnTo>
                  <a:cubicBezTo>
                    <a:pt x="33" y="23"/>
                    <a:pt x="56" y="53"/>
                    <a:pt x="60" y="67"/>
                  </a:cubicBezTo>
                  <a:lnTo>
                    <a:pt x="60" y="67"/>
                  </a:lnTo>
                  <a:lnTo>
                    <a:pt x="49" y="0"/>
                  </a:lnTo>
                  <a:close/>
                  <a:moveTo>
                    <a:pt x="60" y="67"/>
                  </a:moveTo>
                  <a:lnTo>
                    <a:pt x="60" y="72"/>
                  </a:lnTo>
                  <a:cubicBezTo>
                    <a:pt x="60" y="71"/>
                    <a:pt x="60" y="69"/>
                    <a:pt x="60" y="67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5" name="Google Shape;3855;p36"/>
            <p:cNvSpPr/>
            <p:nvPr/>
          </p:nvSpPr>
          <p:spPr>
            <a:xfrm>
              <a:off x="3802850" y="1412200"/>
              <a:ext cx="39600" cy="263150"/>
            </a:xfrm>
            <a:custGeom>
              <a:avLst/>
              <a:gdLst/>
              <a:ahLst/>
              <a:cxnLst/>
              <a:rect l="l" t="t" r="r" b="b"/>
              <a:pathLst>
                <a:path w="1584" h="10526" extrusionOk="0">
                  <a:moveTo>
                    <a:pt x="274" y="1"/>
                  </a:moveTo>
                  <a:cubicBezTo>
                    <a:pt x="226" y="108"/>
                    <a:pt x="119" y="179"/>
                    <a:pt x="0" y="179"/>
                  </a:cubicBezTo>
                  <a:lnTo>
                    <a:pt x="1298" y="10478"/>
                  </a:lnTo>
                  <a:cubicBezTo>
                    <a:pt x="1358" y="10478"/>
                    <a:pt x="1417" y="10478"/>
                    <a:pt x="1477" y="10490"/>
                  </a:cubicBezTo>
                  <a:cubicBezTo>
                    <a:pt x="1512" y="10490"/>
                    <a:pt x="1536" y="10502"/>
                    <a:pt x="1572" y="10526"/>
                  </a:cubicBezTo>
                  <a:cubicBezTo>
                    <a:pt x="1584" y="10502"/>
                    <a:pt x="1584" y="10478"/>
                    <a:pt x="1584" y="10443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6" name="Google Shape;3856;p36"/>
            <p:cNvSpPr/>
            <p:nvPr/>
          </p:nvSpPr>
          <p:spPr>
            <a:xfrm>
              <a:off x="3779925" y="1231525"/>
              <a:ext cx="27400" cy="168800"/>
            </a:xfrm>
            <a:custGeom>
              <a:avLst/>
              <a:gdLst/>
              <a:ahLst/>
              <a:cxnLst/>
              <a:rect l="l" t="t" r="r" b="b"/>
              <a:pathLst>
                <a:path w="1096" h="6752" extrusionOk="0">
                  <a:moveTo>
                    <a:pt x="262" y="1"/>
                  </a:moveTo>
                  <a:cubicBezTo>
                    <a:pt x="219" y="18"/>
                    <a:pt x="162" y="29"/>
                    <a:pt x="107" y="29"/>
                  </a:cubicBezTo>
                  <a:cubicBezTo>
                    <a:pt x="87" y="29"/>
                    <a:pt x="67" y="28"/>
                    <a:pt x="48" y="25"/>
                  </a:cubicBezTo>
                  <a:cubicBezTo>
                    <a:pt x="24" y="25"/>
                    <a:pt x="12" y="13"/>
                    <a:pt x="0" y="13"/>
                  </a:cubicBezTo>
                  <a:lnTo>
                    <a:pt x="489" y="3954"/>
                  </a:lnTo>
                  <a:lnTo>
                    <a:pt x="536" y="4323"/>
                  </a:lnTo>
                  <a:lnTo>
                    <a:pt x="834" y="6752"/>
                  </a:lnTo>
                  <a:lnTo>
                    <a:pt x="1096" y="6633"/>
                  </a:lnTo>
                  <a:lnTo>
                    <a:pt x="774" y="4061"/>
                  </a:lnTo>
                  <a:lnTo>
                    <a:pt x="727" y="368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7" name="Google Shape;3857;p36"/>
            <p:cNvSpPr/>
            <p:nvPr/>
          </p:nvSpPr>
          <p:spPr>
            <a:xfrm>
              <a:off x="3692700" y="1340475"/>
              <a:ext cx="254525" cy="111350"/>
            </a:xfrm>
            <a:custGeom>
              <a:avLst/>
              <a:gdLst/>
              <a:ahLst/>
              <a:cxnLst/>
              <a:rect l="l" t="t" r="r" b="b"/>
              <a:pathLst>
                <a:path w="10181" h="4454" extrusionOk="0">
                  <a:moveTo>
                    <a:pt x="10086" y="0"/>
                  </a:moveTo>
                  <a:lnTo>
                    <a:pt x="4585" y="2275"/>
                  </a:lnTo>
                  <a:lnTo>
                    <a:pt x="4323" y="2394"/>
                  </a:lnTo>
                  <a:lnTo>
                    <a:pt x="60" y="4180"/>
                  </a:lnTo>
                  <a:lnTo>
                    <a:pt x="1" y="4180"/>
                  </a:lnTo>
                  <a:cubicBezTo>
                    <a:pt x="49" y="4251"/>
                    <a:pt x="96" y="4346"/>
                    <a:pt x="108" y="4453"/>
                  </a:cubicBezTo>
                  <a:lnTo>
                    <a:pt x="4168" y="2751"/>
                  </a:lnTo>
                  <a:lnTo>
                    <a:pt x="4168" y="2727"/>
                  </a:lnTo>
                  <a:cubicBezTo>
                    <a:pt x="4202" y="2593"/>
                    <a:pt x="4319" y="2512"/>
                    <a:pt x="4461" y="2512"/>
                  </a:cubicBezTo>
                  <a:cubicBezTo>
                    <a:pt x="4470" y="2512"/>
                    <a:pt x="4480" y="2512"/>
                    <a:pt x="4490" y="2513"/>
                  </a:cubicBezTo>
                  <a:cubicBezTo>
                    <a:pt x="4525" y="2525"/>
                    <a:pt x="4573" y="2548"/>
                    <a:pt x="4609" y="2572"/>
                  </a:cubicBezTo>
                  <a:lnTo>
                    <a:pt x="4644" y="2560"/>
                  </a:lnTo>
                  <a:lnTo>
                    <a:pt x="10181" y="250"/>
                  </a:lnTo>
                  <a:lnTo>
                    <a:pt x="10121" y="203"/>
                  </a:lnTo>
                  <a:lnTo>
                    <a:pt x="10109" y="191"/>
                  </a:lnTo>
                  <a:lnTo>
                    <a:pt x="10109" y="179"/>
                  </a:lnTo>
                  <a:cubicBezTo>
                    <a:pt x="10109" y="179"/>
                    <a:pt x="10109" y="167"/>
                    <a:pt x="10097" y="167"/>
                  </a:cubicBezTo>
                  <a:lnTo>
                    <a:pt x="10097" y="143"/>
                  </a:lnTo>
                  <a:lnTo>
                    <a:pt x="10097" y="131"/>
                  </a:lnTo>
                  <a:lnTo>
                    <a:pt x="10097" y="119"/>
                  </a:lnTo>
                  <a:lnTo>
                    <a:pt x="10097" y="108"/>
                  </a:lnTo>
                  <a:lnTo>
                    <a:pt x="10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8" name="Google Shape;3858;p36"/>
            <p:cNvSpPr/>
            <p:nvPr/>
          </p:nvSpPr>
          <p:spPr>
            <a:xfrm>
              <a:off x="3949600" y="1148200"/>
              <a:ext cx="145275" cy="193775"/>
            </a:xfrm>
            <a:custGeom>
              <a:avLst/>
              <a:gdLst/>
              <a:ahLst/>
              <a:cxnLst/>
              <a:rect l="l" t="t" r="r" b="b"/>
              <a:pathLst>
                <a:path w="5811" h="7751" extrusionOk="0">
                  <a:moveTo>
                    <a:pt x="5477" y="0"/>
                  </a:moveTo>
                  <a:lnTo>
                    <a:pt x="0" y="7418"/>
                  </a:lnTo>
                  <a:lnTo>
                    <a:pt x="48" y="7703"/>
                  </a:lnTo>
                  <a:lnTo>
                    <a:pt x="119" y="7751"/>
                  </a:lnTo>
                  <a:lnTo>
                    <a:pt x="58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9" name="Google Shape;3859;p36"/>
            <p:cNvSpPr/>
            <p:nvPr/>
          </p:nvSpPr>
          <p:spPr>
            <a:xfrm>
              <a:off x="3922500" y="1210400"/>
              <a:ext cx="28300" cy="133075"/>
            </a:xfrm>
            <a:custGeom>
              <a:avLst/>
              <a:gdLst/>
              <a:ahLst/>
              <a:cxnLst/>
              <a:rect l="l" t="t" r="r" b="b"/>
              <a:pathLst>
                <a:path w="1132" h="5323" extrusionOk="0">
                  <a:moveTo>
                    <a:pt x="274" y="0"/>
                  </a:moveTo>
                  <a:cubicBezTo>
                    <a:pt x="191" y="48"/>
                    <a:pt x="96" y="60"/>
                    <a:pt x="1" y="60"/>
                  </a:cubicBezTo>
                  <a:lnTo>
                    <a:pt x="846" y="5203"/>
                  </a:lnTo>
                  <a:lnTo>
                    <a:pt x="855" y="5273"/>
                  </a:lnTo>
                  <a:lnTo>
                    <a:pt x="855" y="5273"/>
                  </a:lnTo>
                  <a:cubicBezTo>
                    <a:pt x="858" y="5248"/>
                    <a:pt x="871" y="5226"/>
                    <a:pt x="894" y="5203"/>
                  </a:cubicBezTo>
                  <a:cubicBezTo>
                    <a:pt x="916" y="5166"/>
                    <a:pt x="963" y="5142"/>
                    <a:pt x="1009" y="5142"/>
                  </a:cubicBezTo>
                  <a:cubicBezTo>
                    <a:pt x="1036" y="5142"/>
                    <a:pt x="1062" y="5150"/>
                    <a:pt x="1084" y="5168"/>
                  </a:cubicBezTo>
                  <a:lnTo>
                    <a:pt x="1132" y="5203"/>
                  </a:lnTo>
                  <a:lnTo>
                    <a:pt x="1084" y="4930"/>
                  </a:lnTo>
                  <a:lnTo>
                    <a:pt x="274" y="0"/>
                  </a:lnTo>
                  <a:close/>
                  <a:moveTo>
                    <a:pt x="855" y="5273"/>
                  </a:moveTo>
                  <a:cubicBezTo>
                    <a:pt x="852" y="5288"/>
                    <a:pt x="853" y="5304"/>
                    <a:pt x="858" y="5322"/>
                  </a:cubicBezTo>
                  <a:lnTo>
                    <a:pt x="858" y="5299"/>
                  </a:lnTo>
                  <a:lnTo>
                    <a:pt x="855" y="527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0" name="Google Shape;3860;p36"/>
            <p:cNvSpPr/>
            <p:nvPr/>
          </p:nvSpPr>
          <p:spPr>
            <a:xfrm>
              <a:off x="4062400" y="1422025"/>
              <a:ext cx="82475" cy="66100"/>
            </a:xfrm>
            <a:custGeom>
              <a:avLst/>
              <a:gdLst/>
              <a:ahLst/>
              <a:cxnLst/>
              <a:rect l="l" t="t" r="r" b="b"/>
              <a:pathLst>
                <a:path w="3299" h="2644" extrusionOk="0">
                  <a:moveTo>
                    <a:pt x="84" y="1"/>
                  </a:moveTo>
                  <a:lnTo>
                    <a:pt x="1" y="298"/>
                  </a:lnTo>
                  <a:lnTo>
                    <a:pt x="3299" y="2644"/>
                  </a:lnTo>
                  <a:lnTo>
                    <a:pt x="3299" y="2299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1" name="Google Shape;3861;p36"/>
            <p:cNvSpPr/>
            <p:nvPr/>
          </p:nvSpPr>
          <p:spPr>
            <a:xfrm>
              <a:off x="3943925" y="1338950"/>
              <a:ext cx="113725" cy="85775"/>
            </a:xfrm>
            <a:custGeom>
              <a:avLst/>
              <a:gdLst/>
              <a:ahLst/>
              <a:cxnLst/>
              <a:rect l="l" t="t" r="r" b="b"/>
              <a:pathLst>
                <a:path w="4549" h="3431" extrusionOk="0">
                  <a:moveTo>
                    <a:pt x="152" y="0"/>
                  </a:moveTo>
                  <a:cubicBezTo>
                    <a:pt x="106" y="0"/>
                    <a:pt x="59" y="24"/>
                    <a:pt x="37" y="61"/>
                  </a:cubicBezTo>
                  <a:cubicBezTo>
                    <a:pt x="1" y="85"/>
                    <a:pt x="1" y="133"/>
                    <a:pt x="1" y="180"/>
                  </a:cubicBezTo>
                  <a:lnTo>
                    <a:pt x="1" y="192"/>
                  </a:lnTo>
                  <a:lnTo>
                    <a:pt x="1" y="204"/>
                  </a:lnTo>
                  <a:lnTo>
                    <a:pt x="1" y="216"/>
                  </a:lnTo>
                  <a:cubicBezTo>
                    <a:pt x="1" y="216"/>
                    <a:pt x="1" y="240"/>
                    <a:pt x="13" y="240"/>
                  </a:cubicBezTo>
                  <a:lnTo>
                    <a:pt x="13" y="252"/>
                  </a:lnTo>
                  <a:lnTo>
                    <a:pt x="37" y="264"/>
                  </a:lnTo>
                  <a:lnTo>
                    <a:pt x="96" y="311"/>
                  </a:lnTo>
                  <a:lnTo>
                    <a:pt x="4466" y="3431"/>
                  </a:lnTo>
                  <a:lnTo>
                    <a:pt x="4549" y="3157"/>
                  </a:lnTo>
                  <a:lnTo>
                    <a:pt x="310" y="121"/>
                  </a:lnTo>
                  <a:lnTo>
                    <a:pt x="239" y="73"/>
                  </a:lnTo>
                  <a:lnTo>
                    <a:pt x="227" y="26"/>
                  </a:lnTo>
                  <a:cubicBezTo>
                    <a:pt x="205" y="8"/>
                    <a:pt x="179" y="0"/>
                    <a:pt x="1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2" name="Google Shape;3862;p36"/>
            <p:cNvSpPr/>
            <p:nvPr/>
          </p:nvSpPr>
          <p:spPr>
            <a:xfrm>
              <a:off x="3988275" y="1670575"/>
              <a:ext cx="3300" cy="2400"/>
            </a:xfrm>
            <a:custGeom>
              <a:avLst/>
              <a:gdLst/>
              <a:ahLst/>
              <a:cxnLst/>
              <a:rect l="l" t="t" r="r" b="b"/>
              <a:pathLst>
                <a:path w="132" h="96" extrusionOk="0">
                  <a:moveTo>
                    <a:pt x="25" y="0"/>
                  </a:moveTo>
                  <a:lnTo>
                    <a:pt x="1" y="96"/>
                  </a:lnTo>
                  <a:cubicBezTo>
                    <a:pt x="60" y="96"/>
                    <a:pt x="120" y="72"/>
                    <a:pt x="132" y="12"/>
                  </a:cubicBezTo>
                  <a:cubicBezTo>
                    <a:pt x="108" y="12"/>
                    <a:pt x="72" y="12"/>
                    <a:pt x="2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3" name="Google Shape;3863;p36"/>
            <p:cNvSpPr/>
            <p:nvPr/>
          </p:nvSpPr>
          <p:spPr>
            <a:xfrm>
              <a:off x="3997500" y="1148200"/>
              <a:ext cx="147075" cy="480725"/>
            </a:xfrm>
            <a:custGeom>
              <a:avLst/>
              <a:gdLst/>
              <a:ahLst/>
              <a:cxnLst/>
              <a:rect l="l" t="t" r="r" b="b"/>
              <a:pathLst>
                <a:path w="5883" h="19229" extrusionOk="0">
                  <a:moveTo>
                    <a:pt x="5585" y="0"/>
                  </a:moveTo>
                  <a:lnTo>
                    <a:pt x="2442" y="10775"/>
                  </a:lnTo>
                  <a:lnTo>
                    <a:pt x="2358" y="11049"/>
                  </a:lnTo>
                  <a:lnTo>
                    <a:pt x="1" y="19133"/>
                  </a:lnTo>
                  <a:cubicBezTo>
                    <a:pt x="96" y="19145"/>
                    <a:pt x="191" y="19181"/>
                    <a:pt x="275" y="19229"/>
                  </a:cubicBezTo>
                  <a:lnTo>
                    <a:pt x="2597" y="11228"/>
                  </a:lnTo>
                  <a:lnTo>
                    <a:pt x="2680" y="10954"/>
                  </a:lnTo>
                  <a:lnTo>
                    <a:pt x="588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4" name="Google Shape;3864;p36"/>
            <p:cNvSpPr/>
            <p:nvPr/>
          </p:nvSpPr>
          <p:spPr>
            <a:xfrm>
              <a:off x="3833500" y="1736350"/>
              <a:ext cx="39925" cy="281600"/>
            </a:xfrm>
            <a:custGeom>
              <a:avLst/>
              <a:gdLst/>
              <a:ahLst/>
              <a:cxnLst/>
              <a:rect l="l" t="t" r="r" b="b"/>
              <a:pathLst>
                <a:path w="1597" h="11264" extrusionOk="0">
                  <a:moveTo>
                    <a:pt x="286" y="1"/>
                  </a:moveTo>
                  <a:cubicBezTo>
                    <a:pt x="214" y="37"/>
                    <a:pt x="148" y="53"/>
                    <a:pt x="73" y="53"/>
                  </a:cubicBezTo>
                  <a:cubicBezTo>
                    <a:pt x="50" y="53"/>
                    <a:pt x="26" y="51"/>
                    <a:pt x="1" y="48"/>
                  </a:cubicBezTo>
                  <a:lnTo>
                    <a:pt x="1" y="48"/>
                  </a:lnTo>
                  <a:lnTo>
                    <a:pt x="1310" y="11264"/>
                  </a:lnTo>
                  <a:cubicBezTo>
                    <a:pt x="1369" y="11256"/>
                    <a:pt x="1428" y="11247"/>
                    <a:pt x="1487" y="11247"/>
                  </a:cubicBezTo>
                  <a:cubicBezTo>
                    <a:pt x="1511" y="11247"/>
                    <a:pt x="1536" y="11249"/>
                    <a:pt x="1560" y="11252"/>
                  </a:cubicBezTo>
                  <a:lnTo>
                    <a:pt x="1596" y="1125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5" name="Google Shape;3865;p36"/>
            <p:cNvSpPr/>
            <p:nvPr/>
          </p:nvSpPr>
          <p:spPr>
            <a:xfrm>
              <a:off x="3873400" y="1667900"/>
              <a:ext cx="115500" cy="351550"/>
            </a:xfrm>
            <a:custGeom>
              <a:avLst/>
              <a:gdLst/>
              <a:ahLst/>
              <a:cxnLst/>
              <a:rect l="l" t="t" r="r" b="b"/>
              <a:pathLst>
                <a:path w="4620" h="14062" extrusionOk="0">
                  <a:moveTo>
                    <a:pt x="4358" y="0"/>
                  </a:moveTo>
                  <a:lnTo>
                    <a:pt x="0" y="14014"/>
                  </a:lnTo>
                  <a:cubicBezTo>
                    <a:pt x="36" y="14038"/>
                    <a:pt x="71" y="14038"/>
                    <a:pt x="119" y="14062"/>
                  </a:cubicBezTo>
                  <a:lnTo>
                    <a:pt x="417" y="13657"/>
                  </a:lnTo>
                  <a:lnTo>
                    <a:pt x="4596" y="226"/>
                  </a:lnTo>
                  <a:lnTo>
                    <a:pt x="4620" y="107"/>
                  </a:lnTo>
                  <a:cubicBezTo>
                    <a:pt x="4536" y="84"/>
                    <a:pt x="4441" y="60"/>
                    <a:pt x="435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6" name="Google Shape;3866;p36"/>
            <p:cNvSpPr/>
            <p:nvPr/>
          </p:nvSpPr>
          <p:spPr>
            <a:xfrm>
              <a:off x="4009425" y="1573825"/>
              <a:ext cx="135450" cy="64925"/>
            </a:xfrm>
            <a:custGeom>
              <a:avLst/>
              <a:gdLst/>
              <a:ahLst/>
              <a:cxnLst/>
              <a:rect l="l" t="t" r="r" b="b"/>
              <a:pathLst>
                <a:path w="5418" h="2597" extrusionOk="0">
                  <a:moveTo>
                    <a:pt x="5418" y="1"/>
                  </a:moveTo>
                  <a:lnTo>
                    <a:pt x="0" y="2358"/>
                  </a:lnTo>
                  <a:cubicBezTo>
                    <a:pt x="72" y="2442"/>
                    <a:pt x="131" y="2525"/>
                    <a:pt x="167" y="2596"/>
                  </a:cubicBezTo>
                  <a:lnTo>
                    <a:pt x="5418" y="310"/>
                  </a:lnTo>
                  <a:lnTo>
                    <a:pt x="541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7" name="Google Shape;3867;p36"/>
            <p:cNvSpPr/>
            <p:nvPr/>
          </p:nvSpPr>
          <p:spPr>
            <a:xfrm>
              <a:off x="3864450" y="1649725"/>
              <a:ext cx="108075" cy="53925"/>
            </a:xfrm>
            <a:custGeom>
              <a:avLst/>
              <a:gdLst/>
              <a:ahLst/>
              <a:cxnLst/>
              <a:rect l="l" t="t" r="r" b="b"/>
              <a:pathLst>
                <a:path w="4323" h="2157" extrusionOk="0">
                  <a:moveTo>
                    <a:pt x="4263" y="1"/>
                  </a:moveTo>
                  <a:lnTo>
                    <a:pt x="1" y="1870"/>
                  </a:lnTo>
                  <a:cubicBezTo>
                    <a:pt x="25" y="1966"/>
                    <a:pt x="37" y="2061"/>
                    <a:pt x="37" y="2156"/>
                  </a:cubicBezTo>
                  <a:lnTo>
                    <a:pt x="4323" y="275"/>
                  </a:lnTo>
                  <a:cubicBezTo>
                    <a:pt x="4299" y="191"/>
                    <a:pt x="4263" y="96"/>
                    <a:pt x="42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8" name="Google Shape;3868;p36"/>
            <p:cNvSpPr/>
            <p:nvPr/>
          </p:nvSpPr>
          <p:spPr>
            <a:xfrm>
              <a:off x="3876375" y="1648550"/>
              <a:ext cx="268500" cy="374775"/>
            </a:xfrm>
            <a:custGeom>
              <a:avLst/>
              <a:gdLst/>
              <a:ahLst/>
              <a:cxnLst/>
              <a:rect l="l" t="t" r="r" b="b"/>
              <a:pathLst>
                <a:path w="10740" h="14991" extrusionOk="0">
                  <a:moveTo>
                    <a:pt x="10740" y="0"/>
                  </a:moveTo>
                  <a:lnTo>
                    <a:pt x="298" y="14419"/>
                  </a:lnTo>
                  <a:lnTo>
                    <a:pt x="0" y="14824"/>
                  </a:lnTo>
                  <a:cubicBezTo>
                    <a:pt x="83" y="14859"/>
                    <a:pt x="155" y="14919"/>
                    <a:pt x="214" y="14990"/>
                  </a:cubicBezTo>
                  <a:lnTo>
                    <a:pt x="10740" y="477"/>
                  </a:lnTo>
                  <a:lnTo>
                    <a:pt x="1074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9" name="Google Shape;3869;p36"/>
            <p:cNvSpPr/>
            <p:nvPr/>
          </p:nvSpPr>
          <p:spPr>
            <a:xfrm>
              <a:off x="3970725" y="1626200"/>
              <a:ext cx="44675" cy="45050"/>
            </a:xfrm>
            <a:custGeom>
              <a:avLst/>
              <a:gdLst/>
              <a:ahLst/>
              <a:cxnLst/>
              <a:rect l="l" t="t" r="r" b="b"/>
              <a:pathLst>
                <a:path w="1787" h="1802" extrusionOk="0">
                  <a:moveTo>
                    <a:pt x="842" y="1"/>
                  </a:moveTo>
                  <a:cubicBezTo>
                    <a:pt x="463" y="1"/>
                    <a:pt x="105" y="307"/>
                    <a:pt x="12" y="728"/>
                  </a:cubicBezTo>
                  <a:cubicBezTo>
                    <a:pt x="0" y="799"/>
                    <a:pt x="0" y="882"/>
                    <a:pt x="0" y="954"/>
                  </a:cubicBezTo>
                  <a:cubicBezTo>
                    <a:pt x="0" y="1061"/>
                    <a:pt x="36" y="1144"/>
                    <a:pt x="60" y="1240"/>
                  </a:cubicBezTo>
                  <a:cubicBezTo>
                    <a:pt x="131" y="1430"/>
                    <a:pt x="262" y="1573"/>
                    <a:pt x="453" y="1680"/>
                  </a:cubicBezTo>
                  <a:cubicBezTo>
                    <a:pt x="524" y="1728"/>
                    <a:pt x="608" y="1752"/>
                    <a:pt x="715" y="1787"/>
                  </a:cubicBezTo>
                  <a:cubicBezTo>
                    <a:pt x="750" y="1787"/>
                    <a:pt x="786" y="1799"/>
                    <a:pt x="822" y="1799"/>
                  </a:cubicBezTo>
                  <a:cubicBezTo>
                    <a:pt x="844" y="1801"/>
                    <a:pt x="867" y="1802"/>
                    <a:pt x="889" y="1802"/>
                  </a:cubicBezTo>
                  <a:cubicBezTo>
                    <a:pt x="1304" y="1802"/>
                    <a:pt x="1683" y="1491"/>
                    <a:pt x="1751" y="1073"/>
                  </a:cubicBezTo>
                  <a:cubicBezTo>
                    <a:pt x="1786" y="871"/>
                    <a:pt x="1751" y="680"/>
                    <a:pt x="1679" y="525"/>
                  </a:cubicBezTo>
                  <a:cubicBezTo>
                    <a:pt x="1643" y="430"/>
                    <a:pt x="1596" y="359"/>
                    <a:pt x="1512" y="287"/>
                  </a:cubicBezTo>
                  <a:cubicBezTo>
                    <a:pt x="1453" y="228"/>
                    <a:pt x="1382" y="168"/>
                    <a:pt x="1298" y="120"/>
                  </a:cubicBezTo>
                  <a:cubicBezTo>
                    <a:pt x="1215" y="73"/>
                    <a:pt x="1120" y="49"/>
                    <a:pt x="1024" y="25"/>
                  </a:cubicBezTo>
                  <a:cubicBezTo>
                    <a:pt x="964" y="9"/>
                    <a:pt x="902" y="1"/>
                    <a:pt x="8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0" name="Google Shape;3870;p36"/>
            <p:cNvSpPr/>
            <p:nvPr/>
          </p:nvSpPr>
          <p:spPr>
            <a:xfrm>
              <a:off x="3799275" y="1673800"/>
              <a:ext cx="66400" cy="63775"/>
            </a:xfrm>
            <a:custGeom>
              <a:avLst/>
              <a:gdLst/>
              <a:ahLst/>
              <a:cxnLst/>
              <a:rect l="l" t="t" r="r" b="b"/>
              <a:pathLst>
                <a:path w="2656" h="2551" extrusionOk="0">
                  <a:moveTo>
                    <a:pt x="1366" y="0"/>
                  </a:moveTo>
                  <a:cubicBezTo>
                    <a:pt x="1186" y="0"/>
                    <a:pt x="1002" y="38"/>
                    <a:pt x="846" y="121"/>
                  </a:cubicBezTo>
                  <a:cubicBezTo>
                    <a:pt x="762" y="169"/>
                    <a:pt x="679" y="205"/>
                    <a:pt x="608" y="264"/>
                  </a:cubicBezTo>
                  <a:cubicBezTo>
                    <a:pt x="369" y="443"/>
                    <a:pt x="191" y="717"/>
                    <a:pt x="131" y="1038"/>
                  </a:cubicBezTo>
                  <a:cubicBezTo>
                    <a:pt x="0" y="1729"/>
                    <a:pt x="465" y="2396"/>
                    <a:pt x="1143" y="2527"/>
                  </a:cubicBezTo>
                  <a:cubicBezTo>
                    <a:pt x="1215" y="2550"/>
                    <a:pt x="1286" y="2550"/>
                    <a:pt x="1370" y="2550"/>
                  </a:cubicBezTo>
                  <a:cubicBezTo>
                    <a:pt x="1453" y="2550"/>
                    <a:pt x="1560" y="2527"/>
                    <a:pt x="1643" y="2515"/>
                  </a:cubicBezTo>
                  <a:cubicBezTo>
                    <a:pt x="2120" y="2407"/>
                    <a:pt x="2525" y="2026"/>
                    <a:pt x="2632" y="1503"/>
                  </a:cubicBezTo>
                  <a:cubicBezTo>
                    <a:pt x="2644" y="1395"/>
                    <a:pt x="2655" y="1300"/>
                    <a:pt x="2644" y="1193"/>
                  </a:cubicBezTo>
                  <a:cubicBezTo>
                    <a:pt x="2644" y="1086"/>
                    <a:pt x="2620" y="1003"/>
                    <a:pt x="2596" y="907"/>
                  </a:cubicBezTo>
                  <a:cubicBezTo>
                    <a:pt x="2489" y="502"/>
                    <a:pt x="2144" y="169"/>
                    <a:pt x="1715" y="50"/>
                  </a:cubicBezTo>
                  <a:cubicBezTo>
                    <a:pt x="1679" y="26"/>
                    <a:pt x="1655" y="26"/>
                    <a:pt x="1620" y="14"/>
                  </a:cubicBezTo>
                  <a:cubicBezTo>
                    <a:pt x="1560" y="2"/>
                    <a:pt x="1501" y="2"/>
                    <a:pt x="1441" y="2"/>
                  </a:cubicBezTo>
                  <a:cubicBezTo>
                    <a:pt x="1416" y="1"/>
                    <a:pt x="1391" y="0"/>
                    <a:pt x="13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1" name="Google Shape;3871;p36"/>
            <p:cNvSpPr/>
            <p:nvPr/>
          </p:nvSpPr>
          <p:spPr>
            <a:xfrm>
              <a:off x="2952150" y="1372925"/>
              <a:ext cx="24425" cy="22850"/>
            </a:xfrm>
            <a:custGeom>
              <a:avLst/>
              <a:gdLst/>
              <a:ahLst/>
              <a:cxnLst/>
              <a:rect l="l" t="t" r="r" b="b"/>
              <a:pathLst>
                <a:path w="977" h="914" extrusionOk="0">
                  <a:moveTo>
                    <a:pt x="488" y="0"/>
                  </a:moveTo>
                  <a:cubicBezTo>
                    <a:pt x="262" y="0"/>
                    <a:pt x="72" y="143"/>
                    <a:pt x="36" y="369"/>
                  </a:cubicBezTo>
                  <a:cubicBezTo>
                    <a:pt x="0" y="619"/>
                    <a:pt x="155" y="857"/>
                    <a:pt x="417" y="905"/>
                  </a:cubicBezTo>
                  <a:cubicBezTo>
                    <a:pt x="446" y="911"/>
                    <a:pt x="474" y="913"/>
                    <a:pt x="503" y="913"/>
                  </a:cubicBezTo>
                  <a:cubicBezTo>
                    <a:pt x="719" y="913"/>
                    <a:pt x="911" y="757"/>
                    <a:pt x="953" y="536"/>
                  </a:cubicBezTo>
                  <a:cubicBezTo>
                    <a:pt x="977" y="357"/>
                    <a:pt x="905" y="191"/>
                    <a:pt x="774" y="84"/>
                  </a:cubicBezTo>
                  <a:cubicBezTo>
                    <a:pt x="715" y="36"/>
                    <a:pt x="655" y="12"/>
                    <a:pt x="5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2" name="Google Shape;3872;p36"/>
            <p:cNvSpPr/>
            <p:nvPr/>
          </p:nvSpPr>
          <p:spPr>
            <a:xfrm>
              <a:off x="3905825" y="1180125"/>
              <a:ext cx="33975" cy="32075"/>
            </a:xfrm>
            <a:custGeom>
              <a:avLst/>
              <a:gdLst/>
              <a:ahLst/>
              <a:cxnLst/>
              <a:rect l="l" t="t" r="r" b="b"/>
              <a:pathLst>
                <a:path w="1359" h="1283" extrusionOk="0">
                  <a:moveTo>
                    <a:pt x="669" y="0"/>
                  </a:moveTo>
                  <a:cubicBezTo>
                    <a:pt x="558" y="0"/>
                    <a:pt x="445" y="29"/>
                    <a:pt x="346" y="92"/>
                  </a:cubicBezTo>
                  <a:cubicBezTo>
                    <a:pt x="263" y="128"/>
                    <a:pt x="203" y="211"/>
                    <a:pt x="144" y="283"/>
                  </a:cubicBezTo>
                  <a:cubicBezTo>
                    <a:pt x="96" y="354"/>
                    <a:pt x="48" y="426"/>
                    <a:pt x="37" y="521"/>
                  </a:cubicBezTo>
                  <a:cubicBezTo>
                    <a:pt x="1" y="699"/>
                    <a:pt x="48" y="878"/>
                    <a:pt x="144" y="1009"/>
                  </a:cubicBezTo>
                  <a:cubicBezTo>
                    <a:pt x="203" y="1104"/>
                    <a:pt x="275" y="1164"/>
                    <a:pt x="346" y="1200"/>
                  </a:cubicBezTo>
                  <a:cubicBezTo>
                    <a:pt x="406" y="1235"/>
                    <a:pt x="465" y="1259"/>
                    <a:pt x="549" y="1259"/>
                  </a:cubicBezTo>
                  <a:cubicBezTo>
                    <a:pt x="584" y="1283"/>
                    <a:pt x="632" y="1283"/>
                    <a:pt x="668" y="1283"/>
                  </a:cubicBezTo>
                  <a:cubicBezTo>
                    <a:pt x="763" y="1283"/>
                    <a:pt x="858" y="1247"/>
                    <a:pt x="941" y="1223"/>
                  </a:cubicBezTo>
                  <a:cubicBezTo>
                    <a:pt x="1120" y="1128"/>
                    <a:pt x="1263" y="961"/>
                    <a:pt x="1287" y="759"/>
                  </a:cubicBezTo>
                  <a:cubicBezTo>
                    <a:pt x="1358" y="414"/>
                    <a:pt x="1120" y="68"/>
                    <a:pt x="775" y="9"/>
                  </a:cubicBezTo>
                  <a:cubicBezTo>
                    <a:pt x="740" y="3"/>
                    <a:pt x="705" y="0"/>
                    <a:pt x="66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3" name="Google Shape;3873;p36"/>
            <p:cNvSpPr/>
            <p:nvPr/>
          </p:nvSpPr>
          <p:spPr>
            <a:xfrm>
              <a:off x="3663250" y="1438025"/>
              <a:ext cx="32175" cy="31950"/>
            </a:xfrm>
            <a:custGeom>
              <a:avLst/>
              <a:gdLst/>
              <a:ahLst/>
              <a:cxnLst/>
              <a:rect l="l" t="t" r="r" b="b"/>
              <a:pathLst>
                <a:path w="1287" h="1278" extrusionOk="0">
                  <a:moveTo>
                    <a:pt x="636" y="1"/>
                  </a:moveTo>
                  <a:cubicBezTo>
                    <a:pt x="545" y="1"/>
                    <a:pt x="457" y="26"/>
                    <a:pt x="381" y="51"/>
                  </a:cubicBezTo>
                  <a:cubicBezTo>
                    <a:pt x="286" y="99"/>
                    <a:pt x="215" y="158"/>
                    <a:pt x="155" y="230"/>
                  </a:cubicBezTo>
                  <a:cubicBezTo>
                    <a:pt x="95" y="289"/>
                    <a:pt x="60" y="373"/>
                    <a:pt x="36" y="456"/>
                  </a:cubicBezTo>
                  <a:cubicBezTo>
                    <a:pt x="36" y="468"/>
                    <a:pt x="24" y="504"/>
                    <a:pt x="24" y="528"/>
                  </a:cubicBezTo>
                  <a:cubicBezTo>
                    <a:pt x="0" y="611"/>
                    <a:pt x="0" y="682"/>
                    <a:pt x="24" y="742"/>
                  </a:cubicBezTo>
                  <a:cubicBezTo>
                    <a:pt x="60" y="1004"/>
                    <a:pt x="262" y="1218"/>
                    <a:pt x="548" y="1266"/>
                  </a:cubicBezTo>
                  <a:cubicBezTo>
                    <a:pt x="584" y="1274"/>
                    <a:pt x="622" y="1278"/>
                    <a:pt x="660" y="1278"/>
                  </a:cubicBezTo>
                  <a:cubicBezTo>
                    <a:pt x="737" y="1278"/>
                    <a:pt x="814" y="1262"/>
                    <a:pt x="869" y="1230"/>
                  </a:cubicBezTo>
                  <a:cubicBezTo>
                    <a:pt x="965" y="1206"/>
                    <a:pt x="1048" y="1147"/>
                    <a:pt x="1108" y="1087"/>
                  </a:cubicBezTo>
                  <a:cubicBezTo>
                    <a:pt x="1203" y="992"/>
                    <a:pt x="1262" y="873"/>
                    <a:pt x="1274" y="742"/>
                  </a:cubicBezTo>
                  <a:cubicBezTo>
                    <a:pt x="1286" y="682"/>
                    <a:pt x="1286" y="611"/>
                    <a:pt x="1274" y="551"/>
                  </a:cubicBezTo>
                  <a:cubicBezTo>
                    <a:pt x="1262" y="456"/>
                    <a:pt x="1227" y="349"/>
                    <a:pt x="1167" y="278"/>
                  </a:cubicBezTo>
                  <a:cubicBezTo>
                    <a:pt x="1119" y="206"/>
                    <a:pt x="1060" y="147"/>
                    <a:pt x="988" y="99"/>
                  </a:cubicBezTo>
                  <a:cubicBezTo>
                    <a:pt x="917" y="51"/>
                    <a:pt x="846" y="27"/>
                    <a:pt x="750" y="16"/>
                  </a:cubicBezTo>
                  <a:cubicBezTo>
                    <a:pt x="712" y="5"/>
                    <a:pt x="674" y="1"/>
                    <a:pt x="6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4" name="Google Shape;3874;p36"/>
            <p:cNvSpPr/>
            <p:nvPr/>
          </p:nvSpPr>
          <p:spPr>
            <a:xfrm>
              <a:off x="3771300" y="1209975"/>
              <a:ext cx="23525" cy="22375"/>
            </a:xfrm>
            <a:custGeom>
              <a:avLst/>
              <a:gdLst/>
              <a:ahLst/>
              <a:cxnLst/>
              <a:rect l="l" t="t" r="r" b="b"/>
              <a:pathLst>
                <a:path w="941" h="895" extrusionOk="0">
                  <a:moveTo>
                    <a:pt x="474" y="1"/>
                  </a:moveTo>
                  <a:cubicBezTo>
                    <a:pt x="258" y="1"/>
                    <a:pt x="56" y="167"/>
                    <a:pt x="12" y="363"/>
                  </a:cubicBezTo>
                  <a:cubicBezTo>
                    <a:pt x="12" y="398"/>
                    <a:pt x="0" y="446"/>
                    <a:pt x="0" y="470"/>
                  </a:cubicBezTo>
                  <a:cubicBezTo>
                    <a:pt x="0" y="577"/>
                    <a:pt x="48" y="660"/>
                    <a:pt x="107" y="744"/>
                  </a:cubicBezTo>
                  <a:cubicBezTo>
                    <a:pt x="167" y="779"/>
                    <a:pt x="238" y="839"/>
                    <a:pt x="334" y="875"/>
                  </a:cubicBezTo>
                  <a:cubicBezTo>
                    <a:pt x="345" y="875"/>
                    <a:pt x="357" y="887"/>
                    <a:pt x="369" y="887"/>
                  </a:cubicBezTo>
                  <a:cubicBezTo>
                    <a:pt x="409" y="891"/>
                    <a:pt x="444" y="894"/>
                    <a:pt x="477" y="894"/>
                  </a:cubicBezTo>
                  <a:cubicBezTo>
                    <a:pt x="524" y="894"/>
                    <a:pt x="566" y="889"/>
                    <a:pt x="607" y="875"/>
                  </a:cubicBezTo>
                  <a:cubicBezTo>
                    <a:pt x="762" y="815"/>
                    <a:pt x="881" y="696"/>
                    <a:pt x="893" y="529"/>
                  </a:cubicBezTo>
                  <a:cubicBezTo>
                    <a:pt x="941" y="291"/>
                    <a:pt x="774" y="53"/>
                    <a:pt x="536" y="6"/>
                  </a:cubicBezTo>
                  <a:cubicBezTo>
                    <a:pt x="515" y="2"/>
                    <a:pt x="495" y="1"/>
                    <a:pt x="4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5" name="Google Shape;3875;p36"/>
            <p:cNvSpPr/>
            <p:nvPr/>
          </p:nvSpPr>
          <p:spPr>
            <a:xfrm>
              <a:off x="3896300" y="1404575"/>
              <a:ext cx="24750" cy="22450"/>
            </a:xfrm>
            <a:custGeom>
              <a:avLst/>
              <a:gdLst/>
              <a:ahLst/>
              <a:cxnLst/>
              <a:rect l="l" t="t" r="r" b="b"/>
              <a:pathLst>
                <a:path w="990" h="898" extrusionOk="0">
                  <a:moveTo>
                    <a:pt x="502" y="0"/>
                  </a:moveTo>
                  <a:cubicBezTo>
                    <a:pt x="294" y="0"/>
                    <a:pt x="102" y="155"/>
                    <a:pt x="60" y="365"/>
                  </a:cubicBezTo>
                  <a:cubicBezTo>
                    <a:pt x="1" y="603"/>
                    <a:pt x="168" y="842"/>
                    <a:pt x="418" y="889"/>
                  </a:cubicBezTo>
                  <a:cubicBezTo>
                    <a:pt x="445" y="895"/>
                    <a:pt x="473" y="897"/>
                    <a:pt x="500" y="897"/>
                  </a:cubicBezTo>
                  <a:cubicBezTo>
                    <a:pt x="708" y="897"/>
                    <a:pt x="899" y="743"/>
                    <a:pt x="941" y="532"/>
                  </a:cubicBezTo>
                  <a:cubicBezTo>
                    <a:pt x="989" y="294"/>
                    <a:pt x="822" y="56"/>
                    <a:pt x="584" y="8"/>
                  </a:cubicBezTo>
                  <a:cubicBezTo>
                    <a:pt x="557" y="3"/>
                    <a:pt x="529" y="0"/>
                    <a:pt x="50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6" name="Google Shape;3876;p36"/>
            <p:cNvSpPr/>
            <p:nvPr/>
          </p:nvSpPr>
          <p:spPr>
            <a:xfrm>
              <a:off x="3314975" y="1411675"/>
              <a:ext cx="23550" cy="22800"/>
            </a:xfrm>
            <a:custGeom>
              <a:avLst/>
              <a:gdLst/>
              <a:ahLst/>
              <a:cxnLst/>
              <a:rect l="l" t="t" r="r" b="b"/>
              <a:pathLst>
                <a:path w="942" h="912" extrusionOk="0">
                  <a:moveTo>
                    <a:pt x="485" y="1"/>
                  </a:moveTo>
                  <a:cubicBezTo>
                    <a:pt x="456" y="1"/>
                    <a:pt x="430" y="4"/>
                    <a:pt x="406" y="10"/>
                  </a:cubicBezTo>
                  <a:cubicBezTo>
                    <a:pt x="322" y="22"/>
                    <a:pt x="227" y="81"/>
                    <a:pt x="156" y="141"/>
                  </a:cubicBezTo>
                  <a:cubicBezTo>
                    <a:pt x="96" y="200"/>
                    <a:pt x="60" y="272"/>
                    <a:pt x="49" y="367"/>
                  </a:cubicBezTo>
                  <a:cubicBezTo>
                    <a:pt x="1" y="570"/>
                    <a:pt x="108" y="772"/>
                    <a:pt x="287" y="855"/>
                  </a:cubicBezTo>
                  <a:cubicBezTo>
                    <a:pt x="334" y="867"/>
                    <a:pt x="358" y="891"/>
                    <a:pt x="406" y="903"/>
                  </a:cubicBezTo>
                  <a:cubicBezTo>
                    <a:pt x="441" y="909"/>
                    <a:pt x="474" y="912"/>
                    <a:pt x="505" y="912"/>
                  </a:cubicBezTo>
                  <a:cubicBezTo>
                    <a:pt x="537" y="912"/>
                    <a:pt x="566" y="909"/>
                    <a:pt x="596" y="903"/>
                  </a:cubicBezTo>
                  <a:cubicBezTo>
                    <a:pt x="620" y="903"/>
                    <a:pt x="632" y="891"/>
                    <a:pt x="644" y="891"/>
                  </a:cubicBezTo>
                  <a:cubicBezTo>
                    <a:pt x="739" y="831"/>
                    <a:pt x="822" y="772"/>
                    <a:pt x="870" y="677"/>
                  </a:cubicBezTo>
                  <a:cubicBezTo>
                    <a:pt x="870" y="665"/>
                    <a:pt x="882" y="653"/>
                    <a:pt x="882" y="653"/>
                  </a:cubicBezTo>
                  <a:cubicBezTo>
                    <a:pt x="906" y="605"/>
                    <a:pt x="918" y="570"/>
                    <a:pt x="930" y="534"/>
                  </a:cubicBezTo>
                  <a:cubicBezTo>
                    <a:pt x="942" y="474"/>
                    <a:pt x="942" y="427"/>
                    <a:pt x="930" y="367"/>
                  </a:cubicBezTo>
                  <a:cubicBezTo>
                    <a:pt x="918" y="296"/>
                    <a:pt x="882" y="212"/>
                    <a:pt x="834" y="153"/>
                  </a:cubicBezTo>
                  <a:cubicBezTo>
                    <a:pt x="787" y="81"/>
                    <a:pt x="680" y="22"/>
                    <a:pt x="572" y="10"/>
                  </a:cubicBezTo>
                  <a:cubicBezTo>
                    <a:pt x="543" y="4"/>
                    <a:pt x="513" y="1"/>
                    <a:pt x="48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7" name="Google Shape;3877;p36"/>
            <p:cNvSpPr/>
            <p:nvPr/>
          </p:nvSpPr>
          <p:spPr>
            <a:xfrm>
              <a:off x="3166450" y="1148200"/>
              <a:ext cx="18475" cy="4700"/>
            </a:xfrm>
            <a:custGeom>
              <a:avLst/>
              <a:gdLst/>
              <a:ahLst/>
              <a:cxnLst/>
              <a:rect l="l" t="t" r="r" b="b"/>
              <a:pathLst>
                <a:path w="739" h="188" extrusionOk="0">
                  <a:moveTo>
                    <a:pt x="1" y="0"/>
                  </a:moveTo>
                  <a:cubicBezTo>
                    <a:pt x="60" y="83"/>
                    <a:pt x="155" y="155"/>
                    <a:pt x="275" y="179"/>
                  </a:cubicBezTo>
                  <a:cubicBezTo>
                    <a:pt x="304" y="185"/>
                    <a:pt x="334" y="188"/>
                    <a:pt x="364" y="188"/>
                  </a:cubicBezTo>
                  <a:cubicBezTo>
                    <a:pt x="394" y="188"/>
                    <a:pt x="423" y="185"/>
                    <a:pt x="453" y="179"/>
                  </a:cubicBezTo>
                  <a:cubicBezTo>
                    <a:pt x="548" y="155"/>
                    <a:pt x="632" y="95"/>
                    <a:pt x="691" y="24"/>
                  </a:cubicBezTo>
                  <a:cubicBezTo>
                    <a:pt x="715" y="24"/>
                    <a:pt x="727" y="12"/>
                    <a:pt x="7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8" name="Google Shape;3878;p36"/>
            <p:cNvSpPr/>
            <p:nvPr/>
          </p:nvSpPr>
          <p:spPr>
            <a:xfrm>
              <a:off x="3852550" y="2017750"/>
              <a:ext cx="33950" cy="31775"/>
            </a:xfrm>
            <a:custGeom>
              <a:avLst/>
              <a:gdLst/>
              <a:ahLst/>
              <a:cxnLst/>
              <a:rect l="l" t="t" r="r" b="b"/>
              <a:pathLst>
                <a:path w="1358" h="1271" extrusionOk="0">
                  <a:moveTo>
                    <a:pt x="691" y="0"/>
                  </a:moveTo>
                  <a:cubicBezTo>
                    <a:pt x="640" y="0"/>
                    <a:pt x="590" y="6"/>
                    <a:pt x="548" y="20"/>
                  </a:cubicBezTo>
                  <a:cubicBezTo>
                    <a:pt x="489" y="44"/>
                    <a:pt x="441" y="56"/>
                    <a:pt x="394" y="79"/>
                  </a:cubicBezTo>
                  <a:cubicBezTo>
                    <a:pt x="310" y="127"/>
                    <a:pt x="227" y="187"/>
                    <a:pt x="191" y="258"/>
                  </a:cubicBezTo>
                  <a:cubicBezTo>
                    <a:pt x="132" y="341"/>
                    <a:pt x="84" y="425"/>
                    <a:pt x="72" y="520"/>
                  </a:cubicBezTo>
                  <a:cubicBezTo>
                    <a:pt x="1" y="853"/>
                    <a:pt x="239" y="1199"/>
                    <a:pt x="572" y="1258"/>
                  </a:cubicBezTo>
                  <a:cubicBezTo>
                    <a:pt x="614" y="1267"/>
                    <a:pt x="655" y="1271"/>
                    <a:pt x="696" y="1271"/>
                  </a:cubicBezTo>
                  <a:cubicBezTo>
                    <a:pt x="996" y="1271"/>
                    <a:pt x="1270" y="1051"/>
                    <a:pt x="1322" y="758"/>
                  </a:cubicBezTo>
                  <a:cubicBezTo>
                    <a:pt x="1358" y="556"/>
                    <a:pt x="1310" y="365"/>
                    <a:pt x="1191" y="234"/>
                  </a:cubicBezTo>
                  <a:cubicBezTo>
                    <a:pt x="1108" y="163"/>
                    <a:pt x="1036" y="91"/>
                    <a:pt x="953" y="56"/>
                  </a:cubicBezTo>
                  <a:cubicBezTo>
                    <a:pt x="917" y="44"/>
                    <a:pt x="870" y="20"/>
                    <a:pt x="834" y="8"/>
                  </a:cubicBezTo>
                  <a:lnTo>
                    <a:pt x="798" y="8"/>
                  </a:lnTo>
                  <a:cubicBezTo>
                    <a:pt x="764" y="3"/>
                    <a:pt x="727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9" name="Google Shape;3879;p36"/>
            <p:cNvSpPr/>
            <p:nvPr/>
          </p:nvSpPr>
          <p:spPr>
            <a:xfrm>
              <a:off x="3796600" y="1402900"/>
              <a:ext cx="13700" cy="13525"/>
            </a:xfrm>
            <a:custGeom>
              <a:avLst/>
              <a:gdLst/>
              <a:ahLst/>
              <a:cxnLst/>
              <a:rect l="l" t="t" r="r" b="b"/>
              <a:pathLst>
                <a:path w="548" h="541" extrusionOk="0">
                  <a:moveTo>
                    <a:pt x="290" y="0"/>
                  </a:moveTo>
                  <a:cubicBezTo>
                    <a:pt x="164" y="0"/>
                    <a:pt x="55" y="89"/>
                    <a:pt x="12" y="206"/>
                  </a:cubicBezTo>
                  <a:lnTo>
                    <a:pt x="12" y="242"/>
                  </a:lnTo>
                  <a:cubicBezTo>
                    <a:pt x="0" y="397"/>
                    <a:pt x="72" y="528"/>
                    <a:pt x="226" y="540"/>
                  </a:cubicBezTo>
                  <a:lnTo>
                    <a:pt x="250" y="540"/>
                  </a:lnTo>
                  <a:cubicBezTo>
                    <a:pt x="259" y="540"/>
                    <a:pt x="267" y="541"/>
                    <a:pt x="276" y="541"/>
                  </a:cubicBezTo>
                  <a:cubicBezTo>
                    <a:pt x="385" y="541"/>
                    <a:pt x="480" y="471"/>
                    <a:pt x="524" y="361"/>
                  </a:cubicBezTo>
                  <a:cubicBezTo>
                    <a:pt x="524" y="349"/>
                    <a:pt x="536" y="325"/>
                    <a:pt x="536" y="313"/>
                  </a:cubicBezTo>
                  <a:cubicBezTo>
                    <a:pt x="548" y="242"/>
                    <a:pt x="536" y="170"/>
                    <a:pt x="488" y="123"/>
                  </a:cubicBezTo>
                  <a:cubicBezTo>
                    <a:pt x="476" y="99"/>
                    <a:pt x="465" y="87"/>
                    <a:pt x="453" y="63"/>
                  </a:cubicBezTo>
                  <a:cubicBezTo>
                    <a:pt x="417" y="28"/>
                    <a:pt x="369" y="16"/>
                    <a:pt x="334" y="4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0" name="Google Shape;3880;p36"/>
            <p:cNvSpPr/>
            <p:nvPr/>
          </p:nvSpPr>
          <p:spPr>
            <a:xfrm>
              <a:off x="3563825" y="1305250"/>
              <a:ext cx="12825" cy="13225"/>
            </a:xfrm>
            <a:custGeom>
              <a:avLst/>
              <a:gdLst/>
              <a:ahLst/>
              <a:cxnLst/>
              <a:rect l="l" t="t" r="r" b="b"/>
              <a:pathLst>
                <a:path w="513" h="529" extrusionOk="0">
                  <a:moveTo>
                    <a:pt x="253" y="0"/>
                  </a:moveTo>
                  <a:cubicBezTo>
                    <a:pt x="208" y="0"/>
                    <a:pt x="161" y="13"/>
                    <a:pt x="108" y="40"/>
                  </a:cubicBezTo>
                  <a:cubicBezTo>
                    <a:pt x="60" y="64"/>
                    <a:pt x="12" y="124"/>
                    <a:pt x="1" y="219"/>
                  </a:cubicBezTo>
                  <a:lnTo>
                    <a:pt x="1" y="338"/>
                  </a:lnTo>
                  <a:lnTo>
                    <a:pt x="1" y="350"/>
                  </a:lnTo>
                  <a:cubicBezTo>
                    <a:pt x="24" y="433"/>
                    <a:pt x="96" y="516"/>
                    <a:pt x="191" y="528"/>
                  </a:cubicBezTo>
                  <a:lnTo>
                    <a:pt x="298" y="528"/>
                  </a:lnTo>
                  <a:cubicBezTo>
                    <a:pt x="322" y="516"/>
                    <a:pt x="370" y="505"/>
                    <a:pt x="393" y="481"/>
                  </a:cubicBezTo>
                  <a:cubicBezTo>
                    <a:pt x="441" y="445"/>
                    <a:pt x="489" y="397"/>
                    <a:pt x="501" y="326"/>
                  </a:cubicBezTo>
                  <a:cubicBezTo>
                    <a:pt x="513" y="266"/>
                    <a:pt x="501" y="183"/>
                    <a:pt x="477" y="147"/>
                  </a:cubicBezTo>
                  <a:cubicBezTo>
                    <a:pt x="441" y="88"/>
                    <a:pt x="370" y="28"/>
                    <a:pt x="298" y="4"/>
                  </a:cubicBezTo>
                  <a:cubicBezTo>
                    <a:pt x="283" y="2"/>
                    <a:pt x="268" y="0"/>
                    <a:pt x="2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1" name="Google Shape;3881;p36"/>
            <p:cNvSpPr/>
            <p:nvPr/>
          </p:nvSpPr>
          <p:spPr>
            <a:xfrm>
              <a:off x="3679325" y="1251700"/>
              <a:ext cx="13400" cy="13375"/>
            </a:xfrm>
            <a:custGeom>
              <a:avLst/>
              <a:gdLst/>
              <a:ahLst/>
              <a:cxnLst/>
              <a:rect l="l" t="t" r="r" b="b"/>
              <a:pathLst>
                <a:path w="536" h="535" extrusionOk="0">
                  <a:moveTo>
                    <a:pt x="290" y="0"/>
                  </a:moveTo>
                  <a:cubicBezTo>
                    <a:pt x="155" y="0"/>
                    <a:pt x="46" y="99"/>
                    <a:pt x="24" y="218"/>
                  </a:cubicBezTo>
                  <a:cubicBezTo>
                    <a:pt x="0" y="289"/>
                    <a:pt x="24" y="349"/>
                    <a:pt x="48" y="408"/>
                  </a:cubicBezTo>
                  <a:cubicBezTo>
                    <a:pt x="95" y="468"/>
                    <a:pt x="155" y="515"/>
                    <a:pt x="226" y="527"/>
                  </a:cubicBezTo>
                  <a:cubicBezTo>
                    <a:pt x="248" y="532"/>
                    <a:pt x="270" y="535"/>
                    <a:pt x="291" y="535"/>
                  </a:cubicBezTo>
                  <a:cubicBezTo>
                    <a:pt x="416" y="535"/>
                    <a:pt x="516" y="447"/>
                    <a:pt x="536" y="325"/>
                  </a:cubicBezTo>
                  <a:lnTo>
                    <a:pt x="536" y="206"/>
                  </a:lnTo>
                  <a:cubicBezTo>
                    <a:pt x="512" y="111"/>
                    <a:pt x="441" y="39"/>
                    <a:pt x="334" y="3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2" name="Google Shape;3882;p36"/>
            <p:cNvSpPr/>
            <p:nvPr/>
          </p:nvSpPr>
          <p:spPr>
            <a:xfrm>
              <a:off x="3144725" y="1163875"/>
              <a:ext cx="14600" cy="13400"/>
            </a:xfrm>
            <a:custGeom>
              <a:avLst/>
              <a:gdLst/>
              <a:ahLst/>
              <a:cxnLst/>
              <a:rect l="l" t="t" r="r" b="b"/>
              <a:pathLst>
                <a:path w="584" h="536" extrusionOk="0">
                  <a:moveTo>
                    <a:pt x="294" y="0"/>
                  </a:moveTo>
                  <a:cubicBezTo>
                    <a:pt x="163" y="0"/>
                    <a:pt x="57" y="81"/>
                    <a:pt x="36" y="218"/>
                  </a:cubicBezTo>
                  <a:cubicBezTo>
                    <a:pt x="1" y="361"/>
                    <a:pt x="96" y="504"/>
                    <a:pt x="239" y="528"/>
                  </a:cubicBezTo>
                  <a:cubicBezTo>
                    <a:pt x="261" y="533"/>
                    <a:pt x="282" y="535"/>
                    <a:pt x="303" y="535"/>
                  </a:cubicBezTo>
                  <a:cubicBezTo>
                    <a:pt x="429" y="535"/>
                    <a:pt x="528" y="448"/>
                    <a:pt x="548" y="326"/>
                  </a:cubicBezTo>
                  <a:cubicBezTo>
                    <a:pt x="584" y="171"/>
                    <a:pt x="489" y="40"/>
                    <a:pt x="346" y="4"/>
                  </a:cubicBezTo>
                  <a:cubicBezTo>
                    <a:pt x="328" y="1"/>
                    <a:pt x="311" y="0"/>
                    <a:pt x="29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3" name="Google Shape;3883;p36"/>
            <p:cNvSpPr/>
            <p:nvPr/>
          </p:nvSpPr>
          <p:spPr>
            <a:xfrm>
              <a:off x="3218550" y="1236775"/>
              <a:ext cx="14300" cy="13050"/>
            </a:xfrm>
            <a:custGeom>
              <a:avLst/>
              <a:gdLst/>
              <a:ahLst/>
              <a:cxnLst/>
              <a:rect l="l" t="t" r="r" b="b"/>
              <a:pathLst>
                <a:path w="572" h="522" extrusionOk="0">
                  <a:moveTo>
                    <a:pt x="284" y="1"/>
                  </a:moveTo>
                  <a:cubicBezTo>
                    <a:pt x="173" y="1"/>
                    <a:pt x="78" y="69"/>
                    <a:pt x="36" y="184"/>
                  </a:cubicBezTo>
                  <a:cubicBezTo>
                    <a:pt x="36" y="207"/>
                    <a:pt x="24" y="219"/>
                    <a:pt x="24" y="219"/>
                  </a:cubicBezTo>
                  <a:cubicBezTo>
                    <a:pt x="0" y="350"/>
                    <a:pt x="84" y="481"/>
                    <a:pt x="238" y="517"/>
                  </a:cubicBezTo>
                  <a:cubicBezTo>
                    <a:pt x="255" y="520"/>
                    <a:pt x="272" y="521"/>
                    <a:pt x="289" y="521"/>
                  </a:cubicBezTo>
                  <a:cubicBezTo>
                    <a:pt x="343" y="521"/>
                    <a:pt x="395" y="506"/>
                    <a:pt x="441" y="469"/>
                  </a:cubicBezTo>
                  <a:cubicBezTo>
                    <a:pt x="488" y="422"/>
                    <a:pt x="536" y="386"/>
                    <a:pt x="548" y="303"/>
                  </a:cubicBezTo>
                  <a:cubicBezTo>
                    <a:pt x="572" y="172"/>
                    <a:pt x="488" y="41"/>
                    <a:pt x="357" y="5"/>
                  </a:cubicBezTo>
                  <a:lnTo>
                    <a:pt x="334" y="5"/>
                  </a:lnTo>
                  <a:cubicBezTo>
                    <a:pt x="317" y="2"/>
                    <a:pt x="300" y="1"/>
                    <a:pt x="2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4" name="Google Shape;3884;p36"/>
            <p:cNvSpPr/>
            <p:nvPr/>
          </p:nvSpPr>
          <p:spPr>
            <a:xfrm>
              <a:off x="3135200" y="1280250"/>
              <a:ext cx="13725" cy="13400"/>
            </a:xfrm>
            <a:custGeom>
              <a:avLst/>
              <a:gdLst/>
              <a:ahLst/>
              <a:cxnLst/>
              <a:rect l="l" t="t" r="r" b="b"/>
              <a:pathLst>
                <a:path w="549" h="536" extrusionOk="0">
                  <a:moveTo>
                    <a:pt x="277" y="0"/>
                  </a:moveTo>
                  <a:cubicBezTo>
                    <a:pt x="158" y="0"/>
                    <a:pt x="34" y="81"/>
                    <a:pt x="12" y="219"/>
                  </a:cubicBezTo>
                  <a:lnTo>
                    <a:pt x="12" y="242"/>
                  </a:lnTo>
                  <a:cubicBezTo>
                    <a:pt x="1" y="385"/>
                    <a:pt x="84" y="504"/>
                    <a:pt x="215" y="528"/>
                  </a:cubicBezTo>
                  <a:cubicBezTo>
                    <a:pt x="237" y="533"/>
                    <a:pt x="259" y="536"/>
                    <a:pt x="280" y="536"/>
                  </a:cubicBezTo>
                  <a:cubicBezTo>
                    <a:pt x="405" y="536"/>
                    <a:pt x="506" y="448"/>
                    <a:pt x="536" y="326"/>
                  </a:cubicBezTo>
                  <a:cubicBezTo>
                    <a:pt x="548" y="207"/>
                    <a:pt x="501" y="100"/>
                    <a:pt x="393" y="40"/>
                  </a:cubicBezTo>
                  <a:cubicBezTo>
                    <a:pt x="370" y="28"/>
                    <a:pt x="358" y="4"/>
                    <a:pt x="322" y="4"/>
                  </a:cubicBezTo>
                  <a:cubicBezTo>
                    <a:pt x="307" y="2"/>
                    <a:pt x="292" y="0"/>
                    <a:pt x="27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85" name="Google Shape;3885;p36"/>
          <p:cNvGrpSpPr/>
          <p:nvPr/>
        </p:nvGrpSpPr>
        <p:grpSpPr>
          <a:xfrm flipH="1">
            <a:off x="-56" y="28"/>
            <a:ext cx="2361918" cy="1745366"/>
            <a:chOff x="2924750" y="1147900"/>
            <a:chExt cx="1220125" cy="901625"/>
          </a:xfrm>
        </p:grpSpPr>
        <p:sp>
          <p:nvSpPr>
            <p:cNvPr id="3886" name="Google Shape;3886;p36"/>
            <p:cNvSpPr/>
            <p:nvPr/>
          </p:nvSpPr>
          <p:spPr>
            <a:xfrm>
              <a:off x="2925350" y="1181225"/>
              <a:ext cx="175" cy="250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1" y="1"/>
                  </a:moveTo>
                  <a:cubicBezTo>
                    <a:pt x="1" y="7"/>
                    <a:pt x="4" y="10"/>
                    <a:pt x="5" y="10"/>
                  </a:cubicBezTo>
                  <a:cubicBezTo>
                    <a:pt x="7" y="10"/>
                    <a:pt x="7" y="7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7" name="Google Shape;3887;p36"/>
            <p:cNvSpPr/>
            <p:nvPr/>
          </p:nvSpPr>
          <p:spPr>
            <a:xfrm>
              <a:off x="2925650" y="1181825"/>
              <a:ext cx="325" cy="400"/>
            </a:xfrm>
            <a:custGeom>
              <a:avLst/>
              <a:gdLst/>
              <a:ahLst/>
              <a:cxnLst/>
              <a:rect l="l" t="t" r="r" b="b"/>
              <a:pathLst>
                <a:path w="13" h="16" extrusionOk="0">
                  <a:moveTo>
                    <a:pt x="1" y="0"/>
                  </a:moveTo>
                  <a:cubicBezTo>
                    <a:pt x="1" y="10"/>
                    <a:pt x="8" y="12"/>
                    <a:pt x="11" y="12"/>
                  </a:cubicBezTo>
                  <a:lnTo>
                    <a:pt x="11" y="12"/>
                  </a:lnTo>
                  <a:cubicBezTo>
                    <a:pt x="10" y="8"/>
                    <a:pt x="7" y="0"/>
                    <a:pt x="1" y="0"/>
                  </a:cubicBezTo>
                  <a:close/>
                  <a:moveTo>
                    <a:pt x="11" y="12"/>
                  </a:moveTo>
                  <a:lnTo>
                    <a:pt x="11" y="12"/>
                  </a:lnTo>
                  <a:cubicBezTo>
                    <a:pt x="12" y="14"/>
                    <a:pt x="12" y="16"/>
                    <a:pt x="12" y="16"/>
                  </a:cubicBezTo>
                  <a:cubicBezTo>
                    <a:pt x="12" y="16"/>
                    <a:pt x="12" y="15"/>
                    <a:pt x="12" y="12"/>
                  </a:cubicBezTo>
                  <a:cubicBezTo>
                    <a:pt x="12" y="12"/>
                    <a:pt x="12" y="12"/>
                    <a:pt x="11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8" name="Google Shape;3888;p36"/>
            <p:cNvSpPr/>
            <p:nvPr/>
          </p:nvSpPr>
          <p:spPr>
            <a:xfrm>
              <a:off x="2926250" y="118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9" name="Google Shape;3889;p36"/>
            <p:cNvSpPr/>
            <p:nvPr/>
          </p:nvSpPr>
          <p:spPr>
            <a:xfrm>
              <a:off x="2924750" y="117975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0"/>
                  </a:moveTo>
                  <a:lnTo>
                    <a:pt x="1" y="0"/>
                  </a:lnTo>
                  <a:lnTo>
                    <a:pt x="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0" name="Google Shape;3890;p36"/>
            <p:cNvSpPr/>
            <p:nvPr/>
          </p:nvSpPr>
          <p:spPr>
            <a:xfrm>
              <a:off x="2925350" y="1181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1" name="Google Shape;3891;p36"/>
            <p:cNvSpPr/>
            <p:nvPr/>
          </p:nvSpPr>
          <p:spPr>
            <a:xfrm>
              <a:off x="2931900" y="1162175"/>
              <a:ext cx="86650" cy="19375"/>
            </a:xfrm>
            <a:custGeom>
              <a:avLst/>
              <a:gdLst/>
              <a:ahLst/>
              <a:cxnLst/>
              <a:rect l="l" t="t" r="r" b="b"/>
              <a:pathLst>
                <a:path w="3466" h="775" extrusionOk="0">
                  <a:moveTo>
                    <a:pt x="3465" y="1"/>
                  </a:moveTo>
                  <a:lnTo>
                    <a:pt x="1" y="524"/>
                  </a:lnTo>
                  <a:lnTo>
                    <a:pt x="1" y="608"/>
                  </a:lnTo>
                  <a:lnTo>
                    <a:pt x="274" y="775"/>
                  </a:lnTo>
                  <a:lnTo>
                    <a:pt x="3382" y="298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2" name="Google Shape;3892;p36"/>
            <p:cNvSpPr/>
            <p:nvPr/>
          </p:nvSpPr>
          <p:spPr>
            <a:xfrm>
              <a:off x="3024175" y="1148200"/>
              <a:ext cx="134275" cy="20250"/>
            </a:xfrm>
            <a:custGeom>
              <a:avLst/>
              <a:gdLst/>
              <a:ahLst/>
              <a:cxnLst/>
              <a:rect l="l" t="t" r="r" b="b"/>
              <a:pathLst>
                <a:path w="5371" h="810" extrusionOk="0">
                  <a:moveTo>
                    <a:pt x="3489" y="0"/>
                  </a:moveTo>
                  <a:lnTo>
                    <a:pt x="72" y="512"/>
                  </a:lnTo>
                  <a:lnTo>
                    <a:pt x="1" y="810"/>
                  </a:lnTo>
                  <a:lnTo>
                    <a:pt x="53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3" name="Google Shape;3893;p36"/>
            <p:cNvSpPr/>
            <p:nvPr/>
          </p:nvSpPr>
          <p:spPr>
            <a:xfrm>
              <a:off x="3114950" y="1293450"/>
              <a:ext cx="203925" cy="127125"/>
            </a:xfrm>
            <a:custGeom>
              <a:avLst/>
              <a:gdLst/>
              <a:ahLst/>
              <a:cxnLst/>
              <a:rect l="l" t="t" r="r" b="b"/>
              <a:pathLst>
                <a:path w="8157" h="5085" extrusionOk="0">
                  <a:moveTo>
                    <a:pt x="287" y="0"/>
                  </a:moveTo>
                  <a:lnTo>
                    <a:pt x="1" y="155"/>
                  </a:lnTo>
                  <a:lnTo>
                    <a:pt x="8050" y="5084"/>
                  </a:lnTo>
                  <a:cubicBezTo>
                    <a:pt x="8073" y="4989"/>
                    <a:pt x="8109" y="4918"/>
                    <a:pt x="8157" y="4858"/>
                  </a:cubicBezTo>
                  <a:lnTo>
                    <a:pt x="8109" y="479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4" name="Google Shape;3894;p36"/>
            <p:cNvSpPr/>
            <p:nvPr/>
          </p:nvSpPr>
          <p:spPr>
            <a:xfrm>
              <a:off x="2925950" y="1177350"/>
              <a:ext cx="77425" cy="50325"/>
            </a:xfrm>
            <a:custGeom>
              <a:avLst/>
              <a:gdLst/>
              <a:ahLst/>
              <a:cxnLst/>
              <a:rect l="l" t="t" r="r" b="b"/>
              <a:pathLst>
                <a:path w="3097" h="2013" extrusionOk="0">
                  <a:moveTo>
                    <a:pt x="0" y="179"/>
                  </a:moveTo>
                  <a:cubicBezTo>
                    <a:pt x="25" y="196"/>
                    <a:pt x="44" y="207"/>
                    <a:pt x="66" y="212"/>
                  </a:cubicBezTo>
                  <a:lnTo>
                    <a:pt x="66" y="212"/>
                  </a:lnTo>
                  <a:lnTo>
                    <a:pt x="12" y="179"/>
                  </a:lnTo>
                  <a:close/>
                  <a:moveTo>
                    <a:pt x="239" y="1"/>
                  </a:moveTo>
                  <a:lnTo>
                    <a:pt x="239" y="84"/>
                  </a:lnTo>
                  <a:cubicBezTo>
                    <a:pt x="239" y="150"/>
                    <a:pt x="188" y="216"/>
                    <a:pt x="114" y="216"/>
                  </a:cubicBezTo>
                  <a:cubicBezTo>
                    <a:pt x="108" y="216"/>
                    <a:pt x="102" y="216"/>
                    <a:pt x="96" y="215"/>
                  </a:cubicBezTo>
                  <a:cubicBezTo>
                    <a:pt x="85" y="215"/>
                    <a:pt x="75" y="214"/>
                    <a:pt x="66" y="212"/>
                  </a:cubicBezTo>
                  <a:lnTo>
                    <a:pt x="66" y="212"/>
                  </a:lnTo>
                  <a:lnTo>
                    <a:pt x="3025" y="2013"/>
                  </a:lnTo>
                  <a:lnTo>
                    <a:pt x="3096" y="1727"/>
                  </a:lnTo>
                  <a:lnTo>
                    <a:pt x="512" y="168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5" name="Google Shape;3895;p36"/>
            <p:cNvSpPr/>
            <p:nvPr/>
          </p:nvSpPr>
          <p:spPr>
            <a:xfrm>
              <a:off x="3007800" y="1224975"/>
              <a:ext cx="107175" cy="68200"/>
            </a:xfrm>
            <a:custGeom>
              <a:avLst/>
              <a:gdLst/>
              <a:ahLst/>
              <a:cxnLst/>
              <a:rect l="l" t="t" r="r" b="b"/>
              <a:pathLst>
                <a:path w="4287" h="2728" extrusionOk="0">
                  <a:moveTo>
                    <a:pt x="72" y="1"/>
                  </a:moveTo>
                  <a:lnTo>
                    <a:pt x="1" y="287"/>
                  </a:lnTo>
                  <a:lnTo>
                    <a:pt x="4001" y="2727"/>
                  </a:lnTo>
                  <a:lnTo>
                    <a:pt x="4287" y="2584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6" name="Google Shape;3896;p36"/>
            <p:cNvSpPr/>
            <p:nvPr/>
          </p:nvSpPr>
          <p:spPr>
            <a:xfrm>
              <a:off x="2924750" y="1180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7" name="Google Shape;3897;p36"/>
            <p:cNvSpPr/>
            <p:nvPr/>
          </p:nvSpPr>
          <p:spPr>
            <a:xfrm>
              <a:off x="2926250" y="118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8" name="Google Shape;3898;p36"/>
            <p:cNvSpPr/>
            <p:nvPr/>
          </p:nvSpPr>
          <p:spPr>
            <a:xfrm>
              <a:off x="2925350" y="11812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9" name="Google Shape;3899;p36"/>
            <p:cNvSpPr/>
            <p:nvPr/>
          </p:nvSpPr>
          <p:spPr>
            <a:xfrm>
              <a:off x="2924750" y="1148200"/>
              <a:ext cx="7175" cy="34850"/>
            </a:xfrm>
            <a:custGeom>
              <a:avLst/>
              <a:gdLst/>
              <a:ahLst/>
              <a:cxnLst/>
              <a:rect l="l" t="t" r="r" b="b"/>
              <a:pathLst>
                <a:path w="287" h="1394" extrusionOk="0">
                  <a:moveTo>
                    <a:pt x="1" y="0"/>
                  </a:moveTo>
                  <a:lnTo>
                    <a:pt x="1" y="1250"/>
                  </a:lnTo>
                  <a:lnTo>
                    <a:pt x="1" y="1262"/>
                  </a:lnTo>
                  <a:lnTo>
                    <a:pt x="1" y="1274"/>
                  </a:lnTo>
                  <a:lnTo>
                    <a:pt x="1" y="1286"/>
                  </a:lnTo>
                  <a:lnTo>
                    <a:pt x="1" y="1310"/>
                  </a:lnTo>
                  <a:lnTo>
                    <a:pt x="1" y="1322"/>
                  </a:lnTo>
                  <a:lnTo>
                    <a:pt x="1" y="1334"/>
                  </a:lnTo>
                  <a:lnTo>
                    <a:pt x="1" y="1345"/>
                  </a:lnTo>
                  <a:lnTo>
                    <a:pt x="25" y="1357"/>
                  </a:lnTo>
                  <a:cubicBezTo>
                    <a:pt x="48" y="1381"/>
                    <a:pt x="84" y="1393"/>
                    <a:pt x="108" y="1393"/>
                  </a:cubicBezTo>
                  <a:cubicBezTo>
                    <a:pt x="227" y="1393"/>
                    <a:pt x="287" y="1334"/>
                    <a:pt x="287" y="1250"/>
                  </a:cubicBezTo>
                  <a:lnTo>
                    <a:pt x="287" y="1167"/>
                  </a:lnTo>
                  <a:lnTo>
                    <a:pt x="287" y="1083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0" name="Google Shape;3900;p36"/>
            <p:cNvSpPr/>
            <p:nvPr/>
          </p:nvSpPr>
          <p:spPr>
            <a:xfrm>
              <a:off x="2963750" y="1147900"/>
              <a:ext cx="65800" cy="224750"/>
            </a:xfrm>
            <a:custGeom>
              <a:avLst/>
              <a:gdLst/>
              <a:ahLst/>
              <a:cxnLst/>
              <a:rect l="l" t="t" r="r" b="b"/>
              <a:pathLst>
                <a:path w="2632" h="8990" extrusionOk="0">
                  <a:moveTo>
                    <a:pt x="2334" y="0"/>
                  </a:moveTo>
                  <a:lnTo>
                    <a:pt x="2179" y="572"/>
                  </a:lnTo>
                  <a:lnTo>
                    <a:pt x="2108" y="869"/>
                  </a:lnTo>
                  <a:lnTo>
                    <a:pt x="1572" y="2917"/>
                  </a:lnTo>
                  <a:lnTo>
                    <a:pt x="1489" y="3203"/>
                  </a:lnTo>
                  <a:lnTo>
                    <a:pt x="1" y="8989"/>
                  </a:lnTo>
                  <a:cubicBezTo>
                    <a:pt x="24" y="8954"/>
                    <a:pt x="48" y="8906"/>
                    <a:pt x="96" y="8882"/>
                  </a:cubicBezTo>
                  <a:lnTo>
                    <a:pt x="382" y="8727"/>
                  </a:lnTo>
                  <a:lnTo>
                    <a:pt x="1763" y="3370"/>
                  </a:lnTo>
                  <a:lnTo>
                    <a:pt x="1834" y="3084"/>
                  </a:lnTo>
                  <a:lnTo>
                    <a:pt x="2418" y="822"/>
                  </a:lnTo>
                  <a:lnTo>
                    <a:pt x="2489" y="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1" name="Google Shape;3901;p36"/>
            <p:cNvSpPr/>
            <p:nvPr/>
          </p:nvSpPr>
          <p:spPr>
            <a:xfrm>
              <a:off x="3178350" y="1148775"/>
              <a:ext cx="49150" cy="83375"/>
            </a:xfrm>
            <a:custGeom>
              <a:avLst/>
              <a:gdLst/>
              <a:ahLst/>
              <a:cxnLst/>
              <a:rect l="l" t="t" r="r" b="b"/>
              <a:pathLst>
                <a:path w="1966" h="3335" extrusionOk="0">
                  <a:moveTo>
                    <a:pt x="239" y="1"/>
                  </a:moveTo>
                  <a:cubicBezTo>
                    <a:pt x="180" y="72"/>
                    <a:pt x="84" y="120"/>
                    <a:pt x="1" y="156"/>
                  </a:cubicBezTo>
                  <a:lnTo>
                    <a:pt x="1704" y="3335"/>
                  </a:lnTo>
                  <a:lnTo>
                    <a:pt x="1965" y="320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2" name="Google Shape;3902;p36"/>
            <p:cNvSpPr/>
            <p:nvPr/>
          </p:nvSpPr>
          <p:spPr>
            <a:xfrm>
              <a:off x="3226875" y="1235100"/>
              <a:ext cx="97950" cy="179800"/>
            </a:xfrm>
            <a:custGeom>
              <a:avLst/>
              <a:gdLst/>
              <a:ahLst/>
              <a:cxnLst/>
              <a:rect l="l" t="t" r="r" b="b"/>
              <a:pathLst>
                <a:path w="3918" h="7192" extrusionOk="0">
                  <a:moveTo>
                    <a:pt x="144" y="1"/>
                  </a:moveTo>
                  <a:lnTo>
                    <a:pt x="1" y="72"/>
                  </a:lnTo>
                  <a:cubicBezTo>
                    <a:pt x="144" y="108"/>
                    <a:pt x="227" y="239"/>
                    <a:pt x="203" y="370"/>
                  </a:cubicBezTo>
                  <a:cubicBezTo>
                    <a:pt x="179" y="453"/>
                    <a:pt x="155" y="489"/>
                    <a:pt x="96" y="536"/>
                  </a:cubicBezTo>
                  <a:lnTo>
                    <a:pt x="3632" y="7132"/>
                  </a:lnTo>
                  <a:lnTo>
                    <a:pt x="3668" y="7192"/>
                  </a:lnTo>
                  <a:cubicBezTo>
                    <a:pt x="3727" y="7121"/>
                    <a:pt x="3811" y="7073"/>
                    <a:pt x="3918" y="7061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3" name="Google Shape;3903;p36"/>
            <p:cNvSpPr/>
            <p:nvPr/>
          </p:nvSpPr>
          <p:spPr>
            <a:xfrm>
              <a:off x="3496850" y="1223200"/>
              <a:ext cx="70575" cy="90500"/>
            </a:xfrm>
            <a:custGeom>
              <a:avLst/>
              <a:gdLst/>
              <a:ahLst/>
              <a:cxnLst/>
              <a:rect l="l" t="t" r="r" b="b"/>
              <a:pathLst>
                <a:path w="2823" h="3620" extrusionOk="0">
                  <a:moveTo>
                    <a:pt x="179" y="0"/>
                  </a:moveTo>
                  <a:lnTo>
                    <a:pt x="1" y="227"/>
                  </a:lnTo>
                  <a:lnTo>
                    <a:pt x="2691" y="3620"/>
                  </a:lnTo>
                  <a:cubicBezTo>
                    <a:pt x="2680" y="3572"/>
                    <a:pt x="2680" y="3548"/>
                    <a:pt x="2691" y="3501"/>
                  </a:cubicBezTo>
                  <a:cubicBezTo>
                    <a:pt x="2703" y="3429"/>
                    <a:pt x="2751" y="3346"/>
                    <a:pt x="2822" y="3322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4" name="Google Shape;3904;p36"/>
            <p:cNvSpPr/>
            <p:nvPr/>
          </p:nvSpPr>
          <p:spPr>
            <a:xfrm>
              <a:off x="3568875" y="1316375"/>
              <a:ext cx="104225" cy="127100"/>
            </a:xfrm>
            <a:custGeom>
              <a:avLst/>
              <a:gdLst/>
              <a:ahLst/>
              <a:cxnLst/>
              <a:rect l="l" t="t" r="r" b="b"/>
              <a:pathLst>
                <a:path w="4169" h="5084" extrusionOk="0">
                  <a:moveTo>
                    <a:pt x="275" y="0"/>
                  </a:moveTo>
                  <a:lnTo>
                    <a:pt x="227" y="12"/>
                  </a:lnTo>
                  <a:cubicBezTo>
                    <a:pt x="191" y="24"/>
                    <a:pt x="168" y="36"/>
                    <a:pt x="120" y="60"/>
                  </a:cubicBezTo>
                  <a:lnTo>
                    <a:pt x="1" y="119"/>
                  </a:lnTo>
                  <a:lnTo>
                    <a:pt x="3942" y="5084"/>
                  </a:lnTo>
                  <a:cubicBezTo>
                    <a:pt x="4001" y="5013"/>
                    <a:pt x="4085" y="4953"/>
                    <a:pt x="4168" y="4905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5" name="Google Shape;3905;p36"/>
            <p:cNvSpPr/>
            <p:nvPr/>
          </p:nvSpPr>
          <p:spPr>
            <a:xfrm>
              <a:off x="3432250" y="1148200"/>
              <a:ext cx="64625" cy="75025"/>
            </a:xfrm>
            <a:custGeom>
              <a:avLst/>
              <a:gdLst/>
              <a:ahLst/>
              <a:cxnLst/>
              <a:rect l="l" t="t" r="r" b="b"/>
              <a:pathLst>
                <a:path w="2585" h="3001" extrusionOk="0">
                  <a:moveTo>
                    <a:pt x="1" y="0"/>
                  </a:moveTo>
                  <a:lnTo>
                    <a:pt x="2406" y="3000"/>
                  </a:lnTo>
                  <a:lnTo>
                    <a:pt x="2585" y="277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6" name="Google Shape;3906;p36"/>
            <p:cNvSpPr/>
            <p:nvPr/>
          </p:nvSpPr>
          <p:spPr>
            <a:xfrm>
              <a:off x="2964350" y="1148200"/>
              <a:ext cx="427150" cy="226525"/>
            </a:xfrm>
            <a:custGeom>
              <a:avLst/>
              <a:gdLst/>
              <a:ahLst/>
              <a:cxnLst/>
              <a:rect l="l" t="t" r="r" b="b"/>
              <a:pathLst>
                <a:path w="17086" h="9061" extrusionOk="0">
                  <a:moveTo>
                    <a:pt x="16491" y="0"/>
                  </a:moveTo>
                  <a:lnTo>
                    <a:pt x="10502" y="3227"/>
                  </a:lnTo>
                  <a:lnTo>
                    <a:pt x="10252" y="3358"/>
                  </a:lnTo>
                  <a:lnTo>
                    <a:pt x="6025" y="5655"/>
                  </a:lnTo>
                  <a:lnTo>
                    <a:pt x="5739" y="5798"/>
                  </a:lnTo>
                  <a:lnTo>
                    <a:pt x="358" y="8703"/>
                  </a:lnTo>
                  <a:lnTo>
                    <a:pt x="72" y="8846"/>
                  </a:lnTo>
                  <a:cubicBezTo>
                    <a:pt x="24" y="8882"/>
                    <a:pt x="0" y="8930"/>
                    <a:pt x="0" y="8965"/>
                  </a:cubicBezTo>
                  <a:lnTo>
                    <a:pt x="72" y="8965"/>
                  </a:lnTo>
                  <a:cubicBezTo>
                    <a:pt x="143" y="8989"/>
                    <a:pt x="203" y="9013"/>
                    <a:pt x="262" y="9061"/>
                  </a:cubicBezTo>
                  <a:lnTo>
                    <a:pt x="6013" y="5953"/>
                  </a:lnTo>
                  <a:lnTo>
                    <a:pt x="6299" y="5798"/>
                  </a:lnTo>
                  <a:lnTo>
                    <a:pt x="6846" y="5536"/>
                  </a:lnTo>
                  <a:lnTo>
                    <a:pt x="6846" y="5501"/>
                  </a:lnTo>
                  <a:cubicBezTo>
                    <a:pt x="6867" y="5378"/>
                    <a:pt x="6975" y="5291"/>
                    <a:pt x="7095" y="5291"/>
                  </a:cubicBezTo>
                  <a:cubicBezTo>
                    <a:pt x="7115" y="5291"/>
                    <a:pt x="7136" y="5293"/>
                    <a:pt x="7156" y="5298"/>
                  </a:cubicBezTo>
                  <a:cubicBezTo>
                    <a:pt x="7192" y="5298"/>
                    <a:pt x="7216" y="5310"/>
                    <a:pt x="7227" y="5322"/>
                  </a:cubicBezTo>
                  <a:lnTo>
                    <a:pt x="10204" y="3715"/>
                  </a:lnTo>
                  <a:cubicBezTo>
                    <a:pt x="10246" y="3609"/>
                    <a:pt x="10344" y="3532"/>
                    <a:pt x="10457" y="3532"/>
                  </a:cubicBezTo>
                  <a:cubicBezTo>
                    <a:pt x="10472" y="3532"/>
                    <a:pt x="10487" y="3533"/>
                    <a:pt x="10502" y="3536"/>
                  </a:cubicBezTo>
                  <a:lnTo>
                    <a:pt x="10525" y="3536"/>
                  </a:lnTo>
                  <a:lnTo>
                    <a:pt x="10656" y="3465"/>
                  </a:lnTo>
                  <a:lnTo>
                    <a:pt x="17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7" name="Google Shape;3907;p36"/>
            <p:cNvSpPr/>
            <p:nvPr/>
          </p:nvSpPr>
          <p:spPr>
            <a:xfrm>
              <a:off x="3321825" y="1432750"/>
              <a:ext cx="8375" cy="4325"/>
            </a:xfrm>
            <a:custGeom>
              <a:avLst/>
              <a:gdLst/>
              <a:ahLst/>
              <a:cxnLst/>
              <a:rect l="l" t="t" r="r" b="b"/>
              <a:pathLst>
                <a:path w="335" h="173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60"/>
                    <a:pt x="13" y="119"/>
                    <a:pt x="60" y="143"/>
                  </a:cubicBezTo>
                  <a:cubicBezTo>
                    <a:pt x="85" y="163"/>
                    <a:pt x="116" y="173"/>
                    <a:pt x="147" y="173"/>
                  </a:cubicBezTo>
                  <a:cubicBezTo>
                    <a:pt x="189" y="173"/>
                    <a:pt x="230" y="154"/>
                    <a:pt x="251" y="119"/>
                  </a:cubicBezTo>
                  <a:lnTo>
                    <a:pt x="334" y="24"/>
                  </a:lnTo>
                  <a:lnTo>
                    <a:pt x="334" y="24"/>
                  </a:lnTo>
                  <a:cubicBezTo>
                    <a:pt x="291" y="42"/>
                    <a:pt x="234" y="53"/>
                    <a:pt x="184" y="53"/>
                  </a:cubicBezTo>
                  <a:cubicBezTo>
                    <a:pt x="165" y="53"/>
                    <a:pt x="148" y="51"/>
                    <a:pt x="132" y="48"/>
                  </a:cubicBezTo>
                  <a:cubicBezTo>
                    <a:pt x="96" y="24"/>
                    <a:pt x="48" y="12"/>
                    <a:pt x="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8" name="Google Shape;3908;p36"/>
            <p:cNvSpPr/>
            <p:nvPr/>
          </p:nvSpPr>
          <p:spPr>
            <a:xfrm>
              <a:off x="3335825" y="1148200"/>
              <a:ext cx="226825" cy="267000"/>
            </a:xfrm>
            <a:custGeom>
              <a:avLst/>
              <a:gdLst/>
              <a:ahLst/>
              <a:cxnLst/>
              <a:rect l="l" t="t" r="r" b="b"/>
              <a:pathLst>
                <a:path w="9073" h="10680" extrusionOk="0">
                  <a:moveTo>
                    <a:pt x="8704" y="0"/>
                  </a:moveTo>
                  <a:lnTo>
                    <a:pt x="6442" y="2774"/>
                  </a:lnTo>
                  <a:lnTo>
                    <a:pt x="6251" y="3000"/>
                  </a:lnTo>
                  <a:lnTo>
                    <a:pt x="0" y="10680"/>
                  </a:lnTo>
                  <a:lnTo>
                    <a:pt x="0" y="10680"/>
                  </a:lnTo>
                  <a:lnTo>
                    <a:pt x="560" y="10442"/>
                  </a:lnTo>
                  <a:lnTo>
                    <a:pt x="6442" y="3227"/>
                  </a:lnTo>
                  <a:lnTo>
                    <a:pt x="6620" y="3000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9" name="Google Shape;3909;p36"/>
            <p:cNvSpPr/>
            <p:nvPr/>
          </p:nvSpPr>
          <p:spPr>
            <a:xfrm>
              <a:off x="3867725" y="1148200"/>
              <a:ext cx="46775" cy="39000"/>
            </a:xfrm>
            <a:custGeom>
              <a:avLst/>
              <a:gdLst/>
              <a:ahLst/>
              <a:cxnLst/>
              <a:rect l="l" t="t" r="r" b="b"/>
              <a:pathLst>
                <a:path w="1871" h="1560" extrusionOk="0">
                  <a:moveTo>
                    <a:pt x="1" y="0"/>
                  </a:moveTo>
                  <a:lnTo>
                    <a:pt x="1668" y="1560"/>
                  </a:lnTo>
                  <a:cubicBezTo>
                    <a:pt x="1727" y="1488"/>
                    <a:pt x="1787" y="1429"/>
                    <a:pt x="1870" y="1381"/>
                  </a:cubicBezTo>
                  <a:lnTo>
                    <a:pt x="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0" name="Google Shape;3910;p36"/>
            <p:cNvSpPr/>
            <p:nvPr/>
          </p:nvSpPr>
          <p:spPr>
            <a:xfrm>
              <a:off x="3688250" y="1330350"/>
              <a:ext cx="105100" cy="114625"/>
            </a:xfrm>
            <a:custGeom>
              <a:avLst/>
              <a:gdLst/>
              <a:ahLst/>
              <a:cxnLst/>
              <a:rect l="l" t="t" r="r" b="b"/>
              <a:pathLst>
                <a:path w="4204" h="4585" extrusionOk="0">
                  <a:moveTo>
                    <a:pt x="4156" y="1"/>
                  </a:moveTo>
                  <a:lnTo>
                    <a:pt x="0" y="4406"/>
                  </a:lnTo>
                  <a:cubicBezTo>
                    <a:pt x="84" y="4454"/>
                    <a:pt x="143" y="4513"/>
                    <a:pt x="179" y="4585"/>
                  </a:cubicBezTo>
                  <a:lnTo>
                    <a:pt x="238" y="4573"/>
                  </a:lnTo>
                  <a:lnTo>
                    <a:pt x="4203" y="37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1" name="Google Shape;3911;p36"/>
            <p:cNvSpPr/>
            <p:nvPr/>
          </p:nvSpPr>
          <p:spPr>
            <a:xfrm>
              <a:off x="3798375" y="1205350"/>
              <a:ext cx="116125" cy="127400"/>
            </a:xfrm>
            <a:custGeom>
              <a:avLst/>
              <a:gdLst/>
              <a:ahLst/>
              <a:cxnLst/>
              <a:rect l="l" t="t" r="r" b="b"/>
              <a:pathLst>
                <a:path w="4645" h="5096" extrusionOk="0">
                  <a:moveTo>
                    <a:pt x="4442" y="0"/>
                  </a:moveTo>
                  <a:lnTo>
                    <a:pt x="1" y="4715"/>
                  </a:lnTo>
                  <a:lnTo>
                    <a:pt x="48" y="5096"/>
                  </a:lnTo>
                  <a:lnTo>
                    <a:pt x="4644" y="191"/>
                  </a:lnTo>
                  <a:cubicBezTo>
                    <a:pt x="4561" y="155"/>
                    <a:pt x="4489" y="95"/>
                    <a:pt x="4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2" name="Google Shape;3912;p36"/>
            <p:cNvSpPr/>
            <p:nvPr/>
          </p:nvSpPr>
          <p:spPr>
            <a:xfrm>
              <a:off x="3335825" y="1313675"/>
              <a:ext cx="235775" cy="107500"/>
            </a:xfrm>
            <a:custGeom>
              <a:avLst/>
              <a:gdLst/>
              <a:ahLst/>
              <a:cxnLst/>
              <a:rect l="l" t="t" r="r" b="b"/>
              <a:pathLst>
                <a:path w="9431" h="4300" extrusionOk="0">
                  <a:moveTo>
                    <a:pt x="9132" y="1"/>
                  </a:moveTo>
                  <a:lnTo>
                    <a:pt x="560" y="3823"/>
                  </a:lnTo>
                  <a:lnTo>
                    <a:pt x="0" y="4073"/>
                  </a:lnTo>
                  <a:cubicBezTo>
                    <a:pt x="48" y="4132"/>
                    <a:pt x="84" y="4204"/>
                    <a:pt x="96" y="4287"/>
                  </a:cubicBezTo>
                  <a:lnTo>
                    <a:pt x="215" y="4299"/>
                  </a:lnTo>
                  <a:lnTo>
                    <a:pt x="9311" y="239"/>
                  </a:lnTo>
                  <a:lnTo>
                    <a:pt x="9430" y="179"/>
                  </a:lnTo>
                  <a:cubicBezTo>
                    <a:pt x="9406" y="179"/>
                    <a:pt x="9382" y="185"/>
                    <a:pt x="9359" y="185"/>
                  </a:cubicBezTo>
                  <a:cubicBezTo>
                    <a:pt x="9347" y="185"/>
                    <a:pt x="9335" y="183"/>
                    <a:pt x="9323" y="179"/>
                  </a:cubicBezTo>
                  <a:cubicBezTo>
                    <a:pt x="9216" y="168"/>
                    <a:pt x="9144" y="84"/>
                    <a:pt x="913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3" name="Google Shape;3913;p36"/>
            <p:cNvSpPr/>
            <p:nvPr/>
          </p:nvSpPr>
          <p:spPr>
            <a:xfrm>
              <a:off x="3573950" y="1221400"/>
              <a:ext cx="200050" cy="95575"/>
            </a:xfrm>
            <a:custGeom>
              <a:avLst/>
              <a:gdLst/>
              <a:ahLst/>
              <a:cxnLst/>
              <a:rect l="l" t="t" r="r" b="b"/>
              <a:pathLst>
                <a:path w="8002" h="3823" extrusionOk="0">
                  <a:moveTo>
                    <a:pt x="7894" y="1"/>
                  </a:moveTo>
                  <a:lnTo>
                    <a:pt x="4739" y="1418"/>
                  </a:lnTo>
                  <a:cubicBezTo>
                    <a:pt x="4751" y="1453"/>
                    <a:pt x="4751" y="1489"/>
                    <a:pt x="4739" y="1537"/>
                  </a:cubicBezTo>
                  <a:cubicBezTo>
                    <a:pt x="4708" y="1659"/>
                    <a:pt x="4608" y="1747"/>
                    <a:pt x="4490" y="1747"/>
                  </a:cubicBezTo>
                  <a:cubicBezTo>
                    <a:pt x="4470" y="1747"/>
                    <a:pt x="4450" y="1744"/>
                    <a:pt x="4429" y="1739"/>
                  </a:cubicBezTo>
                  <a:cubicBezTo>
                    <a:pt x="4346" y="1727"/>
                    <a:pt x="4287" y="1680"/>
                    <a:pt x="4251" y="1620"/>
                  </a:cubicBezTo>
                  <a:lnTo>
                    <a:pt x="48" y="3478"/>
                  </a:lnTo>
                  <a:cubicBezTo>
                    <a:pt x="108" y="3537"/>
                    <a:pt x="131" y="3597"/>
                    <a:pt x="108" y="3656"/>
                  </a:cubicBezTo>
                  <a:cubicBezTo>
                    <a:pt x="96" y="3739"/>
                    <a:pt x="72" y="3775"/>
                    <a:pt x="0" y="3823"/>
                  </a:cubicBezTo>
                  <a:lnTo>
                    <a:pt x="48" y="3811"/>
                  </a:lnTo>
                  <a:lnTo>
                    <a:pt x="8001" y="263"/>
                  </a:lnTo>
                  <a:cubicBezTo>
                    <a:pt x="7942" y="191"/>
                    <a:pt x="7894" y="108"/>
                    <a:pt x="789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4" name="Google Shape;3914;p36"/>
            <p:cNvSpPr/>
            <p:nvPr/>
          </p:nvSpPr>
          <p:spPr>
            <a:xfrm>
              <a:off x="3336725" y="1420550"/>
              <a:ext cx="327425" cy="35725"/>
            </a:xfrm>
            <a:custGeom>
              <a:avLst/>
              <a:gdLst/>
              <a:ahLst/>
              <a:cxnLst/>
              <a:rect l="l" t="t" r="r" b="b"/>
              <a:pathLst>
                <a:path w="13097" h="1429" extrusionOk="0">
                  <a:moveTo>
                    <a:pt x="48" y="0"/>
                  </a:moveTo>
                  <a:cubicBezTo>
                    <a:pt x="60" y="36"/>
                    <a:pt x="60" y="95"/>
                    <a:pt x="48" y="155"/>
                  </a:cubicBezTo>
                  <a:cubicBezTo>
                    <a:pt x="36" y="203"/>
                    <a:pt x="12" y="250"/>
                    <a:pt x="0" y="274"/>
                  </a:cubicBezTo>
                  <a:lnTo>
                    <a:pt x="13073" y="1429"/>
                  </a:lnTo>
                  <a:cubicBezTo>
                    <a:pt x="13073" y="1369"/>
                    <a:pt x="13073" y="1286"/>
                    <a:pt x="13085" y="1215"/>
                  </a:cubicBezTo>
                  <a:cubicBezTo>
                    <a:pt x="13085" y="1191"/>
                    <a:pt x="13097" y="1167"/>
                    <a:pt x="13097" y="1143"/>
                  </a:cubicBezTo>
                  <a:lnTo>
                    <a:pt x="167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5" name="Google Shape;3915;p36"/>
            <p:cNvSpPr/>
            <p:nvPr/>
          </p:nvSpPr>
          <p:spPr>
            <a:xfrm>
              <a:off x="3331050" y="1428575"/>
              <a:ext cx="531350" cy="595650"/>
            </a:xfrm>
            <a:custGeom>
              <a:avLst/>
              <a:gdLst/>
              <a:ahLst/>
              <a:cxnLst/>
              <a:rect l="l" t="t" r="r" b="b"/>
              <a:pathLst>
                <a:path w="21254" h="23826" extrusionOk="0">
                  <a:moveTo>
                    <a:pt x="227" y="1"/>
                  </a:moveTo>
                  <a:cubicBezTo>
                    <a:pt x="179" y="96"/>
                    <a:pt x="96" y="155"/>
                    <a:pt x="1" y="179"/>
                  </a:cubicBezTo>
                  <a:lnTo>
                    <a:pt x="21027" y="23825"/>
                  </a:lnTo>
                  <a:cubicBezTo>
                    <a:pt x="21099" y="23754"/>
                    <a:pt x="21170" y="23694"/>
                    <a:pt x="21254" y="23646"/>
                  </a:cubicBez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6" name="Google Shape;3916;p36"/>
            <p:cNvSpPr/>
            <p:nvPr/>
          </p:nvSpPr>
          <p:spPr>
            <a:xfrm>
              <a:off x="3684975" y="1465200"/>
              <a:ext cx="135150" cy="215225"/>
            </a:xfrm>
            <a:custGeom>
              <a:avLst/>
              <a:gdLst/>
              <a:ahLst/>
              <a:cxnLst/>
              <a:rect l="l" t="t" r="r" b="b"/>
              <a:pathLst>
                <a:path w="5406" h="8609" extrusionOk="0">
                  <a:moveTo>
                    <a:pt x="239" y="0"/>
                  </a:moveTo>
                  <a:cubicBezTo>
                    <a:pt x="179" y="72"/>
                    <a:pt x="96" y="119"/>
                    <a:pt x="0" y="143"/>
                  </a:cubicBezTo>
                  <a:lnTo>
                    <a:pt x="5168" y="8608"/>
                  </a:lnTo>
                  <a:cubicBezTo>
                    <a:pt x="5239" y="8549"/>
                    <a:pt x="5311" y="8513"/>
                    <a:pt x="5406" y="8465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7" name="Google Shape;3917;p36"/>
            <p:cNvSpPr/>
            <p:nvPr/>
          </p:nvSpPr>
          <p:spPr>
            <a:xfrm>
              <a:off x="3807000" y="1404475"/>
              <a:ext cx="1525" cy="1800"/>
            </a:xfrm>
            <a:custGeom>
              <a:avLst/>
              <a:gdLst/>
              <a:ahLst/>
              <a:cxnLst/>
              <a:rect l="l" t="t" r="r" b="b"/>
              <a:pathLst>
                <a:path w="61" h="72" extrusionOk="0">
                  <a:moveTo>
                    <a:pt x="49" y="0"/>
                  </a:moveTo>
                  <a:lnTo>
                    <a:pt x="1" y="12"/>
                  </a:lnTo>
                  <a:cubicBezTo>
                    <a:pt x="33" y="23"/>
                    <a:pt x="56" y="53"/>
                    <a:pt x="60" y="67"/>
                  </a:cubicBezTo>
                  <a:lnTo>
                    <a:pt x="60" y="67"/>
                  </a:lnTo>
                  <a:lnTo>
                    <a:pt x="49" y="0"/>
                  </a:lnTo>
                  <a:close/>
                  <a:moveTo>
                    <a:pt x="60" y="67"/>
                  </a:moveTo>
                  <a:lnTo>
                    <a:pt x="60" y="72"/>
                  </a:lnTo>
                  <a:cubicBezTo>
                    <a:pt x="60" y="71"/>
                    <a:pt x="60" y="69"/>
                    <a:pt x="60" y="67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8" name="Google Shape;3918;p36"/>
            <p:cNvSpPr/>
            <p:nvPr/>
          </p:nvSpPr>
          <p:spPr>
            <a:xfrm>
              <a:off x="3802850" y="1412200"/>
              <a:ext cx="39600" cy="263150"/>
            </a:xfrm>
            <a:custGeom>
              <a:avLst/>
              <a:gdLst/>
              <a:ahLst/>
              <a:cxnLst/>
              <a:rect l="l" t="t" r="r" b="b"/>
              <a:pathLst>
                <a:path w="1584" h="10526" extrusionOk="0">
                  <a:moveTo>
                    <a:pt x="274" y="1"/>
                  </a:moveTo>
                  <a:cubicBezTo>
                    <a:pt x="226" y="108"/>
                    <a:pt x="119" y="179"/>
                    <a:pt x="0" y="179"/>
                  </a:cubicBezTo>
                  <a:lnTo>
                    <a:pt x="1298" y="10478"/>
                  </a:lnTo>
                  <a:cubicBezTo>
                    <a:pt x="1358" y="10478"/>
                    <a:pt x="1417" y="10478"/>
                    <a:pt x="1477" y="10490"/>
                  </a:cubicBezTo>
                  <a:cubicBezTo>
                    <a:pt x="1512" y="10490"/>
                    <a:pt x="1536" y="10502"/>
                    <a:pt x="1572" y="10526"/>
                  </a:cubicBezTo>
                  <a:cubicBezTo>
                    <a:pt x="1584" y="10502"/>
                    <a:pt x="1584" y="10478"/>
                    <a:pt x="1584" y="10443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9" name="Google Shape;3919;p36"/>
            <p:cNvSpPr/>
            <p:nvPr/>
          </p:nvSpPr>
          <p:spPr>
            <a:xfrm>
              <a:off x="3779925" y="1231525"/>
              <a:ext cx="27400" cy="168800"/>
            </a:xfrm>
            <a:custGeom>
              <a:avLst/>
              <a:gdLst/>
              <a:ahLst/>
              <a:cxnLst/>
              <a:rect l="l" t="t" r="r" b="b"/>
              <a:pathLst>
                <a:path w="1096" h="6752" extrusionOk="0">
                  <a:moveTo>
                    <a:pt x="262" y="1"/>
                  </a:moveTo>
                  <a:cubicBezTo>
                    <a:pt x="219" y="18"/>
                    <a:pt x="162" y="29"/>
                    <a:pt x="107" y="29"/>
                  </a:cubicBezTo>
                  <a:cubicBezTo>
                    <a:pt x="87" y="29"/>
                    <a:pt x="67" y="28"/>
                    <a:pt x="48" y="25"/>
                  </a:cubicBezTo>
                  <a:cubicBezTo>
                    <a:pt x="24" y="25"/>
                    <a:pt x="12" y="13"/>
                    <a:pt x="0" y="13"/>
                  </a:cubicBezTo>
                  <a:lnTo>
                    <a:pt x="489" y="3954"/>
                  </a:lnTo>
                  <a:lnTo>
                    <a:pt x="536" y="4323"/>
                  </a:lnTo>
                  <a:lnTo>
                    <a:pt x="834" y="6752"/>
                  </a:lnTo>
                  <a:lnTo>
                    <a:pt x="1096" y="6633"/>
                  </a:lnTo>
                  <a:lnTo>
                    <a:pt x="774" y="4061"/>
                  </a:lnTo>
                  <a:lnTo>
                    <a:pt x="727" y="368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0" name="Google Shape;3920;p36"/>
            <p:cNvSpPr/>
            <p:nvPr/>
          </p:nvSpPr>
          <p:spPr>
            <a:xfrm>
              <a:off x="3692700" y="1340475"/>
              <a:ext cx="254525" cy="111350"/>
            </a:xfrm>
            <a:custGeom>
              <a:avLst/>
              <a:gdLst/>
              <a:ahLst/>
              <a:cxnLst/>
              <a:rect l="l" t="t" r="r" b="b"/>
              <a:pathLst>
                <a:path w="10181" h="4454" extrusionOk="0">
                  <a:moveTo>
                    <a:pt x="10086" y="0"/>
                  </a:moveTo>
                  <a:lnTo>
                    <a:pt x="4585" y="2275"/>
                  </a:lnTo>
                  <a:lnTo>
                    <a:pt x="4323" y="2394"/>
                  </a:lnTo>
                  <a:lnTo>
                    <a:pt x="60" y="4180"/>
                  </a:lnTo>
                  <a:lnTo>
                    <a:pt x="1" y="4180"/>
                  </a:lnTo>
                  <a:cubicBezTo>
                    <a:pt x="49" y="4251"/>
                    <a:pt x="96" y="4346"/>
                    <a:pt x="108" y="4453"/>
                  </a:cubicBezTo>
                  <a:lnTo>
                    <a:pt x="4168" y="2751"/>
                  </a:lnTo>
                  <a:lnTo>
                    <a:pt x="4168" y="2727"/>
                  </a:lnTo>
                  <a:cubicBezTo>
                    <a:pt x="4202" y="2593"/>
                    <a:pt x="4319" y="2512"/>
                    <a:pt x="4461" y="2512"/>
                  </a:cubicBezTo>
                  <a:cubicBezTo>
                    <a:pt x="4470" y="2512"/>
                    <a:pt x="4480" y="2512"/>
                    <a:pt x="4490" y="2513"/>
                  </a:cubicBezTo>
                  <a:cubicBezTo>
                    <a:pt x="4525" y="2525"/>
                    <a:pt x="4573" y="2548"/>
                    <a:pt x="4609" y="2572"/>
                  </a:cubicBezTo>
                  <a:lnTo>
                    <a:pt x="4644" y="2560"/>
                  </a:lnTo>
                  <a:lnTo>
                    <a:pt x="10181" y="250"/>
                  </a:lnTo>
                  <a:lnTo>
                    <a:pt x="10121" y="203"/>
                  </a:lnTo>
                  <a:lnTo>
                    <a:pt x="10109" y="191"/>
                  </a:lnTo>
                  <a:lnTo>
                    <a:pt x="10109" y="179"/>
                  </a:lnTo>
                  <a:cubicBezTo>
                    <a:pt x="10109" y="179"/>
                    <a:pt x="10109" y="167"/>
                    <a:pt x="10097" y="167"/>
                  </a:cubicBezTo>
                  <a:lnTo>
                    <a:pt x="10097" y="143"/>
                  </a:lnTo>
                  <a:lnTo>
                    <a:pt x="10097" y="131"/>
                  </a:lnTo>
                  <a:lnTo>
                    <a:pt x="10097" y="119"/>
                  </a:lnTo>
                  <a:lnTo>
                    <a:pt x="10097" y="108"/>
                  </a:lnTo>
                  <a:lnTo>
                    <a:pt x="100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1" name="Google Shape;3921;p36"/>
            <p:cNvSpPr/>
            <p:nvPr/>
          </p:nvSpPr>
          <p:spPr>
            <a:xfrm>
              <a:off x="3949600" y="1148200"/>
              <a:ext cx="145275" cy="193775"/>
            </a:xfrm>
            <a:custGeom>
              <a:avLst/>
              <a:gdLst/>
              <a:ahLst/>
              <a:cxnLst/>
              <a:rect l="l" t="t" r="r" b="b"/>
              <a:pathLst>
                <a:path w="5811" h="7751" extrusionOk="0">
                  <a:moveTo>
                    <a:pt x="5477" y="0"/>
                  </a:moveTo>
                  <a:lnTo>
                    <a:pt x="0" y="7418"/>
                  </a:lnTo>
                  <a:lnTo>
                    <a:pt x="48" y="7703"/>
                  </a:lnTo>
                  <a:lnTo>
                    <a:pt x="119" y="7751"/>
                  </a:lnTo>
                  <a:lnTo>
                    <a:pt x="58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2" name="Google Shape;3922;p36"/>
            <p:cNvSpPr/>
            <p:nvPr/>
          </p:nvSpPr>
          <p:spPr>
            <a:xfrm>
              <a:off x="3922500" y="1210400"/>
              <a:ext cx="28300" cy="133075"/>
            </a:xfrm>
            <a:custGeom>
              <a:avLst/>
              <a:gdLst/>
              <a:ahLst/>
              <a:cxnLst/>
              <a:rect l="l" t="t" r="r" b="b"/>
              <a:pathLst>
                <a:path w="1132" h="5323" extrusionOk="0">
                  <a:moveTo>
                    <a:pt x="274" y="0"/>
                  </a:moveTo>
                  <a:cubicBezTo>
                    <a:pt x="191" y="48"/>
                    <a:pt x="96" y="60"/>
                    <a:pt x="1" y="60"/>
                  </a:cubicBezTo>
                  <a:lnTo>
                    <a:pt x="846" y="5203"/>
                  </a:lnTo>
                  <a:lnTo>
                    <a:pt x="855" y="5273"/>
                  </a:lnTo>
                  <a:lnTo>
                    <a:pt x="855" y="5273"/>
                  </a:lnTo>
                  <a:cubicBezTo>
                    <a:pt x="858" y="5248"/>
                    <a:pt x="871" y="5226"/>
                    <a:pt x="894" y="5203"/>
                  </a:cubicBezTo>
                  <a:cubicBezTo>
                    <a:pt x="916" y="5166"/>
                    <a:pt x="963" y="5142"/>
                    <a:pt x="1009" y="5142"/>
                  </a:cubicBezTo>
                  <a:cubicBezTo>
                    <a:pt x="1036" y="5142"/>
                    <a:pt x="1062" y="5150"/>
                    <a:pt x="1084" y="5168"/>
                  </a:cubicBezTo>
                  <a:lnTo>
                    <a:pt x="1132" y="5203"/>
                  </a:lnTo>
                  <a:lnTo>
                    <a:pt x="1084" y="4930"/>
                  </a:lnTo>
                  <a:lnTo>
                    <a:pt x="274" y="0"/>
                  </a:lnTo>
                  <a:close/>
                  <a:moveTo>
                    <a:pt x="855" y="5273"/>
                  </a:moveTo>
                  <a:cubicBezTo>
                    <a:pt x="852" y="5288"/>
                    <a:pt x="853" y="5304"/>
                    <a:pt x="858" y="5322"/>
                  </a:cubicBezTo>
                  <a:lnTo>
                    <a:pt x="858" y="5299"/>
                  </a:lnTo>
                  <a:lnTo>
                    <a:pt x="855" y="527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3" name="Google Shape;3923;p36"/>
            <p:cNvSpPr/>
            <p:nvPr/>
          </p:nvSpPr>
          <p:spPr>
            <a:xfrm>
              <a:off x="4062400" y="1422025"/>
              <a:ext cx="82475" cy="66100"/>
            </a:xfrm>
            <a:custGeom>
              <a:avLst/>
              <a:gdLst/>
              <a:ahLst/>
              <a:cxnLst/>
              <a:rect l="l" t="t" r="r" b="b"/>
              <a:pathLst>
                <a:path w="3299" h="2644" extrusionOk="0">
                  <a:moveTo>
                    <a:pt x="84" y="1"/>
                  </a:moveTo>
                  <a:lnTo>
                    <a:pt x="1" y="298"/>
                  </a:lnTo>
                  <a:lnTo>
                    <a:pt x="3299" y="2644"/>
                  </a:lnTo>
                  <a:lnTo>
                    <a:pt x="3299" y="2299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4" name="Google Shape;3924;p36"/>
            <p:cNvSpPr/>
            <p:nvPr/>
          </p:nvSpPr>
          <p:spPr>
            <a:xfrm>
              <a:off x="3943925" y="1338950"/>
              <a:ext cx="113725" cy="85775"/>
            </a:xfrm>
            <a:custGeom>
              <a:avLst/>
              <a:gdLst/>
              <a:ahLst/>
              <a:cxnLst/>
              <a:rect l="l" t="t" r="r" b="b"/>
              <a:pathLst>
                <a:path w="4549" h="3431" extrusionOk="0">
                  <a:moveTo>
                    <a:pt x="152" y="0"/>
                  </a:moveTo>
                  <a:cubicBezTo>
                    <a:pt x="106" y="0"/>
                    <a:pt x="59" y="24"/>
                    <a:pt x="37" y="61"/>
                  </a:cubicBezTo>
                  <a:cubicBezTo>
                    <a:pt x="1" y="85"/>
                    <a:pt x="1" y="133"/>
                    <a:pt x="1" y="180"/>
                  </a:cubicBezTo>
                  <a:lnTo>
                    <a:pt x="1" y="192"/>
                  </a:lnTo>
                  <a:lnTo>
                    <a:pt x="1" y="204"/>
                  </a:lnTo>
                  <a:lnTo>
                    <a:pt x="1" y="216"/>
                  </a:lnTo>
                  <a:cubicBezTo>
                    <a:pt x="1" y="216"/>
                    <a:pt x="1" y="240"/>
                    <a:pt x="13" y="240"/>
                  </a:cubicBezTo>
                  <a:lnTo>
                    <a:pt x="13" y="252"/>
                  </a:lnTo>
                  <a:lnTo>
                    <a:pt x="37" y="264"/>
                  </a:lnTo>
                  <a:lnTo>
                    <a:pt x="96" y="311"/>
                  </a:lnTo>
                  <a:lnTo>
                    <a:pt x="4466" y="3431"/>
                  </a:lnTo>
                  <a:lnTo>
                    <a:pt x="4549" y="3157"/>
                  </a:lnTo>
                  <a:lnTo>
                    <a:pt x="310" y="121"/>
                  </a:lnTo>
                  <a:lnTo>
                    <a:pt x="239" y="73"/>
                  </a:lnTo>
                  <a:lnTo>
                    <a:pt x="227" y="26"/>
                  </a:lnTo>
                  <a:cubicBezTo>
                    <a:pt x="205" y="8"/>
                    <a:pt x="179" y="0"/>
                    <a:pt x="1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5" name="Google Shape;3925;p36"/>
            <p:cNvSpPr/>
            <p:nvPr/>
          </p:nvSpPr>
          <p:spPr>
            <a:xfrm>
              <a:off x="3988275" y="1670575"/>
              <a:ext cx="3300" cy="2400"/>
            </a:xfrm>
            <a:custGeom>
              <a:avLst/>
              <a:gdLst/>
              <a:ahLst/>
              <a:cxnLst/>
              <a:rect l="l" t="t" r="r" b="b"/>
              <a:pathLst>
                <a:path w="132" h="96" extrusionOk="0">
                  <a:moveTo>
                    <a:pt x="25" y="0"/>
                  </a:moveTo>
                  <a:lnTo>
                    <a:pt x="1" y="96"/>
                  </a:lnTo>
                  <a:cubicBezTo>
                    <a:pt x="60" y="96"/>
                    <a:pt x="120" y="72"/>
                    <a:pt x="132" y="12"/>
                  </a:cubicBezTo>
                  <a:cubicBezTo>
                    <a:pt x="108" y="12"/>
                    <a:pt x="72" y="12"/>
                    <a:pt x="2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6" name="Google Shape;3926;p36"/>
            <p:cNvSpPr/>
            <p:nvPr/>
          </p:nvSpPr>
          <p:spPr>
            <a:xfrm>
              <a:off x="3997500" y="1148200"/>
              <a:ext cx="147075" cy="480725"/>
            </a:xfrm>
            <a:custGeom>
              <a:avLst/>
              <a:gdLst/>
              <a:ahLst/>
              <a:cxnLst/>
              <a:rect l="l" t="t" r="r" b="b"/>
              <a:pathLst>
                <a:path w="5883" h="19229" extrusionOk="0">
                  <a:moveTo>
                    <a:pt x="5585" y="0"/>
                  </a:moveTo>
                  <a:lnTo>
                    <a:pt x="2442" y="10775"/>
                  </a:lnTo>
                  <a:lnTo>
                    <a:pt x="2358" y="11049"/>
                  </a:lnTo>
                  <a:lnTo>
                    <a:pt x="1" y="19133"/>
                  </a:lnTo>
                  <a:cubicBezTo>
                    <a:pt x="96" y="19145"/>
                    <a:pt x="191" y="19181"/>
                    <a:pt x="275" y="19229"/>
                  </a:cubicBezTo>
                  <a:lnTo>
                    <a:pt x="2597" y="11228"/>
                  </a:lnTo>
                  <a:lnTo>
                    <a:pt x="2680" y="10954"/>
                  </a:lnTo>
                  <a:lnTo>
                    <a:pt x="588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7" name="Google Shape;3927;p36"/>
            <p:cNvSpPr/>
            <p:nvPr/>
          </p:nvSpPr>
          <p:spPr>
            <a:xfrm>
              <a:off x="3833500" y="1736350"/>
              <a:ext cx="39925" cy="281600"/>
            </a:xfrm>
            <a:custGeom>
              <a:avLst/>
              <a:gdLst/>
              <a:ahLst/>
              <a:cxnLst/>
              <a:rect l="l" t="t" r="r" b="b"/>
              <a:pathLst>
                <a:path w="1597" h="11264" extrusionOk="0">
                  <a:moveTo>
                    <a:pt x="286" y="1"/>
                  </a:moveTo>
                  <a:cubicBezTo>
                    <a:pt x="214" y="37"/>
                    <a:pt x="148" y="53"/>
                    <a:pt x="73" y="53"/>
                  </a:cubicBezTo>
                  <a:cubicBezTo>
                    <a:pt x="50" y="53"/>
                    <a:pt x="26" y="51"/>
                    <a:pt x="1" y="48"/>
                  </a:cubicBezTo>
                  <a:lnTo>
                    <a:pt x="1" y="48"/>
                  </a:lnTo>
                  <a:lnTo>
                    <a:pt x="1310" y="11264"/>
                  </a:lnTo>
                  <a:cubicBezTo>
                    <a:pt x="1369" y="11256"/>
                    <a:pt x="1428" y="11247"/>
                    <a:pt x="1487" y="11247"/>
                  </a:cubicBezTo>
                  <a:cubicBezTo>
                    <a:pt x="1511" y="11247"/>
                    <a:pt x="1536" y="11249"/>
                    <a:pt x="1560" y="11252"/>
                  </a:cubicBezTo>
                  <a:lnTo>
                    <a:pt x="1596" y="1125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8" name="Google Shape;3928;p36"/>
            <p:cNvSpPr/>
            <p:nvPr/>
          </p:nvSpPr>
          <p:spPr>
            <a:xfrm>
              <a:off x="3873400" y="1667900"/>
              <a:ext cx="115500" cy="351550"/>
            </a:xfrm>
            <a:custGeom>
              <a:avLst/>
              <a:gdLst/>
              <a:ahLst/>
              <a:cxnLst/>
              <a:rect l="l" t="t" r="r" b="b"/>
              <a:pathLst>
                <a:path w="4620" h="14062" extrusionOk="0">
                  <a:moveTo>
                    <a:pt x="4358" y="0"/>
                  </a:moveTo>
                  <a:lnTo>
                    <a:pt x="0" y="14014"/>
                  </a:lnTo>
                  <a:cubicBezTo>
                    <a:pt x="36" y="14038"/>
                    <a:pt x="71" y="14038"/>
                    <a:pt x="119" y="14062"/>
                  </a:cubicBezTo>
                  <a:lnTo>
                    <a:pt x="417" y="13657"/>
                  </a:lnTo>
                  <a:lnTo>
                    <a:pt x="4596" y="226"/>
                  </a:lnTo>
                  <a:lnTo>
                    <a:pt x="4620" y="107"/>
                  </a:lnTo>
                  <a:cubicBezTo>
                    <a:pt x="4536" y="84"/>
                    <a:pt x="4441" y="60"/>
                    <a:pt x="435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9" name="Google Shape;3929;p36"/>
            <p:cNvSpPr/>
            <p:nvPr/>
          </p:nvSpPr>
          <p:spPr>
            <a:xfrm>
              <a:off x="4009425" y="1573825"/>
              <a:ext cx="135450" cy="64925"/>
            </a:xfrm>
            <a:custGeom>
              <a:avLst/>
              <a:gdLst/>
              <a:ahLst/>
              <a:cxnLst/>
              <a:rect l="l" t="t" r="r" b="b"/>
              <a:pathLst>
                <a:path w="5418" h="2597" extrusionOk="0">
                  <a:moveTo>
                    <a:pt x="5418" y="1"/>
                  </a:moveTo>
                  <a:lnTo>
                    <a:pt x="0" y="2358"/>
                  </a:lnTo>
                  <a:cubicBezTo>
                    <a:pt x="72" y="2442"/>
                    <a:pt x="131" y="2525"/>
                    <a:pt x="167" y="2596"/>
                  </a:cubicBezTo>
                  <a:lnTo>
                    <a:pt x="5418" y="310"/>
                  </a:lnTo>
                  <a:lnTo>
                    <a:pt x="541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0" name="Google Shape;3930;p36"/>
            <p:cNvSpPr/>
            <p:nvPr/>
          </p:nvSpPr>
          <p:spPr>
            <a:xfrm>
              <a:off x="3864450" y="1649725"/>
              <a:ext cx="108075" cy="53925"/>
            </a:xfrm>
            <a:custGeom>
              <a:avLst/>
              <a:gdLst/>
              <a:ahLst/>
              <a:cxnLst/>
              <a:rect l="l" t="t" r="r" b="b"/>
              <a:pathLst>
                <a:path w="4323" h="2157" extrusionOk="0">
                  <a:moveTo>
                    <a:pt x="4263" y="1"/>
                  </a:moveTo>
                  <a:lnTo>
                    <a:pt x="1" y="1870"/>
                  </a:lnTo>
                  <a:cubicBezTo>
                    <a:pt x="25" y="1966"/>
                    <a:pt x="37" y="2061"/>
                    <a:pt x="37" y="2156"/>
                  </a:cubicBezTo>
                  <a:lnTo>
                    <a:pt x="4323" y="275"/>
                  </a:lnTo>
                  <a:cubicBezTo>
                    <a:pt x="4299" y="191"/>
                    <a:pt x="4263" y="96"/>
                    <a:pt x="42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1" name="Google Shape;3931;p36"/>
            <p:cNvSpPr/>
            <p:nvPr/>
          </p:nvSpPr>
          <p:spPr>
            <a:xfrm>
              <a:off x="3876375" y="1648550"/>
              <a:ext cx="268500" cy="374775"/>
            </a:xfrm>
            <a:custGeom>
              <a:avLst/>
              <a:gdLst/>
              <a:ahLst/>
              <a:cxnLst/>
              <a:rect l="l" t="t" r="r" b="b"/>
              <a:pathLst>
                <a:path w="10740" h="14991" extrusionOk="0">
                  <a:moveTo>
                    <a:pt x="10740" y="0"/>
                  </a:moveTo>
                  <a:lnTo>
                    <a:pt x="298" y="14419"/>
                  </a:lnTo>
                  <a:lnTo>
                    <a:pt x="0" y="14824"/>
                  </a:lnTo>
                  <a:cubicBezTo>
                    <a:pt x="83" y="14859"/>
                    <a:pt x="155" y="14919"/>
                    <a:pt x="214" y="14990"/>
                  </a:cubicBezTo>
                  <a:lnTo>
                    <a:pt x="10740" y="477"/>
                  </a:lnTo>
                  <a:lnTo>
                    <a:pt x="1074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2" name="Google Shape;3932;p36"/>
            <p:cNvSpPr/>
            <p:nvPr/>
          </p:nvSpPr>
          <p:spPr>
            <a:xfrm>
              <a:off x="3970725" y="1626200"/>
              <a:ext cx="44675" cy="45050"/>
            </a:xfrm>
            <a:custGeom>
              <a:avLst/>
              <a:gdLst/>
              <a:ahLst/>
              <a:cxnLst/>
              <a:rect l="l" t="t" r="r" b="b"/>
              <a:pathLst>
                <a:path w="1787" h="1802" extrusionOk="0">
                  <a:moveTo>
                    <a:pt x="842" y="1"/>
                  </a:moveTo>
                  <a:cubicBezTo>
                    <a:pt x="463" y="1"/>
                    <a:pt x="105" y="307"/>
                    <a:pt x="12" y="728"/>
                  </a:cubicBezTo>
                  <a:cubicBezTo>
                    <a:pt x="0" y="799"/>
                    <a:pt x="0" y="882"/>
                    <a:pt x="0" y="954"/>
                  </a:cubicBezTo>
                  <a:cubicBezTo>
                    <a:pt x="0" y="1061"/>
                    <a:pt x="36" y="1144"/>
                    <a:pt x="60" y="1240"/>
                  </a:cubicBezTo>
                  <a:cubicBezTo>
                    <a:pt x="131" y="1430"/>
                    <a:pt x="262" y="1573"/>
                    <a:pt x="453" y="1680"/>
                  </a:cubicBezTo>
                  <a:cubicBezTo>
                    <a:pt x="524" y="1728"/>
                    <a:pt x="608" y="1752"/>
                    <a:pt x="715" y="1787"/>
                  </a:cubicBezTo>
                  <a:cubicBezTo>
                    <a:pt x="750" y="1787"/>
                    <a:pt x="786" y="1799"/>
                    <a:pt x="822" y="1799"/>
                  </a:cubicBezTo>
                  <a:cubicBezTo>
                    <a:pt x="844" y="1801"/>
                    <a:pt x="867" y="1802"/>
                    <a:pt x="889" y="1802"/>
                  </a:cubicBezTo>
                  <a:cubicBezTo>
                    <a:pt x="1304" y="1802"/>
                    <a:pt x="1683" y="1491"/>
                    <a:pt x="1751" y="1073"/>
                  </a:cubicBezTo>
                  <a:cubicBezTo>
                    <a:pt x="1786" y="871"/>
                    <a:pt x="1751" y="680"/>
                    <a:pt x="1679" y="525"/>
                  </a:cubicBezTo>
                  <a:cubicBezTo>
                    <a:pt x="1643" y="430"/>
                    <a:pt x="1596" y="359"/>
                    <a:pt x="1512" y="287"/>
                  </a:cubicBezTo>
                  <a:cubicBezTo>
                    <a:pt x="1453" y="228"/>
                    <a:pt x="1382" y="168"/>
                    <a:pt x="1298" y="120"/>
                  </a:cubicBezTo>
                  <a:cubicBezTo>
                    <a:pt x="1215" y="73"/>
                    <a:pt x="1120" y="49"/>
                    <a:pt x="1024" y="25"/>
                  </a:cubicBezTo>
                  <a:cubicBezTo>
                    <a:pt x="964" y="9"/>
                    <a:pt x="902" y="1"/>
                    <a:pt x="8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3" name="Google Shape;3933;p36"/>
            <p:cNvSpPr/>
            <p:nvPr/>
          </p:nvSpPr>
          <p:spPr>
            <a:xfrm>
              <a:off x="3799275" y="1673800"/>
              <a:ext cx="66400" cy="63775"/>
            </a:xfrm>
            <a:custGeom>
              <a:avLst/>
              <a:gdLst/>
              <a:ahLst/>
              <a:cxnLst/>
              <a:rect l="l" t="t" r="r" b="b"/>
              <a:pathLst>
                <a:path w="2656" h="2551" extrusionOk="0">
                  <a:moveTo>
                    <a:pt x="1366" y="0"/>
                  </a:moveTo>
                  <a:cubicBezTo>
                    <a:pt x="1186" y="0"/>
                    <a:pt x="1002" y="38"/>
                    <a:pt x="846" y="121"/>
                  </a:cubicBezTo>
                  <a:cubicBezTo>
                    <a:pt x="762" y="169"/>
                    <a:pt x="679" y="205"/>
                    <a:pt x="608" y="264"/>
                  </a:cubicBezTo>
                  <a:cubicBezTo>
                    <a:pt x="369" y="443"/>
                    <a:pt x="191" y="717"/>
                    <a:pt x="131" y="1038"/>
                  </a:cubicBezTo>
                  <a:cubicBezTo>
                    <a:pt x="0" y="1729"/>
                    <a:pt x="465" y="2396"/>
                    <a:pt x="1143" y="2527"/>
                  </a:cubicBezTo>
                  <a:cubicBezTo>
                    <a:pt x="1215" y="2550"/>
                    <a:pt x="1286" y="2550"/>
                    <a:pt x="1370" y="2550"/>
                  </a:cubicBezTo>
                  <a:cubicBezTo>
                    <a:pt x="1453" y="2550"/>
                    <a:pt x="1560" y="2527"/>
                    <a:pt x="1643" y="2515"/>
                  </a:cubicBezTo>
                  <a:cubicBezTo>
                    <a:pt x="2120" y="2407"/>
                    <a:pt x="2525" y="2026"/>
                    <a:pt x="2632" y="1503"/>
                  </a:cubicBezTo>
                  <a:cubicBezTo>
                    <a:pt x="2644" y="1395"/>
                    <a:pt x="2655" y="1300"/>
                    <a:pt x="2644" y="1193"/>
                  </a:cubicBezTo>
                  <a:cubicBezTo>
                    <a:pt x="2644" y="1086"/>
                    <a:pt x="2620" y="1003"/>
                    <a:pt x="2596" y="907"/>
                  </a:cubicBezTo>
                  <a:cubicBezTo>
                    <a:pt x="2489" y="502"/>
                    <a:pt x="2144" y="169"/>
                    <a:pt x="1715" y="50"/>
                  </a:cubicBezTo>
                  <a:cubicBezTo>
                    <a:pt x="1679" y="26"/>
                    <a:pt x="1655" y="26"/>
                    <a:pt x="1620" y="14"/>
                  </a:cubicBezTo>
                  <a:cubicBezTo>
                    <a:pt x="1560" y="2"/>
                    <a:pt x="1501" y="2"/>
                    <a:pt x="1441" y="2"/>
                  </a:cubicBezTo>
                  <a:cubicBezTo>
                    <a:pt x="1416" y="1"/>
                    <a:pt x="1391" y="0"/>
                    <a:pt x="13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4" name="Google Shape;3934;p36"/>
            <p:cNvSpPr/>
            <p:nvPr/>
          </p:nvSpPr>
          <p:spPr>
            <a:xfrm>
              <a:off x="2952150" y="1372925"/>
              <a:ext cx="24425" cy="22850"/>
            </a:xfrm>
            <a:custGeom>
              <a:avLst/>
              <a:gdLst/>
              <a:ahLst/>
              <a:cxnLst/>
              <a:rect l="l" t="t" r="r" b="b"/>
              <a:pathLst>
                <a:path w="977" h="914" extrusionOk="0">
                  <a:moveTo>
                    <a:pt x="488" y="0"/>
                  </a:moveTo>
                  <a:cubicBezTo>
                    <a:pt x="262" y="0"/>
                    <a:pt x="72" y="143"/>
                    <a:pt x="36" y="369"/>
                  </a:cubicBezTo>
                  <a:cubicBezTo>
                    <a:pt x="0" y="619"/>
                    <a:pt x="155" y="857"/>
                    <a:pt x="417" y="905"/>
                  </a:cubicBezTo>
                  <a:cubicBezTo>
                    <a:pt x="446" y="911"/>
                    <a:pt x="474" y="913"/>
                    <a:pt x="503" y="913"/>
                  </a:cubicBezTo>
                  <a:cubicBezTo>
                    <a:pt x="719" y="913"/>
                    <a:pt x="911" y="757"/>
                    <a:pt x="953" y="536"/>
                  </a:cubicBezTo>
                  <a:cubicBezTo>
                    <a:pt x="977" y="357"/>
                    <a:pt x="905" y="191"/>
                    <a:pt x="774" y="84"/>
                  </a:cubicBezTo>
                  <a:cubicBezTo>
                    <a:pt x="715" y="36"/>
                    <a:pt x="655" y="12"/>
                    <a:pt x="5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5" name="Google Shape;3935;p36"/>
            <p:cNvSpPr/>
            <p:nvPr/>
          </p:nvSpPr>
          <p:spPr>
            <a:xfrm>
              <a:off x="3905825" y="1180125"/>
              <a:ext cx="33975" cy="32075"/>
            </a:xfrm>
            <a:custGeom>
              <a:avLst/>
              <a:gdLst/>
              <a:ahLst/>
              <a:cxnLst/>
              <a:rect l="l" t="t" r="r" b="b"/>
              <a:pathLst>
                <a:path w="1359" h="1283" extrusionOk="0">
                  <a:moveTo>
                    <a:pt x="669" y="0"/>
                  </a:moveTo>
                  <a:cubicBezTo>
                    <a:pt x="558" y="0"/>
                    <a:pt x="445" y="29"/>
                    <a:pt x="346" y="92"/>
                  </a:cubicBezTo>
                  <a:cubicBezTo>
                    <a:pt x="263" y="128"/>
                    <a:pt x="203" y="211"/>
                    <a:pt x="144" y="283"/>
                  </a:cubicBezTo>
                  <a:cubicBezTo>
                    <a:pt x="96" y="354"/>
                    <a:pt x="48" y="426"/>
                    <a:pt x="37" y="521"/>
                  </a:cubicBezTo>
                  <a:cubicBezTo>
                    <a:pt x="1" y="699"/>
                    <a:pt x="48" y="878"/>
                    <a:pt x="144" y="1009"/>
                  </a:cubicBezTo>
                  <a:cubicBezTo>
                    <a:pt x="203" y="1104"/>
                    <a:pt x="275" y="1164"/>
                    <a:pt x="346" y="1200"/>
                  </a:cubicBezTo>
                  <a:cubicBezTo>
                    <a:pt x="406" y="1235"/>
                    <a:pt x="465" y="1259"/>
                    <a:pt x="549" y="1259"/>
                  </a:cubicBezTo>
                  <a:cubicBezTo>
                    <a:pt x="584" y="1283"/>
                    <a:pt x="632" y="1283"/>
                    <a:pt x="668" y="1283"/>
                  </a:cubicBezTo>
                  <a:cubicBezTo>
                    <a:pt x="763" y="1283"/>
                    <a:pt x="858" y="1247"/>
                    <a:pt x="941" y="1223"/>
                  </a:cubicBezTo>
                  <a:cubicBezTo>
                    <a:pt x="1120" y="1128"/>
                    <a:pt x="1263" y="961"/>
                    <a:pt x="1287" y="759"/>
                  </a:cubicBezTo>
                  <a:cubicBezTo>
                    <a:pt x="1358" y="414"/>
                    <a:pt x="1120" y="68"/>
                    <a:pt x="775" y="9"/>
                  </a:cubicBezTo>
                  <a:cubicBezTo>
                    <a:pt x="740" y="3"/>
                    <a:pt x="705" y="0"/>
                    <a:pt x="66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6" name="Google Shape;3936;p36"/>
            <p:cNvSpPr/>
            <p:nvPr/>
          </p:nvSpPr>
          <p:spPr>
            <a:xfrm>
              <a:off x="3663250" y="1438025"/>
              <a:ext cx="32175" cy="31950"/>
            </a:xfrm>
            <a:custGeom>
              <a:avLst/>
              <a:gdLst/>
              <a:ahLst/>
              <a:cxnLst/>
              <a:rect l="l" t="t" r="r" b="b"/>
              <a:pathLst>
                <a:path w="1287" h="1278" extrusionOk="0">
                  <a:moveTo>
                    <a:pt x="636" y="1"/>
                  </a:moveTo>
                  <a:cubicBezTo>
                    <a:pt x="545" y="1"/>
                    <a:pt x="457" y="26"/>
                    <a:pt x="381" y="51"/>
                  </a:cubicBezTo>
                  <a:cubicBezTo>
                    <a:pt x="286" y="99"/>
                    <a:pt x="215" y="158"/>
                    <a:pt x="155" y="230"/>
                  </a:cubicBezTo>
                  <a:cubicBezTo>
                    <a:pt x="95" y="289"/>
                    <a:pt x="60" y="373"/>
                    <a:pt x="36" y="456"/>
                  </a:cubicBezTo>
                  <a:cubicBezTo>
                    <a:pt x="36" y="468"/>
                    <a:pt x="24" y="504"/>
                    <a:pt x="24" y="528"/>
                  </a:cubicBezTo>
                  <a:cubicBezTo>
                    <a:pt x="0" y="611"/>
                    <a:pt x="0" y="682"/>
                    <a:pt x="24" y="742"/>
                  </a:cubicBezTo>
                  <a:cubicBezTo>
                    <a:pt x="60" y="1004"/>
                    <a:pt x="262" y="1218"/>
                    <a:pt x="548" y="1266"/>
                  </a:cubicBezTo>
                  <a:cubicBezTo>
                    <a:pt x="584" y="1274"/>
                    <a:pt x="622" y="1278"/>
                    <a:pt x="660" y="1278"/>
                  </a:cubicBezTo>
                  <a:cubicBezTo>
                    <a:pt x="737" y="1278"/>
                    <a:pt x="814" y="1262"/>
                    <a:pt x="869" y="1230"/>
                  </a:cubicBezTo>
                  <a:cubicBezTo>
                    <a:pt x="965" y="1206"/>
                    <a:pt x="1048" y="1147"/>
                    <a:pt x="1108" y="1087"/>
                  </a:cubicBezTo>
                  <a:cubicBezTo>
                    <a:pt x="1203" y="992"/>
                    <a:pt x="1262" y="873"/>
                    <a:pt x="1274" y="742"/>
                  </a:cubicBezTo>
                  <a:cubicBezTo>
                    <a:pt x="1286" y="682"/>
                    <a:pt x="1286" y="611"/>
                    <a:pt x="1274" y="551"/>
                  </a:cubicBezTo>
                  <a:cubicBezTo>
                    <a:pt x="1262" y="456"/>
                    <a:pt x="1227" y="349"/>
                    <a:pt x="1167" y="278"/>
                  </a:cubicBezTo>
                  <a:cubicBezTo>
                    <a:pt x="1119" y="206"/>
                    <a:pt x="1060" y="147"/>
                    <a:pt x="988" y="99"/>
                  </a:cubicBezTo>
                  <a:cubicBezTo>
                    <a:pt x="917" y="51"/>
                    <a:pt x="846" y="27"/>
                    <a:pt x="750" y="16"/>
                  </a:cubicBezTo>
                  <a:cubicBezTo>
                    <a:pt x="712" y="5"/>
                    <a:pt x="674" y="1"/>
                    <a:pt x="6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7" name="Google Shape;3937;p36"/>
            <p:cNvSpPr/>
            <p:nvPr/>
          </p:nvSpPr>
          <p:spPr>
            <a:xfrm>
              <a:off x="3771300" y="1209975"/>
              <a:ext cx="23525" cy="22375"/>
            </a:xfrm>
            <a:custGeom>
              <a:avLst/>
              <a:gdLst/>
              <a:ahLst/>
              <a:cxnLst/>
              <a:rect l="l" t="t" r="r" b="b"/>
              <a:pathLst>
                <a:path w="941" h="895" extrusionOk="0">
                  <a:moveTo>
                    <a:pt x="474" y="1"/>
                  </a:moveTo>
                  <a:cubicBezTo>
                    <a:pt x="258" y="1"/>
                    <a:pt x="56" y="167"/>
                    <a:pt x="12" y="363"/>
                  </a:cubicBezTo>
                  <a:cubicBezTo>
                    <a:pt x="12" y="398"/>
                    <a:pt x="0" y="446"/>
                    <a:pt x="0" y="470"/>
                  </a:cubicBezTo>
                  <a:cubicBezTo>
                    <a:pt x="0" y="577"/>
                    <a:pt x="48" y="660"/>
                    <a:pt x="107" y="744"/>
                  </a:cubicBezTo>
                  <a:cubicBezTo>
                    <a:pt x="167" y="779"/>
                    <a:pt x="238" y="839"/>
                    <a:pt x="334" y="875"/>
                  </a:cubicBezTo>
                  <a:cubicBezTo>
                    <a:pt x="345" y="875"/>
                    <a:pt x="357" y="887"/>
                    <a:pt x="369" y="887"/>
                  </a:cubicBezTo>
                  <a:cubicBezTo>
                    <a:pt x="409" y="891"/>
                    <a:pt x="444" y="894"/>
                    <a:pt x="477" y="894"/>
                  </a:cubicBezTo>
                  <a:cubicBezTo>
                    <a:pt x="524" y="894"/>
                    <a:pt x="566" y="889"/>
                    <a:pt x="607" y="875"/>
                  </a:cubicBezTo>
                  <a:cubicBezTo>
                    <a:pt x="762" y="815"/>
                    <a:pt x="881" y="696"/>
                    <a:pt x="893" y="529"/>
                  </a:cubicBezTo>
                  <a:cubicBezTo>
                    <a:pt x="941" y="291"/>
                    <a:pt x="774" y="53"/>
                    <a:pt x="536" y="6"/>
                  </a:cubicBezTo>
                  <a:cubicBezTo>
                    <a:pt x="515" y="2"/>
                    <a:pt x="495" y="1"/>
                    <a:pt x="4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8" name="Google Shape;3938;p36"/>
            <p:cNvSpPr/>
            <p:nvPr/>
          </p:nvSpPr>
          <p:spPr>
            <a:xfrm>
              <a:off x="3896300" y="1404575"/>
              <a:ext cx="24750" cy="22450"/>
            </a:xfrm>
            <a:custGeom>
              <a:avLst/>
              <a:gdLst/>
              <a:ahLst/>
              <a:cxnLst/>
              <a:rect l="l" t="t" r="r" b="b"/>
              <a:pathLst>
                <a:path w="990" h="898" extrusionOk="0">
                  <a:moveTo>
                    <a:pt x="502" y="0"/>
                  </a:moveTo>
                  <a:cubicBezTo>
                    <a:pt x="294" y="0"/>
                    <a:pt x="102" y="155"/>
                    <a:pt x="60" y="365"/>
                  </a:cubicBezTo>
                  <a:cubicBezTo>
                    <a:pt x="1" y="603"/>
                    <a:pt x="168" y="842"/>
                    <a:pt x="418" y="889"/>
                  </a:cubicBezTo>
                  <a:cubicBezTo>
                    <a:pt x="445" y="895"/>
                    <a:pt x="473" y="897"/>
                    <a:pt x="500" y="897"/>
                  </a:cubicBezTo>
                  <a:cubicBezTo>
                    <a:pt x="708" y="897"/>
                    <a:pt x="899" y="743"/>
                    <a:pt x="941" y="532"/>
                  </a:cubicBezTo>
                  <a:cubicBezTo>
                    <a:pt x="989" y="294"/>
                    <a:pt x="822" y="56"/>
                    <a:pt x="584" y="8"/>
                  </a:cubicBezTo>
                  <a:cubicBezTo>
                    <a:pt x="557" y="3"/>
                    <a:pt x="529" y="0"/>
                    <a:pt x="50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9" name="Google Shape;3939;p36"/>
            <p:cNvSpPr/>
            <p:nvPr/>
          </p:nvSpPr>
          <p:spPr>
            <a:xfrm>
              <a:off x="3314975" y="1411675"/>
              <a:ext cx="23550" cy="22800"/>
            </a:xfrm>
            <a:custGeom>
              <a:avLst/>
              <a:gdLst/>
              <a:ahLst/>
              <a:cxnLst/>
              <a:rect l="l" t="t" r="r" b="b"/>
              <a:pathLst>
                <a:path w="942" h="912" extrusionOk="0">
                  <a:moveTo>
                    <a:pt x="485" y="1"/>
                  </a:moveTo>
                  <a:cubicBezTo>
                    <a:pt x="456" y="1"/>
                    <a:pt x="430" y="4"/>
                    <a:pt x="406" y="10"/>
                  </a:cubicBezTo>
                  <a:cubicBezTo>
                    <a:pt x="322" y="22"/>
                    <a:pt x="227" y="81"/>
                    <a:pt x="156" y="141"/>
                  </a:cubicBezTo>
                  <a:cubicBezTo>
                    <a:pt x="96" y="200"/>
                    <a:pt x="60" y="272"/>
                    <a:pt x="49" y="367"/>
                  </a:cubicBezTo>
                  <a:cubicBezTo>
                    <a:pt x="1" y="570"/>
                    <a:pt x="108" y="772"/>
                    <a:pt x="287" y="855"/>
                  </a:cubicBezTo>
                  <a:cubicBezTo>
                    <a:pt x="334" y="867"/>
                    <a:pt x="358" y="891"/>
                    <a:pt x="406" y="903"/>
                  </a:cubicBezTo>
                  <a:cubicBezTo>
                    <a:pt x="441" y="909"/>
                    <a:pt x="474" y="912"/>
                    <a:pt x="505" y="912"/>
                  </a:cubicBezTo>
                  <a:cubicBezTo>
                    <a:pt x="537" y="912"/>
                    <a:pt x="566" y="909"/>
                    <a:pt x="596" y="903"/>
                  </a:cubicBezTo>
                  <a:cubicBezTo>
                    <a:pt x="620" y="903"/>
                    <a:pt x="632" y="891"/>
                    <a:pt x="644" y="891"/>
                  </a:cubicBezTo>
                  <a:cubicBezTo>
                    <a:pt x="739" y="831"/>
                    <a:pt x="822" y="772"/>
                    <a:pt x="870" y="677"/>
                  </a:cubicBezTo>
                  <a:cubicBezTo>
                    <a:pt x="870" y="665"/>
                    <a:pt x="882" y="653"/>
                    <a:pt x="882" y="653"/>
                  </a:cubicBezTo>
                  <a:cubicBezTo>
                    <a:pt x="906" y="605"/>
                    <a:pt x="918" y="570"/>
                    <a:pt x="930" y="534"/>
                  </a:cubicBezTo>
                  <a:cubicBezTo>
                    <a:pt x="942" y="474"/>
                    <a:pt x="942" y="427"/>
                    <a:pt x="930" y="367"/>
                  </a:cubicBezTo>
                  <a:cubicBezTo>
                    <a:pt x="918" y="296"/>
                    <a:pt x="882" y="212"/>
                    <a:pt x="834" y="153"/>
                  </a:cubicBezTo>
                  <a:cubicBezTo>
                    <a:pt x="787" y="81"/>
                    <a:pt x="680" y="22"/>
                    <a:pt x="572" y="10"/>
                  </a:cubicBezTo>
                  <a:cubicBezTo>
                    <a:pt x="543" y="4"/>
                    <a:pt x="513" y="1"/>
                    <a:pt x="48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0" name="Google Shape;3940;p36"/>
            <p:cNvSpPr/>
            <p:nvPr/>
          </p:nvSpPr>
          <p:spPr>
            <a:xfrm>
              <a:off x="3166450" y="1148200"/>
              <a:ext cx="18475" cy="4700"/>
            </a:xfrm>
            <a:custGeom>
              <a:avLst/>
              <a:gdLst/>
              <a:ahLst/>
              <a:cxnLst/>
              <a:rect l="l" t="t" r="r" b="b"/>
              <a:pathLst>
                <a:path w="739" h="188" extrusionOk="0">
                  <a:moveTo>
                    <a:pt x="1" y="0"/>
                  </a:moveTo>
                  <a:cubicBezTo>
                    <a:pt x="60" y="83"/>
                    <a:pt x="155" y="155"/>
                    <a:pt x="275" y="179"/>
                  </a:cubicBezTo>
                  <a:cubicBezTo>
                    <a:pt x="304" y="185"/>
                    <a:pt x="334" y="188"/>
                    <a:pt x="364" y="188"/>
                  </a:cubicBezTo>
                  <a:cubicBezTo>
                    <a:pt x="394" y="188"/>
                    <a:pt x="423" y="185"/>
                    <a:pt x="453" y="179"/>
                  </a:cubicBezTo>
                  <a:cubicBezTo>
                    <a:pt x="548" y="155"/>
                    <a:pt x="632" y="95"/>
                    <a:pt x="691" y="24"/>
                  </a:cubicBezTo>
                  <a:cubicBezTo>
                    <a:pt x="715" y="24"/>
                    <a:pt x="727" y="12"/>
                    <a:pt x="7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1" name="Google Shape;3941;p36"/>
            <p:cNvSpPr/>
            <p:nvPr/>
          </p:nvSpPr>
          <p:spPr>
            <a:xfrm>
              <a:off x="3852550" y="2017750"/>
              <a:ext cx="33950" cy="31775"/>
            </a:xfrm>
            <a:custGeom>
              <a:avLst/>
              <a:gdLst/>
              <a:ahLst/>
              <a:cxnLst/>
              <a:rect l="l" t="t" r="r" b="b"/>
              <a:pathLst>
                <a:path w="1358" h="1271" extrusionOk="0">
                  <a:moveTo>
                    <a:pt x="691" y="0"/>
                  </a:moveTo>
                  <a:cubicBezTo>
                    <a:pt x="640" y="0"/>
                    <a:pt x="590" y="6"/>
                    <a:pt x="548" y="20"/>
                  </a:cubicBezTo>
                  <a:cubicBezTo>
                    <a:pt x="489" y="44"/>
                    <a:pt x="441" y="56"/>
                    <a:pt x="394" y="79"/>
                  </a:cubicBezTo>
                  <a:cubicBezTo>
                    <a:pt x="310" y="127"/>
                    <a:pt x="227" y="187"/>
                    <a:pt x="191" y="258"/>
                  </a:cubicBezTo>
                  <a:cubicBezTo>
                    <a:pt x="132" y="341"/>
                    <a:pt x="84" y="425"/>
                    <a:pt x="72" y="520"/>
                  </a:cubicBezTo>
                  <a:cubicBezTo>
                    <a:pt x="1" y="853"/>
                    <a:pt x="239" y="1199"/>
                    <a:pt x="572" y="1258"/>
                  </a:cubicBezTo>
                  <a:cubicBezTo>
                    <a:pt x="614" y="1267"/>
                    <a:pt x="655" y="1271"/>
                    <a:pt x="696" y="1271"/>
                  </a:cubicBezTo>
                  <a:cubicBezTo>
                    <a:pt x="996" y="1271"/>
                    <a:pt x="1270" y="1051"/>
                    <a:pt x="1322" y="758"/>
                  </a:cubicBezTo>
                  <a:cubicBezTo>
                    <a:pt x="1358" y="556"/>
                    <a:pt x="1310" y="365"/>
                    <a:pt x="1191" y="234"/>
                  </a:cubicBezTo>
                  <a:cubicBezTo>
                    <a:pt x="1108" y="163"/>
                    <a:pt x="1036" y="91"/>
                    <a:pt x="953" y="56"/>
                  </a:cubicBezTo>
                  <a:cubicBezTo>
                    <a:pt x="917" y="44"/>
                    <a:pt x="870" y="20"/>
                    <a:pt x="834" y="8"/>
                  </a:cubicBezTo>
                  <a:lnTo>
                    <a:pt x="798" y="8"/>
                  </a:lnTo>
                  <a:cubicBezTo>
                    <a:pt x="764" y="3"/>
                    <a:pt x="727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2" name="Google Shape;3942;p36"/>
            <p:cNvSpPr/>
            <p:nvPr/>
          </p:nvSpPr>
          <p:spPr>
            <a:xfrm>
              <a:off x="3796600" y="1402900"/>
              <a:ext cx="13700" cy="13525"/>
            </a:xfrm>
            <a:custGeom>
              <a:avLst/>
              <a:gdLst/>
              <a:ahLst/>
              <a:cxnLst/>
              <a:rect l="l" t="t" r="r" b="b"/>
              <a:pathLst>
                <a:path w="548" h="541" extrusionOk="0">
                  <a:moveTo>
                    <a:pt x="290" y="0"/>
                  </a:moveTo>
                  <a:cubicBezTo>
                    <a:pt x="164" y="0"/>
                    <a:pt x="55" y="89"/>
                    <a:pt x="12" y="206"/>
                  </a:cubicBezTo>
                  <a:lnTo>
                    <a:pt x="12" y="242"/>
                  </a:lnTo>
                  <a:cubicBezTo>
                    <a:pt x="0" y="397"/>
                    <a:pt x="72" y="528"/>
                    <a:pt x="226" y="540"/>
                  </a:cubicBezTo>
                  <a:lnTo>
                    <a:pt x="250" y="540"/>
                  </a:lnTo>
                  <a:cubicBezTo>
                    <a:pt x="259" y="540"/>
                    <a:pt x="267" y="541"/>
                    <a:pt x="276" y="541"/>
                  </a:cubicBezTo>
                  <a:cubicBezTo>
                    <a:pt x="385" y="541"/>
                    <a:pt x="480" y="471"/>
                    <a:pt x="524" y="361"/>
                  </a:cubicBezTo>
                  <a:cubicBezTo>
                    <a:pt x="524" y="349"/>
                    <a:pt x="536" y="325"/>
                    <a:pt x="536" y="313"/>
                  </a:cubicBezTo>
                  <a:cubicBezTo>
                    <a:pt x="548" y="242"/>
                    <a:pt x="536" y="170"/>
                    <a:pt x="488" y="123"/>
                  </a:cubicBezTo>
                  <a:cubicBezTo>
                    <a:pt x="476" y="99"/>
                    <a:pt x="465" y="87"/>
                    <a:pt x="453" y="63"/>
                  </a:cubicBezTo>
                  <a:cubicBezTo>
                    <a:pt x="417" y="28"/>
                    <a:pt x="369" y="16"/>
                    <a:pt x="334" y="4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3" name="Google Shape;3943;p36"/>
            <p:cNvSpPr/>
            <p:nvPr/>
          </p:nvSpPr>
          <p:spPr>
            <a:xfrm>
              <a:off x="3563825" y="1305250"/>
              <a:ext cx="12825" cy="13225"/>
            </a:xfrm>
            <a:custGeom>
              <a:avLst/>
              <a:gdLst/>
              <a:ahLst/>
              <a:cxnLst/>
              <a:rect l="l" t="t" r="r" b="b"/>
              <a:pathLst>
                <a:path w="513" h="529" extrusionOk="0">
                  <a:moveTo>
                    <a:pt x="253" y="0"/>
                  </a:moveTo>
                  <a:cubicBezTo>
                    <a:pt x="208" y="0"/>
                    <a:pt x="161" y="13"/>
                    <a:pt x="108" y="40"/>
                  </a:cubicBezTo>
                  <a:cubicBezTo>
                    <a:pt x="60" y="64"/>
                    <a:pt x="12" y="124"/>
                    <a:pt x="1" y="219"/>
                  </a:cubicBezTo>
                  <a:lnTo>
                    <a:pt x="1" y="338"/>
                  </a:lnTo>
                  <a:lnTo>
                    <a:pt x="1" y="350"/>
                  </a:lnTo>
                  <a:cubicBezTo>
                    <a:pt x="24" y="433"/>
                    <a:pt x="96" y="516"/>
                    <a:pt x="191" y="528"/>
                  </a:cubicBezTo>
                  <a:lnTo>
                    <a:pt x="298" y="528"/>
                  </a:lnTo>
                  <a:cubicBezTo>
                    <a:pt x="322" y="516"/>
                    <a:pt x="370" y="505"/>
                    <a:pt x="393" y="481"/>
                  </a:cubicBezTo>
                  <a:cubicBezTo>
                    <a:pt x="441" y="445"/>
                    <a:pt x="489" y="397"/>
                    <a:pt x="501" y="326"/>
                  </a:cubicBezTo>
                  <a:cubicBezTo>
                    <a:pt x="513" y="266"/>
                    <a:pt x="501" y="183"/>
                    <a:pt x="477" y="147"/>
                  </a:cubicBezTo>
                  <a:cubicBezTo>
                    <a:pt x="441" y="88"/>
                    <a:pt x="370" y="28"/>
                    <a:pt x="298" y="4"/>
                  </a:cubicBezTo>
                  <a:cubicBezTo>
                    <a:pt x="283" y="2"/>
                    <a:pt x="268" y="0"/>
                    <a:pt x="2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4" name="Google Shape;3944;p36"/>
            <p:cNvSpPr/>
            <p:nvPr/>
          </p:nvSpPr>
          <p:spPr>
            <a:xfrm>
              <a:off x="3679325" y="1251700"/>
              <a:ext cx="13400" cy="13375"/>
            </a:xfrm>
            <a:custGeom>
              <a:avLst/>
              <a:gdLst/>
              <a:ahLst/>
              <a:cxnLst/>
              <a:rect l="l" t="t" r="r" b="b"/>
              <a:pathLst>
                <a:path w="536" h="535" extrusionOk="0">
                  <a:moveTo>
                    <a:pt x="290" y="0"/>
                  </a:moveTo>
                  <a:cubicBezTo>
                    <a:pt x="155" y="0"/>
                    <a:pt x="46" y="99"/>
                    <a:pt x="24" y="218"/>
                  </a:cubicBezTo>
                  <a:cubicBezTo>
                    <a:pt x="0" y="289"/>
                    <a:pt x="24" y="349"/>
                    <a:pt x="48" y="408"/>
                  </a:cubicBezTo>
                  <a:cubicBezTo>
                    <a:pt x="95" y="468"/>
                    <a:pt x="155" y="515"/>
                    <a:pt x="226" y="527"/>
                  </a:cubicBezTo>
                  <a:cubicBezTo>
                    <a:pt x="248" y="532"/>
                    <a:pt x="270" y="535"/>
                    <a:pt x="291" y="535"/>
                  </a:cubicBezTo>
                  <a:cubicBezTo>
                    <a:pt x="416" y="535"/>
                    <a:pt x="516" y="447"/>
                    <a:pt x="536" y="325"/>
                  </a:cubicBezTo>
                  <a:lnTo>
                    <a:pt x="536" y="206"/>
                  </a:lnTo>
                  <a:cubicBezTo>
                    <a:pt x="512" y="111"/>
                    <a:pt x="441" y="39"/>
                    <a:pt x="334" y="3"/>
                  </a:cubicBezTo>
                  <a:cubicBezTo>
                    <a:pt x="319" y="1"/>
                    <a:pt x="304" y="0"/>
                    <a:pt x="2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5" name="Google Shape;3945;p36"/>
            <p:cNvSpPr/>
            <p:nvPr/>
          </p:nvSpPr>
          <p:spPr>
            <a:xfrm>
              <a:off x="3144725" y="1163875"/>
              <a:ext cx="14600" cy="13400"/>
            </a:xfrm>
            <a:custGeom>
              <a:avLst/>
              <a:gdLst/>
              <a:ahLst/>
              <a:cxnLst/>
              <a:rect l="l" t="t" r="r" b="b"/>
              <a:pathLst>
                <a:path w="584" h="536" extrusionOk="0">
                  <a:moveTo>
                    <a:pt x="294" y="0"/>
                  </a:moveTo>
                  <a:cubicBezTo>
                    <a:pt x="163" y="0"/>
                    <a:pt x="57" y="81"/>
                    <a:pt x="36" y="218"/>
                  </a:cubicBezTo>
                  <a:cubicBezTo>
                    <a:pt x="1" y="361"/>
                    <a:pt x="96" y="504"/>
                    <a:pt x="239" y="528"/>
                  </a:cubicBezTo>
                  <a:cubicBezTo>
                    <a:pt x="261" y="533"/>
                    <a:pt x="282" y="535"/>
                    <a:pt x="303" y="535"/>
                  </a:cubicBezTo>
                  <a:cubicBezTo>
                    <a:pt x="429" y="535"/>
                    <a:pt x="528" y="448"/>
                    <a:pt x="548" y="326"/>
                  </a:cubicBezTo>
                  <a:cubicBezTo>
                    <a:pt x="584" y="171"/>
                    <a:pt x="489" y="40"/>
                    <a:pt x="346" y="4"/>
                  </a:cubicBezTo>
                  <a:cubicBezTo>
                    <a:pt x="328" y="1"/>
                    <a:pt x="311" y="0"/>
                    <a:pt x="29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6" name="Google Shape;3946;p36"/>
            <p:cNvSpPr/>
            <p:nvPr/>
          </p:nvSpPr>
          <p:spPr>
            <a:xfrm>
              <a:off x="3218550" y="1236775"/>
              <a:ext cx="14300" cy="13050"/>
            </a:xfrm>
            <a:custGeom>
              <a:avLst/>
              <a:gdLst/>
              <a:ahLst/>
              <a:cxnLst/>
              <a:rect l="l" t="t" r="r" b="b"/>
              <a:pathLst>
                <a:path w="572" h="522" extrusionOk="0">
                  <a:moveTo>
                    <a:pt x="284" y="1"/>
                  </a:moveTo>
                  <a:cubicBezTo>
                    <a:pt x="173" y="1"/>
                    <a:pt x="78" y="69"/>
                    <a:pt x="36" y="184"/>
                  </a:cubicBezTo>
                  <a:cubicBezTo>
                    <a:pt x="36" y="207"/>
                    <a:pt x="24" y="219"/>
                    <a:pt x="24" y="219"/>
                  </a:cubicBezTo>
                  <a:cubicBezTo>
                    <a:pt x="0" y="350"/>
                    <a:pt x="84" y="481"/>
                    <a:pt x="238" y="517"/>
                  </a:cubicBezTo>
                  <a:cubicBezTo>
                    <a:pt x="255" y="520"/>
                    <a:pt x="272" y="521"/>
                    <a:pt x="289" y="521"/>
                  </a:cubicBezTo>
                  <a:cubicBezTo>
                    <a:pt x="343" y="521"/>
                    <a:pt x="395" y="506"/>
                    <a:pt x="441" y="469"/>
                  </a:cubicBezTo>
                  <a:cubicBezTo>
                    <a:pt x="488" y="422"/>
                    <a:pt x="536" y="386"/>
                    <a:pt x="548" y="303"/>
                  </a:cubicBezTo>
                  <a:cubicBezTo>
                    <a:pt x="572" y="172"/>
                    <a:pt x="488" y="41"/>
                    <a:pt x="357" y="5"/>
                  </a:cubicBezTo>
                  <a:lnTo>
                    <a:pt x="334" y="5"/>
                  </a:lnTo>
                  <a:cubicBezTo>
                    <a:pt x="317" y="2"/>
                    <a:pt x="300" y="1"/>
                    <a:pt x="2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7" name="Google Shape;3947;p36"/>
            <p:cNvSpPr/>
            <p:nvPr/>
          </p:nvSpPr>
          <p:spPr>
            <a:xfrm>
              <a:off x="3135200" y="1280250"/>
              <a:ext cx="13725" cy="13400"/>
            </a:xfrm>
            <a:custGeom>
              <a:avLst/>
              <a:gdLst/>
              <a:ahLst/>
              <a:cxnLst/>
              <a:rect l="l" t="t" r="r" b="b"/>
              <a:pathLst>
                <a:path w="549" h="536" extrusionOk="0">
                  <a:moveTo>
                    <a:pt x="277" y="0"/>
                  </a:moveTo>
                  <a:cubicBezTo>
                    <a:pt x="158" y="0"/>
                    <a:pt x="34" y="81"/>
                    <a:pt x="12" y="219"/>
                  </a:cubicBezTo>
                  <a:lnTo>
                    <a:pt x="12" y="242"/>
                  </a:lnTo>
                  <a:cubicBezTo>
                    <a:pt x="1" y="385"/>
                    <a:pt x="84" y="504"/>
                    <a:pt x="215" y="528"/>
                  </a:cubicBezTo>
                  <a:cubicBezTo>
                    <a:pt x="237" y="533"/>
                    <a:pt x="259" y="536"/>
                    <a:pt x="280" y="536"/>
                  </a:cubicBezTo>
                  <a:cubicBezTo>
                    <a:pt x="405" y="536"/>
                    <a:pt x="506" y="448"/>
                    <a:pt x="536" y="326"/>
                  </a:cubicBezTo>
                  <a:cubicBezTo>
                    <a:pt x="548" y="207"/>
                    <a:pt x="501" y="100"/>
                    <a:pt x="393" y="40"/>
                  </a:cubicBezTo>
                  <a:cubicBezTo>
                    <a:pt x="370" y="28"/>
                    <a:pt x="358" y="4"/>
                    <a:pt x="322" y="4"/>
                  </a:cubicBezTo>
                  <a:cubicBezTo>
                    <a:pt x="307" y="2"/>
                    <a:pt x="292" y="0"/>
                    <a:pt x="27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48" name="Google Shape;3948;p36"/>
          <p:cNvGrpSpPr/>
          <p:nvPr/>
        </p:nvGrpSpPr>
        <p:grpSpPr>
          <a:xfrm flipH="1">
            <a:off x="31" y="4274145"/>
            <a:ext cx="3353245" cy="869408"/>
            <a:chOff x="2582150" y="3714800"/>
            <a:chExt cx="2689050" cy="697200"/>
          </a:xfrm>
        </p:grpSpPr>
        <p:sp>
          <p:nvSpPr>
            <p:cNvPr id="3949" name="Google Shape;3949;p36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0" name="Google Shape;3950;p36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1" name="Google Shape;3951;p36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2" name="Google Shape;3952;p36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3" name="Google Shape;3953;p36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4" name="Google Shape;3954;p36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5" name="Google Shape;3955;p36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6" name="Google Shape;3956;p36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7" name="Google Shape;3957;p36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8" name="Google Shape;3958;p36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9" name="Google Shape;3959;p36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0" name="Google Shape;3960;p36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1" name="Google Shape;3961;p36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2" name="Google Shape;3962;p36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3" name="Google Shape;3963;p36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4" name="Google Shape;3964;p36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5" name="Google Shape;3965;p36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6" name="Google Shape;3966;p36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7" name="Google Shape;3967;p36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8" name="Google Shape;3968;p36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9" name="Google Shape;3969;p36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0" name="Google Shape;3970;p36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1" name="Google Shape;3971;p36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2" name="Google Shape;3972;p36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3" name="Google Shape;3973;p36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4" name="Google Shape;3974;p36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5" name="Google Shape;3975;p36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6" name="Google Shape;3976;p36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7" name="Google Shape;3977;p36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8" name="Google Shape;3978;p36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9" name="Google Shape;3979;p36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0" name="Google Shape;3980;p36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1" name="Google Shape;3981;p36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2" name="Google Shape;3982;p36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3" name="Google Shape;3983;p36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4" name="Google Shape;3984;p36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5" name="Google Shape;3985;p36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6" name="Google Shape;3986;p36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7" name="Google Shape;3987;p36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8" name="Google Shape;3988;p36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9" name="Google Shape;3989;p36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0" name="Google Shape;3990;p36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1" name="Google Shape;3991;p36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2" name="Google Shape;3992;p36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3" name="Google Shape;3993;p36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4" name="Google Shape;3994;p36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5" name="Google Shape;3995;p36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6" name="Google Shape;3996;p36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7" name="Google Shape;3997;p36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8" name="Google Shape;3998;p36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9" name="Google Shape;3999;p36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0" name="Google Shape;4000;p36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1" name="Google Shape;4001;p36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2" name="Google Shape;4002;p36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3" name="Google Shape;4003;p36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4" name="Google Shape;4004;p36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5" name="Google Shape;4005;p36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6" name="Google Shape;4006;p36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7" name="Google Shape;4007;p36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8" name="Google Shape;4008;p36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09" name="Google Shape;4009;p36"/>
          <p:cNvGrpSpPr/>
          <p:nvPr/>
        </p:nvGrpSpPr>
        <p:grpSpPr>
          <a:xfrm>
            <a:off x="5790906" y="4274145"/>
            <a:ext cx="3353245" cy="869408"/>
            <a:chOff x="2582150" y="3714800"/>
            <a:chExt cx="2689050" cy="697200"/>
          </a:xfrm>
        </p:grpSpPr>
        <p:sp>
          <p:nvSpPr>
            <p:cNvPr id="4010" name="Google Shape;4010;p36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1" name="Google Shape;4011;p36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2" name="Google Shape;4012;p36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3" name="Google Shape;4013;p36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4" name="Google Shape;4014;p36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5" name="Google Shape;4015;p36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6" name="Google Shape;4016;p36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7" name="Google Shape;4017;p36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8" name="Google Shape;4018;p36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9" name="Google Shape;4019;p36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0" name="Google Shape;4020;p36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1" name="Google Shape;4021;p36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2" name="Google Shape;4022;p36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3" name="Google Shape;4023;p36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4" name="Google Shape;4024;p36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5" name="Google Shape;4025;p36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6" name="Google Shape;4026;p36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7" name="Google Shape;4027;p36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8" name="Google Shape;4028;p36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9" name="Google Shape;4029;p36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0" name="Google Shape;4030;p36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1" name="Google Shape;4031;p36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2" name="Google Shape;4032;p36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3" name="Google Shape;4033;p36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4" name="Google Shape;4034;p36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5" name="Google Shape;4035;p36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6" name="Google Shape;4036;p36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7" name="Google Shape;4037;p36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8" name="Google Shape;4038;p36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9" name="Google Shape;4039;p36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0" name="Google Shape;4040;p36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1" name="Google Shape;4041;p36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2" name="Google Shape;4042;p36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3" name="Google Shape;4043;p36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4" name="Google Shape;4044;p36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5" name="Google Shape;4045;p36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6" name="Google Shape;4046;p36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7" name="Google Shape;4047;p36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8" name="Google Shape;4048;p36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9" name="Google Shape;4049;p36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0" name="Google Shape;4050;p36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1" name="Google Shape;4051;p36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2" name="Google Shape;4052;p36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3" name="Google Shape;4053;p36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4" name="Google Shape;4054;p36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5" name="Google Shape;4055;p36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6" name="Google Shape;4056;p36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7" name="Google Shape;4057;p36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8" name="Google Shape;4058;p36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9" name="Google Shape;4059;p36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0" name="Google Shape;4060;p36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1" name="Google Shape;4061;p36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2" name="Google Shape;4062;p36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3" name="Google Shape;4063;p36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4" name="Google Shape;4064;p36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5" name="Google Shape;4065;p36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6" name="Google Shape;4066;p36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7" name="Google Shape;4067;p36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8" name="Google Shape;4068;p36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9" name="Google Shape;4069;p36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70" name="Google Shape;4070;p36"/>
          <p:cNvSpPr txBox="1">
            <a:spLocks noGrp="1"/>
          </p:cNvSpPr>
          <p:nvPr>
            <p:ph type="title"/>
          </p:nvPr>
        </p:nvSpPr>
        <p:spPr>
          <a:xfrm>
            <a:off x="1705350" y="2620213"/>
            <a:ext cx="579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071" name="Google Shape;4071;p36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72" name="Google Shape;4072;p36"/>
          <p:cNvSpPr txBox="1">
            <a:spLocks noGrp="1"/>
          </p:cNvSpPr>
          <p:nvPr>
            <p:ph type="title" idx="3"/>
          </p:nvPr>
        </p:nvSpPr>
        <p:spPr>
          <a:xfrm>
            <a:off x="844350" y="3236000"/>
            <a:ext cx="2361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73" name="Google Shape;4073;p36"/>
          <p:cNvSpPr txBox="1">
            <a:spLocks noGrp="1"/>
          </p:cNvSpPr>
          <p:nvPr>
            <p:ph type="subTitle" idx="1"/>
          </p:nvPr>
        </p:nvSpPr>
        <p:spPr>
          <a:xfrm>
            <a:off x="844350" y="3544450"/>
            <a:ext cx="23619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074" name="Google Shape;4074;p36"/>
          <p:cNvSpPr txBox="1">
            <a:spLocks noGrp="1"/>
          </p:cNvSpPr>
          <p:nvPr>
            <p:ph type="title" idx="4"/>
          </p:nvPr>
        </p:nvSpPr>
        <p:spPr>
          <a:xfrm>
            <a:off x="3391100" y="1385775"/>
            <a:ext cx="2361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75" name="Google Shape;4075;p36"/>
          <p:cNvSpPr txBox="1">
            <a:spLocks noGrp="1"/>
          </p:cNvSpPr>
          <p:nvPr>
            <p:ph type="subTitle" idx="5"/>
          </p:nvPr>
        </p:nvSpPr>
        <p:spPr>
          <a:xfrm>
            <a:off x="3391102" y="1694225"/>
            <a:ext cx="23619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076" name="Google Shape;4076;p36"/>
          <p:cNvSpPr txBox="1">
            <a:spLocks noGrp="1"/>
          </p:cNvSpPr>
          <p:nvPr>
            <p:ph type="title" idx="6"/>
          </p:nvPr>
        </p:nvSpPr>
        <p:spPr>
          <a:xfrm>
            <a:off x="5937850" y="3236000"/>
            <a:ext cx="2361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77" name="Google Shape;4077;p36"/>
          <p:cNvSpPr txBox="1">
            <a:spLocks noGrp="1"/>
          </p:cNvSpPr>
          <p:nvPr>
            <p:ph type="subTitle" idx="7"/>
          </p:nvPr>
        </p:nvSpPr>
        <p:spPr>
          <a:xfrm>
            <a:off x="5937854" y="3544450"/>
            <a:ext cx="23619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078" name="Google Shape;4078;p36"/>
          <p:cNvSpPr txBox="1">
            <a:spLocks noGrp="1"/>
          </p:cNvSpPr>
          <p:nvPr>
            <p:ph type="title" idx="8"/>
          </p:nvPr>
        </p:nvSpPr>
        <p:spPr>
          <a:xfrm>
            <a:off x="4282100" y="2620213"/>
            <a:ext cx="579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079" name="Google Shape;4079;p36"/>
          <p:cNvSpPr txBox="1">
            <a:spLocks noGrp="1"/>
          </p:cNvSpPr>
          <p:nvPr>
            <p:ph type="title" idx="9"/>
          </p:nvPr>
        </p:nvSpPr>
        <p:spPr>
          <a:xfrm>
            <a:off x="6828850" y="2620213"/>
            <a:ext cx="579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080" name="Google Shape;4080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2" name="Google Shape;4082;p37"/>
          <p:cNvGrpSpPr/>
          <p:nvPr/>
        </p:nvGrpSpPr>
        <p:grpSpPr>
          <a:xfrm>
            <a:off x="7165541" y="51528"/>
            <a:ext cx="1978228" cy="4794296"/>
            <a:chOff x="5728375" y="1492875"/>
            <a:chExt cx="1308525" cy="3171250"/>
          </a:xfrm>
        </p:grpSpPr>
        <p:sp>
          <p:nvSpPr>
            <p:cNvPr id="4083" name="Google Shape;4083;p37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4" name="Google Shape;4084;p3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5" name="Google Shape;4085;p37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6" name="Google Shape;4086;p37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7" name="Google Shape;4087;p37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8" name="Google Shape;4088;p37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9" name="Google Shape;4089;p37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0" name="Google Shape;4090;p37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1" name="Google Shape;4091;p37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2" name="Google Shape;4092;p37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3" name="Google Shape;4093;p37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w="120000"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4" name="Google Shape;4094;p3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5" name="Google Shape;4095;p37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6" name="Google Shape;4096;p37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7" name="Google Shape;4097;p37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8" name="Google Shape;4098;p37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9" name="Google Shape;4099;p37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0" name="Google Shape;4100;p37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1" name="Google Shape;4101;p37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2" name="Google Shape;4102;p37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3" name="Google Shape;4103;p37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4" name="Google Shape;4104;p37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5" name="Google Shape;4105;p37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6" name="Google Shape;4106;p37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7" name="Google Shape;4107;p37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8" name="Google Shape;4108;p37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9" name="Google Shape;4109;p37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0" name="Google Shape;4110;p37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1" name="Google Shape;4111;p37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2" name="Google Shape;4112;p37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3" name="Google Shape;4113;p37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4" name="Google Shape;4114;p37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5" name="Google Shape;4115;p37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6" name="Google Shape;4116;p37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7" name="Google Shape;4117;p37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8" name="Google Shape;4118;p37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9" name="Google Shape;4119;p37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0" name="Google Shape;4120;p37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1" name="Google Shape;4121;p37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2" name="Google Shape;4122;p37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3" name="Google Shape;4123;p37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4" name="Google Shape;4124;p37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5" name="Google Shape;4125;p37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6" name="Google Shape;4126;p37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7" name="Google Shape;4127;p37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8" name="Google Shape;4128;p37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9" name="Google Shape;4129;p37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0" name="Google Shape;4130;p37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1" name="Google Shape;4131;p37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2" name="Google Shape;4132;p37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3" name="Google Shape;4133;p37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4" name="Google Shape;4134;p37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5" name="Google Shape;4135;p37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6" name="Google Shape;4136;p37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7" name="Google Shape;4137;p37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8" name="Google Shape;4138;p37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9" name="Google Shape;4139;p37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0" name="Google Shape;4140;p37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1" name="Google Shape;4141;p37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2" name="Google Shape;4142;p37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3" name="Google Shape;4143;p37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4" name="Google Shape;4144;p37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5" name="Google Shape;4145;p37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6" name="Google Shape;4146;p37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7" name="Google Shape;4147;p37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8" name="Google Shape;4148;p37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9" name="Google Shape;4149;p37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0" name="Google Shape;4150;p37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1" name="Google Shape;4151;p37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2" name="Google Shape;4152;p37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3" name="Google Shape;4153;p37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4" name="Google Shape;4154;p37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5" name="Google Shape;4155;p37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6" name="Google Shape;4156;p37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7" name="Google Shape;4157;p37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8" name="Google Shape;4158;p37"/>
          <p:cNvGrpSpPr/>
          <p:nvPr/>
        </p:nvGrpSpPr>
        <p:grpSpPr>
          <a:xfrm flipH="1">
            <a:off x="266" y="51528"/>
            <a:ext cx="1978228" cy="4794296"/>
            <a:chOff x="5728375" y="1492875"/>
            <a:chExt cx="1308525" cy="3171250"/>
          </a:xfrm>
        </p:grpSpPr>
        <p:sp>
          <p:nvSpPr>
            <p:cNvPr id="4159" name="Google Shape;4159;p37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0" name="Google Shape;4160;p3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1" name="Google Shape;4161;p37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2" name="Google Shape;4162;p37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3" name="Google Shape;4163;p37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4" name="Google Shape;4164;p37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5" name="Google Shape;4165;p37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6" name="Google Shape;4166;p37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7" name="Google Shape;4167;p37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8" name="Google Shape;4168;p37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9" name="Google Shape;4169;p37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w="120000"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0" name="Google Shape;4170;p3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1" name="Google Shape;4171;p37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2" name="Google Shape;4172;p37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3" name="Google Shape;4173;p37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4" name="Google Shape;4174;p37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5" name="Google Shape;4175;p37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6" name="Google Shape;4176;p37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7" name="Google Shape;4177;p37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8" name="Google Shape;4178;p37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9" name="Google Shape;4179;p37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0" name="Google Shape;4180;p37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1" name="Google Shape;4181;p37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2" name="Google Shape;4182;p37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3" name="Google Shape;4183;p37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4" name="Google Shape;4184;p37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5" name="Google Shape;4185;p37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6" name="Google Shape;4186;p37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7" name="Google Shape;4187;p37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8" name="Google Shape;4188;p37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9" name="Google Shape;4189;p37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0" name="Google Shape;4190;p37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1" name="Google Shape;4191;p37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2" name="Google Shape;4192;p37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3" name="Google Shape;4193;p37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4" name="Google Shape;4194;p37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5" name="Google Shape;4195;p37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6" name="Google Shape;4196;p37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7" name="Google Shape;4197;p37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8" name="Google Shape;4198;p37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9" name="Google Shape;4199;p37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0" name="Google Shape;4200;p37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1" name="Google Shape;4201;p37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2" name="Google Shape;4202;p37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3" name="Google Shape;4203;p37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4" name="Google Shape;4204;p37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5" name="Google Shape;4205;p37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6" name="Google Shape;4206;p37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7" name="Google Shape;4207;p37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8" name="Google Shape;4208;p37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9" name="Google Shape;4209;p37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0" name="Google Shape;4210;p37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1" name="Google Shape;4211;p37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2" name="Google Shape;4212;p37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3" name="Google Shape;4213;p37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4" name="Google Shape;4214;p37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5" name="Google Shape;4215;p37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6" name="Google Shape;4216;p37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7" name="Google Shape;4217;p37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8" name="Google Shape;4218;p37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9" name="Google Shape;4219;p37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0" name="Google Shape;4220;p37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1" name="Google Shape;4221;p37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2" name="Google Shape;4222;p37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3" name="Google Shape;4223;p37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4" name="Google Shape;4224;p37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5" name="Google Shape;4225;p37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6" name="Google Shape;4226;p37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7" name="Google Shape;4227;p37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8" name="Google Shape;4228;p37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9" name="Google Shape;4229;p37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0" name="Google Shape;4230;p37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1" name="Google Shape;4231;p37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2" name="Google Shape;4232;p37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3" name="Google Shape;4233;p37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34" name="Google Shape;4234;p37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5" name="Google Shape;4235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7" name="Google Shape;4237;p38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4238" name="Google Shape;4238;p38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9" name="Google Shape;4239;p38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0" name="Google Shape;4240;p38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1" name="Google Shape;4241;p38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2" name="Google Shape;4242;p38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3" name="Google Shape;4243;p38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4" name="Google Shape;4244;p38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5" name="Google Shape;4245;p38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6" name="Google Shape;4246;p38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7" name="Google Shape;4247;p38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8" name="Google Shape;4248;p38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9" name="Google Shape;4249;p38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0" name="Google Shape;4250;p38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1" name="Google Shape;4251;p38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2" name="Google Shape;4252;p38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3" name="Google Shape;4253;p38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4" name="Google Shape;4254;p38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5" name="Google Shape;4255;p38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6" name="Google Shape;4256;p38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57" name="Google Shape;4257;p38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4258" name="Google Shape;4258;p38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9" name="Google Shape;4259;p38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0" name="Google Shape;4260;p38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1" name="Google Shape;4261;p38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2" name="Google Shape;4262;p38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3" name="Google Shape;4263;p38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4" name="Google Shape;4264;p38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5" name="Google Shape;4265;p38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6" name="Google Shape;4266;p38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7" name="Google Shape;4267;p38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8" name="Google Shape;4268;p38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9" name="Google Shape;4269;p38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0" name="Google Shape;4270;p38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1" name="Google Shape;4271;p38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2" name="Google Shape;4272;p38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3" name="Google Shape;4273;p38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4" name="Google Shape;4274;p38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5" name="Google Shape;4275;p38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6" name="Google Shape;4276;p38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77" name="Google Shape;4277;p38"/>
          <p:cNvGrpSpPr/>
          <p:nvPr/>
        </p:nvGrpSpPr>
        <p:grpSpPr>
          <a:xfrm rot="10800000" flipH="1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4278" name="Google Shape;4278;p38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9" name="Google Shape;4279;p38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0" name="Google Shape;4280;p38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1" name="Google Shape;4281;p38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2" name="Google Shape;4282;p38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3" name="Google Shape;4283;p38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4" name="Google Shape;4284;p38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5" name="Google Shape;4285;p38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6" name="Google Shape;4286;p38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7" name="Google Shape;4287;p38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8" name="Google Shape;4288;p38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9" name="Google Shape;4289;p38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0" name="Google Shape;4290;p38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1" name="Google Shape;4291;p38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2" name="Google Shape;4292;p38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3" name="Google Shape;4293;p38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4" name="Google Shape;4294;p38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5" name="Google Shape;4295;p38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6" name="Google Shape;4296;p38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7" name="Google Shape;4297;p38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8" name="Google Shape;4298;p38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9" name="Google Shape;4299;p38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0" name="Google Shape;4300;p38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1" name="Google Shape;4301;p38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2" name="Google Shape;4302;p38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3" name="Google Shape;4303;p38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4" name="Google Shape;4304;p38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5" name="Google Shape;4305;p38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6" name="Google Shape;4306;p38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7" name="Google Shape;4307;p38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8" name="Google Shape;4308;p38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9" name="Google Shape;4309;p38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0" name="Google Shape;4310;p38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1" name="Google Shape;4311;p38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2" name="Google Shape;4312;p38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3" name="Google Shape;4313;p38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4" name="Google Shape;4314;p38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15" name="Google Shape;4315;p38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4316" name="Google Shape;4316;p38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7" name="Google Shape;4317;p38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8" name="Google Shape;4318;p38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9" name="Google Shape;4319;p38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0" name="Google Shape;4320;p38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1" name="Google Shape;4321;p38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2" name="Google Shape;4322;p38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3" name="Google Shape;4323;p38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4" name="Google Shape;4324;p38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5" name="Google Shape;4325;p38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6" name="Google Shape;4326;p38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7" name="Google Shape;4327;p38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8" name="Google Shape;4328;p38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9" name="Google Shape;4329;p38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0" name="Google Shape;4330;p38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1" name="Google Shape;4331;p38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2" name="Google Shape;4332;p38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3" name="Google Shape;4333;p38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4" name="Google Shape;4334;p38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5" name="Google Shape;4335;p38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6" name="Google Shape;4336;p38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7" name="Google Shape;4337;p38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8" name="Google Shape;4338;p38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9" name="Google Shape;4339;p38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0" name="Google Shape;4340;p38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1" name="Google Shape;4341;p38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2" name="Google Shape;4342;p38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3" name="Google Shape;4343;p38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4" name="Google Shape;4344;p38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5" name="Google Shape;4345;p38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6" name="Google Shape;4346;p38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7" name="Google Shape;4347;p38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8" name="Google Shape;4348;p38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9" name="Google Shape;4349;p38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0" name="Google Shape;4350;p38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1" name="Google Shape;4351;p38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2" name="Google Shape;4352;p38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53" name="Google Shape;4353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13"/>
          <p:cNvGrpSpPr/>
          <p:nvPr/>
        </p:nvGrpSpPr>
        <p:grpSpPr>
          <a:xfrm rot="10800000">
            <a:off x="-22204" y="145"/>
            <a:ext cx="2094212" cy="1053578"/>
            <a:chOff x="4905075" y="2588800"/>
            <a:chExt cx="982875" cy="494475"/>
          </a:xfrm>
        </p:grpSpPr>
        <p:sp>
          <p:nvSpPr>
            <p:cNvPr id="272" name="Google Shape;272;p13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" name="Google Shape;326;p13"/>
          <p:cNvGrpSpPr/>
          <p:nvPr/>
        </p:nvGrpSpPr>
        <p:grpSpPr>
          <a:xfrm rot="10800000" flipH="1">
            <a:off x="7049796" y="145"/>
            <a:ext cx="2094212" cy="1053578"/>
            <a:chOff x="4905075" y="2588800"/>
            <a:chExt cx="982875" cy="494475"/>
          </a:xfrm>
        </p:grpSpPr>
        <p:sp>
          <p:nvSpPr>
            <p:cNvPr id="327" name="Google Shape;327;p13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p13"/>
          <p:cNvGrpSpPr/>
          <p:nvPr/>
        </p:nvGrpSpPr>
        <p:grpSpPr>
          <a:xfrm rot="-5400000">
            <a:off x="368114" y="3725018"/>
            <a:ext cx="1053574" cy="1834191"/>
            <a:chOff x="1083450" y="1318750"/>
            <a:chExt cx="624525" cy="1087250"/>
          </a:xfrm>
        </p:grpSpPr>
        <p:sp>
          <p:nvSpPr>
            <p:cNvPr id="382" name="Google Shape;382;p1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9" name="Google Shape;419;p13"/>
          <p:cNvGrpSpPr/>
          <p:nvPr/>
        </p:nvGrpSpPr>
        <p:grpSpPr>
          <a:xfrm rot="5400000" flipH="1">
            <a:off x="7700114" y="3725018"/>
            <a:ext cx="1053574" cy="1834191"/>
            <a:chOff x="1083450" y="1318750"/>
            <a:chExt cx="624525" cy="1087250"/>
          </a:xfrm>
        </p:grpSpPr>
        <p:sp>
          <p:nvSpPr>
            <p:cNvPr id="420" name="Google Shape;420;p1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7" name="Google Shape;45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3"/>
          <p:cNvSpPr txBox="1">
            <a:spLocks noGrp="1"/>
          </p:cNvSpPr>
          <p:nvPr>
            <p:ph type="title" idx="2"/>
          </p:nvPr>
        </p:nvSpPr>
        <p:spPr>
          <a:xfrm>
            <a:off x="1601409" y="1318225"/>
            <a:ext cx="2970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9" name="Google Shape;459;p13"/>
          <p:cNvSpPr txBox="1">
            <a:spLocks noGrp="1"/>
          </p:cNvSpPr>
          <p:nvPr>
            <p:ph type="subTitle" idx="1"/>
          </p:nvPr>
        </p:nvSpPr>
        <p:spPr>
          <a:xfrm>
            <a:off x="1601413" y="1631875"/>
            <a:ext cx="26265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3"/>
          <p:cNvSpPr txBox="1">
            <a:spLocks noGrp="1"/>
          </p:cNvSpPr>
          <p:nvPr>
            <p:ph type="title" idx="3"/>
          </p:nvPr>
        </p:nvSpPr>
        <p:spPr>
          <a:xfrm>
            <a:off x="1601250" y="3553850"/>
            <a:ext cx="2626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61" name="Google Shape;461;p13"/>
          <p:cNvSpPr txBox="1">
            <a:spLocks noGrp="1"/>
          </p:cNvSpPr>
          <p:nvPr>
            <p:ph type="subTitle" idx="4"/>
          </p:nvPr>
        </p:nvSpPr>
        <p:spPr>
          <a:xfrm>
            <a:off x="1601263" y="3867500"/>
            <a:ext cx="26265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3"/>
          <p:cNvSpPr txBox="1">
            <a:spLocks noGrp="1"/>
          </p:cNvSpPr>
          <p:nvPr>
            <p:ph type="title" idx="5"/>
          </p:nvPr>
        </p:nvSpPr>
        <p:spPr>
          <a:xfrm>
            <a:off x="1601444" y="2436025"/>
            <a:ext cx="3434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63" name="Google Shape;463;p13"/>
          <p:cNvSpPr txBox="1">
            <a:spLocks noGrp="1"/>
          </p:cNvSpPr>
          <p:nvPr>
            <p:ph type="subTitle" idx="6"/>
          </p:nvPr>
        </p:nvSpPr>
        <p:spPr>
          <a:xfrm>
            <a:off x="1601413" y="2749675"/>
            <a:ext cx="26265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3"/>
          <p:cNvSpPr txBox="1">
            <a:spLocks noGrp="1"/>
          </p:cNvSpPr>
          <p:nvPr>
            <p:ph type="title" idx="7"/>
          </p:nvPr>
        </p:nvSpPr>
        <p:spPr>
          <a:xfrm>
            <a:off x="5750098" y="1337025"/>
            <a:ext cx="2626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65" name="Google Shape;465;p13"/>
          <p:cNvSpPr txBox="1">
            <a:spLocks noGrp="1"/>
          </p:cNvSpPr>
          <p:nvPr>
            <p:ph type="subTitle" idx="8"/>
          </p:nvPr>
        </p:nvSpPr>
        <p:spPr>
          <a:xfrm>
            <a:off x="5750100" y="1655580"/>
            <a:ext cx="26265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3"/>
          <p:cNvSpPr txBox="1">
            <a:spLocks noGrp="1"/>
          </p:cNvSpPr>
          <p:nvPr>
            <p:ph type="title" idx="9"/>
          </p:nvPr>
        </p:nvSpPr>
        <p:spPr>
          <a:xfrm>
            <a:off x="767250" y="1481275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7" name="Google Shape;467;p13"/>
          <p:cNvSpPr txBox="1">
            <a:spLocks noGrp="1"/>
          </p:cNvSpPr>
          <p:nvPr>
            <p:ph type="title" idx="13"/>
          </p:nvPr>
        </p:nvSpPr>
        <p:spPr>
          <a:xfrm>
            <a:off x="767250" y="3716900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title" idx="14"/>
          </p:nvPr>
        </p:nvSpPr>
        <p:spPr>
          <a:xfrm>
            <a:off x="767250" y="2599075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9" name="Google Shape;469;p13"/>
          <p:cNvSpPr txBox="1">
            <a:spLocks noGrp="1"/>
          </p:cNvSpPr>
          <p:nvPr>
            <p:ph type="title" idx="15"/>
          </p:nvPr>
        </p:nvSpPr>
        <p:spPr>
          <a:xfrm>
            <a:off x="4916088" y="1500063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0" name="Google Shape;470;p13"/>
          <p:cNvSpPr txBox="1">
            <a:spLocks noGrp="1"/>
          </p:cNvSpPr>
          <p:nvPr>
            <p:ph type="title" idx="16"/>
          </p:nvPr>
        </p:nvSpPr>
        <p:spPr>
          <a:xfrm>
            <a:off x="5750098" y="3553850"/>
            <a:ext cx="2626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71" name="Google Shape;471;p13"/>
          <p:cNvSpPr txBox="1">
            <a:spLocks noGrp="1"/>
          </p:cNvSpPr>
          <p:nvPr>
            <p:ph type="subTitle" idx="17"/>
          </p:nvPr>
        </p:nvSpPr>
        <p:spPr>
          <a:xfrm>
            <a:off x="5750100" y="3867500"/>
            <a:ext cx="26265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13"/>
          <p:cNvSpPr txBox="1">
            <a:spLocks noGrp="1"/>
          </p:cNvSpPr>
          <p:nvPr>
            <p:ph type="title" idx="18"/>
          </p:nvPr>
        </p:nvSpPr>
        <p:spPr>
          <a:xfrm>
            <a:off x="5750237" y="2436032"/>
            <a:ext cx="2626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73" name="Google Shape;473;p13"/>
          <p:cNvSpPr txBox="1">
            <a:spLocks noGrp="1"/>
          </p:cNvSpPr>
          <p:nvPr>
            <p:ph type="subTitle" idx="19"/>
          </p:nvPr>
        </p:nvSpPr>
        <p:spPr>
          <a:xfrm>
            <a:off x="5750250" y="2749675"/>
            <a:ext cx="26265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13"/>
          <p:cNvSpPr txBox="1">
            <a:spLocks noGrp="1"/>
          </p:cNvSpPr>
          <p:nvPr>
            <p:ph type="title" idx="20"/>
          </p:nvPr>
        </p:nvSpPr>
        <p:spPr>
          <a:xfrm>
            <a:off x="4916088" y="3716900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5" name="Google Shape;475;p13"/>
          <p:cNvSpPr txBox="1">
            <a:spLocks noGrp="1"/>
          </p:cNvSpPr>
          <p:nvPr>
            <p:ph type="title" idx="21"/>
          </p:nvPr>
        </p:nvSpPr>
        <p:spPr>
          <a:xfrm>
            <a:off x="4916088" y="2599075"/>
            <a:ext cx="834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6" name="Google Shape;476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14"/>
          <p:cNvGrpSpPr/>
          <p:nvPr/>
        </p:nvGrpSpPr>
        <p:grpSpPr>
          <a:xfrm>
            <a:off x="5145516" y="-10"/>
            <a:ext cx="3998452" cy="1553293"/>
            <a:chOff x="874500" y="1324100"/>
            <a:chExt cx="2298225" cy="892800"/>
          </a:xfrm>
        </p:grpSpPr>
        <p:sp>
          <p:nvSpPr>
            <p:cNvPr id="479" name="Google Shape;479;p14"/>
            <p:cNvSpPr/>
            <p:nvPr/>
          </p:nvSpPr>
          <p:spPr>
            <a:xfrm>
              <a:off x="3108700" y="1324100"/>
              <a:ext cx="64025" cy="42300"/>
            </a:xfrm>
            <a:custGeom>
              <a:avLst/>
              <a:gdLst/>
              <a:ahLst/>
              <a:cxnLst/>
              <a:rect l="l" t="t" r="r" b="b"/>
              <a:pathLst>
                <a:path w="2561" h="1692" extrusionOk="0">
                  <a:moveTo>
                    <a:pt x="1918" y="1"/>
                  </a:moveTo>
                  <a:lnTo>
                    <a:pt x="1918" y="12"/>
                  </a:lnTo>
                  <a:lnTo>
                    <a:pt x="25" y="1334"/>
                  </a:lnTo>
                  <a:lnTo>
                    <a:pt x="1" y="1417"/>
                  </a:lnTo>
                  <a:cubicBezTo>
                    <a:pt x="72" y="1489"/>
                    <a:pt x="132" y="1572"/>
                    <a:pt x="156" y="1691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4"/>
            <p:cNvSpPr/>
            <p:nvPr/>
          </p:nvSpPr>
          <p:spPr>
            <a:xfrm>
              <a:off x="3100375" y="1324400"/>
              <a:ext cx="24425" cy="35450"/>
            </a:xfrm>
            <a:custGeom>
              <a:avLst/>
              <a:gdLst/>
              <a:ahLst/>
              <a:cxnLst/>
              <a:rect l="l" t="t" r="r" b="b"/>
              <a:pathLst>
                <a:path w="977" h="1418" extrusionOk="0">
                  <a:moveTo>
                    <a:pt x="572" y="0"/>
                  </a:moveTo>
                  <a:lnTo>
                    <a:pt x="1" y="1263"/>
                  </a:lnTo>
                  <a:cubicBezTo>
                    <a:pt x="120" y="1286"/>
                    <a:pt x="239" y="1346"/>
                    <a:pt x="334" y="1417"/>
                  </a:cubicBezTo>
                  <a:lnTo>
                    <a:pt x="358" y="1346"/>
                  </a:lnTo>
                  <a:lnTo>
                    <a:pt x="977" y="12"/>
                  </a:lnTo>
                  <a:lnTo>
                    <a:pt x="572" y="12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4"/>
            <p:cNvSpPr/>
            <p:nvPr/>
          </p:nvSpPr>
          <p:spPr>
            <a:xfrm>
              <a:off x="2658050" y="1324100"/>
              <a:ext cx="77725" cy="101225"/>
            </a:xfrm>
            <a:custGeom>
              <a:avLst/>
              <a:gdLst/>
              <a:ahLst/>
              <a:cxnLst/>
              <a:rect l="l" t="t" r="r" b="b"/>
              <a:pathLst>
                <a:path w="3109" h="4049" extrusionOk="0">
                  <a:moveTo>
                    <a:pt x="2668" y="1"/>
                  </a:moveTo>
                  <a:lnTo>
                    <a:pt x="1" y="3834"/>
                  </a:lnTo>
                  <a:cubicBezTo>
                    <a:pt x="120" y="3894"/>
                    <a:pt x="227" y="3953"/>
                    <a:pt x="298" y="4049"/>
                  </a:cubicBezTo>
                  <a:lnTo>
                    <a:pt x="31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4"/>
            <p:cNvSpPr/>
            <p:nvPr/>
          </p:nvSpPr>
          <p:spPr>
            <a:xfrm>
              <a:off x="3039950" y="1324100"/>
              <a:ext cx="46750" cy="37525"/>
            </a:xfrm>
            <a:custGeom>
              <a:avLst/>
              <a:gdLst/>
              <a:ahLst/>
              <a:cxnLst/>
              <a:rect l="l" t="t" r="r" b="b"/>
              <a:pathLst>
                <a:path w="1870" h="1501" extrusionOk="0">
                  <a:moveTo>
                    <a:pt x="1" y="1"/>
                  </a:moveTo>
                  <a:lnTo>
                    <a:pt x="1" y="12"/>
                  </a:lnTo>
                  <a:lnTo>
                    <a:pt x="1144" y="1239"/>
                  </a:lnTo>
                  <a:lnTo>
                    <a:pt x="1870" y="1501"/>
                  </a:lnTo>
                  <a:lnTo>
                    <a:pt x="1870" y="1489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4"/>
            <p:cNvSpPr/>
            <p:nvPr/>
          </p:nvSpPr>
          <p:spPr>
            <a:xfrm>
              <a:off x="3095625" y="1382750"/>
              <a:ext cx="10725" cy="6125"/>
            </a:xfrm>
            <a:custGeom>
              <a:avLst/>
              <a:gdLst/>
              <a:ahLst/>
              <a:cxnLst/>
              <a:rect l="l" t="t" r="r" b="b"/>
              <a:pathLst>
                <a:path w="429" h="245" extrusionOk="0">
                  <a:moveTo>
                    <a:pt x="405" y="0"/>
                  </a:moveTo>
                  <a:lnTo>
                    <a:pt x="405" y="0"/>
                  </a:lnTo>
                  <a:cubicBezTo>
                    <a:pt x="357" y="36"/>
                    <a:pt x="298" y="48"/>
                    <a:pt x="250" y="60"/>
                  </a:cubicBezTo>
                  <a:cubicBezTo>
                    <a:pt x="214" y="72"/>
                    <a:pt x="176" y="78"/>
                    <a:pt x="134" y="78"/>
                  </a:cubicBezTo>
                  <a:cubicBezTo>
                    <a:pt x="92" y="78"/>
                    <a:pt x="48" y="72"/>
                    <a:pt x="0" y="60"/>
                  </a:cubicBezTo>
                  <a:lnTo>
                    <a:pt x="0" y="60"/>
                  </a:lnTo>
                  <a:lnTo>
                    <a:pt x="107" y="179"/>
                  </a:lnTo>
                  <a:cubicBezTo>
                    <a:pt x="139" y="224"/>
                    <a:pt x="189" y="245"/>
                    <a:pt x="239" y="245"/>
                  </a:cubicBezTo>
                  <a:cubicBezTo>
                    <a:pt x="282" y="245"/>
                    <a:pt x="324" y="230"/>
                    <a:pt x="357" y="203"/>
                  </a:cubicBezTo>
                  <a:cubicBezTo>
                    <a:pt x="417" y="155"/>
                    <a:pt x="429" y="60"/>
                    <a:pt x="40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2519350" y="1324100"/>
              <a:ext cx="119375" cy="105400"/>
            </a:xfrm>
            <a:custGeom>
              <a:avLst/>
              <a:gdLst/>
              <a:ahLst/>
              <a:cxnLst/>
              <a:rect l="l" t="t" r="r" b="b"/>
              <a:pathLst>
                <a:path w="4775" h="4216" extrusionOk="0">
                  <a:moveTo>
                    <a:pt x="1" y="1"/>
                  </a:moveTo>
                  <a:lnTo>
                    <a:pt x="4477" y="4180"/>
                  </a:lnTo>
                  <a:lnTo>
                    <a:pt x="4549" y="4215"/>
                  </a:lnTo>
                  <a:cubicBezTo>
                    <a:pt x="4608" y="4108"/>
                    <a:pt x="4692" y="4037"/>
                    <a:pt x="4775" y="3953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2959575" y="1324400"/>
              <a:ext cx="127425" cy="44675"/>
            </a:xfrm>
            <a:custGeom>
              <a:avLst/>
              <a:gdLst/>
              <a:ahLst/>
              <a:cxnLst/>
              <a:rect l="l" t="t" r="r" b="b"/>
              <a:pathLst>
                <a:path w="5097" h="1787" extrusionOk="0">
                  <a:moveTo>
                    <a:pt x="1" y="0"/>
                  </a:moveTo>
                  <a:lnTo>
                    <a:pt x="4847" y="1786"/>
                  </a:lnTo>
                  <a:lnTo>
                    <a:pt x="5001" y="1763"/>
                  </a:lnTo>
                  <a:cubicBezTo>
                    <a:pt x="5013" y="1655"/>
                    <a:pt x="5037" y="1560"/>
                    <a:pt x="5097" y="1489"/>
                  </a:cubicBezTo>
                  <a:lnTo>
                    <a:pt x="4370" y="1227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2669975" y="1368450"/>
              <a:ext cx="416425" cy="72950"/>
            </a:xfrm>
            <a:custGeom>
              <a:avLst/>
              <a:gdLst/>
              <a:ahLst/>
              <a:cxnLst/>
              <a:rect l="l" t="t" r="r" b="b"/>
              <a:pathLst>
                <a:path w="16657" h="2918" extrusionOk="0">
                  <a:moveTo>
                    <a:pt x="16585" y="1"/>
                  </a:moveTo>
                  <a:lnTo>
                    <a:pt x="16419" y="24"/>
                  </a:lnTo>
                  <a:lnTo>
                    <a:pt x="0" y="2560"/>
                  </a:lnTo>
                  <a:cubicBezTo>
                    <a:pt x="12" y="2584"/>
                    <a:pt x="12" y="2620"/>
                    <a:pt x="36" y="2644"/>
                  </a:cubicBezTo>
                  <a:cubicBezTo>
                    <a:pt x="60" y="2739"/>
                    <a:pt x="60" y="2822"/>
                    <a:pt x="60" y="2918"/>
                  </a:cubicBezTo>
                  <a:lnTo>
                    <a:pt x="16657" y="358"/>
                  </a:lnTo>
                  <a:cubicBezTo>
                    <a:pt x="16621" y="310"/>
                    <a:pt x="16609" y="251"/>
                    <a:pt x="16597" y="203"/>
                  </a:cubicBezTo>
                  <a:cubicBezTo>
                    <a:pt x="16585" y="132"/>
                    <a:pt x="16585" y="72"/>
                    <a:pt x="16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2464575" y="1378875"/>
              <a:ext cx="629275" cy="804275"/>
            </a:xfrm>
            <a:custGeom>
              <a:avLst/>
              <a:gdLst/>
              <a:ahLst/>
              <a:cxnLst/>
              <a:rect l="l" t="t" r="r" b="b"/>
              <a:pathLst>
                <a:path w="25171" h="32171" extrusionOk="0">
                  <a:moveTo>
                    <a:pt x="24885" y="0"/>
                  </a:moveTo>
                  <a:lnTo>
                    <a:pt x="1" y="31945"/>
                  </a:lnTo>
                  <a:cubicBezTo>
                    <a:pt x="108" y="31992"/>
                    <a:pt x="203" y="32064"/>
                    <a:pt x="287" y="32171"/>
                  </a:cubicBezTo>
                  <a:lnTo>
                    <a:pt x="25171" y="203"/>
                  </a:lnTo>
                  <a:cubicBezTo>
                    <a:pt x="25063" y="155"/>
                    <a:pt x="24956" y="84"/>
                    <a:pt x="2488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2489575" y="1454775"/>
              <a:ext cx="155400" cy="285775"/>
            </a:xfrm>
            <a:custGeom>
              <a:avLst/>
              <a:gdLst/>
              <a:ahLst/>
              <a:cxnLst/>
              <a:rect l="l" t="t" r="r" b="b"/>
              <a:pathLst>
                <a:path w="6216" h="11431" extrusionOk="0">
                  <a:moveTo>
                    <a:pt x="5906" y="0"/>
                  </a:moveTo>
                  <a:lnTo>
                    <a:pt x="1" y="11264"/>
                  </a:lnTo>
                  <a:cubicBezTo>
                    <a:pt x="120" y="11311"/>
                    <a:pt x="227" y="11371"/>
                    <a:pt x="322" y="11430"/>
                  </a:cubicBezTo>
                  <a:lnTo>
                    <a:pt x="6216" y="179"/>
                  </a:lnTo>
                  <a:cubicBezTo>
                    <a:pt x="6097" y="143"/>
                    <a:pt x="6002" y="84"/>
                    <a:pt x="5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2481850" y="1387200"/>
              <a:ext cx="1500" cy="2400"/>
            </a:xfrm>
            <a:custGeom>
              <a:avLst/>
              <a:gdLst/>
              <a:ahLst/>
              <a:cxnLst/>
              <a:rect l="l" t="t" r="r" b="b"/>
              <a:pathLst>
                <a:path w="60" h="96" extrusionOk="0">
                  <a:moveTo>
                    <a:pt x="0" y="1"/>
                  </a:moveTo>
                  <a:lnTo>
                    <a:pt x="0" y="96"/>
                  </a:lnTo>
                  <a:cubicBezTo>
                    <a:pt x="24" y="60"/>
                    <a:pt x="36" y="36"/>
                    <a:pt x="60" y="2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4"/>
            <p:cNvSpPr/>
            <p:nvPr/>
          </p:nvSpPr>
          <p:spPr>
            <a:xfrm>
              <a:off x="2482450" y="1324400"/>
              <a:ext cx="12225" cy="56575"/>
            </a:xfrm>
            <a:custGeom>
              <a:avLst/>
              <a:gdLst/>
              <a:ahLst/>
              <a:cxnLst/>
              <a:rect l="l" t="t" r="r" b="b"/>
              <a:pathLst>
                <a:path w="489" h="2263" extrusionOk="0">
                  <a:moveTo>
                    <a:pt x="131" y="0"/>
                  </a:moveTo>
                  <a:lnTo>
                    <a:pt x="0" y="2132"/>
                  </a:lnTo>
                  <a:lnTo>
                    <a:pt x="357" y="226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4"/>
            <p:cNvSpPr/>
            <p:nvPr/>
          </p:nvSpPr>
          <p:spPr>
            <a:xfrm>
              <a:off x="2461300" y="1397025"/>
              <a:ext cx="28600" cy="338450"/>
            </a:xfrm>
            <a:custGeom>
              <a:avLst/>
              <a:gdLst/>
              <a:ahLst/>
              <a:cxnLst/>
              <a:rect l="l" t="t" r="r" b="b"/>
              <a:pathLst>
                <a:path w="1144" h="13538" extrusionOk="0">
                  <a:moveTo>
                    <a:pt x="799" y="1"/>
                  </a:moveTo>
                  <a:lnTo>
                    <a:pt x="1" y="13455"/>
                  </a:lnTo>
                  <a:cubicBezTo>
                    <a:pt x="1" y="13478"/>
                    <a:pt x="1" y="13514"/>
                    <a:pt x="13" y="13538"/>
                  </a:cubicBezTo>
                  <a:cubicBezTo>
                    <a:pt x="60" y="13526"/>
                    <a:pt x="84" y="13514"/>
                    <a:pt x="132" y="13514"/>
                  </a:cubicBezTo>
                  <a:lnTo>
                    <a:pt x="358" y="13467"/>
                  </a:lnTo>
                  <a:lnTo>
                    <a:pt x="1144" y="203"/>
                  </a:lnTo>
                  <a:lnTo>
                    <a:pt x="1144" y="203"/>
                  </a:lnTo>
                  <a:cubicBezTo>
                    <a:pt x="1129" y="206"/>
                    <a:pt x="1114" y="207"/>
                    <a:pt x="1098" y="207"/>
                  </a:cubicBezTo>
                  <a:cubicBezTo>
                    <a:pt x="979" y="207"/>
                    <a:pt x="851" y="127"/>
                    <a:pt x="79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4"/>
            <p:cNvSpPr/>
            <p:nvPr/>
          </p:nvSpPr>
          <p:spPr>
            <a:xfrm>
              <a:off x="2299675" y="1324400"/>
              <a:ext cx="333400" cy="114025"/>
            </a:xfrm>
            <a:custGeom>
              <a:avLst/>
              <a:gdLst/>
              <a:ahLst/>
              <a:cxnLst/>
              <a:rect l="l" t="t" r="r" b="b"/>
              <a:pathLst>
                <a:path w="13336" h="4561" extrusionOk="0">
                  <a:moveTo>
                    <a:pt x="36" y="0"/>
                  </a:moveTo>
                  <a:lnTo>
                    <a:pt x="1" y="24"/>
                  </a:lnTo>
                  <a:lnTo>
                    <a:pt x="7299" y="2513"/>
                  </a:lnTo>
                  <a:lnTo>
                    <a:pt x="7359" y="2537"/>
                  </a:lnTo>
                  <a:cubicBezTo>
                    <a:pt x="7394" y="2501"/>
                    <a:pt x="7442" y="2477"/>
                    <a:pt x="7502" y="2453"/>
                  </a:cubicBezTo>
                  <a:cubicBezTo>
                    <a:pt x="7522" y="2451"/>
                    <a:pt x="7542" y="2449"/>
                    <a:pt x="7561" y="2449"/>
                  </a:cubicBezTo>
                  <a:cubicBezTo>
                    <a:pt x="7719" y="2449"/>
                    <a:pt x="7864" y="2533"/>
                    <a:pt x="7906" y="2691"/>
                  </a:cubicBezTo>
                  <a:lnTo>
                    <a:pt x="7906" y="2727"/>
                  </a:lnTo>
                  <a:lnTo>
                    <a:pt x="13240" y="4561"/>
                  </a:lnTo>
                  <a:cubicBezTo>
                    <a:pt x="13240" y="4430"/>
                    <a:pt x="13276" y="4322"/>
                    <a:pt x="13336" y="4215"/>
                  </a:cubicBezTo>
                  <a:lnTo>
                    <a:pt x="13264" y="4180"/>
                  </a:lnTo>
                  <a:lnTo>
                    <a:pt x="7668" y="2263"/>
                  </a:lnTo>
                  <a:lnTo>
                    <a:pt x="7311" y="2144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4"/>
            <p:cNvSpPr/>
            <p:nvPr/>
          </p:nvSpPr>
          <p:spPr>
            <a:xfrm>
              <a:off x="2163950" y="1324400"/>
              <a:ext cx="136950" cy="109550"/>
            </a:xfrm>
            <a:custGeom>
              <a:avLst/>
              <a:gdLst/>
              <a:ahLst/>
              <a:cxnLst/>
              <a:rect l="l" t="t" r="r" b="b"/>
              <a:pathLst>
                <a:path w="5478" h="4382" extrusionOk="0">
                  <a:moveTo>
                    <a:pt x="4918" y="0"/>
                  </a:moveTo>
                  <a:lnTo>
                    <a:pt x="0" y="4025"/>
                  </a:lnTo>
                  <a:lnTo>
                    <a:pt x="131" y="4382"/>
                  </a:lnTo>
                  <a:lnTo>
                    <a:pt x="5454" y="12"/>
                  </a:lnTo>
                  <a:lnTo>
                    <a:pt x="5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1971375" y="1430950"/>
              <a:ext cx="188425" cy="158400"/>
            </a:xfrm>
            <a:custGeom>
              <a:avLst/>
              <a:gdLst/>
              <a:ahLst/>
              <a:cxnLst/>
              <a:rect l="l" t="t" r="r" b="b"/>
              <a:pathLst>
                <a:path w="7537" h="6336" extrusionOk="0">
                  <a:moveTo>
                    <a:pt x="7406" y="1"/>
                  </a:moveTo>
                  <a:lnTo>
                    <a:pt x="0" y="6073"/>
                  </a:lnTo>
                  <a:cubicBezTo>
                    <a:pt x="95" y="6145"/>
                    <a:pt x="179" y="6228"/>
                    <a:pt x="238" y="6335"/>
                  </a:cubicBezTo>
                  <a:lnTo>
                    <a:pt x="7537" y="358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2269925" y="1742600"/>
              <a:ext cx="5075" cy="3000"/>
            </a:xfrm>
            <a:custGeom>
              <a:avLst/>
              <a:gdLst/>
              <a:ahLst/>
              <a:cxnLst/>
              <a:rect l="l" t="t" r="r" b="b"/>
              <a:pathLst>
                <a:path w="203" h="120" extrusionOk="0">
                  <a:moveTo>
                    <a:pt x="143" y="1"/>
                  </a:moveTo>
                  <a:cubicBezTo>
                    <a:pt x="95" y="1"/>
                    <a:pt x="48" y="1"/>
                    <a:pt x="0" y="13"/>
                  </a:cubicBezTo>
                  <a:cubicBezTo>
                    <a:pt x="36" y="96"/>
                    <a:pt x="107" y="120"/>
                    <a:pt x="202" y="120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2117800" y="1324100"/>
              <a:ext cx="141425" cy="365850"/>
            </a:xfrm>
            <a:custGeom>
              <a:avLst/>
              <a:gdLst/>
              <a:ahLst/>
              <a:cxnLst/>
              <a:rect l="l" t="t" r="r" b="b"/>
              <a:pathLst>
                <a:path w="5657" h="14634" extrusionOk="0">
                  <a:moveTo>
                    <a:pt x="1" y="1"/>
                  </a:moveTo>
                  <a:lnTo>
                    <a:pt x="1549" y="4275"/>
                  </a:lnTo>
                  <a:lnTo>
                    <a:pt x="1680" y="4632"/>
                  </a:lnTo>
                  <a:lnTo>
                    <a:pt x="5335" y="14633"/>
                  </a:lnTo>
                  <a:cubicBezTo>
                    <a:pt x="5430" y="14574"/>
                    <a:pt x="5537" y="14514"/>
                    <a:pt x="5656" y="14479"/>
                  </a:cubicBezTo>
                  <a:lnTo>
                    <a:pt x="1977" y="4370"/>
                  </a:lnTo>
                  <a:lnTo>
                    <a:pt x="1846" y="4013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2450600" y="1814350"/>
              <a:ext cx="27100" cy="362275"/>
            </a:xfrm>
            <a:custGeom>
              <a:avLst/>
              <a:gdLst/>
              <a:ahLst/>
              <a:cxnLst/>
              <a:rect l="l" t="t" r="r" b="b"/>
              <a:pathLst>
                <a:path w="1084" h="14491" extrusionOk="0">
                  <a:moveTo>
                    <a:pt x="726" y="0"/>
                  </a:moveTo>
                  <a:lnTo>
                    <a:pt x="0" y="14490"/>
                  </a:lnTo>
                  <a:cubicBezTo>
                    <a:pt x="12" y="14490"/>
                    <a:pt x="12" y="14490"/>
                    <a:pt x="24" y="14466"/>
                  </a:cubicBezTo>
                  <a:cubicBezTo>
                    <a:pt x="87" y="14452"/>
                    <a:pt x="154" y="14446"/>
                    <a:pt x="220" y="14446"/>
                  </a:cubicBezTo>
                  <a:cubicBezTo>
                    <a:pt x="267" y="14446"/>
                    <a:pt x="313" y="14449"/>
                    <a:pt x="357" y="14454"/>
                  </a:cubicBezTo>
                  <a:lnTo>
                    <a:pt x="1084" y="0"/>
                  </a:lnTo>
                  <a:lnTo>
                    <a:pt x="1084" y="0"/>
                  </a:lnTo>
                  <a:cubicBezTo>
                    <a:pt x="1030" y="16"/>
                    <a:pt x="976" y="23"/>
                    <a:pt x="922" y="23"/>
                  </a:cubicBezTo>
                  <a:cubicBezTo>
                    <a:pt x="857" y="23"/>
                    <a:pt x="792" y="13"/>
                    <a:pt x="7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2273475" y="1738150"/>
              <a:ext cx="176850" cy="439950"/>
            </a:xfrm>
            <a:custGeom>
              <a:avLst/>
              <a:gdLst/>
              <a:ahLst/>
              <a:cxnLst/>
              <a:rect l="l" t="t" r="r" b="b"/>
              <a:pathLst>
                <a:path w="7074" h="17598" extrusionOk="0">
                  <a:moveTo>
                    <a:pt x="334" y="0"/>
                  </a:moveTo>
                  <a:cubicBezTo>
                    <a:pt x="239" y="72"/>
                    <a:pt x="132" y="131"/>
                    <a:pt x="1" y="167"/>
                  </a:cubicBezTo>
                  <a:lnTo>
                    <a:pt x="37" y="286"/>
                  </a:lnTo>
                  <a:lnTo>
                    <a:pt x="6514" y="17097"/>
                  </a:lnTo>
                  <a:lnTo>
                    <a:pt x="6930" y="17598"/>
                  </a:lnTo>
                  <a:cubicBezTo>
                    <a:pt x="6978" y="17562"/>
                    <a:pt x="7014" y="17550"/>
                    <a:pt x="7073" y="17538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2293425" y="1714325"/>
              <a:ext cx="141725" cy="60150"/>
            </a:xfrm>
            <a:custGeom>
              <a:avLst/>
              <a:gdLst/>
              <a:ahLst/>
              <a:cxnLst/>
              <a:rect l="l" t="t" r="r" b="b"/>
              <a:pathLst>
                <a:path w="5669" h="2406" extrusionOk="0">
                  <a:moveTo>
                    <a:pt x="60" y="1"/>
                  </a:moveTo>
                  <a:cubicBezTo>
                    <a:pt x="60" y="120"/>
                    <a:pt x="48" y="251"/>
                    <a:pt x="1" y="370"/>
                  </a:cubicBezTo>
                  <a:lnTo>
                    <a:pt x="5620" y="2406"/>
                  </a:lnTo>
                  <a:cubicBezTo>
                    <a:pt x="5620" y="2287"/>
                    <a:pt x="5644" y="2156"/>
                    <a:pt x="5668" y="2037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1976725" y="1600625"/>
              <a:ext cx="267625" cy="103300"/>
            </a:xfrm>
            <a:custGeom>
              <a:avLst/>
              <a:gdLst/>
              <a:ahLst/>
              <a:cxnLst/>
              <a:rect l="l" t="t" r="r" b="b"/>
              <a:pathLst>
                <a:path w="10705" h="4132" extrusionOk="0">
                  <a:moveTo>
                    <a:pt x="108" y="0"/>
                  </a:moveTo>
                  <a:cubicBezTo>
                    <a:pt x="108" y="120"/>
                    <a:pt x="60" y="239"/>
                    <a:pt x="0" y="334"/>
                  </a:cubicBezTo>
                  <a:lnTo>
                    <a:pt x="10490" y="4132"/>
                  </a:lnTo>
                  <a:cubicBezTo>
                    <a:pt x="10561" y="4013"/>
                    <a:pt x="10621" y="3906"/>
                    <a:pt x="10704" y="3822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1969275" y="1610450"/>
              <a:ext cx="477475" cy="573900"/>
            </a:xfrm>
            <a:custGeom>
              <a:avLst/>
              <a:gdLst/>
              <a:ahLst/>
              <a:cxnLst/>
              <a:rect l="l" t="t" r="r" b="b"/>
              <a:pathLst>
                <a:path w="19099" h="22956" extrusionOk="0">
                  <a:moveTo>
                    <a:pt x="275" y="0"/>
                  </a:moveTo>
                  <a:cubicBezTo>
                    <a:pt x="203" y="108"/>
                    <a:pt x="108" y="179"/>
                    <a:pt x="1" y="262"/>
                  </a:cubicBezTo>
                  <a:lnTo>
                    <a:pt x="18825" y="22956"/>
                  </a:lnTo>
                  <a:cubicBezTo>
                    <a:pt x="18896" y="22848"/>
                    <a:pt x="18991" y="22777"/>
                    <a:pt x="19098" y="22717"/>
                  </a:cubicBezTo>
                  <a:lnTo>
                    <a:pt x="18682" y="2222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1726400" y="1324400"/>
              <a:ext cx="224450" cy="261075"/>
            </a:xfrm>
            <a:custGeom>
              <a:avLst/>
              <a:gdLst/>
              <a:ahLst/>
              <a:cxnLst/>
              <a:rect l="l" t="t" r="r" b="b"/>
              <a:pathLst>
                <a:path w="8978" h="10443" extrusionOk="0">
                  <a:moveTo>
                    <a:pt x="0" y="0"/>
                  </a:moveTo>
                  <a:lnTo>
                    <a:pt x="8680" y="10442"/>
                  </a:lnTo>
                  <a:cubicBezTo>
                    <a:pt x="8763" y="10359"/>
                    <a:pt x="8870" y="10287"/>
                    <a:pt x="8978" y="10240"/>
                  </a:cubicBezTo>
                  <a:lnTo>
                    <a:pt x="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1592450" y="1416675"/>
              <a:ext cx="110450" cy="205100"/>
            </a:xfrm>
            <a:custGeom>
              <a:avLst/>
              <a:gdLst/>
              <a:ahLst/>
              <a:cxnLst/>
              <a:rect l="l" t="t" r="r" b="b"/>
              <a:pathLst>
                <a:path w="4418" h="8204" extrusionOk="0">
                  <a:moveTo>
                    <a:pt x="334" y="0"/>
                  </a:moveTo>
                  <a:cubicBezTo>
                    <a:pt x="239" y="60"/>
                    <a:pt x="155" y="108"/>
                    <a:pt x="48" y="131"/>
                  </a:cubicBezTo>
                  <a:cubicBezTo>
                    <a:pt x="44" y="127"/>
                    <a:pt x="39" y="126"/>
                    <a:pt x="33" y="126"/>
                  </a:cubicBezTo>
                  <a:cubicBezTo>
                    <a:pt x="22" y="126"/>
                    <a:pt x="8" y="131"/>
                    <a:pt x="0" y="131"/>
                  </a:cubicBezTo>
                  <a:lnTo>
                    <a:pt x="4108" y="8204"/>
                  </a:lnTo>
                  <a:cubicBezTo>
                    <a:pt x="4203" y="8132"/>
                    <a:pt x="4299" y="8073"/>
                    <a:pt x="4418" y="802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1346575" y="1669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1593350" y="1324400"/>
              <a:ext cx="59850" cy="58675"/>
            </a:xfrm>
            <a:custGeom>
              <a:avLst/>
              <a:gdLst/>
              <a:ahLst/>
              <a:cxnLst/>
              <a:rect l="l" t="t" r="r" b="b"/>
              <a:pathLst>
                <a:path w="2394" h="2347" extrusionOk="0">
                  <a:moveTo>
                    <a:pt x="1905" y="0"/>
                  </a:moveTo>
                  <a:lnTo>
                    <a:pt x="0" y="2191"/>
                  </a:lnTo>
                  <a:cubicBezTo>
                    <a:pt x="119" y="2215"/>
                    <a:pt x="238" y="2275"/>
                    <a:pt x="334" y="2346"/>
                  </a:cubicBezTo>
                  <a:lnTo>
                    <a:pt x="2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1345100" y="1669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1348075" y="1670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1354625" y="1406550"/>
              <a:ext cx="219700" cy="254225"/>
            </a:xfrm>
            <a:custGeom>
              <a:avLst/>
              <a:gdLst/>
              <a:ahLst/>
              <a:cxnLst/>
              <a:rect l="l" t="t" r="r" b="b"/>
              <a:pathLst>
                <a:path w="8788" h="10169" extrusionOk="0">
                  <a:moveTo>
                    <a:pt x="8573" y="1"/>
                  </a:moveTo>
                  <a:lnTo>
                    <a:pt x="215" y="9561"/>
                  </a:lnTo>
                  <a:lnTo>
                    <a:pt x="0" y="10169"/>
                  </a:lnTo>
                  <a:lnTo>
                    <a:pt x="0" y="10169"/>
                  </a:lnTo>
                  <a:lnTo>
                    <a:pt x="167" y="10157"/>
                  </a:lnTo>
                  <a:lnTo>
                    <a:pt x="8787" y="322"/>
                  </a:lnTo>
                  <a:cubicBezTo>
                    <a:pt x="8692" y="227"/>
                    <a:pt x="8620" y="120"/>
                    <a:pt x="857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1345700" y="1669675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0" y="1"/>
                  </a:moveTo>
                  <a:cubicBezTo>
                    <a:pt x="0" y="13"/>
                    <a:pt x="24" y="13"/>
                    <a:pt x="24" y="13"/>
                  </a:cubicBezTo>
                  <a:cubicBezTo>
                    <a:pt x="24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1348675" y="1635750"/>
              <a:ext cx="339650" cy="34250"/>
            </a:xfrm>
            <a:custGeom>
              <a:avLst/>
              <a:gdLst/>
              <a:ahLst/>
              <a:cxnLst/>
              <a:rect l="l" t="t" r="r" b="b"/>
              <a:pathLst>
                <a:path w="13586" h="1370" extrusionOk="0">
                  <a:moveTo>
                    <a:pt x="13550" y="0"/>
                  </a:moveTo>
                  <a:lnTo>
                    <a:pt x="393" y="989"/>
                  </a:lnTo>
                  <a:lnTo>
                    <a:pt x="226" y="1001"/>
                  </a:lnTo>
                  <a:lnTo>
                    <a:pt x="131" y="1274"/>
                  </a:lnTo>
                  <a:lnTo>
                    <a:pt x="131" y="1286"/>
                  </a:lnTo>
                  <a:cubicBezTo>
                    <a:pt x="119" y="1298"/>
                    <a:pt x="119" y="1310"/>
                    <a:pt x="107" y="1334"/>
                  </a:cubicBezTo>
                  <a:lnTo>
                    <a:pt x="95" y="1346"/>
                  </a:lnTo>
                  <a:cubicBezTo>
                    <a:pt x="75" y="1356"/>
                    <a:pt x="63" y="1358"/>
                    <a:pt x="52" y="1366"/>
                  </a:cubicBezTo>
                  <a:lnTo>
                    <a:pt x="52" y="1366"/>
                  </a:lnTo>
                  <a:lnTo>
                    <a:pt x="13585" y="346"/>
                  </a:lnTo>
                  <a:cubicBezTo>
                    <a:pt x="13585" y="334"/>
                    <a:pt x="13585" y="334"/>
                    <a:pt x="13573" y="322"/>
                  </a:cubicBezTo>
                  <a:cubicBezTo>
                    <a:pt x="13550" y="227"/>
                    <a:pt x="13538" y="119"/>
                    <a:pt x="13550" y="0"/>
                  </a:cubicBezTo>
                  <a:close/>
                  <a:moveTo>
                    <a:pt x="52" y="1366"/>
                  </a:moveTo>
                  <a:lnTo>
                    <a:pt x="0" y="1370"/>
                  </a:lnTo>
                  <a:lnTo>
                    <a:pt x="48" y="1370"/>
                  </a:lnTo>
                  <a:cubicBezTo>
                    <a:pt x="49" y="1368"/>
                    <a:pt x="51" y="1367"/>
                    <a:pt x="52" y="1366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1346575" y="1669975"/>
              <a:ext cx="1225" cy="625"/>
            </a:xfrm>
            <a:custGeom>
              <a:avLst/>
              <a:gdLst/>
              <a:ahLst/>
              <a:cxnLst/>
              <a:rect l="l" t="t" r="r" b="b"/>
              <a:pathLst>
                <a:path w="49" h="25" extrusionOk="0">
                  <a:moveTo>
                    <a:pt x="49" y="24"/>
                  </a:moveTo>
                  <a:cubicBezTo>
                    <a:pt x="25" y="24"/>
                    <a:pt x="13" y="24"/>
                    <a:pt x="1" y="1"/>
                  </a:cubicBezTo>
                  <a:cubicBezTo>
                    <a:pt x="13" y="24"/>
                    <a:pt x="25" y="24"/>
                    <a:pt x="49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1346575" y="1669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1345100" y="1669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lnTo>
                    <a:pt x="0" y="1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1349275" y="1670125"/>
              <a:ext cx="300" cy="475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0" y="1"/>
                  </a:moveTo>
                  <a:cubicBezTo>
                    <a:pt x="9" y="1"/>
                    <a:pt x="6" y="7"/>
                    <a:pt x="0" y="18"/>
                  </a:cubicBezTo>
                  <a:lnTo>
                    <a:pt x="12" y="18"/>
                  </a:lnTo>
                  <a:cubicBezTo>
                    <a:pt x="12" y="7"/>
                    <a:pt x="12" y="1"/>
                    <a:pt x="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1351050" y="16690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3"/>
                  </a:moveTo>
                  <a:lnTo>
                    <a:pt x="0" y="1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992675" y="1324400"/>
              <a:ext cx="353050" cy="345000"/>
            </a:xfrm>
            <a:custGeom>
              <a:avLst/>
              <a:gdLst/>
              <a:ahLst/>
              <a:cxnLst/>
              <a:rect l="l" t="t" r="r" b="b"/>
              <a:pathLst>
                <a:path w="14122" h="13800" extrusionOk="0">
                  <a:moveTo>
                    <a:pt x="0" y="0"/>
                  </a:moveTo>
                  <a:lnTo>
                    <a:pt x="14085" y="13800"/>
                  </a:lnTo>
                  <a:cubicBezTo>
                    <a:pt x="14038" y="13752"/>
                    <a:pt x="14026" y="13681"/>
                    <a:pt x="14038" y="13609"/>
                  </a:cubicBezTo>
                  <a:lnTo>
                    <a:pt x="14121" y="1333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1346275" y="1669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3" y="1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1348075" y="1670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1351050" y="1669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1351950" y="16676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0"/>
                    <a:pt x="0" y="12"/>
                    <a:pt x="0" y="0"/>
                  </a:cubicBez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1343300" y="1324400"/>
              <a:ext cx="127425" cy="346500"/>
            </a:xfrm>
            <a:custGeom>
              <a:avLst/>
              <a:gdLst/>
              <a:ahLst/>
              <a:cxnLst/>
              <a:rect l="l" t="t" r="r" b="b"/>
              <a:pathLst>
                <a:path w="5097" h="13860" extrusionOk="0">
                  <a:moveTo>
                    <a:pt x="4716" y="0"/>
                  </a:moveTo>
                  <a:lnTo>
                    <a:pt x="120" y="13335"/>
                  </a:lnTo>
                  <a:lnTo>
                    <a:pt x="25" y="13609"/>
                  </a:lnTo>
                  <a:cubicBezTo>
                    <a:pt x="1" y="13681"/>
                    <a:pt x="25" y="13752"/>
                    <a:pt x="72" y="13800"/>
                  </a:cubicBezTo>
                  <a:lnTo>
                    <a:pt x="84" y="13812"/>
                  </a:lnTo>
                  <a:cubicBezTo>
                    <a:pt x="84" y="13812"/>
                    <a:pt x="96" y="13812"/>
                    <a:pt x="96" y="13824"/>
                  </a:cubicBezTo>
                  <a:cubicBezTo>
                    <a:pt x="96" y="13824"/>
                    <a:pt x="120" y="13824"/>
                    <a:pt x="120" y="13847"/>
                  </a:cubicBezTo>
                  <a:lnTo>
                    <a:pt x="132" y="13847"/>
                  </a:lnTo>
                  <a:cubicBezTo>
                    <a:pt x="144" y="13847"/>
                    <a:pt x="156" y="13859"/>
                    <a:pt x="180" y="13859"/>
                  </a:cubicBezTo>
                  <a:cubicBezTo>
                    <a:pt x="180" y="13847"/>
                    <a:pt x="180" y="13847"/>
                    <a:pt x="191" y="13847"/>
                  </a:cubicBezTo>
                  <a:lnTo>
                    <a:pt x="251" y="13847"/>
                  </a:lnTo>
                  <a:cubicBezTo>
                    <a:pt x="263" y="13847"/>
                    <a:pt x="275" y="13824"/>
                    <a:pt x="299" y="13812"/>
                  </a:cubicBezTo>
                  <a:lnTo>
                    <a:pt x="310" y="13800"/>
                  </a:lnTo>
                  <a:cubicBezTo>
                    <a:pt x="322" y="13788"/>
                    <a:pt x="322" y="13764"/>
                    <a:pt x="334" y="13752"/>
                  </a:cubicBezTo>
                  <a:lnTo>
                    <a:pt x="334" y="13740"/>
                  </a:lnTo>
                  <a:lnTo>
                    <a:pt x="430" y="13466"/>
                  </a:lnTo>
                  <a:lnTo>
                    <a:pt x="632" y="12847"/>
                  </a:lnTo>
                  <a:lnTo>
                    <a:pt x="509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2236875" y="1685475"/>
              <a:ext cx="58075" cy="57750"/>
            </a:xfrm>
            <a:custGeom>
              <a:avLst/>
              <a:gdLst/>
              <a:ahLst/>
              <a:cxnLst/>
              <a:rect l="l" t="t" r="r" b="b"/>
              <a:pathLst>
                <a:path w="2323" h="2310" extrusionOk="0">
                  <a:moveTo>
                    <a:pt x="1174" y="0"/>
                  </a:moveTo>
                  <a:cubicBezTo>
                    <a:pt x="1081" y="0"/>
                    <a:pt x="987" y="12"/>
                    <a:pt x="893" y="35"/>
                  </a:cubicBezTo>
                  <a:cubicBezTo>
                    <a:pt x="774" y="71"/>
                    <a:pt x="655" y="119"/>
                    <a:pt x="572" y="190"/>
                  </a:cubicBezTo>
                  <a:cubicBezTo>
                    <a:pt x="465" y="250"/>
                    <a:pt x="370" y="333"/>
                    <a:pt x="298" y="428"/>
                  </a:cubicBezTo>
                  <a:cubicBezTo>
                    <a:pt x="227" y="512"/>
                    <a:pt x="155" y="631"/>
                    <a:pt x="108" y="738"/>
                  </a:cubicBezTo>
                  <a:cubicBezTo>
                    <a:pt x="12" y="964"/>
                    <a:pt x="0" y="1202"/>
                    <a:pt x="60" y="1440"/>
                  </a:cubicBezTo>
                  <a:cubicBezTo>
                    <a:pt x="200" y="1948"/>
                    <a:pt x="665" y="2309"/>
                    <a:pt x="1168" y="2309"/>
                  </a:cubicBezTo>
                  <a:cubicBezTo>
                    <a:pt x="1219" y="2309"/>
                    <a:pt x="1270" y="2305"/>
                    <a:pt x="1322" y="2298"/>
                  </a:cubicBezTo>
                  <a:cubicBezTo>
                    <a:pt x="1370" y="2298"/>
                    <a:pt x="1417" y="2286"/>
                    <a:pt x="1465" y="2274"/>
                  </a:cubicBezTo>
                  <a:lnTo>
                    <a:pt x="1477" y="2274"/>
                  </a:lnTo>
                  <a:cubicBezTo>
                    <a:pt x="1596" y="2238"/>
                    <a:pt x="1715" y="2202"/>
                    <a:pt x="1798" y="2119"/>
                  </a:cubicBezTo>
                  <a:cubicBezTo>
                    <a:pt x="2025" y="1976"/>
                    <a:pt x="2191" y="1762"/>
                    <a:pt x="2263" y="1512"/>
                  </a:cubicBezTo>
                  <a:cubicBezTo>
                    <a:pt x="2310" y="1393"/>
                    <a:pt x="2322" y="1274"/>
                    <a:pt x="2322" y="1143"/>
                  </a:cubicBezTo>
                  <a:cubicBezTo>
                    <a:pt x="2322" y="1071"/>
                    <a:pt x="2310" y="964"/>
                    <a:pt x="2298" y="869"/>
                  </a:cubicBezTo>
                  <a:cubicBezTo>
                    <a:pt x="2157" y="345"/>
                    <a:pt x="1684" y="0"/>
                    <a:pt x="117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2434225" y="1733500"/>
              <a:ext cx="85450" cy="81450"/>
            </a:xfrm>
            <a:custGeom>
              <a:avLst/>
              <a:gdLst/>
              <a:ahLst/>
              <a:cxnLst/>
              <a:rect l="l" t="t" r="r" b="b"/>
              <a:pathLst>
                <a:path w="3418" h="3258" extrusionOk="0">
                  <a:moveTo>
                    <a:pt x="1610" y="0"/>
                  </a:moveTo>
                  <a:cubicBezTo>
                    <a:pt x="1558" y="0"/>
                    <a:pt x="1505" y="3"/>
                    <a:pt x="1453" y="8"/>
                  </a:cubicBezTo>
                  <a:cubicBezTo>
                    <a:pt x="1381" y="19"/>
                    <a:pt x="1310" y="19"/>
                    <a:pt x="1227" y="55"/>
                  </a:cubicBezTo>
                  <a:cubicBezTo>
                    <a:pt x="1191" y="67"/>
                    <a:pt x="1155" y="79"/>
                    <a:pt x="1108" y="79"/>
                  </a:cubicBezTo>
                  <a:cubicBezTo>
                    <a:pt x="560" y="281"/>
                    <a:pt x="179" y="722"/>
                    <a:pt x="36" y="1258"/>
                  </a:cubicBezTo>
                  <a:cubicBezTo>
                    <a:pt x="12" y="1377"/>
                    <a:pt x="0" y="1496"/>
                    <a:pt x="0" y="1627"/>
                  </a:cubicBezTo>
                  <a:cubicBezTo>
                    <a:pt x="0" y="1770"/>
                    <a:pt x="12" y="1901"/>
                    <a:pt x="36" y="2032"/>
                  </a:cubicBezTo>
                  <a:cubicBezTo>
                    <a:pt x="203" y="2686"/>
                    <a:pt x="750" y="3151"/>
                    <a:pt x="1381" y="3234"/>
                  </a:cubicBezTo>
                  <a:cubicBezTo>
                    <a:pt x="1501" y="3258"/>
                    <a:pt x="1620" y="3258"/>
                    <a:pt x="1739" y="3258"/>
                  </a:cubicBezTo>
                  <a:cubicBezTo>
                    <a:pt x="1822" y="3258"/>
                    <a:pt x="1929" y="3234"/>
                    <a:pt x="2012" y="3210"/>
                  </a:cubicBezTo>
                  <a:cubicBezTo>
                    <a:pt x="2882" y="2984"/>
                    <a:pt x="3417" y="2091"/>
                    <a:pt x="3191" y="1210"/>
                  </a:cubicBezTo>
                  <a:cubicBezTo>
                    <a:pt x="3084" y="817"/>
                    <a:pt x="2834" y="484"/>
                    <a:pt x="2524" y="281"/>
                  </a:cubicBezTo>
                  <a:cubicBezTo>
                    <a:pt x="2417" y="198"/>
                    <a:pt x="2310" y="162"/>
                    <a:pt x="2191" y="115"/>
                  </a:cubicBezTo>
                  <a:cubicBezTo>
                    <a:pt x="2020" y="39"/>
                    <a:pt x="1818" y="0"/>
                    <a:pt x="161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2630075" y="1418625"/>
              <a:ext cx="41100" cy="40925"/>
            </a:xfrm>
            <a:custGeom>
              <a:avLst/>
              <a:gdLst/>
              <a:ahLst/>
              <a:cxnLst/>
              <a:rect l="l" t="t" r="r" b="b"/>
              <a:pathLst>
                <a:path w="1644" h="1637" extrusionOk="0">
                  <a:moveTo>
                    <a:pt x="848" y="0"/>
                  </a:moveTo>
                  <a:cubicBezTo>
                    <a:pt x="779" y="0"/>
                    <a:pt x="706" y="10"/>
                    <a:pt x="632" y="30"/>
                  </a:cubicBezTo>
                  <a:cubicBezTo>
                    <a:pt x="525" y="53"/>
                    <a:pt x="417" y="101"/>
                    <a:pt x="334" y="161"/>
                  </a:cubicBezTo>
                  <a:cubicBezTo>
                    <a:pt x="239" y="232"/>
                    <a:pt x="167" y="315"/>
                    <a:pt x="108" y="411"/>
                  </a:cubicBezTo>
                  <a:cubicBezTo>
                    <a:pt x="48" y="518"/>
                    <a:pt x="24" y="637"/>
                    <a:pt x="1" y="756"/>
                  </a:cubicBezTo>
                  <a:cubicBezTo>
                    <a:pt x="1" y="851"/>
                    <a:pt x="1" y="923"/>
                    <a:pt x="36" y="1006"/>
                  </a:cubicBezTo>
                  <a:cubicBezTo>
                    <a:pt x="84" y="1173"/>
                    <a:pt x="155" y="1327"/>
                    <a:pt x="274" y="1423"/>
                  </a:cubicBezTo>
                  <a:cubicBezTo>
                    <a:pt x="358" y="1506"/>
                    <a:pt x="465" y="1577"/>
                    <a:pt x="584" y="1601"/>
                  </a:cubicBezTo>
                  <a:cubicBezTo>
                    <a:pt x="650" y="1625"/>
                    <a:pt x="721" y="1637"/>
                    <a:pt x="794" y="1637"/>
                  </a:cubicBezTo>
                  <a:cubicBezTo>
                    <a:pt x="867" y="1637"/>
                    <a:pt x="941" y="1625"/>
                    <a:pt x="1013" y="1601"/>
                  </a:cubicBezTo>
                  <a:cubicBezTo>
                    <a:pt x="1358" y="1530"/>
                    <a:pt x="1596" y="1232"/>
                    <a:pt x="1632" y="887"/>
                  </a:cubicBezTo>
                  <a:cubicBezTo>
                    <a:pt x="1644" y="803"/>
                    <a:pt x="1632" y="708"/>
                    <a:pt x="1596" y="625"/>
                  </a:cubicBezTo>
                  <a:cubicBezTo>
                    <a:pt x="1584" y="589"/>
                    <a:pt x="1584" y="565"/>
                    <a:pt x="1572" y="530"/>
                  </a:cubicBezTo>
                  <a:cubicBezTo>
                    <a:pt x="1548" y="446"/>
                    <a:pt x="1489" y="351"/>
                    <a:pt x="1417" y="268"/>
                  </a:cubicBezTo>
                  <a:cubicBezTo>
                    <a:pt x="1322" y="172"/>
                    <a:pt x="1227" y="101"/>
                    <a:pt x="1120" y="53"/>
                  </a:cubicBezTo>
                  <a:cubicBezTo>
                    <a:pt x="1037" y="19"/>
                    <a:pt x="945" y="0"/>
                    <a:pt x="84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2338375" y="139545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45" y="0"/>
                  </a:moveTo>
                  <a:cubicBezTo>
                    <a:pt x="601" y="0"/>
                    <a:pt x="557" y="5"/>
                    <a:pt x="512" y="16"/>
                  </a:cubicBezTo>
                  <a:cubicBezTo>
                    <a:pt x="191" y="87"/>
                    <a:pt x="1" y="421"/>
                    <a:pt x="96" y="718"/>
                  </a:cubicBezTo>
                  <a:cubicBezTo>
                    <a:pt x="157" y="982"/>
                    <a:pt x="399" y="1151"/>
                    <a:pt x="653" y="1151"/>
                  </a:cubicBezTo>
                  <a:cubicBezTo>
                    <a:pt x="698" y="1151"/>
                    <a:pt x="742" y="1146"/>
                    <a:pt x="786" y="1135"/>
                  </a:cubicBezTo>
                  <a:cubicBezTo>
                    <a:pt x="1108" y="1064"/>
                    <a:pt x="1298" y="730"/>
                    <a:pt x="1203" y="433"/>
                  </a:cubicBezTo>
                  <a:cubicBezTo>
                    <a:pt x="1132" y="169"/>
                    <a:pt x="897" y="0"/>
                    <a:pt x="6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3084300" y="1355525"/>
              <a:ext cx="30375" cy="29150"/>
            </a:xfrm>
            <a:custGeom>
              <a:avLst/>
              <a:gdLst/>
              <a:ahLst/>
              <a:cxnLst/>
              <a:rect l="l" t="t" r="r" b="b"/>
              <a:pathLst>
                <a:path w="1215" h="1166" extrusionOk="0">
                  <a:moveTo>
                    <a:pt x="581" y="1"/>
                  </a:moveTo>
                  <a:cubicBezTo>
                    <a:pt x="531" y="1"/>
                    <a:pt x="483" y="9"/>
                    <a:pt x="441" y="18"/>
                  </a:cubicBezTo>
                  <a:cubicBezTo>
                    <a:pt x="310" y="53"/>
                    <a:pt x="191" y="137"/>
                    <a:pt x="108" y="244"/>
                  </a:cubicBezTo>
                  <a:lnTo>
                    <a:pt x="108" y="256"/>
                  </a:lnTo>
                  <a:cubicBezTo>
                    <a:pt x="48" y="339"/>
                    <a:pt x="24" y="434"/>
                    <a:pt x="1" y="530"/>
                  </a:cubicBezTo>
                  <a:cubicBezTo>
                    <a:pt x="1" y="589"/>
                    <a:pt x="1" y="660"/>
                    <a:pt x="24" y="732"/>
                  </a:cubicBezTo>
                  <a:cubicBezTo>
                    <a:pt x="36" y="791"/>
                    <a:pt x="48" y="839"/>
                    <a:pt x="84" y="887"/>
                  </a:cubicBezTo>
                  <a:cubicBezTo>
                    <a:pt x="96" y="899"/>
                    <a:pt x="96" y="911"/>
                    <a:pt x="108" y="934"/>
                  </a:cubicBezTo>
                  <a:cubicBezTo>
                    <a:pt x="191" y="1030"/>
                    <a:pt x="286" y="1113"/>
                    <a:pt x="405" y="1137"/>
                  </a:cubicBezTo>
                  <a:cubicBezTo>
                    <a:pt x="429" y="1137"/>
                    <a:pt x="453" y="1149"/>
                    <a:pt x="465" y="1149"/>
                  </a:cubicBezTo>
                  <a:cubicBezTo>
                    <a:pt x="508" y="1159"/>
                    <a:pt x="546" y="1165"/>
                    <a:pt x="583" y="1165"/>
                  </a:cubicBezTo>
                  <a:cubicBezTo>
                    <a:pt x="629" y="1165"/>
                    <a:pt x="674" y="1156"/>
                    <a:pt x="727" y="1137"/>
                  </a:cubicBezTo>
                  <a:cubicBezTo>
                    <a:pt x="786" y="1125"/>
                    <a:pt x="822" y="1113"/>
                    <a:pt x="870" y="1077"/>
                  </a:cubicBezTo>
                  <a:cubicBezTo>
                    <a:pt x="1096" y="946"/>
                    <a:pt x="1215" y="696"/>
                    <a:pt x="1132" y="434"/>
                  </a:cubicBezTo>
                  <a:cubicBezTo>
                    <a:pt x="1108" y="339"/>
                    <a:pt x="1048" y="232"/>
                    <a:pt x="977" y="160"/>
                  </a:cubicBezTo>
                  <a:cubicBezTo>
                    <a:pt x="882" y="77"/>
                    <a:pt x="763" y="18"/>
                    <a:pt x="644" y="6"/>
                  </a:cubicBezTo>
                  <a:cubicBezTo>
                    <a:pt x="623" y="2"/>
                    <a:pt x="602" y="1"/>
                    <a:pt x="5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1937425" y="1579200"/>
              <a:ext cx="42300" cy="40575"/>
            </a:xfrm>
            <a:custGeom>
              <a:avLst/>
              <a:gdLst/>
              <a:ahLst/>
              <a:cxnLst/>
              <a:rect l="l" t="t" r="r" b="b"/>
              <a:pathLst>
                <a:path w="1692" h="1623" extrusionOk="0">
                  <a:moveTo>
                    <a:pt x="863" y="1"/>
                  </a:moveTo>
                  <a:cubicBezTo>
                    <a:pt x="799" y="1"/>
                    <a:pt x="734" y="8"/>
                    <a:pt x="668" y="24"/>
                  </a:cubicBezTo>
                  <a:lnTo>
                    <a:pt x="537" y="60"/>
                  </a:lnTo>
                  <a:cubicBezTo>
                    <a:pt x="418" y="107"/>
                    <a:pt x="322" y="179"/>
                    <a:pt x="239" y="274"/>
                  </a:cubicBezTo>
                  <a:cubicBezTo>
                    <a:pt x="72" y="465"/>
                    <a:pt x="1" y="738"/>
                    <a:pt x="72" y="1000"/>
                  </a:cubicBezTo>
                  <a:cubicBezTo>
                    <a:pt x="163" y="1363"/>
                    <a:pt x="492" y="1623"/>
                    <a:pt x="857" y="1623"/>
                  </a:cubicBezTo>
                  <a:cubicBezTo>
                    <a:pt x="924" y="1623"/>
                    <a:pt x="992" y="1614"/>
                    <a:pt x="1060" y="1596"/>
                  </a:cubicBezTo>
                  <a:cubicBezTo>
                    <a:pt x="1132" y="1584"/>
                    <a:pt x="1203" y="1548"/>
                    <a:pt x="1263" y="1524"/>
                  </a:cubicBezTo>
                  <a:cubicBezTo>
                    <a:pt x="1382" y="1453"/>
                    <a:pt x="1477" y="1358"/>
                    <a:pt x="1549" y="1250"/>
                  </a:cubicBezTo>
                  <a:cubicBezTo>
                    <a:pt x="1561" y="1238"/>
                    <a:pt x="1572" y="1215"/>
                    <a:pt x="1596" y="1191"/>
                  </a:cubicBezTo>
                  <a:cubicBezTo>
                    <a:pt x="1656" y="1096"/>
                    <a:pt x="1680" y="977"/>
                    <a:pt x="1691" y="857"/>
                  </a:cubicBezTo>
                  <a:cubicBezTo>
                    <a:pt x="1691" y="762"/>
                    <a:pt x="1691" y="691"/>
                    <a:pt x="1668" y="596"/>
                  </a:cubicBezTo>
                  <a:cubicBezTo>
                    <a:pt x="1656" y="536"/>
                    <a:pt x="1620" y="476"/>
                    <a:pt x="1596" y="417"/>
                  </a:cubicBezTo>
                  <a:cubicBezTo>
                    <a:pt x="1537" y="322"/>
                    <a:pt x="1453" y="215"/>
                    <a:pt x="1358" y="155"/>
                  </a:cubicBezTo>
                  <a:cubicBezTo>
                    <a:pt x="1209" y="59"/>
                    <a:pt x="1041" y="1"/>
                    <a:pt x="8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2435125" y="2175825"/>
              <a:ext cx="44075" cy="41075"/>
            </a:xfrm>
            <a:custGeom>
              <a:avLst/>
              <a:gdLst/>
              <a:ahLst/>
              <a:cxnLst/>
              <a:rect l="l" t="t" r="r" b="b"/>
              <a:pathLst>
                <a:path w="1763" h="1643" extrusionOk="0">
                  <a:moveTo>
                    <a:pt x="867" y="0"/>
                  </a:moveTo>
                  <a:cubicBezTo>
                    <a:pt x="796" y="0"/>
                    <a:pt x="723" y="8"/>
                    <a:pt x="655" y="31"/>
                  </a:cubicBezTo>
                  <a:cubicBezTo>
                    <a:pt x="643" y="31"/>
                    <a:pt x="643" y="31"/>
                    <a:pt x="631" y="43"/>
                  </a:cubicBezTo>
                  <a:cubicBezTo>
                    <a:pt x="583" y="55"/>
                    <a:pt x="524" y="67"/>
                    <a:pt x="476" y="102"/>
                  </a:cubicBezTo>
                  <a:cubicBezTo>
                    <a:pt x="369" y="162"/>
                    <a:pt x="274" y="233"/>
                    <a:pt x="191" y="341"/>
                  </a:cubicBezTo>
                  <a:cubicBezTo>
                    <a:pt x="60" y="531"/>
                    <a:pt x="0" y="769"/>
                    <a:pt x="60" y="1019"/>
                  </a:cubicBezTo>
                  <a:cubicBezTo>
                    <a:pt x="150" y="1390"/>
                    <a:pt x="484" y="1642"/>
                    <a:pt x="843" y="1642"/>
                  </a:cubicBezTo>
                  <a:cubicBezTo>
                    <a:pt x="911" y="1642"/>
                    <a:pt x="980" y="1633"/>
                    <a:pt x="1048" y="1615"/>
                  </a:cubicBezTo>
                  <a:cubicBezTo>
                    <a:pt x="1476" y="1519"/>
                    <a:pt x="1762" y="1067"/>
                    <a:pt x="1643" y="638"/>
                  </a:cubicBezTo>
                  <a:cubicBezTo>
                    <a:pt x="1607" y="519"/>
                    <a:pt x="1548" y="400"/>
                    <a:pt x="1476" y="305"/>
                  </a:cubicBezTo>
                  <a:cubicBezTo>
                    <a:pt x="1381" y="210"/>
                    <a:pt x="1298" y="126"/>
                    <a:pt x="1179" y="67"/>
                  </a:cubicBezTo>
                  <a:cubicBezTo>
                    <a:pt x="1119" y="43"/>
                    <a:pt x="1048" y="31"/>
                    <a:pt x="988" y="7"/>
                  </a:cubicBezTo>
                  <a:cubicBezTo>
                    <a:pt x="949" y="3"/>
                    <a:pt x="908" y="0"/>
                    <a:pt x="8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874500" y="1324400"/>
              <a:ext cx="61050" cy="39475"/>
            </a:xfrm>
            <a:custGeom>
              <a:avLst/>
              <a:gdLst/>
              <a:ahLst/>
              <a:cxnLst/>
              <a:rect l="l" t="t" r="r" b="b"/>
              <a:pathLst>
                <a:path w="2442" h="1579" extrusionOk="0">
                  <a:moveTo>
                    <a:pt x="120" y="0"/>
                  </a:moveTo>
                  <a:cubicBezTo>
                    <a:pt x="12" y="215"/>
                    <a:pt x="1" y="465"/>
                    <a:pt x="60" y="715"/>
                  </a:cubicBezTo>
                  <a:cubicBezTo>
                    <a:pt x="182" y="1234"/>
                    <a:pt x="670" y="1579"/>
                    <a:pt x="1188" y="1579"/>
                  </a:cubicBezTo>
                  <a:cubicBezTo>
                    <a:pt x="1276" y="1579"/>
                    <a:pt x="1365" y="1569"/>
                    <a:pt x="1453" y="1548"/>
                  </a:cubicBezTo>
                  <a:cubicBezTo>
                    <a:pt x="2060" y="1394"/>
                    <a:pt x="2441" y="762"/>
                    <a:pt x="2287" y="143"/>
                  </a:cubicBezTo>
                  <a:cubicBezTo>
                    <a:pt x="2275" y="108"/>
                    <a:pt x="2263" y="48"/>
                    <a:pt x="22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1687100" y="1615750"/>
              <a:ext cx="48250" cy="45975"/>
            </a:xfrm>
            <a:custGeom>
              <a:avLst/>
              <a:gdLst/>
              <a:ahLst/>
              <a:cxnLst/>
              <a:rect l="l" t="t" r="r" b="b"/>
              <a:pathLst>
                <a:path w="1930" h="1839" extrusionOk="0">
                  <a:moveTo>
                    <a:pt x="912" y="0"/>
                  </a:moveTo>
                  <a:cubicBezTo>
                    <a:pt x="839" y="0"/>
                    <a:pt x="765" y="9"/>
                    <a:pt x="691" y="26"/>
                  </a:cubicBezTo>
                  <a:cubicBezTo>
                    <a:pt x="679" y="26"/>
                    <a:pt x="655" y="50"/>
                    <a:pt x="632" y="50"/>
                  </a:cubicBezTo>
                  <a:cubicBezTo>
                    <a:pt x="513" y="86"/>
                    <a:pt x="417" y="146"/>
                    <a:pt x="322" y="229"/>
                  </a:cubicBezTo>
                  <a:cubicBezTo>
                    <a:pt x="155" y="372"/>
                    <a:pt x="36" y="586"/>
                    <a:pt x="13" y="800"/>
                  </a:cubicBezTo>
                  <a:cubicBezTo>
                    <a:pt x="1" y="908"/>
                    <a:pt x="1" y="1027"/>
                    <a:pt x="24" y="1146"/>
                  </a:cubicBezTo>
                  <a:cubicBezTo>
                    <a:pt x="24" y="1158"/>
                    <a:pt x="24" y="1158"/>
                    <a:pt x="36" y="1181"/>
                  </a:cubicBezTo>
                  <a:cubicBezTo>
                    <a:pt x="158" y="1566"/>
                    <a:pt x="529" y="1839"/>
                    <a:pt x="930" y="1839"/>
                  </a:cubicBezTo>
                  <a:cubicBezTo>
                    <a:pt x="1001" y="1839"/>
                    <a:pt x="1072" y="1830"/>
                    <a:pt x="1144" y="1812"/>
                  </a:cubicBezTo>
                  <a:cubicBezTo>
                    <a:pt x="1620" y="1693"/>
                    <a:pt x="1929" y="1193"/>
                    <a:pt x="1810" y="705"/>
                  </a:cubicBezTo>
                  <a:cubicBezTo>
                    <a:pt x="1699" y="279"/>
                    <a:pt x="1328" y="0"/>
                    <a:pt x="9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2480650" y="1385525"/>
              <a:ext cx="17900" cy="16475"/>
            </a:xfrm>
            <a:custGeom>
              <a:avLst/>
              <a:gdLst/>
              <a:ahLst/>
              <a:cxnLst/>
              <a:rect l="l" t="t" r="r" b="b"/>
              <a:pathLst>
                <a:path w="716" h="659" extrusionOk="0">
                  <a:moveTo>
                    <a:pt x="365" y="1"/>
                  </a:moveTo>
                  <a:cubicBezTo>
                    <a:pt x="342" y="1"/>
                    <a:pt x="320" y="3"/>
                    <a:pt x="298" y="8"/>
                  </a:cubicBezTo>
                  <a:cubicBezTo>
                    <a:pt x="239" y="32"/>
                    <a:pt x="191" y="56"/>
                    <a:pt x="144" y="92"/>
                  </a:cubicBezTo>
                  <a:cubicBezTo>
                    <a:pt x="84" y="103"/>
                    <a:pt x="72" y="127"/>
                    <a:pt x="60" y="163"/>
                  </a:cubicBezTo>
                  <a:cubicBezTo>
                    <a:pt x="13" y="234"/>
                    <a:pt x="1" y="330"/>
                    <a:pt x="25" y="413"/>
                  </a:cubicBezTo>
                  <a:cubicBezTo>
                    <a:pt x="25" y="425"/>
                    <a:pt x="48" y="437"/>
                    <a:pt x="48" y="461"/>
                  </a:cubicBezTo>
                  <a:cubicBezTo>
                    <a:pt x="99" y="573"/>
                    <a:pt x="203" y="659"/>
                    <a:pt x="336" y="659"/>
                  </a:cubicBezTo>
                  <a:cubicBezTo>
                    <a:pt x="358" y="659"/>
                    <a:pt x="382" y="656"/>
                    <a:pt x="406" y="651"/>
                  </a:cubicBezTo>
                  <a:lnTo>
                    <a:pt x="441" y="651"/>
                  </a:lnTo>
                  <a:cubicBezTo>
                    <a:pt x="620" y="603"/>
                    <a:pt x="715" y="449"/>
                    <a:pt x="703" y="282"/>
                  </a:cubicBezTo>
                  <a:lnTo>
                    <a:pt x="703" y="246"/>
                  </a:lnTo>
                  <a:cubicBezTo>
                    <a:pt x="652" y="93"/>
                    <a:pt x="504" y="1"/>
                    <a:pt x="3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1565650" y="1378450"/>
              <a:ext cx="45875" cy="41525"/>
            </a:xfrm>
            <a:custGeom>
              <a:avLst/>
              <a:gdLst/>
              <a:ahLst/>
              <a:cxnLst/>
              <a:rect l="l" t="t" r="r" b="b"/>
              <a:pathLst>
                <a:path w="1835" h="1661" extrusionOk="0">
                  <a:moveTo>
                    <a:pt x="929" y="1"/>
                  </a:moveTo>
                  <a:cubicBezTo>
                    <a:pt x="856" y="1"/>
                    <a:pt x="787" y="10"/>
                    <a:pt x="715" y="29"/>
                  </a:cubicBezTo>
                  <a:cubicBezTo>
                    <a:pt x="275" y="124"/>
                    <a:pt x="1" y="589"/>
                    <a:pt x="120" y="1041"/>
                  </a:cubicBezTo>
                  <a:cubicBezTo>
                    <a:pt x="120" y="1065"/>
                    <a:pt x="132" y="1089"/>
                    <a:pt x="156" y="1113"/>
                  </a:cubicBezTo>
                  <a:cubicBezTo>
                    <a:pt x="191" y="1232"/>
                    <a:pt x="275" y="1351"/>
                    <a:pt x="358" y="1422"/>
                  </a:cubicBezTo>
                  <a:cubicBezTo>
                    <a:pt x="516" y="1570"/>
                    <a:pt x="730" y="1661"/>
                    <a:pt x="948" y="1661"/>
                  </a:cubicBezTo>
                  <a:cubicBezTo>
                    <a:pt x="993" y="1661"/>
                    <a:pt x="1039" y="1657"/>
                    <a:pt x="1084" y="1648"/>
                  </a:cubicBezTo>
                  <a:cubicBezTo>
                    <a:pt x="1108" y="1648"/>
                    <a:pt x="1120" y="1648"/>
                    <a:pt x="1144" y="1637"/>
                  </a:cubicBezTo>
                  <a:cubicBezTo>
                    <a:pt x="1251" y="1601"/>
                    <a:pt x="1334" y="1565"/>
                    <a:pt x="1430" y="1506"/>
                  </a:cubicBezTo>
                  <a:cubicBezTo>
                    <a:pt x="1692" y="1303"/>
                    <a:pt x="1834" y="970"/>
                    <a:pt x="1751" y="625"/>
                  </a:cubicBezTo>
                  <a:cubicBezTo>
                    <a:pt x="1715" y="422"/>
                    <a:pt x="1608" y="279"/>
                    <a:pt x="1453" y="172"/>
                  </a:cubicBezTo>
                  <a:cubicBezTo>
                    <a:pt x="1358" y="101"/>
                    <a:pt x="1239" y="41"/>
                    <a:pt x="1120" y="17"/>
                  </a:cubicBezTo>
                  <a:cubicBezTo>
                    <a:pt x="1050" y="7"/>
                    <a:pt x="988" y="1"/>
                    <a:pt x="9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3" name="Google Shape;533;p14"/>
          <p:cNvGrpSpPr/>
          <p:nvPr/>
        </p:nvGrpSpPr>
        <p:grpSpPr>
          <a:xfrm flipH="1">
            <a:off x="70" y="2509549"/>
            <a:ext cx="3663378" cy="2633776"/>
            <a:chOff x="-66598" y="5832282"/>
            <a:chExt cx="2812790" cy="2022248"/>
          </a:xfrm>
        </p:grpSpPr>
        <p:sp>
          <p:nvSpPr>
            <p:cNvPr id="534" name="Google Shape;534;p14"/>
            <p:cNvSpPr/>
            <p:nvPr/>
          </p:nvSpPr>
          <p:spPr>
            <a:xfrm>
              <a:off x="328475" y="7378484"/>
              <a:ext cx="465911" cy="321630"/>
            </a:xfrm>
            <a:custGeom>
              <a:avLst/>
              <a:gdLst/>
              <a:ahLst/>
              <a:cxnLst/>
              <a:rect l="l" t="t" r="r" b="b"/>
              <a:pathLst>
                <a:path w="8228" h="5680" extrusionOk="0">
                  <a:moveTo>
                    <a:pt x="8109" y="1"/>
                  </a:moveTo>
                  <a:lnTo>
                    <a:pt x="1" y="5537"/>
                  </a:lnTo>
                  <a:lnTo>
                    <a:pt x="310" y="5680"/>
                  </a:lnTo>
                  <a:lnTo>
                    <a:pt x="8204" y="274"/>
                  </a:lnTo>
                  <a:lnTo>
                    <a:pt x="8228" y="215"/>
                  </a:lnTo>
                  <a:cubicBezTo>
                    <a:pt x="8168" y="155"/>
                    <a:pt x="8121" y="84"/>
                    <a:pt x="810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89800" y="7701417"/>
              <a:ext cx="239411" cy="152435"/>
            </a:xfrm>
            <a:custGeom>
              <a:avLst/>
              <a:gdLst/>
              <a:ahLst/>
              <a:cxnLst/>
              <a:rect l="l" t="t" r="r" b="b"/>
              <a:pathLst>
                <a:path w="4228" h="2692" extrusionOk="0">
                  <a:moveTo>
                    <a:pt x="3918" y="1"/>
                  </a:moveTo>
                  <a:lnTo>
                    <a:pt x="1" y="2691"/>
                  </a:lnTo>
                  <a:lnTo>
                    <a:pt x="525" y="2691"/>
                  </a:lnTo>
                  <a:lnTo>
                    <a:pt x="4227" y="155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4"/>
            <p:cNvSpPr/>
            <p:nvPr/>
          </p:nvSpPr>
          <p:spPr>
            <a:xfrm>
              <a:off x="-35568" y="7531542"/>
              <a:ext cx="118007" cy="322310"/>
            </a:xfrm>
            <a:custGeom>
              <a:avLst/>
              <a:gdLst/>
              <a:ahLst/>
              <a:cxnLst/>
              <a:rect l="l" t="t" r="r" b="b"/>
              <a:pathLst>
                <a:path w="2084" h="569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23"/>
                    <a:pt x="6" y="46"/>
                    <a:pt x="21" y="67"/>
                  </a:cubicBezTo>
                  <a:lnTo>
                    <a:pt x="21" y="67"/>
                  </a:lnTo>
                  <a:lnTo>
                    <a:pt x="0" y="0"/>
                  </a:lnTo>
                  <a:close/>
                  <a:moveTo>
                    <a:pt x="21" y="67"/>
                  </a:moveTo>
                  <a:lnTo>
                    <a:pt x="1774" y="5691"/>
                  </a:lnTo>
                  <a:lnTo>
                    <a:pt x="2084" y="5691"/>
                  </a:lnTo>
                  <a:lnTo>
                    <a:pt x="405" y="274"/>
                  </a:lnTo>
                  <a:lnTo>
                    <a:pt x="107" y="119"/>
                  </a:lnTo>
                  <a:cubicBezTo>
                    <a:pt x="64" y="107"/>
                    <a:pt x="37" y="88"/>
                    <a:pt x="21" y="67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575246" y="7832220"/>
              <a:ext cx="24292" cy="21631"/>
            </a:xfrm>
            <a:custGeom>
              <a:avLst/>
              <a:gdLst/>
              <a:ahLst/>
              <a:cxnLst/>
              <a:rect l="l" t="t" r="r" b="b"/>
              <a:pathLst>
                <a:path w="429" h="382" extrusionOk="0">
                  <a:moveTo>
                    <a:pt x="167" y="0"/>
                  </a:moveTo>
                  <a:lnTo>
                    <a:pt x="0" y="381"/>
                  </a:lnTo>
                  <a:lnTo>
                    <a:pt x="334" y="381"/>
                  </a:lnTo>
                  <a:lnTo>
                    <a:pt x="429" y="14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599482" y="7389923"/>
              <a:ext cx="210418" cy="434257"/>
            </a:xfrm>
            <a:custGeom>
              <a:avLst/>
              <a:gdLst/>
              <a:ahLst/>
              <a:cxnLst/>
              <a:rect l="l" t="t" r="r" b="b"/>
              <a:pathLst>
                <a:path w="3716" h="7669" extrusionOk="0">
                  <a:moveTo>
                    <a:pt x="3442" y="1"/>
                  </a:moveTo>
                  <a:lnTo>
                    <a:pt x="3418" y="72"/>
                  </a:lnTo>
                  <a:lnTo>
                    <a:pt x="84" y="7121"/>
                  </a:lnTo>
                  <a:cubicBezTo>
                    <a:pt x="144" y="7145"/>
                    <a:pt x="168" y="7204"/>
                    <a:pt x="179" y="7276"/>
                  </a:cubicBezTo>
                  <a:cubicBezTo>
                    <a:pt x="215" y="7430"/>
                    <a:pt x="144" y="7561"/>
                    <a:pt x="1" y="7609"/>
                  </a:cubicBezTo>
                  <a:lnTo>
                    <a:pt x="144" y="7669"/>
                  </a:lnTo>
                  <a:lnTo>
                    <a:pt x="3716" y="132"/>
                  </a:lnTo>
                  <a:cubicBezTo>
                    <a:pt x="3608" y="120"/>
                    <a:pt x="3513" y="72"/>
                    <a:pt x="3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1393704" y="7282052"/>
              <a:ext cx="232672" cy="310192"/>
            </a:xfrm>
            <a:custGeom>
              <a:avLst/>
              <a:gdLst/>
              <a:ahLst/>
              <a:cxnLst/>
              <a:rect l="l" t="t" r="r" b="b"/>
              <a:pathLst>
                <a:path w="4109" h="5478" extrusionOk="0">
                  <a:moveTo>
                    <a:pt x="3858" y="1"/>
                  </a:moveTo>
                  <a:lnTo>
                    <a:pt x="0" y="5371"/>
                  </a:lnTo>
                  <a:lnTo>
                    <a:pt x="131" y="5418"/>
                  </a:lnTo>
                  <a:cubicBezTo>
                    <a:pt x="179" y="5418"/>
                    <a:pt x="203" y="5430"/>
                    <a:pt x="239" y="5466"/>
                  </a:cubicBezTo>
                  <a:lnTo>
                    <a:pt x="298" y="5478"/>
                  </a:lnTo>
                  <a:lnTo>
                    <a:pt x="4108" y="168"/>
                  </a:lnTo>
                  <a:cubicBezTo>
                    <a:pt x="4013" y="132"/>
                    <a:pt x="3930" y="72"/>
                    <a:pt x="385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1235267" y="7601643"/>
              <a:ext cx="156455" cy="219818"/>
            </a:xfrm>
            <a:custGeom>
              <a:avLst/>
              <a:gdLst/>
              <a:ahLst/>
              <a:cxnLst/>
              <a:rect l="l" t="t" r="r" b="b"/>
              <a:pathLst>
                <a:path w="2763" h="3882" extrusionOk="0">
                  <a:moveTo>
                    <a:pt x="2620" y="1"/>
                  </a:moveTo>
                  <a:lnTo>
                    <a:pt x="0" y="3656"/>
                  </a:lnTo>
                  <a:lnTo>
                    <a:pt x="203" y="3882"/>
                  </a:lnTo>
                  <a:lnTo>
                    <a:pt x="2763" y="310"/>
                  </a:lnTo>
                  <a:cubicBezTo>
                    <a:pt x="2691" y="262"/>
                    <a:pt x="2644" y="191"/>
                    <a:pt x="2620" y="120"/>
                  </a:cubicBezTo>
                  <a:cubicBezTo>
                    <a:pt x="2608" y="72"/>
                    <a:pt x="2608" y="24"/>
                    <a:pt x="2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4"/>
            <p:cNvSpPr/>
            <p:nvPr/>
          </p:nvSpPr>
          <p:spPr>
            <a:xfrm>
              <a:off x="1202878" y="7822085"/>
              <a:ext cx="33805" cy="31767"/>
            </a:xfrm>
            <a:custGeom>
              <a:avLst/>
              <a:gdLst/>
              <a:ahLst/>
              <a:cxnLst/>
              <a:rect l="l" t="t" r="r" b="b"/>
              <a:pathLst>
                <a:path w="597" h="561" extrusionOk="0">
                  <a:moveTo>
                    <a:pt x="394" y="1"/>
                  </a:moveTo>
                  <a:lnTo>
                    <a:pt x="1" y="560"/>
                  </a:lnTo>
                  <a:lnTo>
                    <a:pt x="358" y="560"/>
                  </a:lnTo>
                  <a:lnTo>
                    <a:pt x="596" y="227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4"/>
            <p:cNvSpPr/>
            <p:nvPr/>
          </p:nvSpPr>
          <p:spPr>
            <a:xfrm>
              <a:off x="-34888" y="7524803"/>
              <a:ext cx="703226" cy="329727"/>
            </a:xfrm>
            <a:custGeom>
              <a:avLst/>
              <a:gdLst/>
              <a:ahLst/>
              <a:cxnLst/>
              <a:rect l="l" t="t" r="r" b="b"/>
              <a:pathLst>
                <a:path w="12419" h="5823" extrusionOk="0">
                  <a:moveTo>
                    <a:pt x="286" y="0"/>
                  </a:moveTo>
                  <a:cubicBezTo>
                    <a:pt x="226" y="48"/>
                    <a:pt x="167" y="95"/>
                    <a:pt x="95" y="107"/>
                  </a:cubicBezTo>
                  <a:cubicBezTo>
                    <a:pt x="60" y="107"/>
                    <a:pt x="36" y="119"/>
                    <a:pt x="0" y="119"/>
                  </a:cubicBezTo>
                  <a:cubicBezTo>
                    <a:pt x="0" y="167"/>
                    <a:pt x="36" y="226"/>
                    <a:pt x="95" y="238"/>
                  </a:cubicBezTo>
                  <a:lnTo>
                    <a:pt x="393" y="393"/>
                  </a:lnTo>
                  <a:lnTo>
                    <a:pt x="6132" y="3143"/>
                  </a:lnTo>
                  <a:lnTo>
                    <a:pt x="6441" y="3286"/>
                  </a:lnTo>
                  <a:lnTo>
                    <a:pt x="10966" y="5453"/>
                  </a:lnTo>
                  <a:lnTo>
                    <a:pt x="11240" y="5584"/>
                  </a:lnTo>
                  <a:lnTo>
                    <a:pt x="11728" y="5822"/>
                  </a:lnTo>
                  <a:lnTo>
                    <a:pt x="12418" y="5822"/>
                  </a:lnTo>
                  <a:lnTo>
                    <a:pt x="11359" y="5310"/>
                  </a:lnTo>
                  <a:lnTo>
                    <a:pt x="11228" y="5251"/>
                  </a:lnTo>
                  <a:cubicBezTo>
                    <a:pt x="11192" y="5239"/>
                    <a:pt x="11192" y="5239"/>
                    <a:pt x="11180" y="5239"/>
                  </a:cubicBezTo>
                  <a:cubicBezTo>
                    <a:pt x="11150" y="5249"/>
                    <a:pt x="11121" y="5254"/>
                    <a:pt x="11093" y="5254"/>
                  </a:cubicBezTo>
                  <a:cubicBezTo>
                    <a:pt x="10987" y="5254"/>
                    <a:pt x="10899" y="5185"/>
                    <a:pt x="10871" y="5072"/>
                  </a:cubicBezTo>
                  <a:lnTo>
                    <a:pt x="7692" y="3560"/>
                  </a:lnTo>
                  <a:cubicBezTo>
                    <a:pt x="7668" y="3572"/>
                    <a:pt x="7656" y="3584"/>
                    <a:pt x="7620" y="3584"/>
                  </a:cubicBezTo>
                  <a:cubicBezTo>
                    <a:pt x="7593" y="3593"/>
                    <a:pt x="7566" y="3597"/>
                    <a:pt x="7539" y="3597"/>
                  </a:cubicBezTo>
                  <a:cubicBezTo>
                    <a:pt x="7424" y="3597"/>
                    <a:pt x="7318" y="3517"/>
                    <a:pt x="7299" y="3382"/>
                  </a:cubicBezTo>
                  <a:lnTo>
                    <a:pt x="7299" y="3346"/>
                  </a:lnTo>
                  <a:lnTo>
                    <a:pt x="6727" y="3084"/>
                  </a:lnTo>
                  <a:lnTo>
                    <a:pt x="6418" y="292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4"/>
            <p:cNvSpPr/>
            <p:nvPr/>
          </p:nvSpPr>
          <p:spPr>
            <a:xfrm>
              <a:off x="798405" y="7337431"/>
              <a:ext cx="20272" cy="11438"/>
            </a:xfrm>
            <a:custGeom>
              <a:avLst/>
              <a:gdLst/>
              <a:ahLst/>
              <a:cxnLst/>
              <a:rect l="l" t="t" r="r" b="b"/>
              <a:pathLst>
                <a:path w="358" h="202" extrusionOk="0">
                  <a:moveTo>
                    <a:pt x="160" y="1"/>
                  </a:moveTo>
                  <a:cubicBezTo>
                    <a:pt x="124" y="1"/>
                    <a:pt x="88" y="13"/>
                    <a:pt x="60" y="35"/>
                  </a:cubicBezTo>
                  <a:cubicBezTo>
                    <a:pt x="24" y="83"/>
                    <a:pt x="0" y="142"/>
                    <a:pt x="24" y="202"/>
                  </a:cubicBezTo>
                  <a:cubicBezTo>
                    <a:pt x="60" y="178"/>
                    <a:pt x="95" y="154"/>
                    <a:pt x="143" y="154"/>
                  </a:cubicBezTo>
                  <a:cubicBezTo>
                    <a:pt x="192" y="140"/>
                    <a:pt x="233" y="134"/>
                    <a:pt x="272" y="134"/>
                  </a:cubicBezTo>
                  <a:cubicBezTo>
                    <a:pt x="300" y="134"/>
                    <a:pt x="328" y="137"/>
                    <a:pt x="357" y="142"/>
                  </a:cubicBezTo>
                  <a:lnTo>
                    <a:pt x="274" y="47"/>
                  </a:lnTo>
                  <a:cubicBezTo>
                    <a:pt x="243" y="15"/>
                    <a:pt x="201" y="1"/>
                    <a:pt x="16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4"/>
            <p:cNvSpPr/>
            <p:nvPr/>
          </p:nvSpPr>
          <p:spPr>
            <a:xfrm>
              <a:off x="834815" y="7387261"/>
              <a:ext cx="442298" cy="466590"/>
            </a:xfrm>
            <a:custGeom>
              <a:avLst/>
              <a:gdLst/>
              <a:ahLst/>
              <a:cxnLst/>
              <a:rect l="l" t="t" r="r" b="b"/>
              <a:pathLst>
                <a:path w="7811" h="8240" extrusionOk="0">
                  <a:moveTo>
                    <a:pt x="0" y="0"/>
                  </a:moveTo>
                  <a:lnTo>
                    <a:pt x="0" y="24"/>
                  </a:lnTo>
                  <a:lnTo>
                    <a:pt x="6906" y="7680"/>
                  </a:lnTo>
                  <a:lnTo>
                    <a:pt x="7120" y="7906"/>
                  </a:lnTo>
                  <a:lnTo>
                    <a:pt x="7418" y="8239"/>
                  </a:lnTo>
                  <a:lnTo>
                    <a:pt x="7811" y="8239"/>
                  </a:lnTo>
                  <a:lnTo>
                    <a:pt x="7299" y="7668"/>
                  </a:lnTo>
                  <a:lnTo>
                    <a:pt x="7084" y="7442"/>
                  </a:lnTo>
                  <a:lnTo>
                    <a:pt x="595" y="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4"/>
            <p:cNvSpPr/>
            <p:nvPr/>
          </p:nvSpPr>
          <p:spPr>
            <a:xfrm>
              <a:off x="1934416" y="7528144"/>
              <a:ext cx="287938" cy="286579"/>
            </a:xfrm>
            <a:custGeom>
              <a:avLst/>
              <a:gdLst/>
              <a:ahLst/>
              <a:cxnLst/>
              <a:rect l="l" t="t" r="r" b="b"/>
              <a:pathLst>
                <a:path w="5085" h="5061" extrusionOk="0">
                  <a:moveTo>
                    <a:pt x="36" y="1"/>
                  </a:moveTo>
                  <a:lnTo>
                    <a:pt x="0" y="382"/>
                  </a:lnTo>
                  <a:lnTo>
                    <a:pt x="4870" y="5061"/>
                  </a:lnTo>
                  <a:cubicBezTo>
                    <a:pt x="4918" y="4989"/>
                    <a:pt x="4989" y="4918"/>
                    <a:pt x="5084" y="4858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4"/>
            <p:cNvSpPr/>
            <p:nvPr/>
          </p:nvSpPr>
          <p:spPr>
            <a:xfrm>
              <a:off x="1662729" y="7275993"/>
              <a:ext cx="258267" cy="259626"/>
            </a:xfrm>
            <a:custGeom>
              <a:avLst/>
              <a:gdLst/>
              <a:ahLst/>
              <a:cxnLst/>
              <a:rect l="l" t="t" r="r" b="b"/>
              <a:pathLst>
                <a:path w="4561" h="4585" extrusionOk="0">
                  <a:moveTo>
                    <a:pt x="179" y="1"/>
                  </a:moveTo>
                  <a:cubicBezTo>
                    <a:pt x="131" y="72"/>
                    <a:pt x="71" y="156"/>
                    <a:pt x="0" y="215"/>
                  </a:cubicBezTo>
                  <a:lnTo>
                    <a:pt x="4536" y="4585"/>
                  </a:lnTo>
                  <a:lnTo>
                    <a:pt x="4560" y="4204"/>
                  </a:lnTo>
                  <a:lnTo>
                    <a:pt x="238" y="3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4"/>
            <p:cNvSpPr/>
            <p:nvPr/>
          </p:nvSpPr>
          <p:spPr>
            <a:xfrm>
              <a:off x="1407181" y="7591508"/>
              <a:ext cx="482105" cy="202321"/>
            </a:xfrm>
            <a:custGeom>
              <a:avLst/>
              <a:gdLst/>
              <a:ahLst/>
              <a:cxnLst/>
              <a:rect l="l" t="t" r="r" b="b"/>
              <a:pathLst>
                <a:path w="8514" h="3573" extrusionOk="0">
                  <a:moveTo>
                    <a:pt x="1" y="1"/>
                  </a:moveTo>
                  <a:lnTo>
                    <a:pt x="1" y="1"/>
                  </a:lnTo>
                  <a:cubicBezTo>
                    <a:pt x="60" y="25"/>
                    <a:pt x="108" y="84"/>
                    <a:pt x="120" y="156"/>
                  </a:cubicBezTo>
                  <a:cubicBezTo>
                    <a:pt x="132" y="215"/>
                    <a:pt x="120" y="299"/>
                    <a:pt x="108" y="358"/>
                  </a:cubicBezTo>
                  <a:lnTo>
                    <a:pt x="4549" y="2085"/>
                  </a:lnTo>
                  <a:cubicBezTo>
                    <a:pt x="4584" y="2025"/>
                    <a:pt x="4644" y="1965"/>
                    <a:pt x="4727" y="1954"/>
                  </a:cubicBezTo>
                  <a:cubicBezTo>
                    <a:pt x="4753" y="1948"/>
                    <a:pt x="4779" y="1945"/>
                    <a:pt x="4804" y="1945"/>
                  </a:cubicBezTo>
                  <a:cubicBezTo>
                    <a:pt x="4927" y="1945"/>
                    <a:pt x="5031" y="2017"/>
                    <a:pt x="5061" y="2156"/>
                  </a:cubicBezTo>
                  <a:cubicBezTo>
                    <a:pt x="5073" y="2204"/>
                    <a:pt x="5073" y="2251"/>
                    <a:pt x="5061" y="2275"/>
                  </a:cubicBezTo>
                  <a:lnTo>
                    <a:pt x="8418" y="3573"/>
                  </a:lnTo>
                  <a:cubicBezTo>
                    <a:pt x="8418" y="3466"/>
                    <a:pt x="8454" y="3382"/>
                    <a:pt x="8514" y="3287"/>
                  </a:cubicBezTo>
                  <a:lnTo>
                    <a:pt x="60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834815" y="7373784"/>
              <a:ext cx="567043" cy="225877"/>
            </a:xfrm>
            <a:custGeom>
              <a:avLst/>
              <a:gdLst/>
              <a:ahLst/>
              <a:cxnLst/>
              <a:rect l="l" t="t" r="r" b="b"/>
              <a:pathLst>
                <a:path w="10014" h="3989" extrusionOk="0">
                  <a:moveTo>
                    <a:pt x="214" y="0"/>
                  </a:moveTo>
                  <a:lnTo>
                    <a:pt x="95" y="24"/>
                  </a:lnTo>
                  <a:cubicBezTo>
                    <a:pt x="72" y="95"/>
                    <a:pt x="48" y="167"/>
                    <a:pt x="0" y="238"/>
                  </a:cubicBezTo>
                  <a:lnTo>
                    <a:pt x="595" y="465"/>
                  </a:lnTo>
                  <a:lnTo>
                    <a:pt x="9704" y="3989"/>
                  </a:lnTo>
                  <a:cubicBezTo>
                    <a:pt x="9739" y="3905"/>
                    <a:pt x="9799" y="3834"/>
                    <a:pt x="9894" y="3798"/>
                  </a:cubicBezTo>
                  <a:cubicBezTo>
                    <a:pt x="9918" y="3792"/>
                    <a:pt x="9939" y="3789"/>
                    <a:pt x="9958" y="3789"/>
                  </a:cubicBezTo>
                  <a:cubicBezTo>
                    <a:pt x="9978" y="3789"/>
                    <a:pt x="9995" y="3792"/>
                    <a:pt x="10013" y="3798"/>
                  </a:cubicBezTo>
                  <a:lnTo>
                    <a:pt x="9882" y="375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836797" y="7252437"/>
              <a:ext cx="767325" cy="121404"/>
            </a:xfrm>
            <a:custGeom>
              <a:avLst/>
              <a:gdLst/>
              <a:ahLst/>
              <a:cxnLst/>
              <a:rect l="l" t="t" r="r" b="b"/>
              <a:pathLst>
                <a:path w="13551" h="2144" extrusionOk="0">
                  <a:moveTo>
                    <a:pt x="13526" y="0"/>
                  </a:moveTo>
                  <a:lnTo>
                    <a:pt x="1" y="1869"/>
                  </a:lnTo>
                  <a:cubicBezTo>
                    <a:pt x="13" y="1905"/>
                    <a:pt x="37" y="1941"/>
                    <a:pt x="37" y="1988"/>
                  </a:cubicBezTo>
                  <a:cubicBezTo>
                    <a:pt x="60" y="2048"/>
                    <a:pt x="60" y="2084"/>
                    <a:pt x="60" y="2143"/>
                  </a:cubicBezTo>
                  <a:lnTo>
                    <a:pt x="179" y="2131"/>
                  </a:lnTo>
                  <a:lnTo>
                    <a:pt x="13550" y="298"/>
                  </a:lnTo>
                  <a:cubicBezTo>
                    <a:pt x="13538" y="274"/>
                    <a:pt x="13538" y="262"/>
                    <a:pt x="13538" y="226"/>
                  </a:cubicBezTo>
                  <a:cubicBezTo>
                    <a:pt x="13526" y="155"/>
                    <a:pt x="13514" y="83"/>
                    <a:pt x="135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4"/>
            <p:cNvSpPr/>
            <p:nvPr/>
          </p:nvSpPr>
          <p:spPr>
            <a:xfrm>
              <a:off x="821339" y="5892588"/>
              <a:ext cx="1182556" cy="1463700"/>
            </a:xfrm>
            <a:custGeom>
              <a:avLst/>
              <a:gdLst/>
              <a:ahLst/>
              <a:cxnLst/>
              <a:rect l="l" t="t" r="r" b="b"/>
              <a:pathLst>
                <a:path w="20884" h="25849" extrusionOk="0">
                  <a:moveTo>
                    <a:pt x="20645" y="0"/>
                  </a:moveTo>
                  <a:lnTo>
                    <a:pt x="0" y="25682"/>
                  </a:lnTo>
                  <a:cubicBezTo>
                    <a:pt x="107" y="25694"/>
                    <a:pt x="179" y="25777"/>
                    <a:pt x="238" y="25849"/>
                  </a:cubicBezTo>
                  <a:lnTo>
                    <a:pt x="20884" y="179"/>
                  </a:lnTo>
                  <a:cubicBezTo>
                    <a:pt x="20788" y="131"/>
                    <a:pt x="20717" y="72"/>
                    <a:pt x="2064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4"/>
            <p:cNvSpPr/>
            <p:nvPr/>
          </p:nvSpPr>
          <p:spPr>
            <a:xfrm>
              <a:off x="1651235" y="6707648"/>
              <a:ext cx="294676" cy="521913"/>
            </a:xfrm>
            <a:custGeom>
              <a:avLst/>
              <a:gdLst/>
              <a:ahLst/>
              <a:cxnLst/>
              <a:rect l="l" t="t" r="r" b="b"/>
              <a:pathLst>
                <a:path w="5204" h="9217" extrusionOk="0">
                  <a:moveTo>
                    <a:pt x="4942" y="1"/>
                  </a:moveTo>
                  <a:lnTo>
                    <a:pt x="1" y="9073"/>
                  </a:lnTo>
                  <a:cubicBezTo>
                    <a:pt x="96" y="9097"/>
                    <a:pt x="179" y="9145"/>
                    <a:pt x="263" y="9216"/>
                  </a:cubicBezTo>
                  <a:lnTo>
                    <a:pt x="5204" y="132"/>
                  </a:lnTo>
                  <a:cubicBezTo>
                    <a:pt x="5108" y="84"/>
                    <a:pt x="5025" y="37"/>
                    <a:pt x="49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4"/>
            <p:cNvSpPr/>
            <p:nvPr/>
          </p:nvSpPr>
          <p:spPr>
            <a:xfrm>
              <a:off x="1946534" y="7353569"/>
              <a:ext cx="2775" cy="4757"/>
            </a:xfrm>
            <a:custGeom>
              <a:avLst/>
              <a:gdLst/>
              <a:ahLst/>
              <a:cxnLst/>
              <a:rect l="l" t="t" r="r" b="b"/>
              <a:pathLst>
                <a:path w="49" h="84" extrusionOk="0">
                  <a:moveTo>
                    <a:pt x="48" y="0"/>
                  </a:moveTo>
                  <a:cubicBezTo>
                    <a:pt x="24" y="24"/>
                    <a:pt x="12" y="48"/>
                    <a:pt x="1" y="60"/>
                  </a:cubicBezTo>
                  <a:lnTo>
                    <a:pt x="48" y="8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4"/>
            <p:cNvSpPr/>
            <p:nvPr/>
          </p:nvSpPr>
          <p:spPr>
            <a:xfrm>
              <a:off x="1900668" y="7369707"/>
              <a:ext cx="47282" cy="399886"/>
            </a:xfrm>
            <a:custGeom>
              <a:avLst/>
              <a:gdLst/>
              <a:ahLst/>
              <a:cxnLst/>
              <a:rect l="l" t="t" r="r" b="b"/>
              <a:pathLst>
                <a:path w="835" h="7062" extrusionOk="0">
                  <a:moveTo>
                    <a:pt x="561" y="1"/>
                  </a:moveTo>
                  <a:lnTo>
                    <a:pt x="346" y="2537"/>
                  </a:lnTo>
                  <a:lnTo>
                    <a:pt x="322" y="2918"/>
                  </a:lnTo>
                  <a:lnTo>
                    <a:pt x="1" y="7061"/>
                  </a:lnTo>
                  <a:cubicBezTo>
                    <a:pt x="25" y="7061"/>
                    <a:pt x="37" y="7037"/>
                    <a:pt x="49" y="7037"/>
                  </a:cubicBezTo>
                  <a:cubicBezTo>
                    <a:pt x="96" y="7031"/>
                    <a:pt x="138" y="7028"/>
                    <a:pt x="178" y="7028"/>
                  </a:cubicBezTo>
                  <a:cubicBezTo>
                    <a:pt x="218" y="7028"/>
                    <a:pt x="257" y="7031"/>
                    <a:pt x="299" y="7037"/>
                  </a:cubicBezTo>
                  <a:lnTo>
                    <a:pt x="596" y="3192"/>
                  </a:lnTo>
                  <a:lnTo>
                    <a:pt x="632" y="2799"/>
                  </a:lnTo>
                  <a:lnTo>
                    <a:pt x="834" y="108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1934416" y="6716425"/>
              <a:ext cx="62740" cy="623045"/>
            </a:xfrm>
            <a:custGeom>
              <a:avLst/>
              <a:gdLst/>
              <a:ahLst/>
              <a:cxnLst/>
              <a:rect l="l" t="t" r="r" b="b"/>
              <a:pathLst>
                <a:path w="1108" h="11003" extrusionOk="0">
                  <a:moveTo>
                    <a:pt x="1096" y="1"/>
                  </a:moveTo>
                  <a:cubicBezTo>
                    <a:pt x="1060" y="24"/>
                    <a:pt x="1036" y="24"/>
                    <a:pt x="1000" y="36"/>
                  </a:cubicBezTo>
                  <a:cubicBezTo>
                    <a:pt x="941" y="48"/>
                    <a:pt x="881" y="60"/>
                    <a:pt x="822" y="60"/>
                  </a:cubicBezTo>
                  <a:lnTo>
                    <a:pt x="0" y="10835"/>
                  </a:lnTo>
                  <a:cubicBezTo>
                    <a:pt x="10" y="10834"/>
                    <a:pt x="20" y="10834"/>
                    <a:pt x="30" y="10834"/>
                  </a:cubicBezTo>
                  <a:cubicBezTo>
                    <a:pt x="139" y="10834"/>
                    <a:pt x="242" y="10893"/>
                    <a:pt x="286" y="11002"/>
                  </a:cubicBezTo>
                  <a:lnTo>
                    <a:pt x="1108" y="84"/>
                  </a:lnTo>
                  <a:cubicBezTo>
                    <a:pt x="1108" y="48"/>
                    <a:pt x="1108" y="36"/>
                    <a:pt x="10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1672809" y="7259175"/>
              <a:ext cx="608209" cy="233974"/>
            </a:xfrm>
            <a:custGeom>
              <a:avLst/>
              <a:gdLst/>
              <a:ahLst/>
              <a:cxnLst/>
              <a:rect l="l" t="t" r="r" b="b"/>
              <a:pathLst>
                <a:path w="10741" h="4132" extrusionOk="0">
                  <a:moveTo>
                    <a:pt x="84" y="0"/>
                  </a:moveTo>
                  <a:cubicBezTo>
                    <a:pt x="84" y="107"/>
                    <a:pt x="36" y="203"/>
                    <a:pt x="1" y="286"/>
                  </a:cubicBezTo>
                  <a:lnTo>
                    <a:pt x="60" y="298"/>
                  </a:lnTo>
                  <a:lnTo>
                    <a:pt x="4585" y="1941"/>
                  </a:lnTo>
                  <a:lnTo>
                    <a:pt x="4858" y="2048"/>
                  </a:lnTo>
                  <a:lnTo>
                    <a:pt x="10633" y="4132"/>
                  </a:lnTo>
                  <a:lnTo>
                    <a:pt x="10657" y="4013"/>
                  </a:lnTo>
                  <a:lnTo>
                    <a:pt x="10657" y="3989"/>
                  </a:lnTo>
                  <a:lnTo>
                    <a:pt x="10657" y="3977"/>
                  </a:lnTo>
                  <a:lnTo>
                    <a:pt x="10657" y="3965"/>
                  </a:lnTo>
                  <a:lnTo>
                    <a:pt x="10657" y="3941"/>
                  </a:lnTo>
                  <a:cubicBezTo>
                    <a:pt x="10657" y="3941"/>
                    <a:pt x="10657" y="3929"/>
                    <a:pt x="10669" y="3929"/>
                  </a:cubicBezTo>
                  <a:lnTo>
                    <a:pt x="10681" y="3917"/>
                  </a:lnTo>
                  <a:lnTo>
                    <a:pt x="10740" y="3870"/>
                  </a:lnTo>
                  <a:lnTo>
                    <a:pt x="4858" y="1762"/>
                  </a:lnTo>
                  <a:lnTo>
                    <a:pt x="4835" y="1727"/>
                  </a:lnTo>
                  <a:cubicBezTo>
                    <a:pt x="4799" y="1762"/>
                    <a:pt x="4763" y="1786"/>
                    <a:pt x="4716" y="1786"/>
                  </a:cubicBezTo>
                  <a:cubicBezTo>
                    <a:pt x="4693" y="1791"/>
                    <a:pt x="4672" y="1794"/>
                    <a:pt x="4651" y="1794"/>
                  </a:cubicBezTo>
                  <a:cubicBezTo>
                    <a:pt x="4525" y="1794"/>
                    <a:pt x="4423" y="1706"/>
                    <a:pt x="4382" y="1584"/>
                  </a:cubicBezTo>
                  <a:lnTo>
                    <a:pt x="4382" y="154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4"/>
            <p:cNvSpPr/>
            <p:nvPr/>
          </p:nvSpPr>
          <p:spPr>
            <a:xfrm>
              <a:off x="2290361" y="7488393"/>
              <a:ext cx="302774" cy="365458"/>
            </a:xfrm>
            <a:custGeom>
              <a:avLst/>
              <a:gdLst/>
              <a:ahLst/>
              <a:cxnLst/>
              <a:rect l="l" t="t" r="r" b="b"/>
              <a:pathLst>
                <a:path w="5347" h="6454" extrusionOk="0">
                  <a:moveTo>
                    <a:pt x="84" y="0"/>
                  </a:moveTo>
                  <a:lnTo>
                    <a:pt x="25" y="60"/>
                  </a:lnTo>
                  <a:lnTo>
                    <a:pt x="1" y="346"/>
                  </a:lnTo>
                  <a:lnTo>
                    <a:pt x="4966" y="6453"/>
                  </a:lnTo>
                  <a:lnTo>
                    <a:pt x="5347" y="6453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4"/>
            <p:cNvSpPr/>
            <p:nvPr/>
          </p:nvSpPr>
          <p:spPr>
            <a:xfrm>
              <a:off x="2240474" y="7486355"/>
              <a:ext cx="51302" cy="314892"/>
            </a:xfrm>
            <a:custGeom>
              <a:avLst/>
              <a:gdLst/>
              <a:ahLst/>
              <a:cxnLst/>
              <a:rect l="l" t="t" r="r" b="b"/>
              <a:pathLst>
                <a:path w="906" h="5561" extrusionOk="0">
                  <a:moveTo>
                    <a:pt x="620" y="1"/>
                  </a:moveTo>
                  <a:lnTo>
                    <a:pt x="620" y="12"/>
                  </a:lnTo>
                  <a:lnTo>
                    <a:pt x="608" y="132"/>
                  </a:lnTo>
                  <a:lnTo>
                    <a:pt x="1" y="5501"/>
                  </a:lnTo>
                  <a:cubicBezTo>
                    <a:pt x="108" y="5501"/>
                    <a:pt x="215" y="5513"/>
                    <a:pt x="298" y="5561"/>
                  </a:cubicBezTo>
                  <a:lnTo>
                    <a:pt x="882" y="393"/>
                  </a:lnTo>
                  <a:lnTo>
                    <a:pt x="906" y="120"/>
                  </a:lnTo>
                  <a:lnTo>
                    <a:pt x="870" y="143"/>
                  </a:lnTo>
                  <a:cubicBezTo>
                    <a:pt x="843" y="165"/>
                    <a:pt x="807" y="177"/>
                    <a:pt x="770" y="177"/>
                  </a:cubicBezTo>
                  <a:cubicBezTo>
                    <a:pt x="726" y="177"/>
                    <a:pt x="682" y="159"/>
                    <a:pt x="656" y="120"/>
                  </a:cubicBezTo>
                  <a:cubicBezTo>
                    <a:pt x="620" y="84"/>
                    <a:pt x="620" y="36"/>
                    <a:pt x="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2543871" y="7110138"/>
              <a:ext cx="202321" cy="177406"/>
            </a:xfrm>
            <a:custGeom>
              <a:avLst/>
              <a:gdLst/>
              <a:ahLst/>
              <a:cxnLst/>
              <a:rect l="l" t="t" r="r" b="b"/>
              <a:pathLst>
                <a:path w="3573" h="3133" extrusionOk="0">
                  <a:moveTo>
                    <a:pt x="3572" y="1"/>
                  </a:moveTo>
                  <a:lnTo>
                    <a:pt x="1" y="2835"/>
                  </a:lnTo>
                  <a:lnTo>
                    <a:pt x="108" y="3132"/>
                  </a:lnTo>
                  <a:lnTo>
                    <a:pt x="3572" y="370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4"/>
            <p:cNvSpPr/>
            <p:nvPr/>
          </p:nvSpPr>
          <p:spPr>
            <a:xfrm>
              <a:off x="2277564" y="7280750"/>
              <a:ext cx="260305" cy="214496"/>
            </a:xfrm>
            <a:custGeom>
              <a:avLst/>
              <a:gdLst/>
              <a:ahLst/>
              <a:cxnLst/>
              <a:rect l="l" t="t" r="r" b="b"/>
              <a:pathLst>
                <a:path w="4597" h="3788" extrusionOk="0">
                  <a:moveTo>
                    <a:pt x="4501" y="0"/>
                  </a:moveTo>
                  <a:lnTo>
                    <a:pt x="96" y="3489"/>
                  </a:lnTo>
                  <a:lnTo>
                    <a:pt x="36" y="3536"/>
                  </a:lnTo>
                  <a:lnTo>
                    <a:pt x="12" y="3548"/>
                  </a:lnTo>
                  <a:cubicBezTo>
                    <a:pt x="12" y="3548"/>
                    <a:pt x="12" y="3572"/>
                    <a:pt x="1" y="3572"/>
                  </a:cubicBezTo>
                  <a:lnTo>
                    <a:pt x="1" y="3584"/>
                  </a:lnTo>
                  <a:lnTo>
                    <a:pt x="1" y="3596"/>
                  </a:lnTo>
                  <a:lnTo>
                    <a:pt x="1" y="3608"/>
                  </a:lnTo>
                  <a:cubicBezTo>
                    <a:pt x="1" y="3655"/>
                    <a:pt x="1" y="3703"/>
                    <a:pt x="36" y="3727"/>
                  </a:cubicBezTo>
                  <a:cubicBezTo>
                    <a:pt x="59" y="3764"/>
                    <a:pt x="110" y="3788"/>
                    <a:pt x="160" y="3788"/>
                  </a:cubicBezTo>
                  <a:cubicBezTo>
                    <a:pt x="189" y="3788"/>
                    <a:pt x="217" y="3780"/>
                    <a:pt x="239" y="3763"/>
                  </a:cubicBezTo>
                  <a:lnTo>
                    <a:pt x="286" y="3715"/>
                  </a:lnTo>
                  <a:lnTo>
                    <a:pt x="358" y="3655"/>
                  </a:lnTo>
                  <a:lnTo>
                    <a:pt x="4596" y="298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4"/>
            <p:cNvSpPr/>
            <p:nvPr/>
          </p:nvSpPr>
          <p:spPr>
            <a:xfrm>
              <a:off x="2341607" y="6704307"/>
              <a:ext cx="8833" cy="5436"/>
            </a:xfrm>
            <a:custGeom>
              <a:avLst/>
              <a:gdLst/>
              <a:ahLst/>
              <a:cxnLst/>
              <a:rect l="l" t="t" r="r" b="b"/>
              <a:pathLst>
                <a:path w="156" h="96" extrusionOk="0">
                  <a:moveTo>
                    <a:pt x="1" y="0"/>
                  </a:moveTo>
                  <a:lnTo>
                    <a:pt x="48" y="96"/>
                  </a:lnTo>
                  <a:cubicBezTo>
                    <a:pt x="72" y="84"/>
                    <a:pt x="120" y="84"/>
                    <a:pt x="155" y="84"/>
                  </a:cubicBezTo>
                  <a:cubicBezTo>
                    <a:pt x="120" y="24"/>
                    <a:pt x="60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4"/>
            <p:cNvSpPr/>
            <p:nvPr/>
          </p:nvSpPr>
          <p:spPr>
            <a:xfrm>
              <a:off x="2368560" y="6806798"/>
              <a:ext cx="377632" cy="1047053"/>
            </a:xfrm>
            <a:custGeom>
              <a:avLst/>
              <a:gdLst/>
              <a:ahLst/>
              <a:cxnLst/>
              <a:rect l="l" t="t" r="r" b="b"/>
              <a:pathLst>
                <a:path w="6669" h="18491" extrusionOk="0">
                  <a:moveTo>
                    <a:pt x="275" y="0"/>
                  </a:moveTo>
                  <a:cubicBezTo>
                    <a:pt x="179" y="48"/>
                    <a:pt x="96" y="95"/>
                    <a:pt x="1" y="119"/>
                  </a:cubicBezTo>
                  <a:lnTo>
                    <a:pt x="2858" y="8382"/>
                  </a:lnTo>
                  <a:lnTo>
                    <a:pt x="2966" y="8680"/>
                  </a:lnTo>
                  <a:lnTo>
                    <a:pt x="6359" y="18490"/>
                  </a:lnTo>
                  <a:lnTo>
                    <a:pt x="6668" y="18490"/>
                  </a:lnTo>
                  <a:lnTo>
                    <a:pt x="3204" y="8489"/>
                  </a:lnTo>
                  <a:lnTo>
                    <a:pt x="3097" y="819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4"/>
            <p:cNvSpPr/>
            <p:nvPr/>
          </p:nvSpPr>
          <p:spPr>
            <a:xfrm>
              <a:off x="1969467" y="5905385"/>
              <a:ext cx="60702" cy="666136"/>
            </a:xfrm>
            <a:custGeom>
              <a:avLst/>
              <a:gdLst/>
              <a:ahLst/>
              <a:cxnLst/>
              <a:rect l="l" t="t" r="r" b="b"/>
              <a:pathLst>
                <a:path w="1072" h="11764" extrusionOk="0">
                  <a:moveTo>
                    <a:pt x="774" y="0"/>
                  </a:moveTo>
                  <a:lnTo>
                    <a:pt x="0" y="11740"/>
                  </a:lnTo>
                  <a:cubicBezTo>
                    <a:pt x="96" y="11740"/>
                    <a:pt x="191" y="11740"/>
                    <a:pt x="298" y="11764"/>
                  </a:cubicBezTo>
                  <a:lnTo>
                    <a:pt x="1072" y="0"/>
                  </a:lnTo>
                  <a:lnTo>
                    <a:pt x="1036" y="0"/>
                  </a:lnTo>
                  <a:cubicBezTo>
                    <a:pt x="995" y="6"/>
                    <a:pt x="950" y="9"/>
                    <a:pt x="905" y="9"/>
                  </a:cubicBezTo>
                  <a:cubicBezTo>
                    <a:pt x="861" y="9"/>
                    <a:pt x="816" y="6"/>
                    <a:pt x="77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2030112" y="5901987"/>
              <a:ext cx="313589" cy="814494"/>
            </a:xfrm>
            <a:custGeom>
              <a:avLst/>
              <a:gdLst/>
              <a:ahLst/>
              <a:cxnLst/>
              <a:rect l="l" t="t" r="r" b="b"/>
              <a:pathLst>
                <a:path w="5538" h="14384" extrusionOk="0">
                  <a:moveTo>
                    <a:pt x="120" y="1"/>
                  </a:moveTo>
                  <a:cubicBezTo>
                    <a:pt x="72" y="13"/>
                    <a:pt x="37" y="25"/>
                    <a:pt x="1" y="37"/>
                  </a:cubicBezTo>
                  <a:lnTo>
                    <a:pt x="5252" y="14384"/>
                  </a:lnTo>
                  <a:cubicBezTo>
                    <a:pt x="5335" y="14348"/>
                    <a:pt x="5442" y="14300"/>
                    <a:pt x="5537" y="14265"/>
                  </a:cubicBezTo>
                  <a:lnTo>
                    <a:pt x="5490" y="14169"/>
                  </a:lnTo>
                  <a:lnTo>
                    <a:pt x="441" y="418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2396250" y="6781827"/>
              <a:ext cx="349942" cy="147055"/>
            </a:xfrm>
            <a:custGeom>
              <a:avLst/>
              <a:gdLst/>
              <a:ahLst/>
              <a:cxnLst/>
              <a:rect l="l" t="t" r="r" b="b"/>
              <a:pathLst>
                <a:path w="6180" h="2597" extrusionOk="0">
                  <a:moveTo>
                    <a:pt x="155" y="1"/>
                  </a:moveTo>
                  <a:cubicBezTo>
                    <a:pt x="119" y="84"/>
                    <a:pt x="60" y="179"/>
                    <a:pt x="0" y="251"/>
                  </a:cubicBezTo>
                  <a:lnTo>
                    <a:pt x="6179" y="2596"/>
                  </a:lnTo>
                  <a:lnTo>
                    <a:pt x="6179" y="2287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2046987" y="6647003"/>
              <a:ext cx="260305" cy="114666"/>
            </a:xfrm>
            <a:custGeom>
              <a:avLst/>
              <a:gdLst/>
              <a:ahLst/>
              <a:cxnLst/>
              <a:rect l="l" t="t" r="r" b="b"/>
              <a:pathLst>
                <a:path w="4597" h="2025" extrusionOk="0">
                  <a:moveTo>
                    <a:pt x="36" y="0"/>
                  </a:moveTo>
                  <a:cubicBezTo>
                    <a:pt x="24" y="96"/>
                    <a:pt x="13" y="191"/>
                    <a:pt x="1" y="298"/>
                  </a:cubicBezTo>
                  <a:lnTo>
                    <a:pt x="4537" y="2024"/>
                  </a:lnTo>
                  <a:cubicBezTo>
                    <a:pt x="4537" y="1917"/>
                    <a:pt x="4549" y="1810"/>
                    <a:pt x="4596" y="1727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2036907" y="5890549"/>
              <a:ext cx="708605" cy="894732"/>
            </a:xfrm>
            <a:custGeom>
              <a:avLst/>
              <a:gdLst/>
              <a:ahLst/>
              <a:cxnLst/>
              <a:rect l="l" t="t" r="r" b="b"/>
              <a:pathLst>
                <a:path w="12514" h="15801" extrusionOk="0">
                  <a:moveTo>
                    <a:pt x="214" y="1"/>
                  </a:moveTo>
                  <a:cubicBezTo>
                    <a:pt x="179" y="96"/>
                    <a:pt x="95" y="155"/>
                    <a:pt x="0" y="203"/>
                  </a:cubicBezTo>
                  <a:lnTo>
                    <a:pt x="321" y="620"/>
                  </a:lnTo>
                  <a:lnTo>
                    <a:pt x="12513" y="15800"/>
                  </a:lnTo>
                  <a:lnTo>
                    <a:pt x="12513" y="15324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2303838" y="6708611"/>
              <a:ext cx="106625" cy="106398"/>
            </a:xfrm>
            <a:custGeom>
              <a:avLst/>
              <a:gdLst/>
              <a:ahLst/>
              <a:cxnLst/>
              <a:rect l="l" t="t" r="r" b="b"/>
              <a:pathLst>
                <a:path w="1883" h="1879" extrusionOk="0">
                  <a:moveTo>
                    <a:pt x="928" y="0"/>
                  </a:moveTo>
                  <a:cubicBezTo>
                    <a:pt x="889" y="0"/>
                    <a:pt x="850" y="3"/>
                    <a:pt x="811" y="8"/>
                  </a:cubicBezTo>
                  <a:cubicBezTo>
                    <a:pt x="787" y="8"/>
                    <a:pt x="739" y="20"/>
                    <a:pt x="715" y="20"/>
                  </a:cubicBezTo>
                  <a:cubicBezTo>
                    <a:pt x="608" y="55"/>
                    <a:pt x="513" y="79"/>
                    <a:pt x="441" y="139"/>
                  </a:cubicBezTo>
                  <a:cubicBezTo>
                    <a:pt x="263" y="258"/>
                    <a:pt x="132" y="424"/>
                    <a:pt x="60" y="639"/>
                  </a:cubicBezTo>
                  <a:cubicBezTo>
                    <a:pt x="25" y="722"/>
                    <a:pt x="13" y="829"/>
                    <a:pt x="1" y="936"/>
                  </a:cubicBezTo>
                  <a:cubicBezTo>
                    <a:pt x="1" y="1008"/>
                    <a:pt x="1" y="1079"/>
                    <a:pt x="25" y="1151"/>
                  </a:cubicBezTo>
                  <a:cubicBezTo>
                    <a:pt x="127" y="1589"/>
                    <a:pt x="516" y="1879"/>
                    <a:pt x="940" y="1879"/>
                  </a:cubicBezTo>
                  <a:cubicBezTo>
                    <a:pt x="1011" y="1879"/>
                    <a:pt x="1084" y="1870"/>
                    <a:pt x="1156" y="1853"/>
                  </a:cubicBezTo>
                  <a:cubicBezTo>
                    <a:pt x="1263" y="1829"/>
                    <a:pt x="1346" y="1794"/>
                    <a:pt x="1430" y="1734"/>
                  </a:cubicBezTo>
                  <a:cubicBezTo>
                    <a:pt x="1501" y="1675"/>
                    <a:pt x="1573" y="1615"/>
                    <a:pt x="1632" y="1544"/>
                  </a:cubicBezTo>
                  <a:cubicBezTo>
                    <a:pt x="1692" y="1472"/>
                    <a:pt x="1751" y="1377"/>
                    <a:pt x="1799" y="1294"/>
                  </a:cubicBezTo>
                  <a:cubicBezTo>
                    <a:pt x="1870" y="1115"/>
                    <a:pt x="1882" y="913"/>
                    <a:pt x="1846" y="722"/>
                  </a:cubicBezTo>
                  <a:cubicBezTo>
                    <a:pt x="1748" y="296"/>
                    <a:pt x="1359" y="0"/>
                    <a:pt x="9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4"/>
            <p:cNvSpPr/>
            <p:nvPr/>
          </p:nvSpPr>
          <p:spPr>
            <a:xfrm>
              <a:off x="1889909" y="6570785"/>
              <a:ext cx="158493" cy="149773"/>
            </a:xfrm>
            <a:custGeom>
              <a:avLst/>
              <a:gdLst/>
              <a:ahLst/>
              <a:cxnLst/>
              <a:rect l="l" t="t" r="r" b="b"/>
              <a:pathLst>
                <a:path w="2799" h="2645" extrusionOk="0">
                  <a:moveTo>
                    <a:pt x="1405" y="1"/>
                  </a:moveTo>
                  <a:cubicBezTo>
                    <a:pt x="1322" y="1"/>
                    <a:pt x="1251" y="13"/>
                    <a:pt x="1167" y="37"/>
                  </a:cubicBezTo>
                  <a:cubicBezTo>
                    <a:pt x="453" y="215"/>
                    <a:pt x="0" y="930"/>
                    <a:pt x="179" y="1644"/>
                  </a:cubicBezTo>
                  <a:cubicBezTo>
                    <a:pt x="250" y="1965"/>
                    <a:pt x="465" y="2239"/>
                    <a:pt x="715" y="2418"/>
                  </a:cubicBezTo>
                  <a:cubicBezTo>
                    <a:pt x="786" y="2477"/>
                    <a:pt x="882" y="2513"/>
                    <a:pt x="965" y="2549"/>
                  </a:cubicBezTo>
                  <a:cubicBezTo>
                    <a:pt x="1120" y="2604"/>
                    <a:pt x="1275" y="2644"/>
                    <a:pt x="1441" y="2644"/>
                  </a:cubicBezTo>
                  <a:cubicBezTo>
                    <a:pt x="1491" y="2644"/>
                    <a:pt x="1543" y="2641"/>
                    <a:pt x="1596" y="2632"/>
                  </a:cubicBezTo>
                  <a:cubicBezTo>
                    <a:pt x="1655" y="2632"/>
                    <a:pt x="1715" y="2620"/>
                    <a:pt x="1786" y="2608"/>
                  </a:cubicBezTo>
                  <a:cubicBezTo>
                    <a:pt x="1822" y="2596"/>
                    <a:pt x="1846" y="2596"/>
                    <a:pt x="1882" y="2573"/>
                  </a:cubicBezTo>
                  <a:cubicBezTo>
                    <a:pt x="2322" y="2430"/>
                    <a:pt x="2656" y="2073"/>
                    <a:pt x="2751" y="1644"/>
                  </a:cubicBezTo>
                  <a:cubicBezTo>
                    <a:pt x="2787" y="1537"/>
                    <a:pt x="2787" y="1442"/>
                    <a:pt x="2798" y="1346"/>
                  </a:cubicBezTo>
                  <a:cubicBezTo>
                    <a:pt x="2798" y="1227"/>
                    <a:pt x="2798" y="1120"/>
                    <a:pt x="2775" y="1013"/>
                  </a:cubicBezTo>
                  <a:cubicBezTo>
                    <a:pt x="2632" y="477"/>
                    <a:pt x="2203" y="108"/>
                    <a:pt x="1703" y="13"/>
                  </a:cubicBezTo>
                  <a:cubicBezTo>
                    <a:pt x="1608" y="1"/>
                    <a:pt x="1501" y="1"/>
                    <a:pt x="140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4"/>
            <p:cNvSpPr/>
            <p:nvPr/>
          </p:nvSpPr>
          <p:spPr>
            <a:xfrm>
              <a:off x="-66598" y="7476899"/>
              <a:ext cx="58041" cy="54530"/>
            </a:xfrm>
            <a:custGeom>
              <a:avLst/>
              <a:gdLst/>
              <a:ahLst/>
              <a:cxnLst/>
              <a:rect l="l" t="t" r="r" b="b"/>
              <a:pathLst>
                <a:path w="1025" h="963" extrusionOk="0">
                  <a:moveTo>
                    <a:pt x="520" y="1"/>
                  </a:moveTo>
                  <a:cubicBezTo>
                    <a:pt x="486" y="1"/>
                    <a:pt x="452" y="5"/>
                    <a:pt x="417" y="13"/>
                  </a:cubicBezTo>
                  <a:cubicBezTo>
                    <a:pt x="155" y="72"/>
                    <a:pt x="1" y="322"/>
                    <a:pt x="60" y="584"/>
                  </a:cubicBezTo>
                  <a:cubicBezTo>
                    <a:pt x="96" y="799"/>
                    <a:pt x="322" y="953"/>
                    <a:pt x="536" y="953"/>
                  </a:cubicBezTo>
                  <a:cubicBezTo>
                    <a:pt x="554" y="959"/>
                    <a:pt x="572" y="962"/>
                    <a:pt x="587" y="962"/>
                  </a:cubicBezTo>
                  <a:cubicBezTo>
                    <a:pt x="602" y="962"/>
                    <a:pt x="614" y="959"/>
                    <a:pt x="620" y="953"/>
                  </a:cubicBezTo>
                  <a:cubicBezTo>
                    <a:pt x="691" y="941"/>
                    <a:pt x="774" y="894"/>
                    <a:pt x="810" y="846"/>
                  </a:cubicBezTo>
                  <a:cubicBezTo>
                    <a:pt x="953" y="739"/>
                    <a:pt x="1024" y="549"/>
                    <a:pt x="977" y="370"/>
                  </a:cubicBezTo>
                  <a:cubicBezTo>
                    <a:pt x="925" y="154"/>
                    <a:pt x="732" y="1"/>
                    <a:pt x="5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4"/>
            <p:cNvSpPr/>
            <p:nvPr/>
          </p:nvSpPr>
          <p:spPr>
            <a:xfrm>
              <a:off x="2202705" y="7797170"/>
              <a:ext cx="77633" cy="55323"/>
            </a:xfrm>
            <a:custGeom>
              <a:avLst/>
              <a:gdLst/>
              <a:ahLst/>
              <a:cxnLst/>
              <a:rect l="l" t="t" r="r" b="b"/>
              <a:pathLst>
                <a:path w="1371" h="977" extrusionOk="0">
                  <a:moveTo>
                    <a:pt x="656" y="0"/>
                  </a:moveTo>
                  <a:cubicBezTo>
                    <a:pt x="620" y="12"/>
                    <a:pt x="584" y="12"/>
                    <a:pt x="537" y="24"/>
                  </a:cubicBezTo>
                  <a:cubicBezTo>
                    <a:pt x="465" y="48"/>
                    <a:pt x="394" y="72"/>
                    <a:pt x="346" y="107"/>
                  </a:cubicBezTo>
                  <a:cubicBezTo>
                    <a:pt x="251" y="143"/>
                    <a:pt x="180" y="227"/>
                    <a:pt x="132" y="310"/>
                  </a:cubicBezTo>
                  <a:cubicBezTo>
                    <a:pt x="49" y="453"/>
                    <a:pt x="1" y="631"/>
                    <a:pt x="49" y="810"/>
                  </a:cubicBezTo>
                  <a:cubicBezTo>
                    <a:pt x="60" y="869"/>
                    <a:pt x="72" y="929"/>
                    <a:pt x="108" y="977"/>
                  </a:cubicBezTo>
                  <a:lnTo>
                    <a:pt x="1263" y="977"/>
                  </a:lnTo>
                  <a:cubicBezTo>
                    <a:pt x="1334" y="846"/>
                    <a:pt x="1370" y="679"/>
                    <a:pt x="1323" y="512"/>
                  </a:cubicBezTo>
                  <a:cubicBezTo>
                    <a:pt x="1275" y="310"/>
                    <a:pt x="1132" y="143"/>
                    <a:pt x="953" y="60"/>
                  </a:cubicBezTo>
                  <a:cubicBezTo>
                    <a:pt x="858" y="12"/>
                    <a:pt x="763" y="0"/>
                    <a:pt x="65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4"/>
            <p:cNvSpPr/>
            <p:nvPr/>
          </p:nvSpPr>
          <p:spPr>
            <a:xfrm>
              <a:off x="1603386" y="7218858"/>
              <a:ext cx="73556" cy="75255"/>
            </a:xfrm>
            <a:custGeom>
              <a:avLst/>
              <a:gdLst/>
              <a:ahLst/>
              <a:cxnLst/>
              <a:rect l="l" t="t" r="r" b="b"/>
              <a:pathLst>
                <a:path w="1299" h="1329" extrusionOk="0">
                  <a:moveTo>
                    <a:pt x="660" y="0"/>
                  </a:moveTo>
                  <a:cubicBezTo>
                    <a:pt x="612" y="0"/>
                    <a:pt x="562" y="7"/>
                    <a:pt x="512" y="22"/>
                  </a:cubicBezTo>
                  <a:cubicBezTo>
                    <a:pt x="227" y="69"/>
                    <a:pt x="36" y="319"/>
                    <a:pt x="0" y="593"/>
                  </a:cubicBezTo>
                  <a:cubicBezTo>
                    <a:pt x="0" y="665"/>
                    <a:pt x="0" y="748"/>
                    <a:pt x="12" y="819"/>
                  </a:cubicBezTo>
                  <a:cubicBezTo>
                    <a:pt x="12" y="843"/>
                    <a:pt x="24" y="867"/>
                    <a:pt x="24" y="891"/>
                  </a:cubicBezTo>
                  <a:cubicBezTo>
                    <a:pt x="60" y="986"/>
                    <a:pt x="107" y="1057"/>
                    <a:pt x="167" y="1117"/>
                  </a:cubicBezTo>
                  <a:cubicBezTo>
                    <a:pt x="238" y="1188"/>
                    <a:pt x="310" y="1248"/>
                    <a:pt x="405" y="1284"/>
                  </a:cubicBezTo>
                  <a:cubicBezTo>
                    <a:pt x="477" y="1313"/>
                    <a:pt x="554" y="1328"/>
                    <a:pt x="632" y="1328"/>
                  </a:cubicBezTo>
                  <a:cubicBezTo>
                    <a:pt x="683" y="1328"/>
                    <a:pt x="734" y="1322"/>
                    <a:pt x="786" y="1307"/>
                  </a:cubicBezTo>
                  <a:cubicBezTo>
                    <a:pt x="881" y="1296"/>
                    <a:pt x="965" y="1248"/>
                    <a:pt x="1024" y="1212"/>
                  </a:cubicBezTo>
                  <a:cubicBezTo>
                    <a:pt x="1096" y="1153"/>
                    <a:pt x="1155" y="1081"/>
                    <a:pt x="1203" y="998"/>
                  </a:cubicBezTo>
                  <a:cubicBezTo>
                    <a:pt x="1250" y="915"/>
                    <a:pt x="1274" y="819"/>
                    <a:pt x="1298" y="712"/>
                  </a:cubicBezTo>
                  <a:cubicBezTo>
                    <a:pt x="1298" y="641"/>
                    <a:pt x="1298" y="581"/>
                    <a:pt x="1274" y="510"/>
                  </a:cubicBezTo>
                  <a:cubicBezTo>
                    <a:pt x="1250" y="391"/>
                    <a:pt x="1191" y="272"/>
                    <a:pt x="1108" y="176"/>
                  </a:cubicBezTo>
                  <a:cubicBezTo>
                    <a:pt x="1024" y="105"/>
                    <a:pt x="941" y="57"/>
                    <a:pt x="846" y="34"/>
                  </a:cubicBezTo>
                  <a:cubicBezTo>
                    <a:pt x="790" y="13"/>
                    <a:pt x="727" y="0"/>
                    <a:pt x="6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4"/>
            <p:cNvSpPr/>
            <p:nvPr/>
          </p:nvSpPr>
          <p:spPr>
            <a:xfrm>
              <a:off x="1883850" y="7767045"/>
              <a:ext cx="56682" cy="53397"/>
            </a:xfrm>
            <a:custGeom>
              <a:avLst/>
              <a:gdLst/>
              <a:ahLst/>
              <a:cxnLst/>
              <a:rect l="l" t="t" r="r" b="b"/>
              <a:pathLst>
                <a:path w="1001" h="943" extrusionOk="0">
                  <a:moveTo>
                    <a:pt x="468" y="1"/>
                  </a:moveTo>
                  <a:cubicBezTo>
                    <a:pt x="432" y="1"/>
                    <a:pt x="397" y="4"/>
                    <a:pt x="357" y="8"/>
                  </a:cubicBezTo>
                  <a:cubicBezTo>
                    <a:pt x="346" y="8"/>
                    <a:pt x="334" y="20"/>
                    <a:pt x="322" y="20"/>
                  </a:cubicBezTo>
                  <a:cubicBezTo>
                    <a:pt x="227" y="56"/>
                    <a:pt x="155" y="116"/>
                    <a:pt x="96" y="187"/>
                  </a:cubicBezTo>
                  <a:cubicBezTo>
                    <a:pt x="36" y="258"/>
                    <a:pt x="0" y="366"/>
                    <a:pt x="0" y="473"/>
                  </a:cubicBezTo>
                  <a:cubicBezTo>
                    <a:pt x="0" y="497"/>
                    <a:pt x="0" y="544"/>
                    <a:pt x="24" y="580"/>
                  </a:cubicBezTo>
                  <a:cubicBezTo>
                    <a:pt x="78" y="795"/>
                    <a:pt x="287" y="942"/>
                    <a:pt x="512" y="942"/>
                  </a:cubicBezTo>
                  <a:cubicBezTo>
                    <a:pt x="536" y="942"/>
                    <a:pt x="560" y="941"/>
                    <a:pt x="584" y="937"/>
                  </a:cubicBezTo>
                  <a:cubicBezTo>
                    <a:pt x="834" y="878"/>
                    <a:pt x="1000" y="616"/>
                    <a:pt x="941" y="366"/>
                  </a:cubicBezTo>
                  <a:cubicBezTo>
                    <a:pt x="893" y="199"/>
                    <a:pt x="774" y="68"/>
                    <a:pt x="631" y="20"/>
                  </a:cubicBezTo>
                  <a:cubicBezTo>
                    <a:pt x="569" y="6"/>
                    <a:pt x="518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4"/>
            <p:cNvSpPr/>
            <p:nvPr/>
          </p:nvSpPr>
          <p:spPr>
            <a:xfrm>
              <a:off x="2154857" y="7293887"/>
              <a:ext cx="58720" cy="53511"/>
            </a:xfrm>
            <a:custGeom>
              <a:avLst/>
              <a:gdLst/>
              <a:ahLst/>
              <a:cxnLst/>
              <a:rect l="l" t="t" r="r" b="b"/>
              <a:pathLst>
                <a:path w="1037" h="945" extrusionOk="0">
                  <a:moveTo>
                    <a:pt x="540" y="1"/>
                  </a:moveTo>
                  <a:cubicBezTo>
                    <a:pt x="499" y="1"/>
                    <a:pt x="458" y="6"/>
                    <a:pt x="417" y="18"/>
                  </a:cubicBezTo>
                  <a:cubicBezTo>
                    <a:pt x="155" y="78"/>
                    <a:pt x="1" y="328"/>
                    <a:pt x="48" y="578"/>
                  </a:cubicBezTo>
                  <a:cubicBezTo>
                    <a:pt x="111" y="806"/>
                    <a:pt x="309" y="944"/>
                    <a:pt x="524" y="944"/>
                  </a:cubicBezTo>
                  <a:cubicBezTo>
                    <a:pt x="556" y="944"/>
                    <a:pt x="588" y="941"/>
                    <a:pt x="620" y="935"/>
                  </a:cubicBezTo>
                  <a:cubicBezTo>
                    <a:pt x="870" y="875"/>
                    <a:pt x="1036" y="625"/>
                    <a:pt x="977" y="375"/>
                  </a:cubicBezTo>
                  <a:cubicBezTo>
                    <a:pt x="927" y="147"/>
                    <a:pt x="744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4"/>
            <p:cNvSpPr/>
            <p:nvPr/>
          </p:nvSpPr>
          <p:spPr>
            <a:xfrm>
              <a:off x="784929" y="7344453"/>
              <a:ext cx="55323" cy="53284"/>
            </a:xfrm>
            <a:custGeom>
              <a:avLst/>
              <a:gdLst/>
              <a:ahLst/>
              <a:cxnLst/>
              <a:rect l="l" t="t" r="r" b="b"/>
              <a:pathLst>
                <a:path w="977" h="941" extrusionOk="0">
                  <a:moveTo>
                    <a:pt x="508" y="0"/>
                  </a:moveTo>
                  <a:cubicBezTo>
                    <a:pt x="473" y="0"/>
                    <a:pt x="441" y="6"/>
                    <a:pt x="405" y="18"/>
                  </a:cubicBezTo>
                  <a:cubicBezTo>
                    <a:pt x="357" y="30"/>
                    <a:pt x="322" y="42"/>
                    <a:pt x="286" y="54"/>
                  </a:cubicBezTo>
                  <a:cubicBezTo>
                    <a:pt x="107" y="161"/>
                    <a:pt x="0" y="375"/>
                    <a:pt x="60" y="578"/>
                  </a:cubicBezTo>
                  <a:cubicBezTo>
                    <a:pt x="83" y="673"/>
                    <a:pt x="119" y="744"/>
                    <a:pt x="179" y="804"/>
                  </a:cubicBezTo>
                  <a:cubicBezTo>
                    <a:pt x="262" y="875"/>
                    <a:pt x="345" y="923"/>
                    <a:pt x="453" y="935"/>
                  </a:cubicBezTo>
                  <a:cubicBezTo>
                    <a:pt x="472" y="939"/>
                    <a:pt x="492" y="940"/>
                    <a:pt x="512" y="940"/>
                  </a:cubicBezTo>
                  <a:cubicBezTo>
                    <a:pt x="552" y="940"/>
                    <a:pt x="591" y="935"/>
                    <a:pt x="631" y="935"/>
                  </a:cubicBezTo>
                  <a:cubicBezTo>
                    <a:pt x="750" y="911"/>
                    <a:pt x="834" y="852"/>
                    <a:pt x="893" y="756"/>
                  </a:cubicBezTo>
                  <a:lnTo>
                    <a:pt x="893" y="744"/>
                  </a:lnTo>
                  <a:cubicBezTo>
                    <a:pt x="929" y="697"/>
                    <a:pt x="953" y="625"/>
                    <a:pt x="976" y="542"/>
                  </a:cubicBezTo>
                  <a:cubicBezTo>
                    <a:pt x="976" y="483"/>
                    <a:pt x="976" y="435"/>
                    <a:pt x="953" y="375"/>
                  </a:cubicBezTo>
                  <a:cubicBezTo>
                    <a:pt x="941" y="328"/>
                    <a:pt x="929" y="280"/>
                    <a:pt x="917" y="256"/>
                  </a:cubicBezTo>
                  <a:cubicBezTo>
                    <a:pt x="917" y="232"/>
                    <a:pt x="893" y="221"/>
                    <a:pt x="893" y="209"/>
                  </a:cubicBezTo>
                  <a:cubicBezTo>
                    <a:pt x="834" y="113"/>
                    <a:pt x="762" y="54"/>
                    <a:pt x="655" y="30"/>
                  </a:cubicBezTo>
                  <a:cubicBezTo>
                    <a:pt x="643" y="30"/>
                    <a:pt x="631" y="18"/>
                    <a:pt x="619" y="18"/>
                  </a:cubicBezTo>
                  <a:cubicBezTo>
                    <a:pt x="578" y="6"/>
                    <a:pt x="542" y="0"/>
                    <a:pt x="5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4"/>
            <p:cNvSpPr/>
            <p:nvPr/>
          </p:nvSpPr>
          <p:spPr>
            <a:xfrm>
              <a:off x="1977564" y="5832282"/>
              <a:ext cx="80917" cy="74349"/>
            </a:xfrm>
            <a:custGeom>
              <a:avLst/>
              <a:gdLst/>
              <a:ahLst/>
              <a:cxnLst/>
              <a:rect l="l" t="t" r="r" b="b"/>
              <a:pathLst>
                <a:path w="1429" h="1313" extrusionOk="0">
                  <a:moveTo>
                    <a:pt x="738" y="0"/>
                  </a:moveTo>
                  <a:cubicBezTo>
                    <a:pt x="687" y="0"/>
                    <a:pt x="635" y="6"/>
                    <a:pt x="584" y="18"/>
                  </a:cubicBezTo>
                  <a:cubicBezTo>
                    <a:pt x="226" y="101"/>
                    <a:pt x="0" y="458"/>
                    <a:pt x="96" y="827"/>
                  </a:cubicBezTo>
                  <a:cubicBezTo>
                    <a:pt x="119" y="934"/>
                    <a:pt x="167" y="1018"/>
                    <a:pt x="226" y="1089"/>
                  </a:cubicBezTo>
                  <a:cubicBezTo>
                    <a:pt x="298" y="1137"/>
                    <a:pt x="369" y="1196"/>
                    <a:pt x="465" y="1244"/>
                  </a:cubicBezTo>
                  <a:cubicBezTo>
                    <a:pt x="512" y="1268"/>
                    <a:pt x="572" y="1291"/>
                    <a:pt x="631" y="1303"/>
                  </a:cubicBezTo>
                  <a:cubicBezTo>
                    <a:pt x="673" y="1309"/>
                    <a:pt x="718" y="1312"/>
                    <a:pt x="762" y="1312"/>
                  </a:cubicBezTo>
                  <a:cubicBezTo>
                    <a:pt x="807" y="1312"/>
                    <a:pt x="852" y="1309"/>
                    <a:pt x="893" y="1303"/>
                  </a:cubicBezTo>
                  <a:lnTo>
                    <a:pt x="929" y="1303"/>
                  </a:lnTo>
                  <a:cubicBezTo>
                    <a:pt x="965" y="1291"/>
                    <a:pt x="1000" y="1268"/>
                    <a:pt x="1048" y="1256"/>
                  </a:cubicBezTo>
                  <a:cubicBezTo>
                    <a:pt x="1131" y="1208"/>
                    <a:pt x="1203" y="1149"/>
                    <a:pt x="1262" y="1065"/>
                  </a:cubicBezTo>
                  <a:cubicBezTo>
                    <a:pt x="1381" y="910"/>
                    <a:pt x="1429" y="708"/>
                    <a:pt x="1381" y="518"/>
                  </a:cubicBezTo>
                  <a:cubicBezTo>
                    <a:pt x="1320" y="210"/>
                    <a:pt x="1047" y="0"/>
                    <a:pt x="73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1920260" y="7329900"/>
              <a:ext cx="31031" cy="30691"/>
            </a:xfrm>
            <a:custGeom>
              <a:avLst/>
              <a:gdLst/>
              <a:ahLst/>
              <a:cxnLst/>
              <a:rect l="l" t="t" r="r" b="b"/>
              <a:pathLst>
                <a:path w="548" h="542" extrusionOk="0">
                  <a:moveTo>
                    <a:pt x="276" y="0"/>
                  </a:moveTo>
                  <a:cubicBezTo>
                    <a:pt x="268" y="0"/>
                    <a:pt x="259" y="0"/>
                    <a:pt x="250" y="1"/>
                  </a:cubicBezTo>
                  <a:lnTo>
                    <a:pt x="226" y="1"/>
                  </a:lnTo>
                  <a:cubicBezTo>
                    <a:pt x="72" y="37"/>
                    <a:pt x="0" y="168"/>
                    <a:pt x="12" y="299"/>
                  </a:cubicBezTo>
                  <a:lnTo>
                    <a:pt x="12" y="335"/>
                  </a:lnTo>
                  <a:cubicBezTo>
                    <a:pt x="54" y="461"/>
                    <a:pt x="181" y="541"/>
                    <a:pt x="300" y="541"/>
                  </a:cubicBezTo>
                  <a:cubicBezTo>
                    <a:pt x="315" y="541"/>
                    <a:pt x="331" y="540"/>
                    <a:pt x="346" y="537"/>
                  </a:cubicBezTo>
                  <a:cubicBezTo>
                    <a:pt x="393" y="525"/>
                    <a:pt x="429" y="513"/>
                    <a:pt x="465" y="478"/>
                  </a:cubicBezTo>
                  <a:cubicBezTo>
                    <a:pt x="476" y="466"/>
                    <a:pt x="488" y="454"/>
                    <a:pt x="512" y="418"/>
                  </a:cubicBezTo>
                  <a:cubicBezTo>
                    <a:pt x="536" y="359"/>
                    <a:pt x="548" y="287"/>
                    <a:pt x="536" y="216"/>
                  </a:cubicBezTo>
                  <a:cubicBezTo>
                    <a:pt x="536" y="204"/>
                    <a:pt x="524" y="180"/>
                    <a:pt x="524" y="168"/>
                  </a:cubicBezTo>
                  <a:cubicBezTo>
                    <a:pt x="491" y="69"/>
                    <a:pt x="386" y="0"/>
                    <a:pt x="2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4"/>
            <p:cNvSpPr/>
            <p:nvPr/>
          </p:nvSpPr>
          <p:spPr>
            <a:xfrm>
              <a:off x="1382889" y="7588846"/>
              <a:ext cx="31767" cy="30408"/>
            </a:xfrm>
            <a:custGeom>
              <a:avLst/>
              <a:gdLst/>
              <a:ahLst/>
              <a:cxnLst/>
              <a:rect l="l" t="t" r="r" b="b"/>
              <a:pathLst>
                <a:path w="561" h="537" extrusionOk="0">
                  <a:moveTo>
                    <a:pt x="203" y="0"/>
                  </a:moveTo>
                  <a:cubicBezTo>
                    <a:pt x="96" y="24"/>
                    <a:pt x="25" y="107"/>
                    <a:pt x="13" y="191"/>
                  </a:cubicBezTo>
                  <a:lnTo>
                    <a:pt x="13" y="203"/>
                  </a:lnTo>
                  <a:cubicBezTo>
                    <a:pt x="1" y="250"/>
                    <a:pt x="1" y="298"/>
                    <a:pt x="13" y="334"/>
                  </a:cubicBezTo>
                  <a:cubicBezTo>
                    <a:pt x="25" y="417"/>
                    <a:pt x="84" y="477"/>
                    <a:pt x="156" y="500"/>
                  </a:cubicBezTo>
                  <a:cubicBezTo>
                    <a:pt x="194" y="523"/>
                    <a:pt x="233" y="537"/>
                    <a:pt x="277" y="537"/>
                  </a:cubicBezTo>
                  <a:cubicBezTo>
                    <a:pt x="302" y="537"/>
                    <a:pt x="329" y="533"/>
                    <a:pt x="358" y="524"/>
                  </a:cubicBezTo>
                  <a:cubicBezTo>
                    <a:pt x="441" y="500"/>
                    <a:pt x="501" y="453"/>
                    <a:pt x="537" y="369"/>
                  </a:cubicBezTo>
                  <a:cubicBezTo>
                    <a:pt x="549" y="346"/>
                    <a:pt x="561" y="286"/>
                    <a:pt x="549" y="203"/>
                  </a:cubicBezTo>
                  <a:cubicBezTo>
                    <a:pt x="537" y="131"/>
                    <a:pt x="489" y="72"/>
                    <a:pt x="430" y="48"/>
                  </a:cubicBezTo>
                  <a:cubicBezTo>
                    <a:pt x="394" y="24"/>
                    <a:pt x="370" y="12"/>
                    <a:pt x="3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4"/>
            <p:cNvSpPr/>
            <p:nvPr/>
          </p:nvSpPr>
          <p:spPr>
            <a:xfrm>
              <a:off x="1662729" y="7700511"/>
              <a:ext cx="31031" cy="3103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66" y="1"/>
                  </a:moveTo>
                  <a:cubicBezTo>
                    <a:pt x="249" y="1"/>
                    <a:pt x="232" y="2"/>
                    <a:pt x="214" y="5"/>
                  </a:cubicBezTo>
                  <a:cubicBezTo>
                    <a:pt x="143" y="29"/>
                    <a:pt x="83" y="64"/>
                    <a:pt x="36" y="148"/>
                  </a:cubicBezTo>
                  <a:cubicBezTo>
                    <a:pt x="12" y="195"/>
                    <a:pt x="0" y="279"/>
                    <a:pt x="12" y="338"/>
                  </a:cubicBezTo>
                  <a:cubicBezTo>
                    <a:pt x="33" y="452"/>
                    <a:pt x="152" y="547"/>
                    <a:pt x="276" y="547"/>
                  </a:cubicBezTo>
                  <a:cubicBezTo>
                    <a:pt x="295" y="547"/>
                    <a:pt x="315" y="545"/>
                    <a:pt x="333" y="541"/>
                  </a:cubicBezTo>
                  <a:cubicBezTo>
                    <a:pt x="441" y="517"/>
                    <a:pt x="512" y="445"/>
                    <a:pt x="548" y="338"/>
                  </a:cubicBezTo>
                  <a:lnTo>
                    <a:pt x="548" y="219"/>
                  </a:lnTo>
                  <a:cubicBezTo>
                    <a:pt x="516" y="82"/>
                    <a:pt x="400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4"/>
            <p:cNvSpPr/>
            <p:nvPr/>
          </p:nvSpPr>
          <p:spPr>
            <a:xfrm>
              <a:off x="577908" y="7790828"/>
              <a:ext cx="33805" cy="30521"/>
            </a:xfrm>
            <a:custGeom>
              <a:avLst/>
              <a:gdLst/>
              <a:ahLst/>
              <a:cxnLst/>
              <a:rect l="l" t="t" r="r" b="b"/>
              <a:pathLst>
                <a:path w="597" h="539" extrusionOk="0">
                  <a:moveTo>
                    <a:pt x="292" y="1"/>
                  </a:moveTo>
                  <a:cubicBezTo>
                    <a:pt x="275" y="1"/>
                    <a:pt x="257" y="2"/>
                    <a:pt x="239" y="5"/>
                  </a:cubicBezTo>
                  <a:cubicBezTo>
                    <a:pt x="84" y="41"/>
                    <a:pt x="1" y="184"/>
                    <a:pt x="25" y="339"/>
                  </a:cubicBezTo>
                  <a:cubicBezTo>
                    <a:pt x="25" y="350"/>
                    <a:pt x="37" y="362"/>
                    <a:pt x="37" y="362"/>
                  </a:cubicBezTo>
                  <a:cubicBezTo>
                    <a:pt x="76" y="471"/>
                    <a:pt x="172" y="538"/>
                    <a:pt x="285" y="538"/>
                  </a:cubicBezTo>
                  <a:cubicBezTo>
                    <a:pt x="309" y="538"/>
                    <a:pt x="333" y="535"/>
                    <a:pt x="358" y="529"/>
                  </a:cubicBezTo>
                  <a:lnTo>
                    <a:pt x="370" y="529"/>
                  </a:lnTo>
                  <a:cubicBezTo>
                    <a:pt x="501" y="481"/>
                    <a:pt x="596" y="350"/>
                    <a:pt x="549" y="196"/>
                  </a:cubicBezTo>
                  <a:cubicBezTo>
                    <a:pt x="537" y="124"/>
                    <a:pt x="489" y="77"/>
                    <a:pt x="441" y="41"/>
                  </a:cubicBezTo>
                  <a:cubicBezTo>
                    <a:pt x="397" y="14"/>
                    <a:pt x="345" y="1"/>
                    <a:pt x="29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4"/>
            <p:cNvSpPr/>
            <p:nvPr/>
          </p:nvSpPr>
          <p:spPr>
            <a:xfrm>
              <a:off x="376323" y="7697170"/>
              <a:ext cx="33126" cy="31030"/>
            </a:xfrm>
            <a:custGeom>
              <a:avLst/>
              <a:gdLst/>
              <a:ahLst/>
              <a:cxnLst/>
              <a:rect l="l" t="t" r="r" b="b"/>
              <a:pathLst>
                <a:path w="585" h="548" extrusionOk="0">
                  <a:moveTo>
                    <a:pt x="276" y="0"/>
                  </a:moveTo>
                  <a:cubicBezTo>
                    <a:pt x="260" y="0"/>
                    <a:pt x="243" y="2"/>
                    <a:pt x="227" y="4"/>
                  </a:cubicBezTo>
                  <a:cubicBezTo>
                    <a:pt x="96" y="40"/>
                    <a:pt x="1" y="171"/>
                    <a:pt x="13" y="302"/>
                  </a:cubicBezTo>
                  <a:lnTo>
                    <a:pt x="13" y="338"/>
                  </a:lnTo>
                  <a:cubicBezTo>
                    <a:pt x="43" y="460"/>
                    <a:pt x="153" y="548"/>
                    <a:pt x="281" y="548"/>
                  </a:cubicBezTo>
                  <a:cubicBezTo>
                    <a:pt x="302" y="548"/>
                    <a:pt x="324" y="545"/>
                    <a:pt x="346" y="540"/>
                  </a:cubicBezTo>
                  <a:cubicBezTo>
                    <a:pt x="370" y="540"/>
                    <a:pt x="406" y="528"/>
                    <a:pt x="418" y="516"/>
                  </a:cubicBezTo>
                  <a:cubicBezTo>
                    <a:pt x="525" y="457"/>
                    <a:pt x="584" y="338"/>
                    <a:pt x="549" y="219"/>
                  </a:cubicBezTo>
                  <a:cubicBezTo>
                    <a:pt x="527" y="81"/>
                    <a:pt x="403" y="0"/>
                    <a:pt x="2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1" name="Google Shape;581;p14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4"/>
          <p:cNvSpPr txBox="1">
            <a:spLocks noGrp="1"/>
          </p:cNvSpPr>
          <p:nvPr>
            <p:ph type="title"/>
          </p:nvPr>
        </p:nvSpPr>
        <p:spPr>
          <a:xfrm>
            <a:off x="4000475" y="937050"/>
            <a:ext cx="4645200" cy="14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3" name="Google Shape;583;p14"/>
          <p:cNvSpPr txBox="1">
            <a:spLocks noGrp="1"/>
          </p:cNvSpPr>
          <p:nvPr>
            <p:ph type="subTitle" idx="1"/>
          </p:nvPr>
        </p:nvSpPr>
        <p:spPr>
          <a:xfrm>
            <a:off x="4000625" y="2575550"/>
            <a:ext cx="4423500" cy="13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oogle Shape;586;p15"/>
          <p:cNvGrpSpPr/>
          <p:nvPr/>
        </p:nvGrpSpPr>
        <p:grpSpPr>
          <a:xfrm>
            <a:off x="4" y="16"/>
            <a:ext cx="1377452" cy="2398039"/>
            <a:chOff x="1083450" y="1318750"/>
            <a:chExt cx="624525" cy="1087250"/>
          </a:xfrm>
        </p:grpSpPr>
        <p:sp>
          <p:nvSpPr>
            <p:cNvPr id="587" name="Google Shape;587;p15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5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5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5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5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5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5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5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5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5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5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4" name="Google Shape;624;p15"/>
          <p:cNvGrpSpPr/>
          <p:nvPr/>
        </p:nvGrpSpPr>
        <p:grpSpPr>
          <a:xfrm flipH="1">
            <a:off x="7766704" y="16"/>
            <a:ext cx="1377452" cy="2398039"/>
            <a:chOff x="1083450" y="1318750"/>
            <a:chExt cx="624525" cy="1087250"/>
          </a:xfrm>
        </p:grpSpPr>
        <p:sp>
          <p:nvSpPr>
            <p:cNvPr id="625" name="Google Shape;625;p15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5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5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5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5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5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5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5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5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5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5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5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5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5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5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5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5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5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5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5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5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5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5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5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5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5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5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5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5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5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5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5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5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2" name="Google Shape;662;p15"/>
          <p:cNvGrpSpPr/>
          <p:nvPr/>
        </p:nvGrpSpPr>
        <p:grpSpPr>
          <a:xfrm>
            <a:off x="31" y="4274145"/>
            <a:ext cx="3353245" cy="869408"/>
            <a:chOff x="2582150" y="3714800"/>
            <a:chExt cx="2689050" cy="697200"/>
          </a:xfrm>
        </p:grpSpPr>
        <p:sp>
          <p:nvSpPr>
            <p:cNvPr id="663" name="Google Shape;663;p15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5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5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5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5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5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5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5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5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5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5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5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5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5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3" name="Google Shape;723;p15"/>
          <p:cNvGrpSpPr/>
          <p:nvPr/>
        </p:nvGrpSpPr>
        <p:grpSpPr>
          <a:xfrm flipH="1">
            <a:off x="5790906" y="4274145"/>
            <a:ext cx="3353245" cy="869408"/>
            <a:chOff x="2582150" y="3714800"/>
            <a:chExt cx="2689050" cy="697200"/>
          </a:xfrm>
        </p:grpSpPr>
        <p:sp>
          <p:nvSpPr>
            <p:cNvPr id="724" name="Google Shape;724;p15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5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5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5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5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5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5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5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5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5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5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5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5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5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5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5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4" name="Google Shape;784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5" name="Google Shape;785;p15"/>
          <p:cNvSpPr txBox="1">
            <a:spLocks noGrp="1"/>
          </p:cNvSpPr>
          <p:nvPr>
            <p:ph type="title" idx="2"/>
          </p:nvPr>
        </p:nvSpPr>
        <p:spPr>
          <a:xfrm>
            <a:off x="844350" y="2622275"/>
            <a:ext cx="2361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86" name="Google Shape;786;p15"/>
          <p:cNvSpPr txBox="1">
            <a:spLocks noGrp="1"/>
          </p:cNvSpPr>
          <p:nvPr>
            <p:ph type="subTitle" idx="1"/>
          </p:nvPr>
        </p:nvSpPr>
        <p:spPr>
          <a:xfrm>
            <a:off x="844300" y="2947400"/>
            <a:ext cx="23619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87" name="Google Shape;787;p15"/>
          <p:cNvSpPr txBox="1">
            <a:spLocks noGrp="1"/>
          </p:cNvSpPr>
          <p:nvPr>
            <p:ph type="title" idx="3"/>
          </p:nvPr>
        </p:nvSpPr>
        <p:spPr>
          <a:xfrm>
            <a:off x="3391125" y="2622275"/>
            <a:ext cx="2361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88" name="Google Shape;788;p15"/>
          <p:cNvSpPr txBox="1">
            <a:spLocks noGrp="1"/>
          </p:cNvSpPr>
          <p:nvPr>
            <p:ph type="subTitle" idx="4"/>
          </p:nvPr>
        </p:nvSpPr>
        <p:spPr>
          <a:xfrm>
            <a:off x="3391052" y="2947400"/>
            <a:ext cx="23619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15"/>
          <p:cNvSpPr txBox="1">
            <a:spLocks noGrp="1"/>
          </p:cNvSpPr>
          <p:nvPr>
            <p:ph type="title" idx="5"/>
          </p:nvPr>
        </p:nvSpPr>
        <p:spPr>
          <a:xfrm>
            <a:off x="5937850" y="2622275"/>
            <a:ext cx="2361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90" name="Google Shape;790;p15"/>
          <p:cNvSpPr txBox="1">
            <a:spLocks noGrp="1"/>
          </p:cNvSpPr>
          <p:nvPr>
            <p:ph type="subTitle" idx="6"/>
          </p:nvPr>
        </p:nvSpPr>
        <p:spPr>
          <a:xfrm>
            <a:off x="5937804" y="2947400"/>
            <a:ext cx="23619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3" name="Google Shape;793;p16"/>
          <p:cNvGrpSpPr/>
          <p:nvPr/>
        </p:nvGrpSpPr>
        <p:grpSpPr>
          <a:xfrm rot="-5400000">
            <a:off x="5576433" y="-1506716"/>
            <a:ext cx="2083957" cy="5050533"/>
            <a:chOff x="5728375" y="1492875"/>
            <a:chExt cx="1308525" cy="3171250"/>
          </a:xfrm>
        </p:grpSpPr>
        <p:sp>
          <p:nvSpPr>
            <p:cNvPr id="794" name="Google Shape;794;p16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w="120000"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6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6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6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6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6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6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6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6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6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6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6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6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6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6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6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6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6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6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6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6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6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6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6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6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6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6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6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6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6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6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9" name="Google Shape;869;p16"/>
          <p:cNvGrpSpPr/>
          <p:nvPr/>
        </p:nvGrpSpPr>
        <p:grpSpPr>
          <a:xfrm flipH="1">
            <a:off x="-488" y="3059399"/>
            <a:ext cx="5035458" cy="2084012"/>
            <a:chOff x="4145150" y="2643900"/>
            <a:chExt cx="1914550" cy="792400"/>
          </a:xfrm>
        </p:grpSpPr>
        <p:sp>
          <p:nvSpPr>
            <p:cNvPr id="870" name="Google Shape;870;p16"/>
            <p:cNvSpPr/>
            <p:nvPr/>
          </p:nvSpPr>
          <p:spPr>
            <a:xfrm>
              <a:off x="5202425" y="3311250"/>
              <a:ext cx="149150" cy="50325"/>
            </a:xfrm>
            <a:custGeom>
              <a:avLst/>
              <a:gdLst/>
              <a:ahLst/>
              <a:cxnLst/>
              <a:rect l="l" t="t" r="r" b="b"/>
              <a:pathLst>
                <a:path w="5966" h="2013" extrusionOk="0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6"/>
            <p:cNvSpPr/>
            <p:nvPr/>
          </p:nvSpPr>
          <p:spPr>
            <a:xfrm>
              <a:off x="5104200" y="3285350"/>
              <a:ext cx="91100" cy="31575"/>
            </a:xfrm>
            <a:custGeom>
              <a:avLst/>
              <a:gdLst/>
              <a:ahLst/>
              <a:cxnLst/>
              <a:rect l="l" t="t" r="r" b="b"/>
              <a:pathLst>
                <a:path w="3644" h="1263" extrusionOk="0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6"/>
            <p:cNvSpPr/>
            <p:nvPr/>
          </p:nvSpPr>
          <p:spPr>
            <a:xfrm>
              <a:off x="5098850" y="328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6"/>
            <p:cNvSpPr/>
            <p:nvPr/>
          </p:nvSpPr>
          <p:spPr>
            <a:xfrm>
              <a:off x="5097050" y="32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6"/>
            <p:cNvSpPr/>
            <p:nvPr/>
          </p:nvSpPr>
          <p:spPr>
            <a:xfrm>
              <a:off x="5317625" y="3080875"/>
              <a:ext cx="235450" cy="109550"/>
            </a:xfrm>
            <a:custGeom>
              <a:avLst/>
              <a:gdLst/>
              <a:ahLst/>
              <a:cxnLst/>
              <a:rect l="l" t="t" r="r" b="b"/>
              <a:pathLst>
                <a:path w="9418" h="4382" extrusionOk="0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6"/>
            <p:cNvSpPr/>
            <p:nvPr/>
          </p:nvSpPr>
          <p:spPr>
            <a:xfrm>
              <a:off x="5193500" y="3188625"/>
              <a:ext cx="122950" cy="59850"/>
            </a:xfrm>
            <a:custGeom>
              <a:avLst/>
              <a:gdLst/>
              <a:ahLst/>
              <a:cxnLst/>
              <a:rect l="l" t="t" r="r" b="b"/>
              <a:pathLst>
                <a:path w="4918" h="2394" extrusionOk="0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6"/>
            <p:cNvSpPr/>
            <p:nvPr/>
          </p:nvSpPr>
          <p:spPr>
            <a:xfrm>
              <a:off x="5097050" y="32844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6"/>
            <p:cNvSpPr/>
            <p:nvPr/>
          </p:nvSpPr>
          <p:spPr>
            <a:xfrm>
              <a:off x="5098550" y="3243975"/>
              <a:ext cx="88425" cy="44675"/>
            </a:xfrm>
            <a:custGeom>
              <a:avLst/>
              <a:gdLst/>
              <a:ahLst/>
              <a:cxnLst/>
              <a:rect l="l" t="t" r="r" b="b"/>
              <a:pathLst>
                <a:path w="3537" h="1787" extrusionOk="0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6"/>
            <p:cNvSpPr/>
            <p:nvPr/>
          </p:nvSpPr>
          <p:spPr>
            <a:xfrm>
              <a:off x="5098250" y="32826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6"/>
            <p:cNvSpPr/>
            <p:nvPr/>
          </p:nvSpPr>
          <p:spPr>
            <a:xfrm>
              <a:off x="5097650" y="3283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6"/>
            <p:cNvSpPr/>
            <p:nvPr/>
          </p:nvSpPr>
          <p:spPr>
            <a:xfrm>
              <a:off x="4158250" y="3228800"/>
              <a:ext cx="79800" cy="113125"/>
            </a:xfrm>
            <a:custGeom>
              <a:avLst/>
              <a:gdLst/>
              <a:ahLst/>
              <a:cxnLst/>
              <a:rect l="l" t="t" r="r" b="b"/>
              <a:pathLst>
                <a:path w="3192" h="4525" extrusionOk="0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6"/>
            <p:cNvSpPr/>
            <p:nvPr/>
          </p:nvSpPr>
          <p:spPr>
            <a:xfrm>
              <a:off x="4308850" y="3190700"/>
              <a:ext cx="106000" cy="64325"/>
            </a:xfrm>
            <a:custGeom>
              <a:avLst/>
              <a:gdLst/>
              <a:ahLst/>
              <a:cxnLst/>
              <a:rect l="l" t="t" r="r" b="b"/>
              <a:pathLst>
                <a:path w="4240" h="2573" extrusionOk="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6"/>
            <p:cNvSpPr/>
            <p:nvPr/>
          </p:nvSpPr>
          <p:spPr>
            <a:xfrm>
              <a:off x="4410075" y="3190700"/>
              <a:ext cx="176525" cy="91100"/>
            </a:xfrm>
            <a:custGeom>
              <a:avLst/>
              <a:gdLst/>
              <a:ahLst/>
              <a:cxnLst/>
              <a:rect l="l" t="t" r="r" b="b"/>
              <a:pathLst>
                <a:path w="7061" h="3644" extrusionOk="0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6"/>
            <p:cNvSpPr/>
            <p:nvPr/>
          </p:nvSpPr>
          <p:spPr>
            <a:xfrm>
              <a:off x="4164500" y="3260350"/>
              <a:ext cx="127725" cy="87525"/>
            </a:xfrm>
            <a:custGeom>
              <a:avLst/>
              <a:gdLst/>
              <a:ahLst/>
              <a:cxnLst/>
              <a:rect l="l" t="t" r="r" b="b"/>
              <a:pathLst>
                <a:path w="5109" h="3501" extrusionOk="0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6"/>
            <p:cNvSpPr/>
            <p:nvPr/>
          </p:nvSpPr>
          <p:spPr>
            <a:xfrm>
              <a:off x="4228800" y="3220775"/>
              <a:ext cx="61325" cy="41400"/>
            </a:xfrm>
            <a:custGeom>
              <a:avLst/>
              <a:gdLst/>
              <a:ahLst/>
              <a:cxnLst/>
              <a:rect l="l" t="t" r="r" b="b"/>
              <a:pathLst>
                <a:path w="2453" h="1656" extrusionOk="0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6"/>
            <p:cNvSpPr/>
            <p:nvPr/>
          </p:nvSpPr>
          <p:spPr>
            <a:xfrm>
              <a:off x="4302900" y="3265125"/>
              <a:ext cx="222375" cy="130500"/>
            </a:xfrm>
            <a:custGeom>
              <a:avLst/>
              <a:gdLst/>
              <a:ahLst/>
              <a:cxnLst/>
              <a:rect l="l" t="t" r="r" b="b"/>
              <a:pathLst>
                <a:path w="8895" h="5220" extrusionOk="0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6"/>
            <p:cNvSpPr/>
            <p:nvPr/>
          </p:nvSpPr>
          <p:spPr>
            <a:xfrm>
              <a:off x="4545500" y="3403525"/>
              <a:ext cx="25325" cy="32475"/>
            </a:xfrm>
            <a:custGeom>
              <a:avLst/>
              <a:gdLst/>
              <a:ahLst/>
              <a:cxnLst/>
              <a:rect l="l" t="t" r="r" b="b"/>
              <a:pathLst>
                <a:path w="1013" h="1299" extrusionOk="0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6"/>
            <p:cNvSpPr/>
            <p:nvPr/>
          </p:nvSpPr>
          <p:spPr>
            <a:xfrm>
              <a:off x="4592225" y="3007050"/>
              <a:ext cx="130100" cy="268800"/>
            </a:xfrm>
            <a:custGeom>
              <a:avLst/>
              <a:gdLst/>
              <a:ahLst/>
              <a:cxnLst/>
              <a:rect l="l" t="t" r="r" b="b"/>
              <a:pathLst>
                <a:path w="5204" h="10752" extrusionOk="0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6"/>
            <p:cNvSpPr/>
            <p:nvPr/>
          </p:nvSpPr>
          <p:spPr>
            <a:xfrm>
              <a:off x="4545500" y="3284450"/>
              <a:ext cx="48550" cy="91125"/>
            </a:xfrm>
            <a:custGeom>
              <a:avLst/>
              <a:gdLst/>
              <a:ahLst/>
              <a:cxnLst/>
              <a:rect l="l" t="t" r="r" b="b"/>
              <a:pathLst>
                <a:path w="1942" h="3645" extrusionOk="0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6"/>
            <p:cNvSpPr/>
            <p:nvPr/>
          </p:nvSpPr>
          <p:spPr>
            <a:xfrm>
              <a:off x="4597575" y="3275225"/>
              <a:ext cx="212850" cy="99450"/>
            </a:xfrm>
            <a:custGeom>
              <a:avLst/>
              <a:gdLst/>
              <a:ahLst/>
              <a:cxnLst/>
              <a:rect l="l" t="t" r="r" b="b"/>
              <a:pathLst>
                <a:path w="8514" h="3978" extrusionOk="0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6"/>
            <p:cNvSpPr/>
            <p:nvPr/>
          </p:nvSpPr>
          <p:spPr>
            <a:xfrm>
              <a:off x="4838700" y="3381500"/>
              <a:ext cx="124725" cy="54200"/>
            </a:xfrm>
            <a:custGeom>
              <a:avLst/>
              <a:gdLst/>
              <a:ahLst/>
              <a:cxnLst/>
              <a:rect l="l" t="t" r="r" b="b"/>
              <a:pathLst>
                <a:path w="4989" h="2168" extrusionOk="0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6"/>
            <p:cNvSpPr/>
            <p:nvPr/>
          </p:nvSpPr>
          <p:spPr>
            <a:xfrm>
              <a:off x="4723500" y="3007350"/>
              <a:ext cx="99725" cy="355725"/>
            </a:xfrm>
            <a:custGeom>
              <a:avLst/>
              <a:gdLst/>
              <a:ahLst/>
              <a:cxnLst/>
              <a:rect l="l" t="t" r="r" b="b"/>
              <a:pathLst>
                <a:path w="3989" h="14229" extrusionOk="0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6"/>
            <p:cNvSpPr/>
            <p:nvPr/>
          </p:nvSpPr>
          <p:spPr>
            <a:xfrm>
              <a:off x="4825300" y="3394600"/>
              <a:ext cx="18475" cy="41100"/>
            </a:xfrm>
            <a:custGeom>
              <a:avLst/>
              <a:gdLst/>
              <a:ahLst/>
              <a:cxnLst/>
              <a:rect l="l" t="t" r="r" b="b"/>
              <a:pathLst>
                <a:path w="739" h="1644" extrusionOk="0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6"/>
            <p:cNvSpPr/>
            <p:nvPr/>
          </p:nvSpPr>
          <p:spPr>
            <a:xfrm>
              <a:off x="5078300" y="3281775"/>
              <a:ext cx="26825" cy="153325"/>
            </a:xfrm>
            <a:custGeom>
              <a:avLst/>
              <a:gdLst/>
              <a:ahLst/>
              <a:cxnLst/>
              <a:rect l="l" t="t" r="r" b="b"/>
              <a:pathLst>
                <a:path w="1073" h="6133" extrusionOk="0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6"/>
            <p:cNvSpPr/>
            <p:nvPr/>
          </p:nvSpPr>
          <p:spPr>
            <a:xfrm>
              <a:off x="5165975" y="3082950"/>
              <a:ext cx="51650" cy="352750"/>
            </a:xfrm>
            <a:custGeom>
              <a:avLst/>
              <a:gdLst/>
              <a:ahLst/>
              <a:cxnLst/>
              <a:rect l="l" t="t" r="r" b="b"/>
              <a:pathLst>
                <a:path w="2066" h="14110" extrusionOk="0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6"/>
            <p:cNvSpPr/>
            <p:nvPr/>
          </p:nvSpPr>
          <p:spPr>
            <a:xfrm>
              <a:off x="5303025" y="3368700"/>
              <a:ext cx="54800" cy="67000"/>
            </a:xfrm>
            <a:custGeom>
              <a:avLst/>
              <a:gdLst/>
              <a:ahLst/>
              <a:cxnLst/>
              <a:rect l="l" t="t" r="r" b="b"/>
              <a:pathLst>
                <a:path w="2192" h="2680" extrusionOk="0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6"/>
            <p:cNvSpPr/>
            <p:nvPr/>
          </p:nvSpPr>
          <p:spPr>
            <a:xfrm>
              <a:off x="5430125" y="3087425"/>
              <a:ext cx="129500" cy="180700"/>
            </a:xfrm>
            <a:custGeom>
              <a:avLst/>
              <a:gdLst/>
              <a:ahLst/>
              <a:cxnLst/>
              <a:rect l="l" t="t" r="r" b="b"/>
              <a:pathLst>
                <a:path w="5180" h="7228" extrusionOk="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6"/>
            <p:cNvSpPr/>
            <p:nvPr/>
          </p:nvSpPr>
          <p:spPr>
            <a:xfrm>
              <a:off x="5365250" y="3269875"/>
              <a:ext cx="63425" cy="84550"/>
            </a:xfrm>
            <a:custGeom>
              <a:avLst/>
              <a:gdLst/>
              <a:ahLst/>
              <a:cxnLst/>
              <a:rect l="l" t="t" r="r" b="b"/>
              <a:pathLst>
                <a:path w="2537" h="3382" extrusionOk="0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6"/>
            <p:cNvSpPr/>
            <p:nvPr/>
          </p:nvSpPr>
          <p:spPr>
            <a:xfrm>
              <a:off x="5372675" y="3356800"/>
              <a:ext cx="248275" cy="56575"/>
            </a:xfrm>
            <a:custGeom>
              <a:avLst/>
              <a:gdLst/>
              <a:ahLst/>
              <a:cxnLst/>
              <a:rect l="l" t="t" r="r" b="b"/>
              <a:pathLst>
                <a:path w="9931" h="2263" extrusionOk="0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6"/>
            <p:cNvSpPr/>
            <p:nvPr/>
          </p:nvSpPr>
          <p:spPr>
            <a:xfrm>
              <a:off x="5718250" y="3230300"/>
              <a:ext cx="86350" cy="88125"/>
            </a:xfrm>
            <a:custGeom>
              <a:avLst/>
              <a:gdLst/>
              <a:ahLst/>
              <a:cxnLst/>
              <a:rect l="l" t="t" r="r" b="b"/>
              <a:pathLst>
                <a:path w="3454" h="3525" extrusionOk="0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16"/>
            <p:cNvSpPr/>
            <p:nvPr/>
          </p:nvSpPr>
          <p:spPr>
            <a:xfrm>
              <a:off x="5808450" y="3104675"/>
              <a:ext cx="128625" cy="124150"/>
            </a:xfrm>
            <a:custGeom>
              <a:avLst/>
              <a:gdLst/>
              <a:ahLst/>
              <a:cxnLst/>
              <a:rect l="l" t="t" r="r" b="b"/>
              <a:pathLst>
                <a:path w="5145" h="4966" extrusionOk="0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6"/>
            <p:cNvSpPr/>
            <p:nvPr/>
          </p:nvSpPr>
          <p:spPr>
            <a:xfrm>
              <a:off x="5622425" y="3317200"/>
              <a:ext cx="94375" cy="92000"/>
            </a:xfrm>
            <a:custGeom>
              <a:avLst/>
              <a:gdLst/>
              <a:ahLst/>
              <a:cxnLst/>
              <a:rect l="l" t="t" r="r" b="b"/>
              <a:pathLst>
                <a:path w="3775" h="3680" extrusionOk="0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6"/>
            <p:cNvSpPr/>
            <p:nvPr/>
          </p:nvSpPr>
          <p:spPr>
            <a:xfrm>
              <a:off x="5166700" y="3082050"/>
              <a:ext cx="498600" cy="354250"/>
            </a:xfrm>
            <a:custGeom>
              <a:avLst/>
              <a:gdLst/>
              <a:ahLst/>
              <a:cxnLst/>
              <a:rect l="l" t="t" r="r" b="b"/>
              <a:pathLst>
                <a:path w="19944" h="14170" extrusionOk="0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6"/>
            <p:cNvSpPr/>
            <p:nvPr/>
          </p:nvSpPr>
          <p:spPr>
            <a:xfrm>
              <a:off x="5558725" y="3064225"/>
              <a:ext cx="8950" cy="4750"/>
            </a:xfrm>
            <a:custGeom>
              <a:avLst/>
              <a:gdLst/>
              <a:ahLst/>
              <a:cxnLst/>
              <a:rect l="l" t="t" r="r" b="b"/>
              <a:pathLst>
                <a:path w="358" h="190" extrusionOk="0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6"/>
            <p:cNvSpPr/>
            <p:nvPr/>
          </p:nvSpPr>
          <p:spPr>
            <a:xfrm>
              <a:off x="5571525" y="3089200"/>
              <a:ext cx="223250" cy="346500"/>
            </a:xfrm>
            <a:custGeom>
              <a:avLst/>
              <a:gdLst/>
              <a:ahLst/>
              <a:cxnLst/>
              <a:rect l="l" t="t" r="r" b="b"/>
              <a:pathLst>
                <a:path w="8930" h="13860" extrusionOk="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6"/>
            <p:cNvSpPr/>
            <p:nvPr/>
          </p:nvSpPr>
          <p:spPr>
            <a:xfrm>
              <a:off x="6055500" y="3242800"/>
              <a:ext cx="4200" cy="14900"/>
            </a:xfrm>
            <a:custGeom>
              <a:avLst/>
              <a:gdLst/>
              <a:ahLst/>
              <a:cxnLst/>
              <a:rect l="l" t="t" r="r" b="b"/>
              <a:pathLst>
                <a:path w="168" h="596" extrusionOk="0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6"/>
            <p:cNvSpPr/>
            <p:nvPr/>
          </p:nvSpPr>
          <p:spPr>
            <a:xfrm>
              <a:off x="5953400" y="3107050"/>
              <a:ext cx="98850" cy="137250"/>
            </a:xfrm>
            <a:custGeom>
              <a:avLst/>
              <a:gdLst/>
              <a:ahLst/>
              <a:cxnLst/>
              <a:rect l="l" t="t" r="r" b="b"/>
              <a:pathLst>
                <a:path w="3954" h="5490" extrusionOk="0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5571825" y="3083850"/>
              <a:ext cx="239625" cy="146475"/>
            </a:xfrm>
            <a:custGeom>
              <a:avLst/>
              <a:gdLst/>
              <a:ahLst/>
              <a:cxnLst/>
              <a:rect l="l" t="t" r="r" b="b"/>
              <a:pathLst>
                <a:path w="9585" h="5859" extrusionOk="0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6"/>
            <p:cNvSpPr/>
            <p:nvPr/>
          </p:nvSpPr>
          <p:spPr>
            <a:xfrm>
              <a:off x="5814100" y="3227900"/>
              <a:ext cx="202450" cy="130700"/>
            </a:xfrm>
            <a:custGeom>
              <a:avLst/>
              <a:gdLst/>
              <a:ahLst/>
              <a:cxnLst/>
              <a:rect l="l" t="t" r="r" b="b"/>
              <a:pathLst>
                <a:path w="8098" h="522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6"/>
            <p:cNvSpPr/>
            <p:nvPr/>
          </p:nvSpPr>
          <p:spPr>
            <a:xfrm>
              <a:off x="5574500" y="3075800"/>
              <a:ext cx="354825" cy="22650"/>
            </a:xfrm>
            <a:custGeom>
              <a:avLst/>
              <a:gdLst/>
              <a:ahLst/>
              <a:cxnLst/>
              <a:rect l="l" t="t" r="r" b="b"/>
              <a:pathLst>
                <a:path w="14193" h="906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6"/>
            <p:cNvSpPr/>
            <p:nvPr/>
          </p:nvSpPr>
          <p:spPr>
            <a:xfrm>
              <a:off x="5569125" y="2643900"/>
              <a:ext cx="490575" cy="431025"/>
            </a:xfrm>
            <a:custGeom>
              <a:avLst/>
              <a:gdLst/>
              <a:ahLst/>
              <a:cxnLst/>
              <a:rect l="l" t="t" r="r" b="b"/>
              <a:pathLst>
                <a:path w="19623" h="17241" extrusionOk="0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6"/>
            <p:cNvSpPr/>
            <p:nvPr/>
          </p:nvSpPr>
          <p:spPr>
            <a:xfrm>
              <a:off x="5954000" y="2949300"/>
              <a:ext cx="105100" cy="136050"/>
            </a:xfrm>
            <a:custGeom>
              <a:avLst/>
              <a:gdLst/>
              <a:ahLst/>
              <a:cxnLst/>
              <a:rect l="l" t="t" r="r" b="b"/>
              <a:pathLst>
                <a:path w="4204" h="5442" extrusionOk="0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6"/>
            <p:cNvSpPr/>
            <p:nvPr/>
          </p:nvSpPr>
          <p:spPr>
            <a:xfrm>
              <a:off x="6022475" y="3206175"/>
              <a:ext cx="37225" cy="143500"/>
            </a:xfrm>
            <a:custGeom>
              <a:avLst/>
              <a:gdLst/>
              <a:ahLst/>
              <a:cxnLst/>
              <a:rect l="l" t="t" r="r" b="b"/>
              <a:pathLst>
                <a:path w="1489" h="5740" extrusionOk="0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6"/>
            <p:cNvSpPr/>
            <p:nvPr/>
          </p:nvSpPr>
          <p:spPr>
            <a:xfrm>
              <a:off x="5959075" y="3100225"/>
              <a:ext cx="100625" cy="64900"/>
            </a:xfrm>
            <a:custGeom>
              <a:avLst/>
              <a:gdLst/>
              <a:ahLst/>
              <a:cxnLst/>
              <a:rect l="l" t="t" r="r" b="b"/>
              <a:pathLst>
                <a:path w="4025" h="2596" extrusionOk="0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6"/>
            <p:cNvSpPr/>
            <p:nvPr/>
          </p:nvSpPr>
          <p:spPr>
            <a:xfrm>
              <a:off x="4523175" y="3371975"/>
              <a:ext cx="36625" cy="35750"/>
            </a:xfrm>
            <a:custGeom>
              <a:avLst/>
              <a:gdLst/>
              <a:ahLst/>
              <a:cxnLst/>
              <a:rect l="l" t="t" r="r" b="b"/>
              <a:pathLst>
                <a:path w="1465" h="1430" extrusionOk="0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6"/>
            <p:cNvSpPr/>
            <p:nvPr/>
          </p:nvSpPr>
          <p:spPr>
            <a:xfrm>
              <a:off x="4806850" y="3361225"/>
              <a:ext cx="35725" cy="35175"/>
            </a:xfrm>
            <a:custGeom>
              <a:avLst/>
              <a:gdLst/>
              <a:ahLst/>
              <a:cxnLst/>
              <a:rect l="l" t="t" r="r" b="b"/>
              <a:pathLst>
                <a:path w="1429" h="1407" extrusionOk="0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6"/>
            <p:cNvSpPr/>
            <p:nvPr/>
          </p:nvSpPr>
          <p:spPr>
            <a:xfrm>
              <a:off x="4231475" y="3218375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6"/>
            <p:cNvSpPr/>
            <p:nvPr/>
          </p:nvSpPr>
          <p:spPr>
            <a:xfrm>
              <a:off x="5155100" y="3058225"/>
              <a:ext cx="25325" cy="25050"/>
            </a:xfrm>
            <a:custGeom>
              <a:avLst/>
              <a:gdLst/>
              <a:ahLst/>
              <a:cxnLst/>
              <a:rect l="l" t="t" r="r" b="b"/>
              <a:pathLst>
                <a:path w="1013" h="1002" extrusionOk="0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6"/>
            <p:cNvSpPr/>
            <p:nvPr/>
          </p:nvSpPr>
          <p:spPr>
            <a:xfrm>
              <a:off x="5929000" y="3079000"/>
              <a:ext cx="34850" cy="34325"/>
            </a:xfrm>
            <a:custGeom>
              <a:avLst/>
              <a:gdLst/>
              <a:ahLst/>
              <a:cxnLst/>
              <a:rect l="l" t="t" r="r" b="b"/>
              <a:pathLst>
                <a:path w="1394" h="1373" extrusionOk="0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6"/>
            <p:cNvSpPr/>
            <p:nvPr/>
          </p:nvSpPr>
          <p:spPr>
            <a:xfrm>
              <a:off x="6012050" y="3348375"/>
              <a:ext cx="25625" cy="24275"/>
            </a:xfrm>
            <a:custGeom>
              <a:avLst/>
              <a:gdLst/>
              <a:ahLst/>
              <a:cxnLst/>
              <a:rect l="l" t="t" r="r" b="b"/>
              <a:pathLst>
                <a:path w="1025" h="971" extrusionOk="0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6"/>
            <p:cNvSpPr/>
            <p:nvPr/>
          </p:nvSpPr>
          <p:spPr>
            <a:xfrm>
              <a:off x="5550375" y="3068250"/>
              <a:ext cx="25025" cy="24250"/>
            </a:xfrm>
            <a:custGeom>
              <a:avLst/>
              <a:gdLst/>
              <a:ahLst/>
              <a:cxnLst/>
              <a:rect l="l" t="t" r="r" b="b"/>
              <a:pathLst>
                <a:path w="1001" h="970" extrusionOk="0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6"/>
            <p:cNvSpPr/>
            <p:nvPr/>
          </p:nvSpPr>
          <p:spPr>
            <a:xfrm>
              <a:off x="5349175" y="3348750"/>
              <a:ext cx="25025" cy="24850"/>
            </a:xfrm>
            <a:custGeom>
              <a:avLst/>
              <a:gdLst/>
              <a:ahLst/>
              <a:cxnLst/>
              <a:rect l="l" t="t" r="r" b="b"/>
              <a:pathLst>
                <a:path w="1001" h="994" extrusionOk="0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6"/>
            <p:cNvSpPr/>
            <p:nvPr/>
          </p:nvSpPr>
          <p:spPr>
            <a:xfrm>
              <a:off x="4288925" y="3245425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6"/>
            <p:cNvSpPr/>
            <p:nvPr/>
          </p:nvSpPr>
          <p:spPr>
            <a:xfrm>
              <a:off x="4145150" y="3339825"/>
              <a:ext cx="26225" cy="24750"/>
            </a:xfrm>
            <a:custGeom>
              <a:avLst/>
              <a:gdLst/>
              <a:ahLst/>
              <a:cxnLst/>
              <a:rect l="l" t="t" r="r" b="b"/>
              <a:pathLst>
                <a:path w="1049" h="990" extrusionOk="0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6"/>
            <p:cNvSpPr/>
            <p:nvPr/>
          </p:nvSpPr>
          <p:spPr>
            <a:xfrm>
              <a:off x="4710100" y="2985275"/>
              <a:ext cx="25625" cy="24775"/>
            </a:xfrm>
            <a:custGeom>
              <a:avLst/>
              <a:gdLst/>
              <a:ahLst/>
              <a:cxnLst/>
              <a:rect l="l" t="t" r="r" b="b"/>
              <a:pathLst>
                <a:path w="1025" h="991" extrusionOk="0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6"/>
            <p:cNvSpPr/>
            <p:nvPr/>
          </p:nvSpPr>
          <p:spPr>
            <a:xfrm>
              <a:off x="5801300" y="3226125"/>
              <a:ext cx="14625" cy="14600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6"/>
            <p:cNvSpPr/>
            <p:nvPr/>
          </p:nvSpPr>
          <p:spPr>
            <a:xfrm>
              <a:off x="5918575" y="3299625"/>
              <a:ext cx="14600" cy="14325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6"/>
            <p:cNvSpPr/>
            <p:nvPr/>
          </p:nvSpPr>
          <p:spPr>
            <a:xfrm>
              <a:off x="5332800" y="3319575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6"/>
            <p:cNvSpPr/>
            <p:nvPr/>
          </p:nvSpPr>
          <p:spPr>
            <a:xfrm>
              <a:off x="4583900" y="3272550"/>
              <a:ext cx="14600" cy="14375"/>
            </a:xfrm>
            <a:custGeom>
              <a:avLst/>
              <a:gdLst/>
              <a:ahLst/>
              <a:cxnLst/>
              <a:rect l="l" t="t" r="r" b="b"/>
              <a:pathLst>
                <a:path w="584" h="575" extrusionOk="0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6"/>
            <p:cNvSpPr/>
            <p:nvPr/>
          </p:nvSpPr>
          <p:spPr>
            <a:xfrm>
              <a:off x="5421500" y="3251650"/>
              <a:ext cx="14900" cy="14400"/>
            </a:xfrm>
            <a:custGeom>
              <a:avLst/>
              <a:gdLst/>
              <a:ahLst/>
              <a:cxnLst/>
              <a:rect l="l" t="t" r="r" b="b"/>
              <a:pathLst>
                <a:path w="596" h="576" extrusionOk="0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6"/>
            <p:cNvSpPr/>
            <p:nvPr/>
          </p:nvSpPr>
          <p:spPr>
            <a:xfrm>
              <a:off x="5632525" y="3428525"/>
              <a:ext cx="14025" cy="7175"/>
            </a:xfrm>
            <a:custGeom>
              <a:avLst/>
              <a:gdLst/>
              <a:ahLst/>
              <a:cxnLst/>
              <a:rect l="l" t="t" r="r" b="b"/>
              <a:pathLst>
                <a:path w="561" h="287" extrusionOk="0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6"/>
            <p:cNvSpPr/>
            <p:nvPr/>
          </p:nvSpPr>
          <p:spPr>
            <a:xfrm>
              <a:off x="5338150" y="3193075"/>
              <a:ext cx="14025" cy="14050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2" name="Google Shape;932;p16"/>
          <p:cNvSpPr txBox="1">
            <a:spLocks noGrp="1"/>
          </p:cNvSpPr>
          <p:nvPr>
            <p:ph type="title"/>
          </p:nvPr>
        </p:nvSpPr>
        <p:spPr>
          <a:xfrm>
            <a:off x="948988" y="1422767"/>
            <a:ext cx="37905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33" name="Google Shape;933;p16"/>
          <p:cNvSpPr txBox="1">
            <a:spLocks noGrp="1"/>
          </p:cNvSpPr>
          <p:nvPr>
            <p:ph type="subTitle" idx="1"/>
          </p:nvPr>
        </p:nvSpPr>
        <p:spPr>
          <a:xfrm>
            <a:off x="948988" y="2357225"/>
            <a:ext cx="3790500" cy="15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934" name="Google Shape;93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6" name="Google Shape;936;p17"/>
          <p:cNvGrpSpPr/>
          <p:nvPr/>
        </p:nvGrpSpPr>
        <p:grpSpPr>
          <a:xfrm rot="10800000" flipH="1">
            <a:off x="7165541" y="153"/>
            <a:ext cx="1978228" cy="4794296"/>
            <a:chOff x="5728375" y="1492875"/>
            <a:chExt cx="1308525" cy="3171250"/>
          </a:xfrm>
        </p:grpSpPr>
        <p:sp>
          <p:nvSpPr>
            <p:cNvPr id="937" name="Google Shape;937;p17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7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7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17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17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17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17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7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7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7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w="120000"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1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17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17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17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17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17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17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7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7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7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17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17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7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17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7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17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17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7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17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17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17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7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7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7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17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17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7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17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7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7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7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7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17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7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7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7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7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7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7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7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7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7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7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7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7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7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7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7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7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7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17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17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17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17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17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17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7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7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7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7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7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7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7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7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2" name="Google Shape;1012;p17"/>
          <p:cNvGrpSpPr/>
          <p:nvPr/>
        </p:nvGrpSpPr>
        <p:grpSpPr>
          <a:xfrm rot="10800000">
            <a:off x="266" y="153"/>
            <a:ext cx="1978228" cy="4794296"/>
            <a:chOff x="5728375" y="1492875"/>
            <a:chExt cx="1308525" cy="3171250"/>
          </a:xfrm>
        </p:grpSpPr>
        <p:sp>
          <p:nvSpPr>
            <p:cNvPr id="1013" name="Google Shape;1013;p17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1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17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17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17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7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17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17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7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17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7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w="120000"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7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7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7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17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7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7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7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7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7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7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7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7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7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7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7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7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7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7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7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17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7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17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7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17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17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17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17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17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17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17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17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17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17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17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17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17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17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17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17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17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17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17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17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17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17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17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7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17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17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17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7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7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17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7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7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7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7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7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7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7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7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7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7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8" name="Google Shape;1088;p17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17"/>
          <p:cNvSpPr txBox="1">
            <a:spLocks noGrp="1"/>
          </p:cNvSpPr>
          <p:nvPr>
            <p:ph type="subTitle" idx="1"/>
          </p:nvPr>
        </p:nvSpPr>
        <p:spPr>
          <a:xfrm>
            <a:off x="2854650" y="1133425"/>
            <a:ext cx="3434700" cy="14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0" name="Google Shape;1090;p17"/>
          <p:cNvSpPr txBox="1"/>
          <p:nvPr/>
        </p:nvSpPr>
        <p:spPr>
          <a:xfrm>
            <a:off x="2212650" y="3299450"/>
            <a:ext cx="471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CREDITS: This presentation template was created by </a:t>
            </a:r>
            <a:r>
              <a:rPr lang="en" sz="1200" b="0" i="0" u="none" strike="noStrike" cap="none">
                <a:solidFill>
                  <a:schemeClr val="dk1"/>
                </a:solidFill>
                <a:uFill>
                  <a:noFill/>
                </a:uFill>
                <a:latin typeface="ABeeZee"/>
                <a:ea typeface="ABeeZee"/>
                <a:cs typeface="ABeeZee"/>
                <a:sym typeface="ABeeZe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, including icons by </a:t>
            </a:r>
            <a:r>
              <a:rPr lang="en" sz="1200" b="1" i="0" u="none" strike="noStrike" cap="none">
                <a:solidFill>
                  <a:schemeClr val="dk1"/>
                </a:solidFill>
                <a:uFill>
                  <a:noFill/>
                </a:uFill>
                <a:latin typeface="ABeeZee"/>
                <a:ea typeface="ABeeZee"/>
                <a:cs typeface="ABeeZee"/>
                <a:sym typeface="ABeeZ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, infographics &amp; images by </a:t>
            </a:r>
            <a:r>
              <a:rPr lang="en" sz="1200" b="1" i="0" u="none" strike="noStrike" cap="none">
                <a:solidFill>
                  <a:schemeClr val="dk1"/>
                </a:solidFill>
                <a:uFill>
                  <a:noFill/>
                </a:uFill>
                <a:latin typeface="ABeeZee"/>
                <a:ea typeface="ABeeZee"/>
                <a:cs typeface="ABeeZee"/>
                <a:sym typeface="ABeeZe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i="0" u="none" strike="noStrike" cap="none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091" name="Google Shape;109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092" name="Google Shape;109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4" name="Google Shape;1094;p18"/>
          <p:cNvGrpSpPr/>
          <p:nvPr/>
        </p:nvGrpSpPr>
        <p:grpSpPr>
          <a:xfrm>
            <a:off x="4738143" y="3686402"/>
            <a:ext cx="4405850" cy="1428689"/>
            <a:chOff x="800100" y="2815500"/>
            <a:chExt cx="1339775" cy="434450"/>
          </a:xfrm>
        </p:grpSpPr>
        <p:sp>
          <p:nvSpPr>
            <p:cNvPr id="1095" name="Google Shape;1095;p18"/>
            <p:cNvSpPr/>
            <p:nvPr/>
          </p:nvSpPr>
          <p:spPr>
            <a:xfrm>
              <a:off x="1376350" y="3185050"/>
              <a:ext cx="122650" cy="64600"/>
            </a:xfrm>
            <a:custGeom>
              <a:avLst/>
              <a:gdLst/>
              <a:ahLst/>
              <a:cxnLst/>
              <a:rect l="l" t="t" r="r" b="b"/>
              <a:pathLst>
                <a:path w="4906" h="2584" extrusionOk="0">
                  <a:moveTo>
                    <a:pt x="4775" y="0"/>
                  </a:moveTo>
                  <a:lnTo>
                    <a:pt x="1" y="2489"/>
                  </a:lnTo>
                  <a:lnTo>
                    <a:pt x="1" y="2584"/>
                  </a:lnTo>
                  <a:lnTo>
                    <a:pt x="393" y="2584"/>
                  </a:lnTo>
                  <a:lnTo>
                    <a:pt x="4906" y="238"/>
                  </a:lnTo>
                  <a:cubicBezTo>
                    <a:pt x="4834" y="179"/>
                    <a:pt x="4787" y="96"/>
                    <a:pt x="477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8"/>
            <p:cNvSpPr/>
            <p:nvPr/>
          </p:nvSpPr>
          <p:spPr>
            <a:xfrm>
              <a:off x="800100" y="2952275"/>
              <a:ext cx="104775" cy="297100"/>
            </a:xfrm>
            <a:custGeom>
              <a:avLst/>
              <a:gdLst/>
              <a:ahLst/>
              <a:cxnLst/>
              <a:rect l="l" t="t" r="r" b="b"/>
              <a:pathLst>
                <a:path w="4191" h="11884" extrusionOk="0">
                  <a:moveTo>
                    <a:pt x="3929" y="1"/>
                  </a:moveTo>
                  <a:lnTo>
                    <a:pt x="0" y="11883"/>
                  </a:lnTo>
                  <a:lnTo>
                    <a:pt x="274" y="11883"/>
                  </a:lnTo>
                  <a:lnTo>
                    <a:pt x="4191" y="24"/>
                  </a:lnTo>
                  <a:lnTo>
                    <a:pt x="4191" y="24"/>
                  </a:lnTo>
                  <a:cubicBezTo>
                    <a:pt x="4167" y="48"/>
                    <a:pt x="4131" y="60"/>
                    <a:pt x="4108" y="60"/>
                  </a:cubicBezTo>
                  <a:cubicBezTo>
                    <a:pt x="4096" y="62"/>
                    <a:pt x="4086" y="63"/>
                    <a:pt x="4075" y="63"/>
                  </a:cubicBezTo>
                  <a:cubicBezTo>
                    <a:pt x="4009" y="63"/>
                    <a:pt x="3960" y="32"/>
                    <a:pt x="3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8"/>
            <p:cNvSpPr/>
            <p:nvPr/>
          </p:nvSpPr>
          <p:spPr>
            <a:xfrm>
              <a:off x="904875" y="2946325"/>
              <a:ext cx="142600" cy="33075"/>
            </a:xfrm>
            <a:custGeom>
              <a:avLst/>
              <a:gdLst/>
              <a:ahLst/>
              <a:cxnLst/>
              <a:rect l="l" t="t" r="r" b="b"/>
              <a:pathLst>
                <a:path w="5704" h="1323" extrusionOk="0">
                  <a:moveTo>
                    <a:pt x="71" y="1"/>
                  </a:moveTo>
                  <a:cubicBezTo>
                    <a:pt x="71" y="12"/>
                    <a:pt x="95" y="24"/>
                    <a:pt x="95" y="36"/>
                  </a:cubicBezTo>
                  <a:cubicBezTo>
                    <a:pt x="107" y="131"/>
                    <a:pt x="60" y="203"/>
                    <a:pt x="0" y="251"/>
                  </a:cubicBezTo>
                  <a:lnTo>
                    <a:pt x="5632" y="1322"/>
                  </a:lnTo>
                  <a:cubicBezTo>
                    <a:pt x="5632" y="1215"/>
                    <a:pt x="5655" y="1132"/>
                    <a:pt x="5703" y="1060"/>
                  </a:cubicBezTo>
                  <a:lnTo>
                    <a:pt x="7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18"/>
            <p:cNvSpPr/>
            <p:nvPr/>
          </p:nvSpPr>
          <p:spPr>
            <a:xfrm>
              <a:off x="1048625" y="3121050"/>
              <a:ext cx="184275" cy="128900"/>
            </a:xfrm>
            <a:custGeom>
              <a:avLst/>
              <a:gdLst/>
              <a:ahLst/>
              <a:cxnLst/>
              <a:rect l="l" t="t" r="r" b="b"/>
              <a:pathLst>
                <a:path w="7371" h="5156" extrusionOk="0">
                  <a:moveTo>
                    <a:pt x="7240" y="0"/>
                  </a:moveTo>
                  <a:lnTo>
                    <a:pt x="1" y="5156"/>
                  </a:lnTo>
                  <a:lnTo>
                    <a:pt x="477" y="5156"/>
                  </a:lnTo>
                  <a:lnTo>
                    <a:pt x="7371" y="262"/>
                  </a:lnTo>
                  <a:cubicBezTo>
                    <a:pt x="7359" y="215"/>
                    <a:pt x="7359" y="203"/>
                    <a:pt x="7359" y="179"/>
                  </a:cubicBezTo>
                  <a:cubicBezTo>
                    <a:pt x="7299" y="155"/>
                    <a:pt x="7240" y="72"/>
                    <a:pt x="72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18"/>
            <p:cNvSpPr/>
            <p:nvPr/>
          </p:nvSpPr>
          <p:spPr>
            <a:xfrm>
              <a:off x="1033150" y="2989475"/>
              <a:ext cx="25925" cy="257800"/>
            </a:xfrm>
            <a:custGeom>
              <a:avLst/>
              <a:gdLst/>
              <a:ahLst/>
              <a:cxnLst/>
              <a:rect l="l" t="t" r="r" b="b"/>
              <a:pathLst>
                <a:path w="1037" h="10312" extrusionOk="0">
                  <a:moveTo>
                    <a:pt x="751" y="1"/>
                  </a:moveTo>
                  <a:lnTo>
                    <a:pt x="1" y="10300"/>
                  </a:lnTo>
                  <a:lnTo>
                    <a:pt x="24" y="10300"/>
                  </a:lnTo>
                  <a:cubicBezTo>
                    <a:pt x="49" y="10296"/>
                    <a:pt x="73" y="10295"/>
                    <a:pt x="98" y="10295"/>
                  </a:cubicBezTo>
                  <a:cubicBezTo>
                    <a:pt x="158" y="10295"/>
                    <a:pt x="219" y="10303"/>
                    <a:pt x="286" y="10312"/>
                  </a:cubicBezTo>
                  <a:lnTo>
                    <a:pt x="1036" y="49"/>
                  </a:lnTo>
                  <a:lnTo>
                    <a:pt x="1013" y="49"/>
                  </a:lnTo>
                  <a:cubicBezTo>
                    <a:pt x="917" y="49"/>
                    <a:pt x="822" y="25"/>
                    <a:pt x="75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18"/>
            <p:cNvSpPr/>
            <p:nvPr/>
          </p:nvSpPr>
          <p:spPr>
            <a:xfrm>
              <a:off x="1053400" y="2846600"/>
              <a:ext cx="15500" cy="122375"/>
            </a:xfrm>
            <a:custGeom>
              <a:avLst/>
              <a:gdLst/>
              <a:ahLst/>
              <a:cxnLst/>
              <a:rect l="l" t="t" r="r" b="b"/>
              <a:pathLst>
                <a:path w="620" h="4895" extrusionOk="0">
                  <a:moveTo>
                    <a:pt x="357" y="1"/>
                  </a:moveTo>
                  <a:lnTo>
                    <a:pt x="0" y="4894"/>
                  </a:lnTo>
                  <a:cubicBezTo>
                    <a:pt x="24" y="4882"/>
                    <a:pt x="48" y="4882"/>
                    <a:pt x="72" y="4882"/>
                  </a:cubicBezTo>
                  <a:cubicBezTo>
                    <a:pt x="89" y="4879"/>
                    <a:pt x="108" y="4878"/>
                    <a:pt x="126" y="4878"/>
                  </a:cubicBezTo>
                  <a:cubicBezTo>
                    <a:pt x="172" y="4878"/>
                    <a:pt x="220" y="4886"/>
                    <a:pt x="262" y="4894"/>
                  </a:cubicBezTo>
                  <a:lnTo>
                    <a:pt x="619" y="1"/>
                  </a:lnTo>
                  <a:cubicBezTo>
                    <a:pt x="607" y="1"/>
                    <a:pt x="596" y="1"/>
                    <a:pt x="584" y="13"/>
                  </a:cubicBezTo>
                  <a:cubicBezTo>
                    <a:pt x="549" y="18"/>
                    <a:pt x="515" y="21"/>
                    <a:pt x="482" y="21"/>
                  </a:cubicBezTo>
                  <a:cubicBezTo>
                    <a:pt x="435" y="21"/>
                    <a:pt x="392" y="15"/>
                    <a:pt x="3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18"/>
            <p:cNvSpPr/>
            <p:nvPr/>
          </p:nvSpPr>
          <p:spPr>
            <a:xfrm>
              <a:off x="1066500" y="2977275"/>
              <a:ext cx="92300" cy="25925"/>
            </a:xfrm>
            <a:custGeom>
              <a:avLst/>
              <a:gdLst/>
              <a:ahLst/>
              <a:cxnLst/>
              <a:rect l="l" t="t" r="r" b="b"/>
              <a:pathLst>
                <a:path w="3692" h="1037" extrusionOk="0">
                  <a:moveTo>
                    <a:pt x="24" y="1"/>
                  </a:moveTo>
                  <a:lnTo>
                    <a:pt x="24" y="25"/>
                  </a:lnTo>
                  <a:cubicBezTo>
                    <a:pt x="36" y="120"/>
                    <a:pt x="24" y="203"/>
                    <a:pt x="0" y="275"/>
                  </a:cubicBezTo>
                  <a:lnTo>
                    <a:pt x="3655" y="1037"/>
                  </a:lnTo>
                  <a:lnTo>
                    <a:pt x="3655" y="1013"/>
                  </a:lnTo>
                  <a:cubicBezTo>
                    <a:pt x="3643" y="918"/>
                    <a:pt x="3643" y="834"/>
                    <a:pt x="3691" y="751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1237650" y="3057050"/>
              <a:ext cx="96150" cy="61950"/>
            </a:xfrm>
            <a:custGeom>
              <a:avLst/>
              <a:gdLst/>
              <a:ahLst/>
              <a:cxnLst/>
              <a:rect l="l" t="t" r="r" b="b"/>
              <a:pathLst>
                <a:path w="3846" h="2478" extrusionOk="0">
                  <a:moveTo>
                    <a:pt x="3715" y="1"/>
                  </a:moveTo>
                  <a:lnTo>
                    <a:pt x="0" y="2263"/>
                  </a:lnTo>
                  <a:cubicBezTo>
                    <a:pt x="84" y="2287"/>
                    <a:pt x="179" y="2370"/>
                    <a:pt x="191" y="2477"/>
                  </a:cubicBezTo>
                  <a:lnTo>
                    <a:pt x="3846" y="239"/>
                  </a:lnTo>
                  <a:cubicBezTo>
                    <a:pt x="3786" y="167"/>
                    <a:pt x="3751" y="96"/>
                    <a:pt x="371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1071550" y="2841850"/>
              <a:ext cx="93775" cy="152425"/>
            </a:xfrm>
            <a:custGeom>
              <a:avLst/>
              <a:gdLst/>
              <a:ahLst/>
              <a:cxnLst/>
              <a:rect l="l" t="t" r="r" b="b"/>
              <a:pathLst>
                <a:path w="3751" h="6097" extrusionOk="0">
                  <a:moveTo>
                    <a:pt x="227" y="0"/>
                  </a:moveTo>
                  <a:cubicBezTo>
                    <a:pt x="167" y="60"/>
                    <a:pt x="96" y="119"/>
                    <a:pt x="1" y="143"/>
                  </a:cubicBezTo>
                  <a:lnTo>
                    <a:pt x="3525" y="6096"/>
                  </a:lnTo>
                  <a:cubicBezTo>
                    <a:pt x="3584" y="6025"/>
                    <a:pt x="3668" y="5965"/>
                    <a:pt x="3751" y="593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1169475" y="3008825"/>
              <a:ext cx="65525" cy="109275"/>
            </a:xfrm>
            <a:custGeom>
              <a:avLst/>
              <a:gdLst/>
              <a:ahLst/>
              <a:cxnLst/>
              <a:rect l="l" t="t" r="r" b="b"/>
              <a:pathLst>
                <a:path w="2621" h="4371" extrusionOk="0">
                  <a:moveTo>
                    <a:pt x="251" y="1"/>
                  </a:moveTo>
                  <a:cubicBezTo>
                    <a:pt x="191" y="60"/>
                    <a:pt x="108" y="84"/>
                    <a:pt x="13" y="108"/>
                  </a:cubicBezTo>
                  <a:lnTo>
                    <a:pt x="1" y="108"/>
                  </a:lnTo>
                  <a:lnTo>
                    <a:pt x="2406" y="4370"/>
                  </a:lnTo>
                  <a:cubicBezTo>
                    <a:pt x="2441" y="4287"/>
                    <a:pt x="2513" y="4216"/>
                    <a:pt x="2620" y="4192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8"/>
            <p:cNvSpPr/>
            <p:nvPr/>
          </p:nvSpPr>
          <p:spPr>
            <a:xfrm>
              <a:off x="1232575" y="3125225"/>
              <a:ext cx="48550" cy="124150"/>
            </a:xfrm>
            <a:custGeom>
              <a:avLst/>
              <a:gdLst/>
              <a:ahLst/>
              <a:cxnLst/>
              <a:rect l="l" t="t" r="r" b="b"/>
              <a:pathLst>
                <a:path w="1942" h="4966" extrusionOk="0">
                  <a:moveTo>
                    <a:pt x="275" y="0"/>
                  </a:moveTo>
                  <a:cubicBezTo>
                    <a:pt x="239" y="12"/>
                    <a:pt x="215" y="36"/>
                    <a:pt x="167" y="48"/>
                  </a:cubicBezTo>
                  <a:cubicBezTo>
                    <a:pt x="108" y="48"/>
                    <a:pt x="48" y="36"/>
                    <a:pt x="1" y="12"/>
                  </a:cubicBezTo>
                  <a:lnTo>
                    <a:pt x="1" y="72"/>
                  </a:lnTo>
                  <a:lnTo>
                    <a:pt x="1656" y="4965"/>
                  </a:lnTo>
                  <a:lnTo>
                    <a:pt x="1942" y="4965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8"/>
            <p:cNvSpPr/>
            <p:nvPr/>
          </p:nvSpPr>
          <p:spPr>
            <a:xfrm>
              <a:off x="1356400" y="3074925"/>
              <a:ext cx="20275" cy="174450"/>
            </a:xfrm>
            <a:custGeom>
              <a:avLst/>
              <a:gdLst/>
              <a:ahLst/>
              <a:cxnLst/>
              <a:rect l="l" t="t" r="r" b="b"/>
              <a:pathLst>
                <a:path w="811" h="6978" extrusionOk="0">
                  <a:moveTo>
                    <a:pt x="275" y="0"/>
                  </a:moveTo>
                  <a:cubicBezTo>
                    <a:pt x="273" y="0"/>
                    <a:pt x="272" y="0"/>
                    <a:pt x="271" y="1"/>
                  </a:cubicBezTo>
                  <a:lnTo>
                    <a:pt x="271" y="1"/>
                  </a:lnTo>
                  <a:cubicBezTo>
                    <a:pt x="166" y="24"/>
                    <a:pt x="83" y="24"/>
                    <a:pt x="1" y="24"/>
                  </a:cubicBezTo>
                  <a:lnTo>
                    <a:pt x="548" y="6977"/>
                  </a:lnTo>
                  <a:lnTo>
                    <a:pt x="810" y="6977"/>
                  </a:lnTo>
                  <a:lnTo>
                    <a:pt x="810" y="6894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18"/>
            <p:cNvSpPr/>
            <p:nvPr/>
          </p:nvSpPr>
          <p:spPr>
            <a:xfrm>
              <a:off x="1378125" y="3063600"/>
              <a:ext cx="123575" cy="114025"/>
            </a:xfrm>
            <a:custGeom>
              <a:avLst/>
              <a:gdLst/>
              <a:ahLst/>
              <a:cxnLst/>
              <a:rect l="l" t="t" r="r" b="b"/>
              <a:pathLst>
                <a:path w="4943" h="4561" extrusionOk="0">
                  <a:moveTo>
                    <a:pt x="191" y="1"/>
                  </a:moveTo>
                  <a:cubicBezTo>
                    <a:pt x="132" y="72"/>
                    <a:pt x="60" y="143"/>
                    <a:pt x="1" y="191"/>
                  </a:cubicBezTo>
                  <a:lnTo>
                    <a:pt x="4752" y="4561"/>
                  </a:lnTo>
                  <a:cubicBezTo>
                    <a:pt x="4799" y="4477"/>
                    <a:pt x="4847" y="4418"/>
                    <a:pt x="4942" y="4370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18"/>
            <p:cNvSpPr/>
            <p:nvPr/>
          </p:nvSpPr>
          <p:spPr>
            <a:xfrm>
              <a:off x="1512075" y="3187125"/>
              <a:ext cx="68200" cy="62250"/>
            </a:xfrm>
            <a:custGeom>
              <a:avLst/>
              <a:gdLst/>
              <a:ahLst/>
              <a:cxnLst/>
              <a:rect l="l" t="t" r="r" b="b"/>
              <a:pathLst>
                <a:path w="2728" h="2490" extrusionOk="0">
                  <a:moveTo>
                    <a:pt x="179" y="1"/>
                  </a:moveTo>
                  <a:cubicBezTo>
                    <a:pt x="156" y="84"/>
                    <a:pt x="72" y="155"/>
                    <a:pt x="1" y="203"/>
                  </a:cubicBezTo>
                  <a:lnTo>
                    <a:pt x="2453" y="2489"/>
                  </a:lnTo>
                  <a:lnTo>
                    <a:pt x="2620" y="2489"/>
                  </a:lnTo>
                  <a:lnTo>
                    <a:pt x="2727" y="238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1516850" y="3091575"/>
              <a:ext cx="207475" cy="93200"/>
            </a:xfrm>
            <a:custGeom>
              <a:avLst/>
              <a:gdLst/>
              <a:ahLst/>
              <a:cxnLst/>
              <a:rect l="l" t="t" r="r" b="b"/>
              <a:pathLst>
                <a:path w="8299" h="3728" extrusionOk="0">
                  <a:moveTo>
                    <a:pt x="8299" y="1"/>
                  </a:moveTo>
                  <a:lnTo>
                    <a:pt x="0" y="3454"/>
                  </a:lnTo>
                  <a:cubicBezTo>
                    <a:pt x="24" y="3501"/>
                    <a:pt x="36" y="3537"/>
                    <a:pt x="48" y="3573"/>
                  </a:cubicBezTo>
                  <a:cubicBezTo>
                    <a:pt x="36" y="3632"/>
                    <a:pt x="24" y="3680"/>
                    <a:pt x="24" y="3727"/>
                  </a:cubicBezTo>
                  <a:cubicBezTo>
                    <a:pt x="36" y="3727"/>
                    <a:pt x="48" y="3727"/>
                    <a:pt x="84" y="3715"/>
                  </a:cubicBezTo>
                  <a:lnTo>
                    <a:pt x="7846" y="477"/>
                  </a:lnTo>
                  <a:lnTo>
                    <a:pt x="8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1920175" y="3218375"/>
              <a:ext cx="54200" cy="31275"/>
            </a:xfrm>
            <a:custGeom>
              <a:avLst/>
              <a:gdLst/>
              <a:ahLst/>
              <a:cxnLst/>
              <a:rect l="l" t="t" r="r" b="b"/>
              <a:pathLst>
                <a:path w="2168" h="1251" extrusionOk="0">
                  <a:moveTo>
                    <a:pt x="215" y="1"/>
                  </a:moveTo>
                  <a:lnTo>
                    <a:pt x="167" y="25"/>
                  </a:lnTo>
                  <a:cubicBezTo>
                    <a:pt x="155" y="48"/>
                    <a:pt x="119" y="84"/>
                    <a:pt x="95" y="96"/>
                  </a:cubicBezTo>
                  <a:lnTo>
                    <a:pt x="0" y="191"/>
                  </a:lnTo>
                  <a:lnTo>
                    <a:pt x="1655" y="1251"/>
                  </a:lnTo>
                  <a:lnTo>
                    <a:pt x="2167" y="125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1726700" y="3093675"/>
              <a:ext cx="96450" cy="65500"/>
            </a:xfrm>
            <a:custGeom>
              <a:avLst/>
              <a:gdLst/>
              <a:ahLst/>
              <a:cxnLst/>
              <a:rect l="l" t="t" r="r" b="b"/>
              <a:pathLst>
                <a:path w="3858" h="2620" extrusionOk="0">
                  <a:moveTo>
                    <a:pt x="179" y="0"/>
                  </a:moveTo>
                  <a:lnTo>
                    <a:pt x="0" y="202"/>
                  </a:lnTo>
                  <a:lnTo>
                    <a:pt x="3751" y="2619"/>
                  </a:lnTo>
                  <a:lnTo>
                    <a:pt x="3858" y="234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1826400" y="3156175"/>
              <a:ext cx="88425" cy="62825"/>
            </a:xfrm>
            <a:custGeom>
              <a:avLst/>
              <a:gdLst/>
              <a:ahLst/>
              <a:cxnLst/>
              <a:rect l="l" t="t" r="r" b="b"/>
              <a:pathLst>
                <a:path w="3537" h="2513" extrusionOk="0">
                  <a:moveTo>
                    <a:pt x="108" y="0"/>
                  </a:moveTo>
                  <a:lnTo>
                    <a:pt x="1" y="262"/>
                  </a:lnTo>
                  <a:lnTo>
                    <a:pt x="3513" y="2513"/>
                  </a:lnTo>
                  <a:cubicBezTo>
                    <a:pt x="3501" y="2489"/>
                    <a:pt x="3489" y="2441"/>
                    <a:pt x="3477" y="2405"/>
                  </a:cubicBezTo>
                  <a:cubicBezTo>
                    <a:pt x="3454" y="2334"/>
                    <a:pt x="3489" y="2263"/>
                    <a:pt x="3537" y="2203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18"/>
            <p:cNvSpPr/>
            <p:nvPr/>
          </p:nvSpPr>
          <p:spPr>
            <a:xfrm>
              <a:off x="1577875" y="2880550"/>
              <a:ext cx="344700" cy="368825"/>
            </a:xfrm>
            <a:custGeom>
              <a:avLst/>
              <a:gdLst/>
              <a:ahLst/>
              <a:cxnLst/>
              <a:rect l="l" t="t" r="r" b="b"/>
              <a:pathLst>
                <a:path w="13788" h="14753" extrusionOk="0">
                  <a:moveTo>
                    <a:pt x="13668" y="0"/>
                  </a:moveTo>
                  <a:lnTo>
                    <a:pt x="5834" y="8466"/>
                  </a:lnTo>
                  <a:lnTo>
                    <a:pt x="5394" y="8942"/>
                  </a:lnTo>
                  <a:lnTo>
                    <a:pt x="107" y="14645"/>
                  </a:lnTo>
                  <a:lnTo>
                    <a:pt x="0" y="14752"/>
                  </a:lnTo>
                  <a:lnTo>
                    <a:pt x="381" y="14752"/>
                  </a:lnTo>
                  <a:lnTo>
                    <a:pt x="5953" y="8727"/>
                  </a:lnTo>
                  <a:lnTo>
                    <a:pt x="6156" y="8525"/>
                  </a:lnTo>
                  <a:lnTo>
                    <a:pt x="13692" y="357"/>
                  </a:lnTo>
                  <a:lnTo>
                    <a:pt x="13787" y="119"/>
                  </a:lnTo>
                  <a:cubicBezTo>
                    <a:pt x="13740" y="84"/>
                    <a:pt x="13692" y="36"/>
                    <a:pt x="1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8"/>
            <p:cNvSpPr/>
            <p:nvPr/>
          </p:nvSpPr>
          <p:spPr>
            <a:xfrm>
              <a:off x="1787125" y="2882925"/>
              <a:ext cx="142000" cy="366450"/>
            </a:xfrm>
            <a:custGeom>
              <a:avLst/>
              <a:gdLst/>
              <a:ahLst/>
              <a:cxnLst/>
              <a:rect l="l" t="t" r="r" b="b"/>
              <a:pathLst>
                <a:path w="5680" h="14658" extrusionOk="0">
                  <a:moveTo>
                    <a:pt x="5417" y="0"/>
                  </a:moveTo>
                  <a:lnTo>
                    <a:pt x="5322" y="239"/>
                  </a:lnTo>
                  <a:lnTo>
                    <a:pt x="1441" y="10776"/>
                  </a:lnTo>
                  <a:lnTo>
                    <a:pt x="1334" y="11049"/>
                  </a:lnTo>
                  <a:lnTo>
                    <a:pt x="0" y="14657"/>
                  </a:lnTo>
                  <a:lnTo>
                    <a:pt x="298" y="14657"/>
                  </a:lnTo>
                  <a:lnTo>
                    <a:pt x="1572" y="11192"/>
                  </a:lnTo>
                  <a:lnTo>
                    <a:pt x="1679" y="10930"/>
                  </a:lnTo>
                  <a:lnTo>
                    <a:pt x="5679" y="72"/>
                  </a:lnTo>
                  <a:cubicBezTo>
                    <a:pt x="5584" y="72"/>
                    <a:pt x="5489" y="60"/>
                    <a:pt x="54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8"/>
            <p:cNvSpPr/>
            <p:nvPr/>
          </p:nvSpPr>
          <p:spPr>
            <a:xfrm>
              <a:off x="1937125" y="2875175"/>
              <a:ext cx="202450" cy="98250"/>
            </a:xfrm>
            <a:custGeom>
              <a:avLst/>
              <a:gdLst/>
              <a:ahLst/>
              <a:cxnLst/>
              <a:rect l="l" t="t" r="r" b="b"/>
              <a:pathLst>
                <a:path w="8098" h="3930" extrusionOk="0">
                  <a:moveTo>
                    <a:pt x="96" y="1"/>
                  </a:moveTo>
                  <a:cubicBezTo>
                    <a:pt x="84" y="96"/>
                    <a:pt x="60" y="180"/>
                    <a:pt x="1" y="251"/>
                  </a:cubicBezTo>
                  <a:lnTo>
                    <a:pt x="8097" y="3930"/>
                  </a:lnTo>
                  <a:lnTo>
                    <a:pt x="8097" y="3632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8"/>
            <p:cNvSpPr/>
            <p:nvPr/>
          </p:nvSpPr>
          <p:spPr>
            <a:xfrm>
              <a:off x="2088050" y="3163325"/>
              <a:ext cx="43175" cy="86050"/>
            </a:xfrm>
            <a:custGeom>
              <a:avLst/>
              <a:gdLst/>
              <a:ahLst/>
              <a:cxnLst/>
              <a:rect l="l" t="t" r="r" b="b"/>
              <a:pathLst>
                <a:path w="1727" h="3442" extrusionOk="0">
                  <a:moveTo>
                    <a:pt x="1560" y="0"/>
                  </a:moveTo>
                  <a:lnTo>
                    <a:pt x="0" y="3441"/>
                  </a:lnTo>
                  <a:lnTo>
                    <a:pt x="298" y="3441"/>
                  </a:lnTo>
                  <a:lnTo>
                    <a:pt x="1727" y="32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8"/>
            <p:cNvSpPr/>
            <p:nvPr/>
          </p:nvSpPr>
          <p:spPr>
            <a:xfrm>
              <a:off x="2130900" y="3136825"/>
              <a:ext cx="8675" cy="26525"/>
            </a:xfrm>
            <a:custGeom>
              <a:avLst/>
              <a:gdLst/>
              <a:ahLst/>
              <a:cxnLst/>
              <a:rect l="l" t="t" r="r" b="b"/>
              <a:pathLst>
                <a:path w="347" h="1061" extrusionOk="0">
                  <a:moveTo>
                    <a:pt x="346" y="0"/>
                  </a:moveTo>
                  <a:lnTo>
                    <a:pt x="1" y="739"/>
                  </a:lnTo>
                  <a:lnTo>
                    <a:pt x="168" y="1060"/>
                  </a:lnTo>
                  <a:lnTo>
                    <a:pt x="346" y="655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8"/>
            <p:cNvSpPr/>
            <p:nvPr/>
          </p:nvSpPr>
          <p:spPr>
            <a:xfrm>
              <a:off x="1923750" y="3070450"/>
              <a:ext cx="155700" cy="148550"/>
            </a:xfrm>
            <a:custGeom>
              <a:avLst/>
              <a:gdLst/>
              <a:ahLst/>
              <a:cxnLst/>
              <a:rect l="l" t="t" r="r" b="b"/>
              <a:pathLst>
                <a:path w="6228" h="5942" extrusionOk="0">
                  <a:moveTo>
                    <a:pt x="6037" y="0"/>
                  </a:moveTo>
                  <a:lnTo>
                    <a:pt x="3596" y="2263"/>
                  </a:lnTo>
                  <a:cubicBezTo>
                    <a:pt x="3608" y="2298"/>
                    <a:pt x="3632" y="2346"/>
                    <a:pt x="3643" y="2370"/>
                  </a:cubicBezTo>
                  <a:cubicBezTo>
                    <a:pt x="3667" y="2501"/>
                    <a:pt x="3572" y="2644"/>
                    <a:pt x="3429" y="2655"/>
                  </a:cubicBezTo>
                  <a:cubicBezTo>
                    <a:pt x="3417" y="2658"/>
                    <a:pt x="3405" y="2659"/>
                    <a:pt x="3392" y="2659"/>
                  </a:cubicBezTo>
                  <a:cubicBezTo>
                    <a:pt x="3334" y="2659"/>
                    <a:pt x="3278" y="2635"/>
                    <a:pt x="3239" y="2596"/>
                  </a:cubicBezTo>
                  <a:lnTo>
                    <a:pt x="0" y="5620"/>
                  </a:lnTo>
                  <a:cubicBezTo>
                    <a:pt x="36" y="5656"/>
                    <a:pt x="72" y="5703"/>
                    <a:pt x="83" y="5763"/>
                  </a:cubicBezTo>
                  <a:cubicBezTo>
                    <a:pt x="95" y="5834"/>
                    <a:pt x="83" y="5894"/>
                    <a:pt x="36" y="5942"/>
                  </a:cubicBezTo>
                  <a:lnTo>
                    <a:pt x="83" y="5918"/>
                  </a:lnTo>
                  <a:lnTo>
                    <a:pt x="6227" y="215"/>
                  </a:lnTo>
                  <a:cubicBezTo>
                    <a:pt x="6144" y="155"/>
                    <a:pt x="6072" y="96"/>
                    <a:pt x="60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8"/>
            <p:cNvSpPr/>
            <p:nvPr/>
          </p:nvSpPr>
          <p:spPr>
            <a:xfrm>
              <a:off x="1881475" y="3218975"/>
              <a:ext cx="41100" cy="30100"/>
            </a:xfrm>
            <a:custGeom>
              <a:avLst/>
              <a:gdLst/>
              <a:ahLst/>
              <a:cxnLst/>
              <a:rect l="l" t="t" r="r" b="b"/>
              <a:pathLst>
                <a:path w="1644" h="1204" extrusionOk="0">
                  <a:moveTo>
                    <a:pt x="1643" y="60"/>
                  </a:moveTo>
                  <a:lnTo>
                    <a:pt x="1613" y="87"/>
                  </a:lnTo>
                  <a:lnTo>
                    <a:pt x="1613" y="87"/>
                  </a:lnTo>
                  <a:cubicBezTo>
                    <a:pt x="1622" y="80"/>
                    <a:pt x="1632" y="71"/>
                    <a:pt x="1643" y="60"/>
                  </a:cubicBezTo>
                  <a:close/>
                  <a:moveTo>
                    <a:pt x="1310" y="1"/>
                  </a:moveTo>
                  <a:lnTo>
                    <a:pt x="0" y="1203"/>
                  </a:lnTo>
                  <a:lnTo>
                    <a:pt x="405" y="1203"/>
                  </a:lnTo>
                  <a:lnTo>
                    <a:pt x="1548" y="143"/>
                  </a:lnTo>
                  <a:lnTo>
                    <a:pt x="1613" y="87"/>
                  </a:lnTo>
                  <a:lnTo>
                    <a:pt x="1613" y="87"/>
                  </a:lnTo>
                  <a:cubicBezTo>
                    <a:pt x="1592" y="102"/>
                    <a:pt x="1573" y="108"/>
                    <a:pt x="1548" y="108"/>
                  </a:cubicBezTo>
                  <a:cubicBezTo>
                    <a:pt x="1540" y="109"/>
                    <a:pt x="1531" y="110"/>
                    <a:pt x="1522" y="110"/>
                  </a:cubicBezTo>
                  <a:cubicBezTo>
                    <a:pt x="1446" y="110"/>
                    <a:pt x="1363" y="65"/>
                    <a:pt x="13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8"/>
            <p:cNvSpPr/>
            <p:nvPr/>
          </p:nvSpPr>
          <p:spPr>
            <a:xfrm>
              <a:off x="2085975" y="3074925"/>
              <a:ext cx="53900" cy="112825"/>
            </a:xfrm>
            <a:custGeom>
              <a:avLst/>
              <a:gdLst/>
              <a:ahLst/>
              <a:cxnLst/>
              <a:rect l="l" t="t" r="r" b="b"/>
              <a:pathLst>
                <a:path w="2156" h="4513" extrusionOk="0">
                  <a:moveTo>
                    <a:pt x="250" y="0"/>
                  </a:moveTo>
                  <a:cubicBezTo>
                    <a:pt x="191" y="48"/>
                    <a:pt x="119" y="83"/>
                    <a:pt x="36" y="95"/>
                  </a:cubicBezTo>
                  <a:lnTo>
                    <a:pt x="0" y="95"/>
                  </a:lnTo>
                  <a:lnTo>
                    <a:pt x="1679" y="3536"/>
                  </a:lnTo>
                  <a:lnTo>
                    <a:pt x="1822" y="3846"/>
                  </a:lnTo>
                  <a:lnTo>
                    <a:pt x="2155" y="4512"/>
                  </a:lnTo>
                  <a:lnTo>
                    <a:pt x="2155" y="3893"/>
                  </a:lnTo>
                  <a:lnTo>
                    <a:pt x="1965" y="3536"/>
                  </a:lnTo>
                  <a:lnTo>
                    <a:pt x="1810" y="321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8"/>
            <p:cNvSpPr/>
            <p:nvPr/>
          </p:nvSpPr>
          <p:spPr>
            <a:xfrm>
              <a:off x="2128225" y="3239825"/>
              <a:ext cx="11350" cy="9550"/>
            </a:xfrm>
            <a:custGeom>
              <a:avLst/>
              <a:gdLst/>
              <a:ahLst/>
              <a:cxnLst/>
              <a:rect l="l" t="t" r="r" b="b"/>
              <a:pathLst>
                <a:path w="454" h="382" extrusionOk="0">
                  <a:moveTo>
                    <a:pt x="453" y="0"/>
                  </a:moveTo>
                  <a:lnTo>
                    <a:pt x="1" y="381"/>
                  </a:lnTo>
                  <a:lnTo>
                    <a:pt x="417" y="381"/>
                  </a:lnTo>
                  <a:lnTo>
                    <a:pt x="453" y="35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18"/>
            <p:cNvSpPr/>
            <p:nvPr/>
          </p:nvSpPr>
          <p:spPr>
            <a:xfrm>
              <a:off x="1326050" y="3014475"/>
              <a:ext cx="64325" cy="61350"/>
            </a:xfrm>
            <a:custGeom>
              <a:avLst/>
              <a:gdLst/>
              <a:ahLst/>
              <a:cxnLst/>
              <a:rect l="l" t="t" r="r" b="b"/>
              <a:pathLst>
                <a:path w="2573" h="2454" extrusionOk="0">
                  <a:moveTo>
                    <a:pt x="1305" y="1"/>
                  </a:moveTo>
                  <a:cubicBezTo>
                    <a:pt x="1248" y="1"/>
                    <a:pt x="1190" y="5"/>
                    <a:pt x="1131" y="13"/>
                  </a:cubicBezTo>
                  <a:cubicBezTo>
                    <a:pt x="465" y="96"/>
                    <a:pt x="0" y="727"/>
                    <a:pt x="96" y="1394"/>
                  </a:cubicBezTo>
                  <a:cubicBezTo>
                    <a:pt x="108" y="1513"/>
                    <a:pt x="131" y="1620"/>
                    <a:pt x="179" y="1727"/>
                  </a:cubicBezTo>
                  <a:cubicBezTo>
                    <a:pt x="227" y="1811"/>
                    <a:pt x="274" y="1882"/>
                    <a:pt x="310" y="1966"/>
                  </a:cubicBezTo>
                  <a:cubicBezTo>
                    <a:pt x="524" y="2239"/>
                    <a:pt x="846" y="2418"/>
                    <a:pt x="1203" y="2454"/>
                  </a:cubicBezTo>
                  <a:cubicBezTo>
                    <a:pt x="1298" y="2454"/>
                    <a:pt x="1381" y="2442"/>
                    <a:pt x="1477" y="2442"/>
                  </a:cubicBezTo>
                  <a:cubicBezTo>
                    <a:pt x="1715" y="2406"/>
                    <a:pt x="1917" y="2299"/>
                    <a:pt x="2084" y="2168"/>
                  </a:cubicBezTo>
                  <a:cubicBezTo>
                    <a:pt x="2155" y="2108"/>
                    <a:pt x="2215" y="2049"/>
                    <a:pt x="2274" y="1977"/>
                  </a:cubicBezTo>
                  <a:cubicBezTo>
                    <a:pt x="2477" y="1727"/>
                    <a:pt x="2572" y="1394"/>
                    <a:pt x="2513" y="1049"/>
                  </a:cubicBezTo>
                  <a:cubicBezTo>
                    <a:pt x="2437" y="440"/>
                    <a:pt x="1904" y="1"/>
                    <a:pt x="130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8"/>
            <p:cNvSpPr/>
            <p:nvPr/>
          </p:nvSpPr>
          <p:spPr>
            <a:xfrm>
              <a:off x="1048925" y="2815500"/>
              <a:ext cx="33075" cy="31625"/>
            </a:xfrm>
            <a:custGeom>
              <a:avLst/>
              <a:gdLst/>
              <a:ahLst/>
              <a:cxnLst/>
              <a:rect l="l" t="t" r="r" b="b"/>
              <a:pathLst>
                <a:path w="1323" h="1265" extrusionOk="0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66"/>
                    <a:pt x="1" y="376"/>
                    <a:pt x="48" y="721"/>
                  </a:cubicBezTo>
                  <a:cubicBezTo>
                    <a:pt x="84" y="983"/>
                    <a:pt x="286" y="1197"/>
                    <a:pt x="536" y="1245"/>
                  </a:cubicBezTo>
                  <a:cubicBezTo>
                    <a:pt x="571" y="1259"/>
                    <a:pt x="610" y="1265"/>
                    <a:pt x="656" y="1265"/>
                  </a:cubicBezTo>
                  <a:cubicBezTo>
                    <a:pt x="688" y="1265"/>
                    <a:pt x="723" y="1262"/>
                    <a:pt x="763" y="1257"/>
                  </a:cubicBezTo>
                  <a:cubicBezTo>
                    <a:pt x="775" y="1257"/>
                    <a:pt x="786" y="1257"/>
                    <a:pt x="798" y="1245"/>
                  </a:cubicBezTo>
                  <a:cubicBezTo>
                    <a:pt x="834" y="1233"/>
                    <a:pt x="882" y="1233"/>
                    <a:pt x="906" y="1209"/>
                  </a:cubicBezTo>
                  <a:cubicBezTo>
                    <a:pt x="1001" y="1185"/>
                    <a:pt x="1072" y="1126"/>
                    <a:pt x="1132" y="1066"/>
                  </a:cubicBezTo>
                  <a:cubicBezTo>
                    <a:pt x="1251" y="935"/>
                    <a:pt x="1322" y="733"/>
                    <a:pt x="1298" y="542"/>
                  </a:cubicBezTo>
                  <a:cubicBezTo>
                    <a:pt x="1244" y="227"/>
                    <a:pt x="971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18"/>
            <p:cNvSpPr/>
            <p:nvPr/>
          </p:nvSpPr>
          <p:spPr>
            <a:xfrm>
              <a:off x="1026600" y="3246400"/>
              <a:ext cx="18475" cy="2975"/>
            </a:xfrm>
            <a:custGeom>
              <a:avLst/>
              <a:gdLst/>
              <a:ahLst/>
              <a:cxnLst/>
              <a:rect l="l" t="t" r="r" b="b"/>
              <a:pathLst>
                <a:path w="739" h="119" extrusionOk="0">
                  <a:moveTo>
                    <a:pt x="348" y="1"/>
                  </a:moveTo>
                  <a:cubicBezTo>
                    <a:pt x="321" y="1"/>
                    <a:pt x="292" y="4"/>
                    <a:pt x="263" y="11"/>
                  </a:cubicBezTo>
                  <a:cubicBezTo>
                    <a:pt x="167" y="35"/>
                    <a:pt x="72" y="70"/>
                    <a:pt x="1" y="118"/>
                  </a:cubicBezTo>
                  <a:lnTo>
                    <a:pt x="739" y="118"/>
                  </a:lnTo>
                  <a:cubicBezTo>
                    <a:pt x="679" y="82"/>
                    <a:pt x="608" y="47"/>
                    <a:pt x="536" y="23"/>
                  </a:cubicBezTo>
                  <a:cubicBezTo>
                    <a:pt x="471" y="15"/>
                    <a:pt x="411" y="1"/>
                    <a:pt x="34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8"/>
            <p:cNvSpPr/>
            <p:nvPr/>
          </p:nvSpPr>
          <p:spPr>
            <a:xfrm>
              <a:off x="895625" y="2943300"/>
              <a:ext cx="11950" cy="10575"/>
            </a:xfrm>
            <a:custGeom>
              <a:avLst/>
              <a:gdLst/>
              <a:ahLst/>
              <a:cxnLst/>
              <a:rect l="l" t="t" r="r" b="b"/>
              <a:pathLst>
                <a:path w="478" h="423" extrusionOk="0">
                  <a:moveTo>
                    <a:pt x="236" y="1"/>
                  </a:moveTo>
                  <a:cubicBezTo>
                    <a:pt x="225" y="1"/>
                    <a:pt x="214" y="1"/>
                    <a:pt x="203" y="2"/>
                  </a:cubicBezTo>
                  <a:cubicBezTo>
                    <a:pt x="84" y="14"/>
                    <a:pt x="1" y="133"/>
                    <a:pt x="25" y="252"/>
                  </a:cubicBezTo>
                  <a:cubicBezTo>
                    <a:pt x="49" y="300"/>
                    <a:pt x="60" y="348"/>
                    <a:pt x="84" y="372"/>
                  </a:cubicBezTo>
                  <a:cubicBezTo>
                    <a:pt x="133" y="401"/>
                    <a:pt x="182" y="422"/>
                    <a:pt x="244" y="422"/>
                  </a:cubicBezTo>
                  <a:cubicBezTo>
                    <a:pt x="258" y="422"/>
                    <a:pt x="272" y="421"/>
                    <a:pt x="287" y="419"/>
                  </a:cubicBezTo>
                  <a:cubicBezTo>
                    <a:pt x="310" y="419"/>
                    <a:pt x="346" y="395"/>
                    <a:pt x="370" y="383"/>
                  </a:cubicBezTo>
                  <a:cubicBezTo>
                    <a:pt x="441" y="336"/>
                    <a:pt x="477" y="264"/>
                    <a:pt x="465" y="181"/>
                  </a:cubicBezTo>
                  <a:cubicBezTo>
                    <a:pt x="465" y="157"/>
                    <a:pt x="441" y="145"/>
                    <a:pt x="441" y="133"/>
                  </a:cubicBezTo>
                  <a:cubicBezTo>
                    <a:pt x="420" y="48"/>
                    <a:pt x="331" y="1"/>
                    <a:pt x="2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8"/>
            <p:cNvSpPr/>
            <p:nvPr/>
          </p:nvSpPr>
          <p:spPr>
            <a:xfrm>
              <a:off x="1156975" y="2989650"/>
              <a:ext cx="22950" cy="21900"/>
            </a:xfrm>
            <a:custGeom>
              <a:avLst/>
              <a:gdLst/>
              <a:ahLst/>
              <a:cxnLst/>
              <a:rect l="l" t="t" r="r" b="b"/>
              <a:pathLst>
                <a:path w="918" h="876" extrusionOk="0">
                  <a:moveTo>
                    <a:pt x="458" y="1"/>
                  </a:moveTo>
                  <a:cubicBezTo>
                    <a:pt x="437" y="1"/>
                    <a:pt x="415" y="3"/>
                    <a:pt x="394" y="6"/>
                  </a:cubicBezTo>
                  <a:cubicBezTo>
                    <a:pt x="370" y="6"/>
                    <a:pt x="346" y="18"/>
                    <a:pt x="322" y="18"/>
                  </a:cubicBezTo>
                  <a:cubicBezTo>
                    <a:pt x="227" y="53"/>
                    <a:pt x="155" y="113"/>
                    <a:pt x="96" y="184"/>
                  </a:cubicBezTo>
                  <a:cubicBezTo>
                    <a:pt x="84" y="220"/>
                    <a:pt x="72" y="232"/>
                    <a:pt x="48" y="256"/>
                  </a:cubicBezTo>
                  <a:cubicBezTo>
                    <a:pt x="24" y="339"/>
                    <a:pt x="1" y="411"/>
                    <a:pt x="24" y="494"/>
                  </a:cubicBezTo>
                  <a:lnTo>
                    <a:pt x="24" y="530"/>
                  </a:lnTo>
                  <a:cubicBezTo>
                    <a:pt x="70" y="725"/>
                    <a:pt x="249" y="876"/>
                    <a:pt x="464" y="876"/>
                  </a:cubicBezTo>
                  <a:cubicBezTo>
                    <a:pt x="472" y="876"/>
                    <a:pt x="481" y="875"/>
                    <a:pt x="489" y="875"/>
                  </a:cubicBezTo>
                  <a:lnTo>
                    <a:pt x="501" y="875"/>
                  </a:lnTo>
                  <a:cubicBezTo>
                    <a:pt x="620" y="851"/>
                    <a:pt x="691" y="827"/>
                    <a:pt x="751" y="768"/>
                  </a:cubicBezTo>
                  <a:cubicBezTo>
                    <a:pt x="858" y="673"/>
                    <a:pt x="917" y="530"/>
                    <a:pt x="882" y="375"/>
                  </a:cubicBezTo>
                  <a:cubicBezTo>
                    <a:pt x="860" y="158"/>
                    <a:pt x="671" y="1"/>
                    <a:pt x="45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8"/>
            <p:cNvSpPr/>
            <p:nvPr/>
          </p:nvSpPr>
          <p:spPr>
            <a:xfrm>
              <a:off x="2073450" y="3055500"/>
              <a:ext cx="22950" cy="21425"/>
            </a:xfrm>
            <a:custGeom>
              <a:avLst/>
              <a:gdLst/>
              <a:ahLst/>
              <a:cxnLst/>
              <a:rect l="l" t="t" r="r" b="b"/>
              <a:pathLst>
                <a:path w="918" h="857" extrusionOk="0">
                  <a:moveTo>
                    <a:pt x="454" y="1"/>
                  </a:moveTo>
                  <a:cubicBezTo>
                    <a:pt x="438" y="1"/>
                    <a:pt x="422" y="1"/>
                    <a:pt x="406" y="3"/>
                  </a:cubicBezTo>
                  <a:cubicBezTo>
                    <a:pt x="168" y="51"/>
                    <a:pt x="1" y="277"/>
                    <a:pt x="37" y="491"/>
                  </a:cubicBezTo>
                  <a:cubicBezTo>
                    <a:pt x="37" y="527"/>
                    <a:pt x="49" y="551"/>
                    <a:pt x="60" y="587"/>
                  </a:cubicBezTo>
                  <a:cubicBezTo>
                    <a:pt x="96" y="670"/>
                    <a:pt x="156" y="753"/>
                    <a:pt x="239" y="789"/>
                  </a:cubicBezTo>
                  <a:cubicBezTo>
                    <a:pt x="304" y="826"/>
                    <a:pt x="369" y="856"/>
                    <a:pt x="440" y="856"/>
                  </a:cubicBezTo>
                  <a:cubicBezTo>
                    <a:pt x="460" y="856"/>
                    <a:pt x="480" y="854"/>
                    <a:pt x="501" y="848"/>
                  </a:cubicBezTo>
                  <a:lnTo>
                    <a:pt x="537" y="848"/>
                  </a:lnTo>
                  <a:cubicBezTo>
                    <a:pt x="545" y="850"/>
                    <a:pt x="553" y="851"/>
                    <a:pt x="561" y="851"/>
                  </a:cubicBezTo>
                  <a:cubicBezTo>
                    <a:pt x="618" y="851"/>
                    <a:pt x="687" y="818"/>
                    <a:pt x="739" y="777"/>
                  </a:cubicBezTo>
                  <a:cubicBezTo>
                    <a:pt x="858" y="694"/>
                    <a:pt x="918" y="539"/>
                    <a:pt x="894" y="372"/>
                  </a:cubicBezTo>
                  <a:cubicBezTo>
                    <a:pt x="872" y="150"/>
                    <a:pt x="674" y="1"/>
                    <a:pt x="45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8"/>
            <p:cNvSpPr/>
            <p:nvPr/>
          </p:nvSpPr>
          <p:spPr>
            <a:xfrm>
              <a:off x="1916900" y="2863525"/>
              <a:ext cx="22350" cy="21800"/>
            </a:xfrm>
            <a:custGeom>
              <a:avLst/>
              <a:gdLst/>
              <a:ahLst/>
              <a:cxnLst/>
              <a:rect l="l" t="t" r="r" b="b"/>
              <a:pathLst>
                <a:path w="894" h="872" extrusionOk="0">
                  <a:moveTo>
                    <a:pt x="453" y="0"/>
                  </a:moveTo>
                  <a:cubicBezTo>
                    <a:pt x="437" y="0"/>
                    <a:pt x="421" y="1"/>
                    <a:pt x="405" y="3"/>
                  </a:cubicBezTo>
                  <a:cubicBezTo>
                    <a:pt x="167" y="50"/>
                    <a:pt x="0" y="276"/>
                    <a:pt x="36" y="491"/>
                  </a:cubicBezTo>
                  <a:cubicBezTo>
                    <a:pt x="48" y="550"/>
                    <a:pt x="60" y="610"/>
                    <a:pt x="84" y="669"/>
                  </a:cubicBezTo>
                  <a:cubicBezTo>
                    <a:pt x="131" y="717"/>
                    <a:pt x="179" y="765"/>
                    <a:pt x="226" y="800"/>
                  </a:cubicBezTo>
                  <a:cubicBezTo>
                    <a:pt x="298" y="836"/>
                    <a:pt x="393" y="872"/>
                    <a:pt x="488" y="872"/>
                  </a:cubicBezTo>
                  <a:lnTo>
                    <a:pt x="536" y="872"/>
                  </a:lnTo>
                  <a:cubicBezTo>
                    <a:pt x="643" y="848"/>
                    <a:pt x="727" y="812"/>
                    <a:pt x="786" y="741"/>
                  </a:cubicBezTo>
                  <a:cubicBezTo>
                    <a:pt x="846" y="657"/>
                    <a:pt x="893" y="586"/>
                    <a:pt x="893" y="479"/>
                  </a:cubicBezTo>
                  <a:lnTo>
                    <a:pt x="893" y="372"/>
                  </a:lnTo>
                  <a:cubicBezTo>
                    <a:pt x="871" y="150"/>
                    <a:pt x="673" y="0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8"/>
            <p:cNvSpPr/>
            <p:nvPr/>
          </p:nvSpPr>
          <p:spPr>
            <a:xfrm>
              <a:off x="1495125" y="3172075"/>
              <a:ext cx="22625" cy="21700"/>
            </a:xfrm>
            <a:custGeom>
              <a:avLst/>
              <a:gdLst/>
              <a:ahLst/>
              <a:cxnLst/>
              <a:rect l="l" t="t" r="r" b="b"/>
              <a:pathLst>
                <a:path w="905" h="868" extrusionOk="0">
                  <a:moveTo>
                    <a:pt x="456" y="0"/>
                  </a:moveTo>
                  <a:cubicBezTo>
                    <a:pt x="431" y="0"/>
                    <a:pt x="406" y="3"/>
                    <a:pt x="381" y="7"/>
                  </a:cubicBezTo>
                  <a:cubicBezTo>
                    <a:pt x="333" y="7"/>
                    <a:pt x="286" y="31"/>
                    <a:pt x="250" y="43"/>
                  </a:cubicBezTo>
                  <a:cubicBezTo>
                    <a:pt x="155" y="91"/>
                    <a:pt x="95" y="162"/>
                    <a:pt x="60" y="234"/>
                  </a:cubicBezTo>
                  <a:cubicBezTo>
                    <a:pt x="24" y="317"/>
                    <a:pt x="0" y="400"/>
                    <a:pt x="12" y="495"/>
                  </a:cubicBezTo>
                  <a:lnTo>
                    <a:pt x="12" y="519"/>
                  </a:lnTo>
                  <a:cubicBezTo>
                    <a:pt x="24" y="615"/>
                    <a:pt x="72" y="698"/>
                    <a:pt x="143" y="757"/>
                  </a:cubicBezTo>
                  <a:cubicBezTo>
                    <a:pt x="223" y="838"/>
                    <a:pt x="330" y="867"/>
                    <a:pt x="440" y="867"/>
                  </a:cubicBezTo>
                  <a:cubicBezTo>
                    <a:pt x="460" y="867"/>
                    <a:pt x="480" y="866"/>
                    <a:pt x="500" y="865"/>
                  </a:cubicBezTo>
                  <a:cubicBezTo>
                    <a:pt x="560" y="865"/>
                    <a:pt x="607" y="841"/>
                    <a:pt x="667" y="805"/>
                  </a:cubicBezTo>
                  <a:cubicBezTo>
                    <a:pt x="774" y="757"/>
                    <a:pt x="834" y="686"/>
                    <a:pt x="857" y="603"/>
                  </a:cubicBezTo>
                  <a:cubicBezTo>
                    <a:pt x="869" y="567"/>
                    <a:pt x="869" y="543"/>
                    <a:pt x="893" y="507"/>
                  </a:cubicBezTo>
                  <a:cubicBezTo>
                    <a:pt x="905" y="460"/>
                    <a:pt x="905" y="412"/>
                    <a:pt x="893" y="365"/>
                  </a:cubicBezTo>
                  <a:cubicBezTo>
                    <a:pt x="893" y="317"/>
                    <a:pt x="869" y="269"/>
                    <a:pt x="845" y="245"/>
                  </a:cubicBezTo>
                  <a:cubicBezTo>
                    <a:pt x="783" y="100"/>
                    <a:pt x="622" y="0"/>
                    <a:pt x="45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8"/>
            <p:cNvSpPr/>
            <p:nvPr/>
          </p:nvSpPr>
          <p:spPr>
            <a:xfrm>
              <a:off x="1045650" y="2968400"/>
              <a:ext cx="21750" cy="21700"/>
            </a:xfrm>
            <a:custGeom>
              <a:avLst/>
              <a:gdLst/>
              <a:ahLst/>
              <a:cxnLst/>
              <a:rect l="l" t="t" r="r" b="b"/>
              <a:pathLst>
                <a:path w="870" h="868" extrusionOk="0">
                  <a:moveTo>
                    <a:pt x="436" y="0"/>
                  </a:moveTo>
                  <a:cubicBezTo>
                    <a:pt x="414" y="0"/>
                    <a:pt x="392" y="3"/>
                    <a:pt x="370" y="10"/>
                  </a:cubicBezTo>
                  <a:cubicBezTo>
                    <a:pt x="334" y="10"/>
                    <a:pt x="322" y="22"/>
                    <a:pt x="298" y="22"/>
                  </a:cubicBezTo>
                  <a:cubicBezTo>
                    <a:pt x="203" y="46"/>
                    <a:pt x="132" y="106"/>
                    <a:pt x="72" y="189"/>
                  </a:cubicBezTo>
                  <a:cubicBezTo>
                    <a:pt x="13" y="261"/>
                    <a:pt x="1" y="344"/>
                    <a:pt x="1" y="451"/>
                  </a:cubicBezTo>
                  <a:lnTo>
                    <a:pt x="1" y="499"/>
                  </a:lnTo>
                  <a:cubicBezTo>
                    <a:pt x="13" y="642"/>
                    <a:pt x="120" y="761"/>
                    <a:pt x="239" y="820"/>
                  </a:cubicBezTo>
                  <a:cubicBezTo>
                    <a:pt x="310" y="856"/>
                    <a:pt x="394" y="868"/>
                    <a:pt x="489" y="868"/>
                  </a:cubicBezTo>
                  <a:lnTo>
                    <a:pt x="501" y="868"/>
                  </a:lnTo>
                  <a:cubicBezTo>
                    <a:pt x="644" y="844"/>
                    <a:pt x="775" y="749"/>
                    <a:pt x="810" y="618"/>
                  </a:cubicBezTo>
                  <a:cubicBezTo>
                    <a:pt x="858" y="546"/>
                    <a:pt x="870" y="475"/>
                    <a:pt x="858" y="380"/>
                  </a:cubicBezTo>
                  <a:lnTo>
                    <a:pt x="858" y="344"/>
                  </a:lnTo>
                  <a:cubicBezTo>
                    <a:pt x="834" y="201"/>
                    <a:pt x="715" y="82"/>
                    <a:pt x="572" y="22"/>
                  </a:cubicBezTo>
                  <a:cubicBezTo>
                    <a:pt x="531" y="14"/>
                    <a:pt x="484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8"/>
            <p:cNvSpPr/>
            <p:nvPr/>
          </p:nvSpPr>
          <p:spPr>
            <a:xfrm>
              <a:off x="1912725" y="3209100"/>
              <a:ext cx="13425" cy="12625"/>
            </a:xfrm>
            <a:custGeom>
              <a:avLst/>
              <a:gdLst/>
              <a:ahLst/>
              <a:cxnLst/>
              <a:rect l="l" t="t" r="r" b="b"/>
              <a:pathLst>
                <a:path w="537" h="505" extrusionOk="0">
                  <a:moveTo>
                    <a:pt x="263" y="0"/>
                  </a:moveTo>
                  <a:cubicBezTo>
                    <a:pt x="252" y="0"/>
                    <a:pt x="240" y="1"/>
                    <a:pt x="227" y="3"/>
                  </a:cubicBezTo>
                  <a:cubicBezTo>
                    <a:pt x="167" y="3"/>
                    <a:pt x="108" y="38"/>
                    <a:pt x="84" y="86"/>
                  </a:cubicBezTo>
                  <a:cubicBezTo>
                    <a:pt x="36" y="146"/>
                    <a:pt x="1" y="217"/>
                    <a:pt x="24" y="288"/>
                  </a:cubicBezTo>
                  <a:cubicBezTo>
                    <a:pt x="24" y="336"/>
                    <a:pt x="36" y="360"/>
                    <a:pt x="60" y="396"/>
                  </a:cubicBezTo>
                  <a:lnTo>
                    <a:pt x="60" y="408"/>
                  </a:lnTo>
                  <a:cubicBezTo>
                    <a:pt x="113" y="461"/>
                    <a:pt x="186" y="505"/>
                    <a:pt x="269" y="505"/>
                  </a:cubicBezTo>
                  <a:cubicBezTo>
                    <a:pt x="278" y="505"/>
                    <a:pt x="288" y="504"/>
                    <a:pt x="298" y="503"/>
                  </a:cubicBezTo>
                  <a:cubicBezTo>
                    <a:pt x="334" y="503"/>
                    <a:pt x="382" y="479"/>
                    <a:pt x="405" y="467"/>
                  </a:cubicBezTo>
                  <a:cubicBezTo>
                    <a:pt x="441" y="455"/>
                    <a:pt x="465" y="419"/>
                    <a:pt x="477" y="396"/>
                  </a:cubicBezTo>
                  <a:cubicBezTo>
                    <a:pt x="513" y="348"/>
                    <a:pt x="536" y="277"/>
                    <a:pt x="524" y="217"/>
                  </a:cubicBezTo>
                  <a:cubicBezTo>
                    <a:pt x="513" y="157"/>
                    <a:pt x="477" y="98"/>
                    <a:pt x="441" y="62"/>
                  </a:cubicBezTo>
                  <a:cubicBezTo>
                    <a:pt x="390" y="31"/>
                    <a:pt x="338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8"/>
            <p:cNvSpPr/>
            <p:nvPr/>
          </p:nvSpPr>
          <p:spPr>
            <a:xfrm>
              <a:off x="2001725" y="3124475"/>
              <a:ext cx="13725" cy="12675"/>
            </a:xfrm>
            <a:custGeom>
              <a:avLst/>
              <a:gdLst/>
              <a:ahLst/>
              <a:cxnLst/>
              <a:rect l="l" t="t" r="r" b="b"/>
              <a:pathLst>
                <a:path w="549" h="507" extrusionOk="0">
                  <a:moveTo>
                    <a:pt x="287" y="0"/>
                  </a:moveTo>
                  <a:cubicBezTo>
                    <a:pt x="271" y="0"/>
                    <a:pt x="255" y="2"/>
                    <a:pt x="239" y="6"/>
                  </a:cubicBezTo>
                  <a:cubicBezTo>
                    <a:pt x="108" y="30"/>
                    <a:pt x="1" y="161"/>
                    <a:pt x="36" y="280"/>
                  </a:cubicBezTo>
                  <a:cubicBezTo>
                    <a:pt x="48" y="340"/>
                    <a:pt x="72" y="399"/>
                    <a:pt x="120" y="447"/>
                  </a:cubicBezTo>
                  <a:cubicBezTo>
                    <a:pt x="167" y="494"/>
                    <a:pt x="239" y="506"/>
                    <a:pt x="310" y="506"/>
                  </a:cubicBezTo>
                  <a:cubicBezTo>
                    <a:pt x="453" y="483"/>
                    <a:pt x="548" y="364"/>
                    <a:pt x="524" y="221"/>
                  </a:cubicBezTo>
                  <a:cubicBezTo>
                    <a:pt x="524" y="185"/>
                    <a:pt x="513" y="149"/>
                    <a:pt x="477" y="125"/>
                  </a:cubicBezTo>
                  <a:cubicBezTo>
                    <a:pt x="437" y="46"/>
                    <a:pt x="365" y="0"/>
                    <a:pt x="28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18"/>
            <p:cNvSpPr/>
            <p:nvPr/>
          </p:nvSpPr>
          <p:spPr>
            <a:xfrm>
              <a:off x="1487375" y="3210250"/>
              <a:ext cx="14025" cy="12500"/>
            </a:xfrm>
            <a:custGeom>
              <a:avLst/>
              <a:gdLst/>
              <a:ahLst/>
              <a:cxnLst/>
              <a:rect l="l" t="t" r="r" b="b"/>
              <a:pathLst>
                <a:path w="561" h="500" extrusionOk="0">
                  <a:moveTo>
                    <a:pt x="291" y="1"/>
                  </a:moveTo>
                  <a:cubicBezTo>
                    <a:pt x="277" y="1"/>
                    <a:pt x="264" y="2"/>
                    <a:pt x="251" y="4"/>
                  </a:cubicBezTo>
                  <a:cubicBezTo>
                    <a:pt x="108" y="40"/>
                    <a:pt x="1" y="159"/>
                    <a:pt x="36" y="290"/>
                  </a:cubicBezTo>
                  <a:cubicBezTo>
                    <a:pt x="67" y="404"/>
                    <a:pt x="161" y="499"/>
                    <a:pt x="271" y="499"/>
                  </a:cubicBezTo>
                  <a:cubicBezTo>
                    <a:pt x="288" y="499"/>
                    <a:pt x="305" y="497"/>
                    <a:pt x="322" y="492"/>
                  </a:cubicBezTo>
                  <a:cubicBezTo>
                    <a:pt x="453" y="469"/>
                    <a:pt x="560" y="350"/>
                    <a:pt x="524" y="219"/>
                  </a:cubicBezTo>
                  <a:cubicBezTo>
                    <a:pt x="503" y="91"/>
                    <a:pt x="405" y="1"/>
                    <a:pt x="2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18"/>
            <p:cNvSpPr/>
            <p:nvPr/>
          </p:nvSpPr>
          <p:spPr>
            <a:xfrm>
              <a:off x="1315625" y="3080850"/>
              <a:ext cx="13725" cy="12425"/>
            </a:xfrm>
            <a:custGeom>
              <a:avLst/>
              <a:gdLst/>
              <a:ahLst/>
              <a:cxnLst/>
              <a:rect l="l" t="t" r="r" b="b"/>
              <a:pathLst>
                <a:path w="549" h="497" extrusionOk="0">
                  <a:moveTo>
                    <a:pt x="261" y="0"/>
                  </a:moveTo>
                  <a:cubicBezTo>
                    <a:pt x="254" y="0"/>
                    <a:pt x="246" y="0"/>
                    <a:pt x="239" y="1"/>
                  </a:cubicBezTo>
                  <a:cubicBezTo>
                    <a:pt x="108" y="37"/>
                    <a:pt x="1" y="168"/>
                    <a:pt x="36" y="287"/>
                  </a:cubicBezTo>
                  <a:cubicBezTo>
                    <a:pt x="57" y="401"/>
                    <a:pt x="149" y="496"/>
                    <a:pt x="259" y="496"/>
                  </a:cubicBezTo>
                  <a:cubicBezTo>
                    <a:pt x="276" y="496"/>
                    <a:pt x="293" y="494"/>
                    <a:pt x="310" y="489"/>
                  </a:cubicBezTo>
                  <a:cubicBezTo>
                    <a:pt x="441" y="465"/>
                    <a:pt x="548" y="346"/>
                    <a:pt x="525" y="215"/>
                  </a:cubicBezTo>
                  <a:cubicBezTo>
                    <a:pt x="513" y="92"/>
                    <a:pt x="385" y="0"/>
                    <a:pt x="26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8"/>
            <p:cNvSpPr/>
            <p:nvPr/>
          </p:nvSpPr>
          <p:spPr>
            <a:xfrm>
              <a:off x="1229600" y="3113600"/>
              <a:ext cx="13125" cy="12650"/>
            </a:xfrm>
            <a:custGeom>
              <a:avLst/>
              <a:gdLst/>
              <a:ahLst/>
              <a:cxnLst/>
              <a:rect l="l" t="t" r="r" b="b"/>
              <a:pathLst>
                <a:path w="525" h="506" extrusionOk="0">
                  <a:moveTo>
                    <a:pt x="227" y="1"/>
                  </a:moveTo>
                  <a:cubicBezTo>
                    <a:pt x="120" y="25"/>
                    <a:pt x="48" y="96"/>
                    <a:pt x="25" y="179"/>
                  </a:cubicBezTo>
                  <a:cubicBezTo>
                    <a:pt x="1" y="215"/>
                    <a:pt x="1" y="263"/>
                    <a:pt x="25" y="287"/>
                  </a:cubicBezTo>
                  <a:cubicBezTo>
                    <a:pt x="36" y="382"/>
                    <a:pt x="84" y="441"/>
                    <a:pt x="144" y="465"/>
                  </a:cubicBezTo>
                  <a:cubicBezTo>
                    <a:pt x="170" y="492"/>
                    <a:pt x="211" y="505"/>
                    <a:pt x="254" y="505"/>
                  </a:cubicBezTo>
                  <a:cubicBezTo>
                    <a:pt x="269" y="505"/>
                    <a:pt x="283" y="504"/>
                    <a:pt x="298" y="501"/>
                  </a:cubicBezTo>
                  <a:cubicBezTo>
                    <a:pt x="346" y="501"/>
                    <a:pt x="382" y="477"/>
                    <a:pt x="406" y="453"/>
                  </a:cubicBezTo>
                  <a:cubicBezTo>
                    <a:pt x="477" y="406"/>
                    <a:pt x="525" y="298"/>
                    <a:pt x="513" y="215"/>
                  </a:cubicBezTo>
                  <a:lnTo>
                    <a:pt x="513" y="203"/>
                  </a:lnTo>
                  <a:cubicBezTo>
                    <a:pt x="477" y="108"/>
                    <a:pt x="406" y="37"/>
                    <a:pt x="3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8"/>
            <p:cNvSpPr/>
            <p:nvPr/>
          </p:nvSpPr>
          <p:spPr>
            <a:xfrm>
              <a:off x="1729075" y="3062625"/>
              <a:ext cx="13725" cy="12475"/>
            </a:xfrm>
            <a:custGeom>
              <a:avLst/>
              <a:gdLst/>
              <a:ahLst/>
              <a:cxnLst/>
              <a:rect l="l" t="t" r="r" b="b"/>
              <a:pathLst>
                <a:path w="549" h="499" extrusionOk="0">
                  <a:moveTo>
                    <a:pt x="279" y="0"/>
                  </a:moveTo>
                  <a:cubicBezTo>
                    <a:pt x="265" y="0"/>
                    <a:pt x="252" y="1"/>
                    <a:pt x="239" y="4"/>
                  </a:cubicBezTo>
                  <a:cubicBezTo>
                    <a:pt x="108" y="16"/>
                    <a:pt x="0" y="159"/>
                    <a:pt x="24" y="290"/>
                  </a:cubicBezTo>
                  <a:cubicBezTo>
                    <a:pt x="55" y="403"/>
                    <a:pt x="149" y="499"/>
                    <a:pt x="259" y="499"/>
                  </a:cubicBezTo>
                  <a:cubicBezTo>
                    <a:pt x="276" y="499"/>
                    <a:pt x="293" y="497"/>
                    <a:pt x="310" y="492"/>
                  </a:cubicBezTo>
                  <a:cubicBezTo>
                    <a:pt x="441" y="468"/>
                    <a:pt x="548" y="349"/>
                    <a:pt x="524" y="218"/>
                  </a:cubicBezTo>
                  <a:cubicBezTo>
                    <a:pt x="492" y="90"/>
                    <a:pt x="393" y="0"/>
                    <a:pt x="2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7" name="Google Shape;1137;p18"/>
          <p:cNvGrpSpPr/>
          <p:nvPr/>
        </p:nvGrpSpPr>
        <p:grpSpPr>
          <a:xfrm rot="10800000">
            <a:off x="2256394" y="-6"/>
            <a:ext cx="5510401" cy="1428702"/>
            <a:chOff x="2582150" y="3714800"/>
            <a:chExt cx="2689050" cy="697200"/>
          </a:xfrm>
        </p:grpSpPr>
        <p:sp>
          <p:nvSpPr>
            <p:cNvPr id="1138" name="Google Shape;1138;p18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8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18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8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18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18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18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8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8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8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18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8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18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18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18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18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18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8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8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8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8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8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8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18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18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18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18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18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18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18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18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18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18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18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18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18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18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8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18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18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18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18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18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18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18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18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8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8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18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18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18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18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18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18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8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8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18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18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18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8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8" name="Google Shape;1198;p18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18"/>
          <p:cNvSpPr txBox="1">
            <a:spLocks noGrp="1"/>
          </p:cNvSpPr>
          <p:nvPr>
            <p:ph type="title"/>
          </p:nvPr>
        </p:nvSpPr>
        <p:spPr>
          <a:xfrm>
            <a:off x="622250" y="1934525"/>
            <a:ext cx="39498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00" name="Google Shape;1200;p18"/>
          <p:cNvSpPr txBox="1">
            <a:spLocks noGrp="1"/>
          </p:cNvSpPr>
          <p:nvPr>
            <p:ph type="title" idx="2"/>
          </p:nvPr>
        </p:nvSpPr>
        <p:spPr>
          <a:xfrm>
            <a:off x="622250" y="953225"/>
            <a:ext cx="5039400" cy="9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201" name="Google Shape;1201;p18"/>
          <p:cNvSpPr txBox="1">
            <a:spLocks noGrp="1"/>
          </p:cNvSpPr>
          <p:nvPr>
            <p:ph type="subTitle" idx="1"/>
          </p:nvPr>
        </p:nvSpPr>
        <p:spPr>
          <a:xfrm>
            <a:off x="622250" y="3601950"/>
            <a:ext cx="50394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02" name="Google Shape;1202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4" name="Google Shape;1204;p19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1205" name="Google Shape;1205;p19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19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19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19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19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19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19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19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19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19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19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19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19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19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19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19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19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19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19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4" name="Google Shape;1224;p19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1225" name="Google Shape;1225;p19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19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19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19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19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19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19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19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19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19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19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19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19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19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19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19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19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9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4" name="Google Shape;1244;p19"/>
          <p:cNvGrpSpPr/>
          <p:nvPr/>
        </p:nvGrpSpPr>
        <p:grpSpPr>
          <a:xfrm rot="10800000" flipH="1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1245" name="Google Shape;1245;p19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19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19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19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19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19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19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19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9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9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9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9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9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9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19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19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19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1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9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9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9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19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1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9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9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9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9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9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9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9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19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19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19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19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19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2" name="Google Shape;1282;p19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1283" name="Google Shape;1283;p19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19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19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19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19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19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19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19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19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19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19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19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19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19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19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19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19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19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19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1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19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19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19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19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1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19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19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19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19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19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19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19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19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19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19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19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19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0" name="Google Shape;132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21" name="Google Shape;1321;p19"/>
          <p:cNvSpPr txBox="1">
            <a:spLocks noGrp="1"/>
          </p:cNvSpPr>
          <p:nvPr>
            <p:ph type="title" idx="2"/>
          </p:nvPr>
        </p:nvSpPr>
        <p:spPr>
          <a:xfrm>
            <a:off x="1525123" y="2626694"/>
            <a:ext cx="28857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22" name="Google Shape;1322;p19"/>
          <p:cNvSpPr txBox="1">
            <a:spLocks noGrp="1"/>
          </p:cNvSpPr>
          <p:nvPr>
            <p:ph type="title" idx="3"/>
          </p:nvPr>
        </p:nvSpPr>
        <p:spPr>
          <a:xfrm>
            <a:off x="4733177" y="2626694"/>
            <a:ext cx="28857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23" name="Google Shape;1323;p19"/>
          <p:cNvSpPr txBox="1">
            <a:spLocks noGrp="1"/>
          </p:cNvSpPr>
          <p:nvPr>
            <p:ph type="subTitle" idx="1"/>
          </p:nvPr>
        </p:nvSpPr>
        <p:spPr>
          <a:xfrm>
            <a:off x="4733173" y="2945269"/>
            <a:ext cx="28857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24" name="Google Shape;1324;p19"/>
          <p:cNvSpPr txBox="1">
            <a:spLocks noGrp="1"/>
          </p:cNvSpPr>
          <p:nvPr>
            <p:ph type="subTitle" idx="4"/>
          </p:nvPr>
        </p:nvSpPr>
        <p:spPr>
          <a:xfrm>
            <a:off x="1525123" y="2945269"/>
            <a:ext cx="28857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25" name="Google Shape;1325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9F9F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Char char="■"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34.132.65.232:300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8" name="Google Shape;4358;p1"/>
          <p:cNvSpPr txBox="1">
            <a:spLocks noGrp="1"/>
          </p:cNvSpPr>
          <p:nvPr>
            <p:ph type="ctrTitle"/>
          </p:nvPr>
        </p:nvSpPr>
        <p:spPr>
          <a:xfrm>
            <a:off x="3543900" y="199050"/>
            <a:ext cx="5419800" cy="21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SMART RESUME BUILDER</a:t>
            </a:r>
            <a:endParaRPr/>
          </a:p>
        </p:txBody>
      </p:sp>
      <p:sp>
        <p:nvSpPr>
          <p:cNvPr id="4359" name="Google Shape;4359;p1"/>
          <p:cNvSpPr txBox="1">
            <a:spLocks noGrp="1"/>
          </p:cNvSpPr>
          <p:nvPr>
            <p:ph type="subTitle" idx="1"/>
          </p:nvPr>
        </p:nvSpPr>
        <p:spPr>
          <a:xfrm>
            <a:off x="3576219" y="2435950"/>
            <a:ext cx="48495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Transforming your resume into a job magnet using deep learning</a:t>
            </a:r>
            <a:endParaRPr/>
          </a:p>
        </p:txBody>
      </p:sp>
      <p:pic>
        <p:nvPicPr>
          <p:cNvPr id="4360" name="Google Shape;4360;p1"/>
          <p:cNvPicPr preferRelativeResize="0"/>
          <p:nvPr/>
        </p:nvPicPr>
        <p:blipFill rotWithShape="1">
          <a:blip r:embed="rId3">
            <a:alphaModFix/>
          </a:blip>
          <a:srcRect l="2588" r="2578"/>
          <a:stretch/>
        </p:blipFill>
        <p:spPr>
          <a:xfrm>
            <a:off x="735794" y="1405000"/>
            <a:ext cx="2539800" cy="2537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361" name="Google Shape;4361;p1"/>
          <p:cNvSpPr/>
          <p:nvPr/>
        </p:nvSpPr>
        <p:spPr>
          <a:xfrm>
            <a:off x="654831" y="1250000"/>
            <a:ext cx="2807100" cy="28071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2" name="Google Shape;4362;p1"/>
          <p:cNvSpPr txBox="1"/>
          <p:nvPr/>
        </p:nvSpPr>
        <p:spPr>
          <a:xfrm>
            <a:off x="3568425" y="3179500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Members: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Anushka Bhat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Kavya Nandigam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Karthik Balaji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Anjali Polansani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Pauline Korukundo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" name="Google Shape;4397;p8"/>
          <p:cNvSpPr txBox="1">
            <a:spLocks noGrp="1"/>
          </p:cNvSpPr>
          <p:nvPr>
            <p:ph type="title"/>
          </p:nvPr>
        </p:nvSpPr>
        <p:spPr>
          <a:xfrm>
            <a:off x="1253800" y="875600"/>
            <a:ext cx="44877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/>
              <a:t>DEMO</a:t>
            </a:r>
            <a:endParaRPr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 u="sng" dirty="0">
                <a:hlinkClick r:id="rId3"/>
              </a:rPr>
              <a:t>http://34.132.65.232:3000/</a:t>
            </a:r>
            <a:endParaRPr sz="2400" dirty="0"/>
          </a:p>
        </p:txBody>
      </p:sp>
      <p:sp>
        <p:nvSpPr>
          <p:cNvPr id="4398" name="Google Shape;4398;p8"/>
          <p:cNvSpPr/>
          <p:nvPr/>
        </p:nvSpPr>
        <p:spPr>
          <a:xfrm>
            <a:off x="5741549" y="1127100"/>
            <a:ext cx="2764200" cy="28893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9" name="Google Shape;4399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400" name="Google Shape;440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9925" y="2288050"/>
            <a:ext cx="6584149" cy="21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6" name="Google Shape;4436;p9"/>
          <p:cNvSpPr txBox="1"/>
          <p:nvPr/>
        </p:nvSpPr>
        <p:spPr>
          <a:xfrm>
            <a:off x="2470050" y="4405025"/>
            <a:ext cx="4203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PLEASE KEEP THIS SLIDE FOR ATTRIBUTION</a:t>
            </a:r>
            <a:endParaRPr sz="1200" b="0" i="0" u="none" strike="noStrike" cap="none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4437" name="Google Shape;4437;p9"/>
          <p:cNvSpPr txBox="1">
            <a:spLocks noGrp="1"/>
          </p:cNvSpPr>
          <p:nvPr>
            <p:ph type="title"/>
          </p:nvPr>
        </p:nvSpPr>
        <p:spPr>
          <a:xfrm>
            <a:off x="633025" y="1684675"/>
            <a:ext cx="7704000" cy="10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 sz="6500"/>
              <a:t>THANKS</a:t>
            </a:r>
            <a:endParaRPr sz="6500"/>
          </a:p>
        </p:txBody>
      </p:sp>
      <p:sp>
        <p:nvSpPr>
          <p:cNvPr id="4438" name="Google Shape;4438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7" name="Google Shape;4367;p2"/>
          <p:cNvSpPr txBox="1">
            <a:spLocks noGrp="1"/>
          </p:cNvSpPr>
          <p:nvPr>
            <p:ph type="title"/>
          </p:nvPr>
        </p:nvSpPr>
        <p:spPr>
          <a:xfrm>
            <a:off x="720000" y="191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4368" name="Google Shape;4368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4369" name="Google Shape;4369;p2"/>
          <p:cNvGraphicFramePr/>
          <p:nvPr/>
        </p:nvGraphicFramePr>
        <p:xfrm>
          <a:off x="304375" y="1180450"/>
          <a:ext cx="8839625" cy="3586465"/>
        </p:xfrm>
        <a:graphic>
          <a:graphicData uri="http://schemas.openxmlformats.org/drawingml/2006/table">
            <a:tbl>
              <a:tblPr>
                <a:noFill/>
                <a:tableStyleId>{B2030141-83A5-44EE-98D8-50A46FF4AF2C}</a:tableStyleId>
              </a:tblPr>
              <a:tblGrid>
                <a:gridCol w="458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b="1"/>
                        <a:t>Requirement - Must Have</a:t>
                      </a:r>
                      <a:endParaRPr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b="1" u="none" strike="noStrike" cap="none"/>
                        <a:t>Status</a:t>
                      </a:r>
                      <a:endParaRPr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Resume Upload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Upload both PDF and DOCX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Job and Skills Gap Analysis</a:t>
                      </a: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Done in computing job match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8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Generate New Resume</a:t>
                      </a:r>
                      <a:endParaRPr sz="1300"/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Aligned skills and experiences, </a:t>
                      </a:r>
                      <a:endParaRPr sz="1200"/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Key sections, </a:t>
                      </a:r>
                      <a:endParaRPr sz="1200"/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Prioritize and reorder based on job description requirements, </a:t>
                      </a:r>
                      <a:endParaRPr sz="1200"/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one-page resume</a:t>
                      </a:r>
                      <a:endParaRPr sz="1200" b="1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3 Key sections</a:t>
                      </a:r>
                      <a:r>
                        <a:rPr lang="en" sz="1200"/>
                        <a:t> - Profile, Experience and Education. </a:t>
                      </a:r>
                      <a:endParaRPr sz="12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Summarisation </a:t>
                      </a:r>
                      <a:r>
                        <a:rPr lang="en" sz="1200"/>
                        <a:t>of original resume into 2 sentence profile. </a:t>
                      </a:r>
                      <a:endParaRPr sz="12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Summarize experience to 2-3 important points</a:t>
                      </a:r>
                      <a:endParaRPr sz="12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Removal </a:t>
                      </a:r>
                      <a:r>
                        <a:rPr lang="en" sz="1200"/>
                        <a:t>of references and other sections that are usually in a CV.</a:t>
                      </a:r>
                      <a:endParaRPr sz="1200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b="1"/>
                        <a:t>Saving and Exporting New Resume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/>
                        <a:t>Save PDF or DOCS </a:t>
                      </a:r>
                      <a:endParaRPr sz="12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300" b="1" u="none" strike="noStrike" cap="none"/>
                        <a:t>Resume Customization</a:t>
                      </a:r>
                      <a:r>
                        <a:rPr lang="en" sz="1200" b="1" u="none" strike="noStrike" cap="none"/>
                        <a:t> </a:t>
                      </a:r>
                      <a:r>
                        <a:rPr lang="en" sz="1200" b="1"/>
                        <a:t>after generation 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200"/>
                        <a:t>Editable word document</a:t>
                      </a:r>
                      <a:endParaRPr sz="12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300" b="1"/>
                        <a:t>Provide Feedback</a:t>
                      </a:r>
                      <a:r>
                        <a:rPr lang="en" sz="1200" b="1"/>
                        <a:t> </a:t>
                      </a:r>
                      <a:r>
                        <a:rPr lang="en" sz="1200"/>
                        <a:t>on resume quality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rgbClr val="980000"/>
                          </a:solidFill>
                        </a:rPr>
                        <a:t>Not Done</a:t>
                      </a:r>
                      <a:endParaRPr sz="1200" b="1" u="none" strike="noStrike" cap="none"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4" name="Google Shape;4374;p4"/>
          <p:cNvSpPr txBox="1">
            <a:spLocks noGrp="1"/>
          </p:cNvSpPr>
          <p:nvPr>
            <p:ph type="title"/>
          </p:nvPr>
        </p:nvSpPr>
        <p:spPr>
          <a:xfrm>
            <a:off x="720000" y="132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4375" name="Google Shape;4375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4376" name="Google Shape;4376;p4"/>
          <p:cNvGraphicFramePr/>
          <p:nvPr/>
        </p:nvGraphicFramePr>
        <p:xfrm>
          <a:off x="152188" y="1097525"/>
          <a:ext cx="8839625" cy="2980311"/>
        </p:xfrm>
        <a:graphic>
          <a:graphicData uri="http://schemas.openxmlformats.org/drawingml/2006/table">
            <a:tbl>
              <a:tblPr>
                <a:noFill/>
                <a:tableStyleId>{B2030141-83A5-44EE-98D8-50A46FF4AF2C}</a:tableStyleId>
              </a:tblPr>
              <a:tblGrid>
                <a:gridCol w="666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b="1"/>
                        <a:t>Requirement - Nice to Have</a:t>
                      </a:r>
                      <a:endParaRPr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b="1" u="none" strike="noStrike" cap="none"/>
                        <a:t>Status</a:t>
                      </a:r>
                      <a:endParaRPr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Generate New Resume: </a:t>
                      </a:r>
                      <a:r>
                        <a:rPr lang="en" sz="1200"/>
                        <a:t>Multiple Versions</a:t>
                      </a:r>
                      <a:endParaRPr sz="1200" b="1"/>
                    </a:p>
                  </a:txBody>
                  <a:tcPr marL="91425" marR="91425" marT="91425" marB="91425">
                    <a:lnT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User can regenerate a new resume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Generate New Resume: </a:t>
                      </a:r>
                      <a:r>
                        <a:rPr lang="en" sz="1200"/>
                        <a:t>Compare input resume with generated resume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/>
                        <a:t>Display for visual comparison</a:t>
                      </a:r>
                      <a:endParaRPr sz="12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85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User Guidance and Support:</a:t>
                      </a:r>
                      <a:r>
                        <a:rPr lang="en" sz="1300"/>
                        <a:t> </a:t>
                      </a:r>
                      <a:r>
                        <a:rPr lang="en" sz="1200"/>
                        <a:t>Tips and explanations on how the system generated the resume and matched my profile to the job description so that I understand the process and can make informed edits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System explains how well user matches the job</a:t>
                      </a:r>
                      <a:endParaRPr sz="12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b="1"/>
                        <a:t>User Guidance and Support:</a:t>
                      </a:r>
                      <a:r>
                        <a:rPr lang="en" sz="1300"/>
                        <a:t> </a:t>
                      </a:r>
                      <a:r>
                        <a:rPr lang="en" sz="1200"/>
                        <a:t>Tips and support on using the system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rgbClr val="980000"/>
                          </a:solidFill>
                        </a:rPr>
                        <a:t>Not Done</a:t>
                      </a:r>
                      <a:endParaRPr sz="1200" b="1"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b="1"/>
                        <a:t>Security and Privacy</a:t>
                      </a:r>
                      <a:r>
                        <a:rPr lang="en" sz="1200" b="1" u="none" strike="noStrike" cap="none"/>
                        <a:t> 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rgbClr val="980000"/>
                          </a:solidFill>
                        </a:rPr>
                        <a:t>Not Done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1" name="Google Shape;4381;g31ce464e9a6_0_1"/>
          <p:cNvPicPr preferRelativeResize="0"/>
          <p:nvPr/>
        </p:nvPicPr>
        <p:blipFill rotWithShape="1">
          <a:blip r:embed="rId3">
            <a:alphaModFix/>
          </a:blip>
          <a:srcRect t="7983" b="7983"/>
          <a:stretch/>
        </p:blipFill>
        <p:spPr>
          <a:xfrm>
            <a:off x="7333626" y="140825"/>
            <a:ext cx="1626300" cy="1625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382" name="Google Shape;4382;g31ce464e9a6_0_1"/>
          <p:cNvSpPr txBox="1">
            <a:spLocks noGrp="1"/>
          </p:cNvSpPr>
          <p:nvPr>
            <p:ph type="title"/>
          </p:nvPr>
        </p:nvSpPr>
        <p:spPr>
          <a:xfrm>
            <a:off x="272025" y="3587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4383" name="Google Shape;4383;g31ce464e9a6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4384" name="Google Shape;4384;g31ce464e9a6_0_1"/>
          <p:cNvGraphicFramePr/>
          <p:nvPr/>
        </p:nvGraphicFramePr>
        <p:xfrm>
          <a:off x="271800" y="1474175"/>
          <a:ext cx="8600400" cy="2843128"/>
        </p:xfrm>
        <a:graphic>
          <a:graphicData uri="http://schemas.openxmlformats.org/drawingml/2006/table">
            <a:tbl>
              <a:tblPr>
                <a:noFill/>
                <a:tableStyleId>{B2030141-83A5-44EE-98D8-50A46FF4AF2C}</a:tableStyleId>
              </a:tblPr>
              <a:tblGrid>
                <a:gridCol w="669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b="1"/>
                        <a:t>Requirement - Non-Functional</a:t>
                      </a:r>
                      <a:endParaRPr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b="1" u="none" strike="noStrike" cap="none"/>
                        <a:t>Status</a:t>
                      </a:r>
                      <a:endParaRPr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Performance</a:t>
                      </a:r>
                      <a:endParaRPr sz="1300" b="1"/>
                    </a:p>
                    <a:p>
                      <a:pPr marL="457200" lvl="0" indent="-3111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AutoNum type="arabicPeriod"/>
                      </a:pPr>
                      <a:r>
                        <a:rPr lang="en" sz="1300"/>
                        <a:t>Resume generation within 20 seconds</a:t>
                      </a:r>
                      <a:endParaRPr sz="1300" b="1"/>
                    </a:p>
                    <a:p>
                      <a:pPr marL="457200" lvl="0" indent="-3111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AutoNum type="arabicPeriod"/>
                      </a:pPr>
                      <a:r>
                        <a:rPr lang="en" sz="1300"/>
                        <a:t>Support at least 10 concurrent users</a:t>
                      </a:r>
                      <a:endParaRPr sz="1300" b="1"/>
                    </a:p>
                  </a:txBody>
                  <a:tcPr marL="91425" marR="91425" marT="91425" marB="91425">
                    <a:lnT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Done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7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b="1"/>
                        <a:t>Usability: </a:t>
                      </a:r>
                      <a:r>
                        <a:rPr lang="en" sz="1300"/>
                        <a:t>Intuitive user interface so that a user can generate and customize resumes without needing technical knowledge.</a:t>
                      </a:r>
                      <a:endParaRPr sz="13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/>
                        <a:t>Done</a:t>
                      </a:r>
                      <a:endParaRPr sz="12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 b="1"/>
                        <a:t>Data Quality and Accuracy: </a:t>
                      </a:r>
                      <a:r>
                        <a:rPr lang="en" sz="1300"/>
                        <a:t>As a user, I want the extracted skills and experience data to be accurate so that the generated resume reflects my true qualifications.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/>
                        <a:t>59%</a:t>
                      </a:r>
                      <a:endParaRPr sz="12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" sz="1300" b="1"/>
                        <a:t>Integration of 3rd Party API Tools</a:t>
                      </a:r>
                      <a:r>
                        <a:rPr lang="en" sz="1300"/>
                        <a:t> such as LinkedIn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rgbClr val="980000"/>
                          </a:solidFill>
                        </a:rPr>
                        <a:t>Not Done</a:t>
                      </a:r>
                      <a:endParaRPr sz="12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85" name="Google Shape;4385;g31ce464e9a6_0_1"/>
          <p:cNvSpPr/>
          <p:nvPr/>
        </p:nvSpPr>
        <p:spPr>
          <a:xfrm>
            <a:off x="6568948" y="0"/>
            <a:ext cx="2543400" cy="2385900"/>
          </a:xfrm>
          <a:prstGeom prst="arc">
            <a:avLst>
              <a:gd name="adj1" fmla="val 16200000"/>
              <a:gd name="adj2" fmla="val 21468698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0" name="Google Shape;4390;p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4391" name="Google Shape;439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392" name="Google Shape;439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2575" y="1837075"/>
            <a:ext cx="9401549" cy="256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5" name="Google Shape;4405;g31ce464e9a6_0_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PERFORMANCE EVALUATION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Resume-Job Fitness </a:t>
            </a:r>
            <a:endParaRPr/>
          </a:p>
        </p:txBody>
      </p:sp>
      <p:sp>
        <p:nvSpPr>
          <p:cNvPr id="4406" name="Google Shape;4406;g31ce464e9a6_0_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4407" name="Google Shape;4407;g31ce464e9a6_0_8"/>
          <p:cNvGraphicFramePr/>
          <p:nvPr/>
        </p:nvGraphicFramePr>
        <p:xfrm>
          <a:off x="650675" y="2622363"/>
          <a:ext cx="7842650" cy="792420"/>
        </p:xfrm>
        <a:graphic>
          <a:graphicData uri="http://schemas.openxmlformats.org/drawingml/2006/table">
            <a:tbl>
              <a:tblPr>
                <a:noFill/>
                <a:tableStyleId>{B2030141-83A5-44EE-98D8-50A46FF4AF2C}</a:tableStyleId>
              </a:tblPr>
              <a:tblGrid>
                <a:gridCol w="97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6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b="1"/>
                        <a:t>Metric</a:t>
                      </a:r>
                      <a:endParaRPr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Transformer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RoBERTa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Gemini Pro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30.6</a:t>
                      </a:r>
                      <a:endParaRPr sz="1300" b="1"/>
                    </a:p>
                  </a:txBody>
                  <a:tcPr marL="91425" marR="91425" marT="91425" marB="91425">
                    <a:lnT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26.04</a:t>
                      </a:r>
                      <a:endParaRPr sz="1300"/>
                    </a:p>
                  </a:txBody>
                  <a:tcPr marL="91425" marR="91425" marT="91425" marB="91425">
                    <a:lnT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**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T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50.48*</a:t>
                      </a: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37.8*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T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08" name="Google Shape;4408;g31ce464e9a6_0_8"/>
          <p:cNvSpPr txBox="1"/>
          <p:nvPr/>
        </p:nvSpPr>
        <p:spPr>
          <a:xfrm>
            <a:off x="3154625" y="4171675"/>
            <a:ext cx="3086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**After training, models provided the same class despite the test data given to it</a:t>
            </a:r>
            <a:endParaRPr sz="10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" name="Google Shape;4413;g31ce464e9a6_0_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PERFORMANCE EVALUATION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Generation Models</a:t>
            </a:r>
            <a:endParaRPr/>
          </a:p>
        </p:txBody>
      </p:sp>
      <p:sp>
        <p:nvSpPr>
          <p:cNvPr id="4414" name="Google Shape;4414;g31ce464e9a6_0_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4415" name="Google Shape;4415;g31ce464e9a6_0_14"/>
          <p:cNvGraphicFramePr/>
          <p:nvPr>
            <p:extLst>
              <p:ext uri="{D42A27DB-BD31-4B8C-83A1-F6EECF244321}">
                <p14:modId xmlns:p14="http://schemas.microsoft.com/office/powerpoint/2010/main" val="1499089378"/>
              </p:ext>
            </p:extLst>
          </p:nvPr>
        </p:nvGraphicFramePr>
        <p:xfrm>
          <a:off x="1287088" y="1867113"/>
          <a:ext cx="6225525" cy="2194410"/>
        </p:xfrm>
        <a:graphic>
          <a:graphicData uri="http://schemas.openxmlformats.org/drawingml/2006/table">
            <a:tbl>
              <a:tblPr>
                <a:noFill/>
                <a:tableStyleId>{B2030141-83A5-44EE-98D8-50A46FF4AF2C}</a:tableStyleId>
              </a:tblPr>
              <a:tblGrid>
                <a:gridCol w="1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b="1"/>
                        <a:t>Metric</a:t>
                      </a:r>
                      <a:endParaRPr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Google T5 (%)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Genai (%)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Anthropic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59.3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8E040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Contextual Relevance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57.6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Correctness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65.9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Hallucination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63.9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16" name="Google Shape;4416;g31ce464e9a6_0_14"/>
          <p:cNvSpPr txBox="1"/>
          <p:nvPr/>
        </p:nvSpPr>
        <p:spPr>
          <a:xfrm>
            <a:off x="2899863" y="40614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t5-v1_1-base</a:t>
            </a:r>
            <a:endParaRPr sz="10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2" name="Google Shape;4422;g320dd7722b2_0_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EXPERIENCE</a:t>
            </a:r>
            <a:endParaRPr/>
          </a:p>
        </p:txBody>
      </p:sp>
      <p:sp>
        <p:nvSpPr>
          <p:cNvPr id="4423" name="Google Shape;4423;g320dd7722b2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424" name="Google Shape;4424;g320dd7722b2_0_5"/>
          <p:cNvSpPr txBox="1"/>
          <p:nvPr/>
        </p:nvSpPr>
        <p:spPr>
          <a:xfrm>
            <a:off x="774250" y="1175600"/>
            <a:ext cx="7782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500"/>
              <a:buFont typeface="ABeeZee"/>
              <a:buAutoNum type="arabicPeriod"/>
            </a:pPr>
            <a:r>
              <a:rPr lang="en" sz="1500" b="1">
                <a:solidFill>
                  <a:srgbClr val="274E13"/>
                </a:solidFill>
                <a:latin typeface="ABeeZee"/>
                <a:ea typeface="ABeeZee"/>
                <a:cs typeface="ABeeZee"/>
                <a:sym typeface="ABeeZee"/>
              </a:rPr>
              <a:t>Development of an End-End ML Application</a:t>
            </a:r>
            <a:endParaRPr sz="1500" b="1">
              <a:solidFill>
                <a:srgbClr val="274E13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500"/>
              <a:buFont typeface="ABeeZee"/>
              <a:buAutoNum type="arabicPeriod"/>
            </a:pPr>
            <a:r>
              <a:rPr lang="en" sz="1500" b="1">
                <a:solidFill>
                  <a:srgbClr val="274E13"/>
                </a:solidFill>
                <a:latin typeface="ABeeZee"/>
                <a:ea typeface="ABeeZee"/>
                <a:cs typeface="ABeeZee"/>
                <a:sym typeface="ABeeZee"/>
              </a:rPr>
              <a:t>Model Exploration and Analysis for specification applications</a:t>
            </a:r>
            <a:endParaRPr sz="1500" b="1">
              <a:solidFill>
                <a:srgbClr val="274E13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500"/>
              <a:buFont typeface="ABeeZee"/>
              <a:buAutoNum type="arabicPeriod"/>
            </a:pPr>
            <a:r>
              <a:rPr lang="en" sz="1500" b="1">
                <a:solidFill>
                  <a:srgbClr val="274E13"/>
                </a:solidFill>
                <a:latin typeface="ABeeZee"/>
                <a:ea typeface="ABeeZee"/>
                <a:cs typeface="ABeeZee"/>
                <a:sym typeface="ABeeZee"/>
              </a:rPr>
              <a:t>Application of Deep Learning tools to real world problems</a:t>
            </a:r>
            <a:endParaRPr sz="1500" b="1">
              <a:solidFill>
                <a:srgbClr val="274E13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300"/>
              <a:buFont typeface="ABeeZee"/>
              <a:buAutoNum type="arabicPeriod"/>
            </a:pPr>
            <a:r>
              <a:rPr lang="en" sz="1500" b="1">
                <a:solidFill>
                  <a:srgbClr val="274E13"/>
                </a:solidFill>
                <a:latin typeface="ABeeZee"/>
                <a:ea typeface="ABeeZee"/>
                <a:cs typeface="ABeeZee"/>
                <a:sym typeface="ABeeZee"/>
              </a:rPr>
              <a:t>Using Serverless APIs for fast development</a:t>
            </a:r>
            <a:endParaRPr sz="1500" b="1">
              <a:solidFill>
                <a:srgbClr val="274E13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300"/>
              <a:buFont typeface="ABeeZee"/>
              <a:buAutoNum type="arabicPeriod"/>
            </a:pPr>
            <a:r>
              <a:rPr lang="en" sz="1500" b="1">
                <a:solidFill>
                  <a:srgbClr val="274E13"/>
                </a:solidFill>
                <a:latin typeface="ABeeZee"/>
                <a:ea typeface="ABeeZee"/>
                <a:cs typeface="ABeeZee"/>
                <a:sym typeface="ABeeZee"/>
              </a:rPr>
              <a:t>Developing a solution for a User and integration of user feedback</a:t>
            </a:r>
            <a:endParaRPr sz="1500" b="1">
              <a:solidFill>
                <a:srgbClr val="274E13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500"/>
              <a:buFont typeface="ABeeZee"/>
              <a:buAutoNum type="arabicPeriod"/>
            </a:pPr>
            <a:r>
              <a:rPr lang="en" sz="1500" b="1">
                <a:solidFill>
                  <a:srgbClr val="274E13"/>
                </a:solidFill>
                <a:latin typeface="ABeeZee"/>
                <a:ea typeface="ABeeZee"/>
                <a:cs typeface="ABeeZee"/>
                <a:sym typeface="ABeeZee"/>
              </a:rPr>
              <a:t>Able to generate a new well formatted resume</a:t>
            </a:r>
            <a:endParaRPr sz="1500" b="1">
              <a:solidFill>
                <a:srgbClr val="274E13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500"/>
              <a:buFont typeface="ABeeZee"/>
              <a:buAutoNum type="arabicPeriod"/>
            </a:pPr>
            <a:r>
              <a:rPr lang="en" sz="1500" b="1">
                <a:solidFill>
                  <a:srgbClr val="274E13"/>
                </a:solidFill>
                <a:latin typeface="ABeeZee"/>
                <a:ea typeface="ABeeZee"/>
                <a:cs typeface="ABeeZee"/>
                <a:sym typeface="ABeeZee"/>
              </a:rPr>
              <a:t>Able to summarize a resume for a user, reduce the process of manually summarizing it</a:t>
            </a:r>
            <a:endParaRPr sz="1500" b="1">
              <a:solidFill>
                <a:srgbClr val="253035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253035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BeeZee"/>
              <a:buAutoNum type="arabicPeriod"/>
            </a:pPr>
            <a:r>
              <a:rPr lang="en" sz="1500" b="1">
                <a:solidFill>
                  <a:schemeClr val="lt2"/>
                </a:solidFill>
                <a:latin typeface="ABeeZee"/>
                <a:ea typeface="ABeeZee"/>
                <a:cs typeface="ABeeZee"/>
                <a:sym typeface="ABeeZee"/>
              </a:rPr>
              <a:t>Inconsistent Results from LLMs</a:t>
            </a:r>
            <a:endParaRPr sz="1500" b="1">
              <a:solidFill>
                <a:schemeClr val="lt2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BeeZee"/>
              <a:buAutoNum type="arabicPeriod"/>
            </a:pPr>
            <a:r>
              <a:rPr lang="en" sz="1500" b="1">
                <a:solidFill>
                  <a:schemeClr val="lt2"/>
                </a:solidFill>
                <a:latin typeface="ABeeZee"/>
                <a:ea typeface="ABeeZee"/>
                <a:cs typeface="ABeeZee"/>
                <a:sym typeface="ABeeZee"/>
              </a:rPr>
              <a:t>Insufficient data to warrant training a model for good results</a:t>
            </a:r>
            <a:endParaRPr sz="1500" b="1">
              <a:solidFill>
                <a:schemeClr val="lt2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BeeZee"/>
              <a:buAutoNum type="arabicPeriod"/>
            </a:pPr>
            <a:r>
              <a:rPr lang="en" sz="1500" b="1">
                <a:solidFill>
                  <a:schemeClr val="lt2"/>
                </a:solidFill>
                <a:latin typeface="ABeeZee"/>
                <a:ea typeface="ABeeZee"/>
                <a:cs typeface="ABeeZee"/>
                <a:sym typeface="ABeeZee"/>
              </a:rPr>
              <a:t>Hardware and platform limitations - disk space and memory - which limited models that could be used</a:t>
            </a:r>
            <a:endParaRPr sz="1500">
              <a:solidFill>
                <a:schemeClr val="lt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9" name="Google Shape;4429;g320dd7722b2_0_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4430" name="Google Shape;4430;g320dd7722b2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431" name="Google Shape;4431;g320dd7722b2_0_15"/>
          <p:cNvSpPr txBox="1"/>
          <p:nvPr/>
        </p:nvSpPr>
        <p:spPr>
          <a:xfrm>
            <a:off x="774250" y="1175600"/>
            <a:ext cx="7782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Font typeface="ABeeZee"/>
              <a:buAutoNum type="arabicPeriod"/>
            </a:pPr>
            <a:r>
              <a:rPr lang="en" sz="1700" b="1">
                <a:solidFill>
                  <a:srgbClr val="274E13"/>
                </a:solidFill>
                <a:latin typeface="ABeeZee"/>
                <a:ea typeface="ABeeZee"/>
                <a:cs typeface="ABeeZee"/>
                <a:sym typeface="ABeeZee"/>
              </a:rPr>
              <a:t>Enhancing generation model performance with data of successful resumes</a:t>
            </a:r>
            <a:endParaRPr sz="1700" b="1">
              <a:solidFill>
                <a:srgbClr val="274E13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Font typeface="ABeeZee"/>
              <a:buAutoNum type="arabicPeriod"/>
            </a:pPr>
            <a:r>
              <a:rPr lang="en" sz="1700" b="1">
                <a:solidFill>
                  <a:srgbClr val="274E13"/>
                </a:solidFill>
                <a:latin typeface="ABeeZee"/>
                <a:ea typeface="ABeeZee"/>
                <a:cs typeface="ABeeZee"/>
                <a:sym typeface="ABeeZee"/>
              </a:rPr>
              <a:t>Improvement of scoring model with real world data</a:t>
            </a:r>
            <a:endParaRPr sz="1700" b="1">
              <a:solidFill>
                <a:srgbClr val="274E13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Font typeface="ABeeZee"/>
              <a:buAutoNum type="arabicPeriod"/>
            </a:pPr>
            <a:r>
              <a:rPr lang="en" sz="1700" b="1">
                <a:solidFill>
                  <a:srgbClr val="274E13"/>
                </a:solidFill>
                <a:latin typeface="ABeeZee"/>
                <a:ea typeface="ABeeZee"/>
                <a:cs typeface="ABeeZee"/>
                <a:sym typeface="ABeeZee"/>
              </a:rPr>
              <a:t>Only generating new resumes if Resume-Job match is above threshold to limit model Hallucination</a:t>
            </a:r>
            <a:endParaRPr sz="1700" b="1">
              <a:solidFill>
                <a:srgbClr val="274E13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mart Home Project Proposal by Slidesgo">
  <a:themeElements>
    <a:clrScheme name="Simple Light">
      <a:dk1>
        <a:srgbClr val="253035"/>
      </a:dk1>
      <a:lt1>
        <a:srgbClr val="F9F9F9"/>
      </a:lt1>
      <a:dk2>
        <a:srgbClr val="FFFFFF"/>
      </a:dk2>
      <a:lt2>
        <a:srgbClr val="7A0C0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30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Microsoft Office PowerPoint</Application>
  <PresentationFormat>On-screen Show (16:9)</PresentationFormat>
  <Paragraphs>121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Courier New</vt:lpstr>
      <vt:lpstr>Roboto Condensed Light</vt:lpstr>
      <vt:lpstr>ABeeZee</vt:lpstr>
      <vt:lpstr>Arial</vt:lpstr>
      <vt:lpstr>PT Sans</vt:lpstr>
      <vt:lpstr>Black Han Sans</vt:lpstr>
      <vt:lpstr>Open Sans</vt:lpstr>
      <vt:lpstr>Smart Home Project Proposal by Slidesgo</vt:lpstr>
      <vt:lpstr>SMART RESUME BUILDER</vt:lpstr>
      <vt:lpstr>FUNCTIONAL REQUIREMENTS</vt:lpstr>
      <vt:lpstr>FUNCTIONAL REQUIREMENTS</vt:lpstr>
      <vt:lpstr>FUNCTIONAL REQUIREMENTS</vt:lpstr>
      <vt:lpstr>SYSTEM ARCHITECTURE</vt:lpstr>
      <vt:lpstr>PERFORMANCE EVALUATION Resume-Job Fitness </vt:lpstr>
      <vt:lpstr>PERFORMANCE EVALUATION Generation Models</vt:lpstr>
      <vt:lpstr>EXPERIENCE</vt:lpstr>
      <vt:lpstr>FUTURE SCOPE</vt:lpstr>
      <vt:lpstr>DEMO http://34.132.65.232:3000/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Pauline Korukundo</cp:lastModifiedBy>
  <cp:revision>1</cp:revision>
  <dcterms:modified xsi:type="dcterms:W3CDTF">2024-12-09T10:32:07Z</dcterms:modified>
</cp:coreProperties>
</file>