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ushkabishnoi099/steganography_project_c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cap="non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endParaRPr lang="en-US" b="1" cap="none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1016" y="3085456"/>
            <a:ext cx="7980183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By: ANUSHKA BISHNOI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ANUSHKA BISHNOI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&amp; Department 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Rajasthan College of Engineering for Women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/ Computer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Science</a:t>
            </a:r>
          </a:p>
          <a:p>
            <a:r>
              <a:rPr lang="en-US" sz="2000" dirty="0" smtClean="0"/>
              <a:t>AICTE </a:t>
            </a:r>
            <a:r>
              <a:rPr lang="en-US" sz="2000" dirty="0"/>
              <a:t>Internship Student Registration ID) 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STU676f774b499a01735358283</a:t>
            </a:r>
            <a:endParaRPr lang="en-IN" sz="2000" dirty="0" smtClean="0"/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</a:t>
            </a:r>
            <a:r>
              <a:rPr lang="en-US" dirty="0"/>
              <a:t>for multiple image formats and higher resolution images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Extend </a:t>
            </a:r>
            <a:r>
              <a:rPr lang="en-US" dirty="0"/>
              <a:t>the approach to video steganography for dynamic data hiding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Incorporate </a:t>
            </a:r>
            <a:r>
              <a:rPr lang="en-US" dirty="0"/>
              <a:t>advanced encryption algorithms to further secure the hidden message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Develop </a:t>
            </a:r>
            <a:r>
              <a:rPr lang="en-US" dirty="0"/>
              <a:t>a web-based or mobile application for broader accessibility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Explore </a:t>
            </a:r>
            <a:r>
              <a:rPr lang="en-US" dirty="0"/>
              <a:t>automated detection and extraction tools for </a:t>
            </a:r>
            <a:r>
              <a:rPr lang="en-US" dirty="0" err="1"/>
              <a:t>steganographic</a:t>
            </a:r>
            <a:r>
              <a:rPr lang="en-US" dirty="0"/>
              <a:t> content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In today’s digital age, ensuring data security and privacy is a top priority. Traditional encryption methods are often prone to detection and interception. Our project tackles this challenge by using steganography to hide secret messages within images. This method offers a covert communication channel, enhancing data confidentiality without raising suspicion.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b="1" dirty="0"/>
              <a:t>Programming Language:</a:t>
            </a:r>
            <a:r>
              <a:rPr lang="en-IN" dirty="0"/>
              <a:t> </a:t>
            </a:r>
            <a:r>
              <a:rPr lang="en-IN" dirty="0" smtClean="0"/>
              <a:t> Python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b="1" dirty="0" smtClean="0"/>
              <a:t>Libraries:  </a:t>
            </a:r>
          </a:p>
          <a:p>
            <a:r>
              <a:rPr lang="en-IN" i="1" dirty="0" err="1" smtClean="0"/>
              <a:t>OpenCV</a:t>
            </a:r>
            <a:r>
              <a:rPr lang="en-IN" dirty="0" smtClean="0"/>
              <a:t> </a:t>
            </a:r>
            <a:r>
              <a:rPr lang="en-IN" dirty="0"/>
              <a:t>for image processing</a:t>
            </a:r>
          </a:p>
          <a:p>
            <a:r>
              <a:rPr lang="en-IN" i="1" dirty="0" err="1" smtClean="0"/>
              <a:t>Tkinter</a:t>
            </a:r>
            <a:r>
              <a:rPr lang="en-IN" dirty="0" smtClean="0"/>
              <a:t> </a:t>
            </a:r>
            <a:r>
              <a:rPr lang="en-IN" dirty="0"/>
              <a:t>(with </a:t>
            </a:r>
            <a:r>
              <a:rPr lang="en-IN" dirty="0" err="1"/>
              <a:t>ttk</a:t>
            </a:r>
            <a:r>
              <a:rPr lang="en-IN" dirty="0"/>
              <a:t>) for the </a:t>
            </a:r>
            <a:r>
              <a:rPr lang="en-IN" dirty="0" smtClean="0"/>
              <a:t>GUI</a:t>
            </a:r>
          </a:p>
          <a:p>
            <a:r>
              <a:rPr lang="en-IN" i="1" dirty="0" err="1" smtClean="0"/>
              <a:t>NumPy</a:t>
            </a:r>
            <a:r>
              <a:rPr lang="en-IN" dirty="0" smtClean="0"/>
              <a:t> </a:t>
            </a:r>
            <a:r>
              <a:rPr lang="en-IN" dirty="0"/>
              <a:t>for efficient array </a:t>
            </a:r>
            <a:r>
              <a:rPr lang="en-IN" dirty="0" smtClean="0"/>
              <a:t>manipulation</a:t>
            </a:r>
          </a:p>
          <a:p>
            <a:endParaRPr lang="en-IN" dirty="0"/>
          </a:p>
          <a:p>
            <a:r>
              <a:rPr lang="en-IN" b="1" dirty="0"/>
              <a:t>Platform</a:t>
            </a:r>
            <a:r>
              <a:rPr lang="en-IN" b="1" dirty="0" smtClean="0"/>
              <a:t>:</a:t>
            </a:r>
            <a:r>
              <a:rPr lang="en-IN" dirty="0" smtClean="0"/>
              <a:t> Windows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b="1" dirty="0" smtClean="0"/>
              <a:t>Tools:</a:t>
            </a:r>
            <a:r>
              <a:rPr lang="en-IN" dirty="0" smtClean="0"/>
              <a:t> Visual </a:t>
            </a:r>
            <a:r>
              <a:rPr lang="en-IN" dirty="0"/>
              <a:t>Studio </a:t>
            </a:r>
            <a:r>
              <a:rPr lang="en-IN" dirty="0" smtClean="0"/>
              <a:t>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/>
              <a:t>Implements robust LSB steganography that embeds both the passcode and message length in the image header</a:t>
            </a:r>
            <a:r>
              <a:rPr lang="en-IN" sz="1800" dirty="0" smtClean="0"/>
              <a:t>.</a:t>
            </a:r>
          </a:p>
          <a:p>
            <a:r>
              <a:rPr lang="en-IN" sz="1800" dirty="0" smtClean="0"/>
              <a:t>Uses </a:t>
            </a:r>
            <a:r>
              <a:rPr lang="en-IN" sz="1800" dirty="0"/>
              <a:t>lossless PNG format to preserve hidden data integrity</a:t>
            </a:r>
            <a:r>
              <a:rPr lang="en-IN" sz="1800" dirty="0" smtClean="0"/>
              <a:t>.</a:t>
            </a:r>
          </a:p>
          <a:p>
            <a:r>
              <a:rPr lang="en-IN" sz="1800" dirty="0" smtClean="0"/>
              <a:t>Features </a:t>
            </a:r>
            <a:r>
              <a:rPr lang="en-IN" sz="1800" dirty="0"/>
              <a:t>a modern, user-friendly GUI for both encryption and decryption processes</a:t>
            </a:r>
            <a:r>
              <a:rPr lang="en-IN" sz="1800" dirty="0" smtClean="0"/>
              <a:t>.</a:t>
            </a:r>
          </a:p>
          <a:p>
            <a:r>
              <a:rPr lang="en-IN" sz="1800" dirty="0" smtClean="0"/>
              <a:t>Combines </a:t>
            </a:r>
            <a:r>
              <a:rPr lang="en-IN" sz="1800" dirty="0"/>
              <a:t>advanced image processing techniques with secure data transmission.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professionals and </a:t>
            </a:r>
            <a:r>
              <a:rPr lang="en-US" dirty="0" err="1"/>
              <a:t>cybersecurity</a:t>
            </a:r>
            <a:r>
              <a:rPr lang="en-US" dirty="0"/>
              <a:t> enthusiasts.</a:t>
            </a:r>
          </a:p>
          <a:p>
            <a:r>
              <a:rPr lang="en-US" dirty="0"/>
              <a:t>Journalists, activists, and government agencies needing secure communication channels.</a:t>
            </a:r>
          </a:p>
          <a:p>
            <a:r>
              <a:rPr lang="en-US" dirty="0"/>
              <a:t>Students and researchers interested in data privacy and steganography.</a:t>
            </a:r>
          </a:p>
          <a:p>
            <a:r>
              <a:rPr lang="en-US" dirty="0"/>
              <a:t>General users looking for enhanced digital security.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t="1156" r="30799" b="4283"/>
          <a:stretch/>
        </p:blipFill>
        <p:spPr bwMode="auto">
          <a:xfrm>
            <a:off x="101111" y="40175"/>
            <a:ext cx="3842816" cy="3070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117" y="3967783"/>
            <a:ext cx="3596664" cy="2735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09108"/>
            <a:ext cx="3943927" cy="3294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72" y="4277170"/>
            <a:ext cx="4030774" cy="2277877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117" y="341745"/>
            <a:ext cx="3938410" cy="34091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960" y="-1"/>
            <a:ext cx="4003040" cy="396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/>
              <a:t>project successfully demonstrates a novel approach to data security by hiding information within an image using LSB steganography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technique is both secure and undetectable, thanks to embedding critical header information such as passcode and message lengths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user-friendly GUI enhances the accessibility of the method, making it a practical tool for secure communication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/>
              <a:t>project contributes to the broader field of digital privacy and secure data transmission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github.com/anushkabishnoi099/steganography_project_cs</a:t>
            </a:r>
            <a:r>
              <a:rPr lang="en-IN" dirty="0" smtClean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b30265f8-c5e2-4918-b4a1-b977299ca3e2"/>
    <ds:schemaRef ds:uri="http://schemas.microsoft.com/office/infopath/2007/PartnerControls"/>
    <ds:schemaRef ds:uri="http://purl.org/dc/terms/"/>
    <ds:schemaRef ds:uri="fadb41d3-f9cb-40fb-903c-8cacaba95bb5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86</TotalTime>
  <Words>380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hp</cp:lastModifiedBy>
  <cp:revision>33</cp:revision>
  <dcterms:created xsi:type="dcterms:W3CDTF">2021-05-26T16:50:10Z</dcterms:created>
  <dcterms:modified xsi:type="dcterms:W3CDTF">2025-02-19T22:33:47Z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