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709" r:id="rId3"/>
    <p:sldMasterId id="2147483717" r:id="rId4"/>
    <p:sldMasterId id="2147483648" r:id="rId5"/>
  </p:sldMasterIdLst>
  <p:notesMasterIdLst>
    <p:notesMasterId r:id="rId30"/>
  </p:notesMasterIdLst>
  <p:sldIdLst>
    <p:sldId id="257" r:id="rId6"/>
    <p:sldId id="260" r:id="rId7"/>
    <p:sldId id="261" r:id="rId8"/>
    <p:sldId id="266" r:id="rId9"/>
    <p:sldId id="262" r:id="rId10"/>
    <p:sldId id="267" r:id="rId11"/>
    <p:sldId id="263" r:id="rId12"/>
    <p:sldId id="278" r:id="rId13"/>
    <p:sldId id="279" r:id="rId14"/>
    <p:sldId id="280" r:id="rId15"/>
    <p:sldId id="281" r:id="rId16"/>
    <p:sldId id="272" r:id="rId17"/>
    <p:sldId id="264" r:id="rId18"/>
    <p:sldId id="275" r:id="rId19"/>
    <p:sldId id="276" r:id="rId20"/>
    <p:sldId id="256" r:id="rId21"/>
    <p:sldId id="273" r:id="rId22"/>
    <p:sldId id="274" r:id="rId23"/>
    <p:sldId id="258" r:id="rId24"/>
    <p:sldId id="259" r:id="rId25"/>
    <p:sldId id="269" r:id="rId26"/>
    <p:sldId id="282" r:id="rId27"/>
    <p:sldId id="270"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CCEA1-D524-41C5-A777-58019E013B38}" v="176" dt="2023-08-20T14:09:07.250"/>
    <p1510:client id="{4A6FDB05-B7A4-4EF9-BD93-521B888E5031}" v="57" dt="2023-08-15T14:46:48.131"/>
    <p1510:client id="{58AD790C-7DAB-49C0-BD19-B5D0AE7C1E44}" v="235" dt="2023-08-18T14:15:44.933"/>
    <p1510:client id="{6388C487-29CF-4F6F-A5F7-2EF10A3A96A8}" v="1168" dt="2023-08-14T12:49:48.410"/>
    <p1510:client id="{B4F2A8DB-A785-4789-B0E2-BFFB483A4D87}" v="507" dt="2023-08-14T14:19:35.306"/>
    <p1510:client id="{EE37DC43-D5B0-44B5-9849-F96B780FFD05}" v="1061" dt="2023-08-18T15:04:20.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77" y="26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4D059-468F-4624-8A76-2D073DB3A8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150F454-25E6-49E7-8427-97CFCDBFAE79}">
      <dgm:prSet/>
      <dgm:spPr/>
      <dgm:t>
        <a:bodyPr/>
        <a:lstStyle/>
        <a:p>
          <a:r>
            <a:rPr lang="en-US" b="1" i="0"/>
            <a:t>The dataset related to oil prices includes the following information:</a:t>
          </a:r>
          <a:endParaRPr lang="en-IN"/>
        </a:p>
      </dgm:t>
    </dgm:pt>
    <dgm:pt modelId="{F1CCE1B3-3A19-4C90-B08D-57FB27AFBE73}" type="parTrans" cxnId="{640F9A84-4F6E-4C27-AF2C-BBD148AE5DA4}">
      <dgm:prSet/>
      <dgm:spPr/>
      <dgm:t>
        <a:bodyPr/>
        <a:lstStyle/>
        <a:p>
          <a:endParaRPr lang="en-IN"/>
        </a:p>
      </dgm:t>
    </dgm:pt>
    <dgm:pt modelId="{75188412-0A41-4B71-8BFF-9725EE5BB16D}" type="sibTrans" cxnId="{640F9A84-4F6E-4C27-AF2C-BBD148AE5DA4}">
      <dgm:prSet/>
      <dgm:spPr/>
      <dgm:t>
        <a:bodyPr/>
        <a:lstStyle/>
        <a:p>
          <a:endParaRPr lang="en-IN"/>
        </a:p>
      </dgm:t>
    </dgm:pt>
    <dgm:pt modelId="{2FF50061-4168-436E-948A-F3F9687310F4}">
      <dgm:prSet/>
      <dgm:spPr/>
      <dgm:t>
        <a:bodyPr/>
        <a:lstStyle/>
        <a:p>
          <a:r>
            <a:rPr lang="en-US" b="0" i="0" dirty="0"/>
            <a:t>Date: The date of the recorded oil price data.</a:t>
          </a:r>
          <a:endParaRPr lang="en-IN" dirty="0"/>
        </a:p>
      </dgm:t>
    </dgm:pt>
    <dgm:pt modelId="{84CD2920-38CA-418F-832E-D6273FB0202F}" type="parTrans" cxnId="{7F6FA125-E8E0-490D-AE43-8BDB27F8BCAA}">
      <dgm:prSet/>
      <dgm:spPr/>
      <dgm:t>
        <a:bodyPr/>
        <a:lstStyle/>
        <a:p>
          <a:endParaRPr lang="en-IN"/>
        </a:p>
      </dgm:t>
    </dgm:pt>
    <dgm:pt modelId="{2B38240B-3188-4869-8D80-F464F8032920}" type="sibTrans" cxnId="{7F6FA125-E8E0-490D-AE43-8BDB27F8BCAA}">
      <dgm:prSet/>
      <dgm:spPr/>
      <dgm:t>
        <a:bodyPr/>
        <a:lstStyle/>
        <a:p>
          <a:endParaRPr lang="en-IN"/>
        </a:p>
      </dgm:t>
    </dgm:pt>
    <dgm:pt modelId="{256D2D89-6A6A-47FF-AC8E-98A0E5B9CC1E}">
      <dgm:prSet/>
      <dgm:spPr/>
      <dgm:t>
        <a:bodyPr/>
        <a:lstStyle/>
        <a:p>
          <a:r>
            <a:rPr lang="en-US" b="0" i="0" dirty="0"/>
            <a:t>Open Price: The price of oil at the beginning of a trading period.</a:t>
          </a:r>
          <a:endParaRPr lang="en-IN" dirty="0"/>
        </a:p>
      </dgm:t>
    </dgm:pt>
    <dgm:pt modelId="{02736049-5D29-49E3-8EF4-D0D7F69C2634}" type="parTrans" cxnId="{E973654E-199D-42A6-862D-45A9707B192B}">
      <dgm:prSet/>
      <dgm:spPr/>
      <dgm:t>
        <a:bodyPr/>
        <a:lstStyle/>
        <a:p>
          <a:endParaRPr lang="en-IN"/>
        </a:p>
      </dgm:t>
    </dgm:pt>
    <dgm:pt modelId="{750D44AD-7F66-4525-8A1B-5066098050F8}" type="sibTrans" cxnId="{E973654E-199D-42A6-862D-45A9707B192B}">
      <dgm:prSet/>
      <dgm:spPr/>
      <dgm:t>
        <a:bodyPr/>
        <a:lstStyle/>
        <a:p>
          <a:endParaRPr lang="en-IN"/>
        </a:p>
      </dgm:t>
    </dgm:pt>
    <dgm:pt modelId="{21E7D168-B258-42D0-8466-2F2FA3B52C81}">
      <dgm:prSet/>
      <dgm:spPr/>
      <dgm:t>
        <a:bodyPr/>
        <a:lstStyle/>
        <a:p>
          <a:r>
            <a:rPr lang="en-US" b="0" i="0" dirty="0"/>
            <a:t>High Price: The highest price of oil during the trading period.</a:t>
          </a:r>
          <a:endParaRPr lang="en-IN" dirty="0"/>
        </a:p>
      </dgm:t>
    </dgm:pt>
    <dgm:pt modelId="{CA02A611-FED6-450E-B4E7-BFD2C3E5C12E}" type="parTrans" cxnId="{21E8B281-4931-4403-88AC-12CE01446F3B}">
      <dgm:prSet/>
      <dgm:spPr/>
      <dgm:t>
        <a:bodyPr/>
        <a:lstStyle/>
        <a:p>
          <a:endParaRPr lang="en-IN"/>
        </a:p>
      </dgm:t>
    </dgm:pt>
    <dgm:pt modelId="{672EBB9E-3DA7-4A5A-BF12-123251666EF3}" type="sibTrans" cxnId="{21E8B281-4931-4403-88AC-12CE01446F3B}">
      <dgm:prSet/>
      <dgm:spPr/>
      <dgm:t>
        <a:bodyPr/>
        <a:lstStyle/>
        <a:p>
          <a:endParaRPr lang="en-IN"/>
        </a:p>
      </dgm:t>
    </dgm:pt>
    <dgm:pt modelId="{CCFD4464-2955-41B0-9FF0-7FE64C6798F5}">
      <dgm:prSet/>
      <dgm:spPr/>
      <dgm:t>
        <a:bodyPr/>
        <a:lstStyle/>
        <a:p>
          <a:r>
            <a:rPr lang="en-US" b="0" i="0"/>
            <a:t>Low Price: The lowest price of oil during the trading period.</a:t>
          </a:r>
          <a:endParaRPr lang="en-IN"/>
        </a:p>
      </dgm:t>
    </dgm:pt>
    <dgm:pt modelId="{2C38A95E-18E1-459C-9E6A-F5D3094E4F2C}" type="parTrans" cxnId="{5A27B7DA-5EE1-4039-83F9-DC51736CE3B5}">
      <dgm:prSet/>
      <dgm:spPr/>
      <dgm:t>
        <a:bodyPr/>
        <a:lstStyle/>
        <a:p>
          <a:endParaRPr lang="en-IN"/>
        </a:p>
      </dgm:t>
    </dgm:pt>
    <dgm:pt modelId="{F782115F-AC84-4A48-928D-8A97B1B9076F}" type="sibTrans" cxnId="{5A27B7DA-5EE1-4039-83F9-DC51736CE3B5}">
      <dgm:prSet/>
      <dgm:spPr/>
      <dgm:t>
        <a:bodyPr/>
        <a:lstStyle/>
        <a:p>
          <a:endParaRPr lang="en-IN"/>
        </a:p>
      </dgm:t>
    </dgm:pt>
    <dgm:pt modelId="{1FE49F58-7CA7-4752-9375-AD4B59FFFB88}">
      <dgm:prSet/>
      <dgm:spPr/>
      <dgm:t>
        <a:bodyPr/>
        <a:lstStyle/>
        <a:p>
          <a:r>
            <a:rPr lang="en-US" b="0" i="0"/>
            <a:t>Close Price: The price of oil at the end of a trading period.</a:t>
          </a:r>
          <a:endParaRPr lang="en-IN"/>
        </a:p>
      </dgm:t>
    </dgm:pt>
    <dgm:pt modelId="{F44D3693-D403-4E14-8342-F25E6D53610F}" type="parTrans" cxnId="{C1C43319-D5CD-4099-9EA0-884FF42199A1}">
      <dgm:prSet/>
      <dgm:spPr/>
      <dgm:t>
        <a:bodyPr/>
        <a:lstStyle/>
        <a:p>
          <a:endParaRPr lang="en-IN"/>
        </a:p>
      </dgm:t>
    </dgm:pt>
    <dgm:pt modelId="{CADB2A9A-E1FD-4C7F-85EE-76B54D0A5D63}" type="sibTrans" cxnId="{C1C43319-D5CD-4099-9EA0-884FF42199A1}">
      <dgm:prSet/>
      <dgm:spPr/>
      <dgm:t>
        <a:bodyPr/>
        <a:lstStyle/>
        <a:p>
          <a:endParaRPr lang="en-IN"/>
        </a:p>
      </dgm:t>
    </dgm:pt>
    <dgm:pt modelId="{6161EAA9-6190-40FF-9090-97294F37F011}">
      <dgm:prSet/>
      <dgm:spPr/>
      <dgm:t>
        <a:bodyPr/>
        <a:lstStyle/>
        <a:p>
          <a:r>
            <a:rPr lang="en-US" b="0" i="0"/>
            <a:t>Adjusted Close: The closing price adjusted for factors such as dividends and stock splits.</a:t>
          </a:r>
          <a:endParaRPr lang="en-IN"/>
        </a:p>
      </dgm:t>
    </dgm:pt>
    <dgm:pt modelId="{762BB8F6-9583-41CE-971C-0C780D7FE725}" type="parTrans" cxnId="{2A5B7580-FA21-446C-95D6-F6183FDE9AF7}">
      <dgm:prSet/>
      <dgm:spPr/>
      <dgm:t>
        <a:bodyPr/>
        <a:lstStyle/>
        <a:p>
          <a:endParaRPr lang="en-IN"/>
        </a:p>
      </dgm:t>
    </dgm:pt>
    <dgm:pt modelId="{2BB06AAF-D604-4DF8-8E3C-28983E859039}" type="sibTrans" cxnId="{2A5B7580-FA21-446C-95D6-F6183FDE9AF7}">
      <dgm:prSet/>
      <dgm:spPr/>
      <dgm:t>
        <a:bodyPr/>
        <a:lstStyle/>
        <a:p>
          <a:endParaRPr lang="en-IN"/>
        </a:p>
      </dgm:t>
    </dgm:pt>
    <dgm:pt modelId="{EC8D33E7-DE13-47EB-89DD-22B1F3AB4C0E}">
      <dgm:prSet/>
      <dgm:spPr/>
      <dgm:t>
        <a:bodyPr/>
        <a:lstStyle/>
        <a:p>
          <a:r>
            <a:rPr lang="en-US" b="0" i="0"/>
            <a:t>Volume: The trading volume (number of shares traded) during the trading period.</a:t>
          </a:r>
          <a:endParaRPr lang="en-IN"/>
        </a:p>
      </dgm:t>
    </dgm:pt>
    <dgm:pt modelId="{343E494D-D623-4D8D-9B62-ED0134490CEA}" type="parTrans" cxnId="{C0BBCD06-A3ED-4D34-AF71-336555CD9D13}">
      <dgm:prSet/>
      <dgm:spPr/>
      <dgm:t>
        <a:bodyPr/>
        <a:lstStyle/>
        <a:p>
          <a:endParaRPr lang="en-IN"/>
        </a:p>
      </dgm:t>
    </dgm:pt>
    <dgm:pt modelId="{B96E2BAE-9895-41B5-88ED-FC5DE336BE0A}" type="sibTrans" cxnId="{C0BBCD06-A3ED-4D34-AF71-336555CD9D13}">
      <dgm:prSet/>
      <dgm:spPr/>
      <dgm:t>
        <a:bodyPr/>
        <a:lstStyle/>
        <a:p>
          <a:endParaRPr lang="en-IN"/>
        </a:p>
      </dgm:t>
    </dgm:pt>
    <dgm:pt modelId="{B1429E6F-C2B5-44BC-8A39-8499A46BDC67}" type="pres">
      <dgm:prSet presAssocID="{1694D059-468F-4624-8A76-2D073DB3A81E}" presName="diagram" presStyleCnt="0">
        <dgm:presLayoutVars>
          <dgm:chPref val="1"/>
          <dgm:dir/>
          <dgm:animOne val="branch"/>
          <dgm:animLvl val="lvl"/>
          <dgm:resizeHandles/>
        </dgm:presLayoutVars>
      </dgm:prSet>
      <dgm:spPr/>
    </dgm:pt>
    <dgm:pt modelId="{00E570B0-8B60-4EDE-8CCC-1B030D02134A}" type="pres">
      <dgm:prSet presAssocID="{6150F454-25E6-49E7-8427-97CFCDBFAE79}" presName="root" presStyleCnt="0"/>
      <dgm:spPr/>
    </dgm:pt>
    <dgm:pt modelId="{906D3172-15BF-40A5-A583-9BC9CDA082F0}" type="pres">
      <dgm:prSet presAssocID="{6150F454-25E6-49E7-8427-97CFCDBFAE79}" presName="rootComposite" presStyleCnt="0"/>
      <dgm:spPr/>
    </dgm:pt>
    <dgm:pt modelId="{CB8C75BD-DB79-418D-88AF-7BC09B2E421A}" type="pres">
      <dgm:prSet presAssocID="{6150F454-25E6-49E7-8427-97CFCDBFAE79}" presName="rootText" presStyleLbl="node1" presStyleIdx="0" presStyleCnt="1" custScaleX="547271"/>
      <dgm:spPr/>
    </dgm:pt>
    <dgm:pt modelId="{FA92CAAF-E96E-4913-A6C1-B7DEAFD9B653}" type="pres">
      <dgm:prSet presAssocID="{6150F454-25E6-49E7-8427-97CFCDBFAE79}" presName="rootConnector" presStyleLbl="node1" presStyleIdx="0" presStyleCnt="1"/>
      <dgm:spPr/>
    </dgm:pt>
    <dgm:pt modelId="{378A75EB-4707-4A5C-9F41-1CA187E150A1}" type="pres">
      <dgm:prSet presAssocID="{6150F454-25E6-49E7-8427-97CFCDBFAE79}" presName="childShape" presStyleCnt="0"/>
      <dgm:spPr/>
    </dgm:pt>
    <dgm:pt modelId="{012A41B0-0132-463B-A660-E054B281F887}" type="pres">
      <dgm:prSet presAssocID="{84CD2920-38CA-418F-832E-D6273FB0202F}" presName="Name13" presStyleLbl="parChTrans1D2" presStyleIdx="0" presStyleCnt="7"/>
      <dgm:spPr/>
    </dgm:pt>
    <dgm:pt modelId="{A63BCF32-3907-4233-8FED-ACA919E21536}" type="pres">
      <dgm:prSet presAssocID="{2FF50061-4168-436E-948A-F3F9687310F4}" presName="childText" presStyleLbl="bgAcc1" presStyleIdx="0" presStyleCnt="7" custScaleX="572245">
        <dgm:presLayoutVars>
          <dgm:bulletEnabled val="1"/>
        </dgm:presLayoutVars>
      </dgm:prSet>
      <dgm:spPr/>
    </dgm:pt>
    <dgm:pt modelId="{3ED346E9-7B83-4969-8A40-A81337347038}" type="pres">
      <dgm:prSet presAssocID="{02736049-5D29-49E3-8EF4-D0D7F69C2634}" presName="Name13" presStyleLbl="parChTrans1D2" presStyleIdx="1" presStyleCnt="7"/>
      <dgm:spPr/>
    </dgm:pt>
    <dgm:pt modelId="{135E271B-7C8B-46CA-97F5-720252FD84AF}" type="pres">
      <dgm:prSet presAssocID="{256D2D89-6A6A-47FF-AC8E-98A0E5B9CC1E}" presName="childText" presStyleLbl="bgAcc1" presStyleIdx="1" presStyleCnt="7" custScaleX="691286">
        <dgm:presLayoutVars>
          <dgm:bulletEnabled val="1"/>
        </dgm:presLayoutVars>
      </dgm:prSet>
      <dgm:spPr/>
    </dgm:pt>
    <dgm:pt modelId="{1C59DD7D-4AA5-4A94-B9B5-2FC0FAABF859}" type="pres">
      <dgm:prSet presAssocID="{CA02A611-FED6-450E-B4E7-BFD2C3E5C12E}" presName="Name13" presStyleLbl="parChTrans1D2" presStyleIdx="2" presStyleCnt="7"/>
      <dgm:spPr/>
    </dgm:pt>
    <dgm:pt modelId="{DD052BB9-8A44-41E2-B527-BA93871163A4}" type="pres">
      <dgm:prSet presAssocID="{21E7D168-B258-42D0-8466-2F2FA3B52C81}" presName="childText" presStyleLbl="bgAcc1" presStyleIdx="2" presStyleCnt="7" custScaleX="691286">
        <dgm:presLayoutVars>
          <dgm:bulletEnabled val="1"/>
        </dgm:presLayoutVars>
      </dgm:prSet>
      <dgm:spPr/>
    </dgm:pt>
    <dgm:pt modelId="{2C1A6E2B-DA16-4E36-BD72-A85EA47EA6F6}" type="pres">
      <dgm:prSet presAssocID="{2C38A95E-18E1-459C-9E6A-F5D3094E4F2C}" presName="Name13" presStyleLbl="parChTrans1D2" presStyleIdx="3" presStyleCnt="7"/>
      <dgm:spPr/>
    </dgm:pt>
    <dgm:pt modelId="{00D6467D-3262-46D2-9B37-E1ED5DBDC202}" type="pres">
      <dgm:prSet presAssocID="{CCFD4464-2955-41B0-9FF0-7FE64C6798F5}" presName="childText" presStyleLbl="bgAcc1" presStyleIdx="3" presStyleCnt="7" custScaleX="691286">
        <dgm:presLayoutVars>
          <dgm:bulletEnabled val="1"/>
        </dgm:presLayoutVars>
      </dgm:prSet>
      <dgm:spPr/>
    </dgm:pt>
    <dgm:pt modelId="{E624CE92-0483-429E-8DF1-0264BBC61040}" type="pres">
      <dgm:prSet presAssocID="{F44D3693-D403-4E14-8342-F25E6D53610F}" presName="Name13" presStyleLbl="parChTrans1D2" presStyleIdx="4" presStyleCnt="7"/>
      <dgm:spPr/>
    </dgm:pt>
    <dgm:pt modelId="{AE7F9985-6707-4918-A5C8-5F973050CF3A}" type="pres">
      <dgm:prSet presAssocID="{1FE49F58-7CA7-4752-9375-AD4B59FFFB88}" presName="childText" presStyleLbl="bgAcc1" presStyleIdx="4" presStyleCnt="7" custScaleX="691286">
        <dgm:presLayoutVars>
          <dgm:bulletEnabled val="1"/>
        </dgm:presLayoutVars>
      </dgm:prSet>
      <dgm:spPr/>
    </dgm:pt>
    <dgm:pt modelId="{AF762772-DF2D-469A-9A52-CB8C3958D184}" type="pres">
      <dgm:prSet presAssocID="{762BB8F6-9583-41CE-971C-0C780D7FE725}" presName="Name13" presStyleLbl="parChTrans1D2" presStyleIdx="5" presStyleCnt="7"/>
      <dgm:spPr/>
    </dgm:pt>
    <dgm:pt modelId="{D6C7AEF9-4827-4E63-A8E4-4D312BB64934}" type="pres">
      <dgm:prSet presAssocID="{6161EAA9-6190-40FF-9090-97294F37F011}" presName="childText" presStyleLbl="bgAcc1" presStyleIdx="5" presStyleCnt="7" custScaleX="691286">
        <dgm:presLayoutVars>
          <dgm:bulletEnabled val="1"/>
        </dgm:presLayoutVars>
      </dgm:prSet>
      <dgm:spPr/>
    </dgm:pt>
    <dgm:pt modelId="{F99715D8-3579-4086-A65A-14292BECECBF}" type="pres">
      <dgm:prSet presAssocID="{343E494D-D623-4D8D-9B62-ED0134490CEA}" presName="Name13" presStyleLbl="parChTrans1D2" presStyleIdx="6" presStyleCnt="7"/>
      <dgm:spPr/>
    </dgm:pt>
    <dgm:pt modelId="{3D58E9CA-D009-4405-B36B-5B12A06946B9}" type="pres">
      <dgm:prSet presAssocID="{EC8D33E7-DE13-47EB-89DD-22B1F3AB4C0E}" presName="childText" presStyleLbl="bgAcc1" presStyleIdx="6" presStyleCnt="7" custScaleX="691286">
        <dgm:presLayoutVars>
          <dgm:bulletEnabled val="1"/>
        </dgm:presLayoutVars>
      </dgm:prSet>
      <dgm:spPr/>
    </dgm:pt>
  </dgm:ptLst>
  <dgm:cxnLst>
    <dgm:cxn modelId="{C0BBCD06-A3ED-4D34-AF71-336555CD9D13}" srcId="{6150F454-25E6-49E7-8427-97CFCDBFAE79}" destId="{EC8D33E7-DE13-47EB-89DD-22B1F3AB4C0E}" srcOrd="6" destOrd="0" parTransId="{343E494D-D623-4D8D-9B62-ED0134490CEA}" sibTransId="{B96E2BAE-9895-41B5-88ED-FC5DE336BE0A}"/>
    <dgm:cxn modelId="{72DD390C-CD40-4AEB-AD9F-17CAD6F71C8A}" type="presOf" srcId="{EC8D33E7-DE13-47EB-89DD-22B1F3AB4C0E}" destId="{3D58E9CA-D009-4405-B36B-5B12A06946B9}" srcOrd="0" destOrd="0" presId="urn:microsoft.com/office/officeart/2005/8/layout/hierarchy3"/>
    <dgm:cxn modelId="{37F3FE11-33FD-407E-A924-470B2FACFA84}" type="presOf" srcId="{2C38A95E-18E1-459C-9E6A-F5D3094E4F2C}" destId="{2C1A6E2B-DA16-4E36-BD72-A85EA47EA6F6}" srcOrd="0" destOrd="0" presId="urn:microsoft.com/office/officeart/2005/8/layout/hierarchy3"/>
    <dgm:cxn modelId="{C1C43319-D5CD-4099-9EA0-884FF42199A1}" srcId="{6150F454-25E6-49E7-8427-97CFCDBFAE79}" destId="{1FE49F58-7CA7-4752-9375-AD4B59FFFB88}" srcOrd="4" destOrd="0" parTransId="{F44D3693-D403-4E14-8342-F25E6D53610F}" sibTransId="{CADB2A9A-E1FD-4C7F-85EE-76B54D0A5D63}"/>
    <dgm:cxn modelId="{7F6FA125-E8E0-490D-AE43-8BDB27F8BCAA}" srcId="{6150F454-25E6-49E7-8427-97CFCDBFAE79}" destId="{2FF50061-4168-436E-948A-F3F9687310F4}" srcOrd="0" destOrd="0" parTransId="{84CD2920-38CA-418F-832E-D6273FB0202F}" sibTransId="{2B38240B-3188-4869-8D80-F464F8032920}"/>
    <dgm:cxn modelId="{B309A42B-BF71-47D1-B64B-B3973401B45A}" type="presOf" srcId="{CA02A611-FED6-450E-B4E7-BFD2C3E5C12E}" destId="{1C59DD7D-4AA5-4A94-B9B5-2FC0FAABF859}" srcOrd="0" destOrd="0" presId="urn:microsoft.com/office/officeart/2005/8/layout/hierarchy3"/>
    <dgm:cxn modelId="{5D186043-7807-4F52-BF35-C201F54B1575}" type="presOf" srcId="{2FF50061-4168-436E-948A-F3F9687310F4}" destId="{A63BCF32-3907-4233-8FED-ACA919E21536}" srcOrd="0" destOrd="0" presId="urn:microsoft.com/office/officeart/2005/8/layout/hierarchy3"/>
    <dgm:cxn modelId="{D8EB314A-26DF-4077-A9A4-BA1D600BCB55}" type="presOf" srcId="{21E7D168-B258-42D0-8466-2F2FA3B52C81}" destId="{DD052BB9-8A44-41E2-B527-BA93871163A4}" srcOrd="0" destOrd="0" presId="urn:microsoft.com/office/officeart/2005/8/layout/hierarchy3"/>
    <dgm:cxn modelId="{E973654E-199D-42A6-862D-45A9707B192B}" srcId="{6150F454-25E6-49E7-8427-97CFCDBFAE79}" destId="{256D2D89-6A6A-47FF-AC8E-98A0E5B9CC1E}" srcOrd="1" destOrd="0" parTransId="{02736049-5D29-49E3-8EF4-D0D7F69C2634}" sibTransId="{750D44AD-7F66-4525-8A1B-5066098050F8}"/>
    <dgm:cxn modelId="{CDDAB377-BBC7-4C46-96EA-474E0C1A304F}" type="presOf" srcId="{256D2D89-6A6A-47FF-AC8E-98A0E5B9CC1E}" destId="{135E271B-7C8B-46CA-97F5-720252FD84AF}" srcOrd="0" destOrd="0" presId="urn:microsoft.com/office/officeart/2005/8/layout/hierarchy3"/>
    <dgm:cxn modelId="{2A5B7580-FA21-446C-95D6-F6183FDE9AF7}" srcId="{6150F454-25E6-49E7-8427-97CFCDBFAE79}" destId="{6161EAA9-6190-40FF-9090-97294F37F011}" srcOrd="5" destOrd="0" parTransId="{762BB8F6-9583-41CE-971C-0C780D7FE725}" sibTransId="{2BB06AAF-D604-4DF8-8E3C-28983E859039}"/>
    <dgm:cxn modelId="{21E8B281-4931-4403-88AC-12CE01446F3B}" srcId="{6150F454-25E6-49E7-8427-97CFCDBFAE79}" destId="{21E7D168-B258-42D0-8466-2F2FA3B52C81}" srcOrd="2" destOrd="0" parTransId="{CA02A611-FED6-450E-B4E7-BFD2C3E5C12E}" sibTransId="{672EBB9E-3DA7-4A5A-BF12-123251666EF3}"/>
    <dgm:cxn modelId="{640F9A84-4F6E-4C27-AF2C-BBD148AE5DA4}" srcId="{1694D059-468F-4624-8A76-2D073DB3A81E}" destId="{6150F454-25E6-49E7-8427-97CFCDBFAE79}" srcOrd="0" destOrd="0" parTransId="{F1CCE1B3-3A19-4C90-B08D-57FB27AFBE73}" sibTransId="{75188412-0A41-4B71-8BFF-9725EE5BB16D}"/>
    <dgm:cxn modelId="{6A2A7887-A738-4521-BF3B-DC157E292DAF}" type="presOf" srcId="{02736049-5D29-49E3-8EF4-D0D7F69C2634}" destId="{3ED346E9-7B83-4969-8A40-A81337347038}" srcOrd="0" destOrd="0" presId="urn:microsoft.com/office/officeart/2005/8/layout/hierarchy3"/>
    <dgm:cxn modelId="{F373BB8E-E37D-4D21-AF3A-75C9589C01D1}" type="presOf" srcId="{762BB8F6-9583-41CE-971C-0C780D7FE725}" destId="{AF762772-DF2D-469A-9A52-CB8C3958D184}" srcOrd="0" destOrd="0" presId="urn:microsoft.com/office/officeart/2005/8/layout/hierarchy3"/>
    <dgm:cxn modelId="{6A283BB4-2172-4C2C-8CEC-923CE346E623}" type="presOf" srcId="{84CD2920-38CA-418F-832E-D6273FB0202F}" destId="{012A41B0-0132-463B-A660-E054B281F887}" srcOrd="0" destOrd="0" presId="urn:microsoft.com/office/officeart/2005/8/layout/hierarchy3"/>
    <dgm:cxn modelId="{669BDABB-AB5B-426B-82A0-6F0BB7EBFD8D}" type="presOf" srcId="{F44D3693-D403-4E14-8342-F25E6D53610F}" destId="{E624CE92-0483-429E-8DF1-0264BBC61040}" srcOrd="0" destOrd="0" presId="urn:microsoft.com/office/officeart/2005/8/layout/hierarchy3"/>
    <dgm:cxn modelId="{8C1951C2-E3DD-4D23-997D-08A6ADC75CA8}" type="presOf" srcId="{343E494D-D623-4D8D-9B62-ED0134490CEA}" destId="{F99715D8-3579-4086-A65A-14292BECECBF}" srcOrd="0" destOrd="0" presId="urn:microsoft.com/office/officeart/2005/8/layout/hierarchy3"/>
    <dgm:cxn modelId="{2668BAC6-CA88-4B06-A26F-E47C57FB1D00}" type="presOf" srcId="{1FE49F58-7CA7-4752-9375-AD4B59FFFB88}" destId="{AE7F9985-6707-4918-A5C8-5F973050CF3A}" srcOrd="0" destOrd="0" presId="urn:microsoft.com/office/officeart/2005/8/layout/hierarchy3"/>
    <dgm:cxn modelId="{3B229ECA-B7C1-4F0C-AF99-AB019741B9A2}" type="presOf" srcId="{1694D059-468F-4624-8A76-2D073DB3A81E}" destId="{B1429E6F-C2B5-44BC-8A39-8499A46BDC67}" srcOrd="0" destOrd="0" presId="urn:microsoft.com/office/officeart/2005/8/layout/hierarchy3"/>
    <dgm:cxn modelId="{5A27B7DA-5EE1-4039-83F9-DC51736CE3B5}" srcId="{6150F454-25E6-49E7-8427-97CFCDBFAE79}" destId="{CCFD4464-2955-41B0-9FF0-7FE64C6798F5}" srcOrd="3" destOrd="0" parTransId="{2C38A95E-18E1-459C-9E6A-F5D3094E4F2C}" sibTransId="{F782115F-AC84-4A48-928D-8A97B1B9076F}"/>
    <dgm:cxn modelId="{E9E83FE4-D741-445A-9F3F-931F9598FDC9}" type="presOf" srcId="{CCFD4464-2955-41B0-9FF0-7FE64C6798F5}" destId="{00D6467D-3262-46D2-9B37-E1ED5DBDC202}" srcOrd="0" destOrd="0" presId="urn:microsoft.com/office/officeart/2005/8/layout/hierarchy3"/>
    <dgm:cxn modelId="{95ED4FF1-3974-4B7D-B215-0A053AD6DE82}" type="presOf" srcId="{6161EAA9-6190-40FF-9090-97294F37F011}" destId="{D6C7AEF9-4827-4E63-A8E4-4D312BB64934}" srcOrd="0" destOrd="0" presId="urn:microsoft.com/office/officeart/2005/8/layout/hierarchy3"/>
    <dgm:cxn modelId="{7940F0F9-2F34-42B0-8C04-A1854DFB06E7}" type="presOf" srcId="{6150F454-25E6-49E7-8427-97CFCDBFAE79}" destId="{CB8C75BD-DB79-418D-88AF-7BC09B2E421A}" srcOrd="0" destOrd="0" presId="urn:microsoft.com/office/officeart/2005/8/layout/hierarchy3"/>
    <dgm:cxn modelId="{91BEB5FD-9D34-48FB-9289-84921A2676CA}" type="presOf" srcId="{6150F454-25E6-49E7-8427-97CFCDBFAE79}" destId="{FA92CAAF-E96E-4913-A6C1-B7DEAFD9B653}" srcOrd="1" destOrd="0" presId="urn:microsoft.com/office/officeart/2005/8/layout/hierarchy3"/>
    <dgm:cxn modelId="{FFC3E101-B97F-43DA-B9F4-BB34BA0F7267}" type="presParOf" srcId="{B1429E6F-C2B5-44BC-8A39-8499A46BDC67}" destId="{00E570B0-8B60-4EDE-8CCC-1B030D02134A}" srcOrd="0" destOrd="0" presId="urn:microsoft.com/office/officeart/2005/8/layout/hierarchy3"/>
    <dgm:cxn modelId="{D2A152EB-713D-4848-A055-74248A2F0B4A}" type="presParOf" srcId="{00E570B0-8B60-4EDE-8CCC-1B030D02134A}" destId="{906D3172-15BF-40A5-A583-9BC9CDA082F0}" srcOrd="0" destOrd="0" presId="urn:microsoft.com/office/officeart/2005/8/layout/hierarchy3"/>
    <dgm:cxn modelId="{C7612A19-6942-4C75-BBD1-A800FDA10DEA}" type="presParOf" srcId="{906D3172-15BF-40A5-A583-9BC9CDA082F0}" destId="{CB8C75BD-DB79-418D-88AF-7BC09B2E421A}" srcOrd="0" destOrd="0" presId="urn:microsoft.com/office/officeart/2005/8/layout/hierarchy3"/>
    <dgm:cxn modelId="{6DEB5A9F-E76F-493B-B0E0-DDB9BDC855CC}" type="presParOf" srcId="{906D3172-15BF-40A5-A583-9BC9CDA082F0}" destId="{FA92CAAF-E96E-4913-A6C1-B7DEAFD9B653}" srcOrd="1" destOrd="0" presId="urn:microsoft.com/office/officeart/2005/8/layout/hierarchy3"/>
    <dgm:cxn modelId="{D84D4D8D-D82A-4C38-A2D8-FBF5792FEDD2}" type="presParOf" srcId="{00E570B0-8B60-4EDE-8CCC-1B030D02134A}" destId="{378A75EB-4707-4A5C-9F41-1CA187E150A1}" srcOrd="1" destOrd="0" presId="urn:microsoft.com/office/officeart/2005/8/layout/hierarchy3"/>
    <dgm:cxn modelId="{4A737F1E-3580-4A9C-A17B-385089430C92}" type="presParOf" srcId="{378A75EB-4707-4A5C-9F41-1CA187E150A1}" destId="{012A41B0-0132-463B-A660-E054B281F887}" srcOrd="0" destOrd="0" presId="urn:microsoft.com/office/officeart/2005/8/layout/hierarchy3"/>
    <dgm:cxn modelId="{99B2FB9F-FA06-4A8E-B47D-09E0E17188C3}" type="presParOf" srcId="{378A75EB-4707-4A5C-9F41-1CA187E150A1}" destId="{A63BCF32-3907-4233-8FED-ACA919E21536}" srcOrd="1" destOrd="0" presId="urn:microsoft.com/office/officeart/2005/8/layout/hierarchy3"/>
    <dgm:cxn modelId="{44ADAE7B-2E2A-4AE6-A03F-687B1670BD4C}" type="presParOf" srcId="{378A75EB-4707-4A5C-9F41-1CA187E150A1}" destId="{3ED346E9-7B83-4969-8A40-A81337347038}" srcOrd="2" destOrd="0" presId="urn:microsoft.com/office/officeart/2005/8/layout/hierarchy3"/>
    <dgm:cxn modelId="{2EA92C8C-57A1-4AB4-B62C-3DFD1A993074}" type="presParOf" srcId="{378A75EB-4707-4A5C-9F41-1CA187E150A1}" destId="{135E271B-7C8B-46CA-97F5-720252FD84AF}" srcOrd="3" destOrd="0" presId="urn:microsoft.com/office/officeart/2005/8/layout/hierarchy3"/>
    <dgm:cxn modelId="{79D59072-D0AC-4391-A489-E2E870327F1A}" type="presParOf" srcId="{378A75EB-4707-4A5C-9F41-1CA187E150A1}" destId="{1C59DD7D-4AA5-4A94-B9B5-2FC0FAABF859}" srcOrd="4" destOrd="0" presId="urn:microsoft.com/office/officeart/2005/8/layout/hierarchy3"/>
    <dgm:cxn modelId="{DD672F32-ADC1-4B4E-BF2E-8945AD683555}" type="presParOf" srcId="{378A75EB-4707-4A5C-9F41-1CA187E150A1}" destId="{DD052BB9-8A44-41E2-B527-BA93871163A4}" srcOrd="5" destOrd="0" presId="urn:microsoft.com/office/officeart/2005/8/layout/hierarchy3"/>
    <dgm:cxn modelId="{D2D48646-CD40-4B62-9925-3990401E2FC3}" type="presParOf" srcId="{378A75EB-4707-4A5C-9F41-1CA187E150A1}" destId="{2C1A6E2B-DA16-4E36-BD72-A85EA47EA6F6}" srcOrd="6" destOrd="0" presId="urn:microsoft.com/office/officeart/2005/8/layout/hierarchy3"/>
    <dgm:cxn modelId="{69BC3EDA-B486-4123-8164-3EE5AD546DC5}" type="presParOf" srcId="{378A75EB-4707-4A5C-9F41-1CA187E150A1}" destId="{00D6467D-3262-46D2-9B37-E1ED5DBDC202}" srcOrd="7" destOrd="0" presId="urn:microsoft.com/office/officeart/2005/8/layout/hierarchy3"/>
    <dgm:cxn modelId="{31417630-C325-4686-BFEE-3115BB54B6B7}" type="presParOf" srcId="{378A75EB-4707-4A5C-9F41-1CA187E150A1}" destId="{E624CE92-0483-429E-8DF1-0264BBC61040}" srcOrd="8" destOrd="0" presId="urn:microsoft.com/office/officeart/2005/8/layout/hierarchy3"/>
    <dgm:cxn modelId="{DD8B6FB3-7471-4BAF-B79F-C0BFDCD7AF88}" type="presParOf" srcId="{378A75EB-4707-4A5C-9F41-1CA187E150A1}" destId="{AE7F9985-6707-4918-A5C8-5F973050CF3A}" srcOrd="9" destOrd="0" presId="urn:microsoft.com/office/officeart/2005/8/layout/hierarchy3"/>
    <dgm:cxn modelId="{BA5D9DB5-9651-40F2-A3DA-D819338B9E00}" type="presParOf" srcId="{378A75EB-4707-4A5C-9F41-1CA187E150A1}" destId="{AF762772-DF2D-469A-9A52-CB8C3958D184}" srcOrd="10" destOrd="0" presId="urn:microsoft.com/office/officeart/2005/8/layout/hierarchy3"/>
    <dgm:cxn modelId="{14AC4F12-5517-47D3-B73D-D28DE6866611}" type="presParOf" srcId="{378A75EB-4707-4A5C-9F41-1CA187E150A1}" destId="{D6C7AEF9-4827-4E63-A8E4-4D312BB64934}" srcOrd="11" destOrd="0" presId="urn:microsoft.com/office/officeart/2005/8/layout/hierarchy3"/>
    <dgm:cxn modelId="{134D8193-91DE-43B5-9549-E7E8175C703C}" type="presParOf" srcId="{378A75EB-4707-4A5C-9F41-1CA187E150A1}" destId="{F99715D8-3579-4086-A65A-14292BECECBF}" srcOrd="12" destOrd="0" presId="urn:microsoft.com/office/officeart/2005/8/layout/hierarchy3"/>
    <dgm:cxn modelId="{7C03900D-73BB-452D-9A5E-14875A163D1B}" type="presParOf" srcId="{378A75EB-4707-4A5C-9F41-1CA187E150A1}" destId="{3D58E9CA-D009-4405-B36B-5B12A06946B9}"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17562-AEC9-4DEA-97A5-8FD3F7AA23CB}"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6134496E-4E6F-4306-B360-51CAC04914B8}">
      <dgm:prSet/>
      <dgm:spPr/>
      <dgm:t>
        <a:bodyPr/>
        <a:lstStyle/>
        <a:p>
          <a:r>
            <a:rPr lang="en-IN" b="0" i="0" dirty="0"/>
            <a:t>We have 5751 rows and  7 columns (</a:t>
          </a:r>
          <a:r>
            <a:rPr lang="en-US" b="0" i="0" dirty="0"/>
            <a:t> Date, Open, High, Low, Close, Adj Close,	Volume)</a:t>
          </a:r>
          <a:r>
            <a:rPr lang="en-IN" b="0" i="0" dirty="0"/>
            <a:t> in dataset.</a:t>
          </a:r>
          <a:endParaRPr lang="en-IN" dirty="0"/>
        </a:p>
      </dgm:t>
    </dgm:pt>
    <dgm:pt modelId="{84045BDF-41A7-4B55-8428-F45719C401DD}" type="parTrans" cxnId="{78ACEFC6-77BB-418E-9435-5ED342F6FC18}">
      <dgm:prSet/>
      <dgm:spPr/>
      <dgm:t>
        <a:bodyPr/>
        <a:lstStyle/>
        <a:p>
          <a:endParaRPr lang="en-IN"/>
        </a:p>
      </dgm:t>
    </dgm:pt>
    <dgm:pt modelId="{F1DD61EB-56B7-42D7-A5D0-8AC8FFEA00D9}" type="sibTrans" cxnId="{78ACEFC6-77BB-418E-9435-5ED342F6FC18}">
      <dgm:prSet/>
      <dgm:spPr/>
      <dgm:t>
        <a:bodyPr/>
        <a:lstStyle/>
        <a:p>
          <a:endParaRPr lang="en-IN"/>
        </a:p>
      </dgm:t>
    </dgm:pt>
    <dgm:pt modelId="{9D16720B-AEE2-4E59-A062-15A77AEF5134}">
      <dgm:prSet/>
      <dgm:spPr/>
      <dgm:t>
        <a:bodyPr/>
        <a:lstStyle/>
        <a:p>
          <a:r>
            <a:rPr lang="en-US" b="0" i="0"/>
            <a:t>We don't have any missing data in our dataset.</a:t>
          </a:r>
          <a:endParaRPr lang="en-IN"/>
        </a:p>
      </dgm:t>
    </dgm:pt>
    <dgm:pt modelId="{CD3EB00E-34BF-41BF-83A4-48E9555E58CE}" type="parTrans" cxnId="{68577617-43EF-4DC5-B9A7-8F24271DF5D0}">
      <dgm:prSet/>
      <dgm:spPr/>
      <dgm:t>
        <a:bodyPr/>
        <a:lstStyle/>
        <a:p>
          <a:endParaRPr lang="en-IN"/>
        </a:p>
      </dgm:t>
    </dgm:pt>
    <dgm:pt modelId="{A202229B-DE0F-49F5-A9B9-80714ECB1F37}" type="sibTrans" cxnId="{68577617-43EF-4DC5-B9A7-8F24271DF5D0}">
      <dgm:prSet/>
      <dgm:spPr/>
      <dgm:t>
        <a:bodyPr/>
        <a:lstStyle/>
        <a:p>
          <a:endParaRPr lang="en-IN"/>
        </a:p>
      </dgm:t>
    </dgm:pt>
    <dgm:pt modelId="{6F3489AD-DF23-4770-BD42-B1647DD53D3E}">
      <dgm:prSet/>
      <dgm:spPr/>
      <dgm:t>
        <a:bodyPr/>
        <a:lstStyle/>
        <a:p>
          <a:r>
            <a:rPr lang="en-US" b="0" i="0"/>
            <a:t>We don't have any duplicates in our dataset.</a:t>
          </a:r>
          <a:endParaRPr lang="en-IN"/>
        </a:p>
      </dgm:t>
    </dgm:pt>
    <dgm:pt modelId="{4BE621D2-C840-4250-AADD-DD20C26B9E1A}" type="parTrans" cxnId="{F5EFE044-F4DD-4DED-AAA8-16DFA3FF2C54}">
      <dgm:prSet/>
      <dgm:spPr/>
      <dgm:t>
        <a:bodyPr/>
        <a:lstStyle/>
        <a:p>
          <a:endParaRPr lang="en-IN"/>
        </a:p>
      </dgm:t>
    </dgm:pt>
    <dgm:pt modelId="{C304E4DF-4BC9-483C-88ED-B89F3B4E5FB4}" type="sibTrans" cxnId="{F5EFE044-F4DD-4DED-AAA8-16DFA3FF2C54}">
      <dgm:prSet/>
      <dgm:spPr/>
      <dgm:t>
        <a:bodyPr/>
        <a:lstStyle/>
        <a:p>
          <a:endParaRPr lang="en-IN"/>
        </a:p>
      </dgm:t>
    </dgm:pt>
    <dgm:pt modelId="{93CED220-19FE-4652-88CF-F1013FF1A0CF}">
      <dgm:prSet/>
      <dgm:spPr/>
      <dgm:t>
        <a:bodyPr/>
        <a:lstStyle/>
        <a:p>
          <a:r>
            <a:rPr lang="en-IN" b="0" i="0" dirty="0"/>
            <a:t>After dropping </a:t>
          </a:r>
          <a:r>
            <a:rPr lang="en-US" b="0" i="0" dirty="0"/>
            <a:t>Open, High, Low, Adj Close  and	Volume column we have </a:t>
          </a:r>
          <a:r>
            <a:rPr lang="en-IN" b="0" i="0" dirty="0"/>
            <a:t>5751 rows and  2 (Date and Close) columns for further analysis. </a:t>
          </a:r>
          <a:endParaRPr lang="en-IN" dirty="0"/>
        </a:p>
      </dgm:t>
    </dgm:pt>
    <dgm:pt modelId="{E8F4D2C4-59D8-4B48-B718-E0DE6B9980EA}" type="parTrans" cxnId="{E0F583D7-451C-4F8F-AE7A-96519D353DD7}">
      <dgm:prSet/>
      <dgm:spPr/>
      <dgm:t>
        <a:bodyPr/>
        <a:lstStyle/>
        <a:p>
          <a:endParaRPr lang="en-IN"/>
        </a:p>
      </dgm:t>
    </dgm:pt>
    <dgm:pt modelId="{47C06EC3-83BA-4823-B225-4A0908FC637F}" type="sibTrans" cxnId="{E0F583D7-451C-4F8F-AE7A-96519D353DD7}">
      <dgm:prSet/>
      <dgm:spPr/>
      <dgm:t>
        <a:bodyPr/>
        <a:lstStyle/>
        <a:p>
          <a:endParaRPr lang="en-IN"/>
        </a:p>
      </dgm:t>
    </dgm:pt>
    <dgm:pt modelId="{5E0D398E-4B79-484D-92F6-229580C2A974}" type="pres">
      <dgm:prSet presAssocID="{82217562-AEC9-4DEA-97A5-8FD3F7AA23CB}" presName="Name0" presStyleCnt="0">
        <dgm:presLayoutVars>
          <dgm:dir/>
          <dgm:resizeHandles val="exact"/>
        </dgm:presLayoutVars>
      </dgm:prSet>
      <dgm:spPr/>
    </dgm:pt>
    <dgm:pt modelId="{35DC5745-BBA1-4E7F-A458-0BDCA39873B0}" type="pres">
      <dgm:prSet presAssocID="{82217562-AEC9-4DEA-97A5-8FD3F7AA23CB}" presName="arrow" presStyleLbl="bgShp" presStyleIdx="0" presStyleCnt="1"/>
      <dgm:spPr>
        <a:solidFill>
          <a:schemeClr val="accent3">
            <a:lumMod val="60000"/>
            <a:lumOff val="40000"/>
          </a:schemeClr>
        </a:solidFill>
      </dgm:spPr>
    </dgm:pt>
    <dgm:pt modelId="{395F605A-CDFA-404D-92AD-6CC2A6D41D3D}" type="pres">
      <dgm:prSet presAssocID="{82217562-AEC9-4DEA-97A5-8FD3F7AA23CB}" presName="points" presStyleCnt="0"/>
      <dgm:spPr/>
    </dgm:pt>
    <dgm:pt modelId="{46F27F55-42C5-4A36-A7A9-849B75C46FFA}" type="pres">
      <dgm:prSet presAssocID="{6134496E-4E6F-4306-B360-51CAC04914B8}" presName="compositeA" presStyleCnt="0"/>
      <dgm:spPr/>
    </dgm:pt>
    <dgm:pt modelId="{CAC81CDC-D298-4755-A28A-0AD7E2A55B35}" type="pres">
      <dgm:prSet presAssocID="{6134496E-4E6F-4306-B360-51CAC04914B8}" presName="textA" presStyleLbl="revTx" presStyleIdx="0" presStyleCnt="4">
        <dgm:presLayoutVars>
          <dgm:bulletEnabled val="1"/>
        </dgm:presLayoutVars>
      </dgm:prSet>
      <dgm:spPr/>
    </dgm:pt>
    <dgm:pt modelId="{EA73B749-77EB-4597-A803-D1323D3CA1D1}" type="pres">
      <dgm:prSet presAssocID="{6134496E-4E6F-4306-B360-51CAC04914B8}" presName="circleA" presStyleLbl="node1" presStyleIdx="0" presStyleCnt="4"/>
      <dgm:spPr>
        <a:solidFill>
          <a:schemeClr val="accent3">
            <a:lumMod val="75000"/>
          </a:schemeClr>
        </a:solidFill>
      </dgm:spPr>
    </dgm:pt>
    <dgm:pt modelId="{EBFAE277-A697-4AB7-A277-B67B8409698E}" type="pres">
      <dgm:prSet presAssocID="{6134496E-4E6F-4306-B360-51CAC04914B8}" presName="spaceA" presStyleCnt="0"/>
      <dgm:spPr/>
    </dgm:pt>
    <dgm:pt modelId="{5AA4DB9F-46F8-43C5-BD7D-72F86F3D1364}" type="pres">
      <dgm:prSet presAssocID="{F1DD61EB-56B7-42D7-A5D0-8AC8FFEA00D9}" presName="space" presStyleCnt="0"/>
      <dgm:spPr/>
    </dgm:pt>
    <dgm:pt modelId="{48ECDE8F-197E-470B-90B2-E0DD5143DA85}" type="pres">
      <dgm:prSet presAssocID="{9D16720B-AEE2-4E59-A062-15A77AEF5134}" presName="compositeB" presStyleCnt="0"/>
      <dgm:spPr/>
    </dgm:pt>
    <dgm:pt modelId="{4A34CA0A-28B8-40FF-A5E9-0D334BF1CBC4}" type="pres">
      <dgm:prSet presAssocID="{9D16720B-AEE2-4E59-A062-15A77AEF5134}" presName="textB" presStyleLbl="revTx" presStyleIdx="1" presStyleCnt="4">
        <dgm:presLayoutVars>
          <dgm:bulletEnabled val="1"/>
        </dgm:presLayoutVars>
      </dgm:prSet>
      <dgm:spPr/>
    </dgm:pt>
    <dgm:pt modelId="{5A03362E-1DF1-4AFF-9CD9-93313D122BA8}" type="pres">
      <dgm:prSet presAssocID="{9D16720B-AEE2-4E59-A062-15A77AEF5134}" presName="circleB" presStyleLbl="node1" presStyleIdx="1" presStyleCnt="4"/>
      <dgm:spPr>
        <a:solidFill>
          <a:schemeClr val="accent3">
            <a:lumMod val="75000"/>
          </a:schemeClr>
        </a:solidFill>
      </dgm:spPr>
    </dgm:pt>
    <dgm:pt modelId="{ACFCE0A9-3EA7-42F1-B166-69360FAD0EA2}" type="pres">
      <dgm:prSet presAssocID="{9D16720B-AEE2-4E59-A062-15A77AEF5134}" presName="spaceB" presStyleCnt="0"/>
      <dgm:spPr/>
    </dgm:pt>
    <dgm:pt modelId="{2DF0E15B-D98C-4359-8C5A-671FF42AD28E}" type="pres">
      <dgm:prSet presAssocID="{A202229B-DE0F-49F5-A9B9-80714ECB1F37}" presName="space" presStyleCnt="0"/>
      <dgm:spPr/>
    </dgm:pt>
    <dgm:pt modelId="{79E815AB-6252-43D7-B29C-29D3BE828FE6}" type="pres">
      <dgm:prSet presAssocID="{6F3489AD-DF23-4770-BD42-B1647DD53D3E}" presName="compositeA" presStyleCnt="0"/>
      <dgm:spPr/>
    </dgm:pt>
    <dgm:pt modelId="{382C38E0-AE43-44C4-AFE5-36E86D6E727E}" type="pres">
      <dgm:prSet presAssocID="{6F3489AD-DF23-4770-BD42-B1647DD53D3E}" presName="textA" presStyleLbl="revTx" presStyleIdx="2" presStyleCnt="4">
        <dgm:presLayoutVars>
          <dgm:bulletEnabled val="1"/>
        </dgm:presLayoutVars>
      </dgm:prSet>
      <dgm:spPr/>
    </dgm:pt>
    <dgm:pt modelId="{E2C9C999-90E0-47C3-A8EE-92A7919F422D}" type="pres">
      <dgm:prSet presAssocID="{6F3489AD-DF23-4770-BD42-B1647DD53D3E}" presName="circleA" presStyleLbl="node1" presStyleIdx="2" presStyleCnt="4"/>
      <dgm:spPr>
        <a:solidFill>
          <a:schemeClr val="accent3">
            <a:lumMod val="75000"/>
          </a:schemeClr>
        </a:solidFill>
      </dgm:spPr>
    </dgm:pt>
    <dgm:pt modelId="{6AD25819-A7A1-4009-B028-6C03CCA2C145}" type="pres">
      <dgm:prSet presAssocID="{6F3489AD-DF23-4770-BD42-B1647DD53D3E}" presName="spaceA" presStyleCnt="0"/>
      <dgm:spPr/>
    </dgm:pt>
    <dgm:pt modelId="{B8759241-95AF-4ACD-9075-F99D4BBBA875}" type="pres">
      <dgm:prSet presAssocID="{C304E4DF-4BC9-483C-88ED-B89F3B4E5FB4}" presName="space" presStyleCnt="0"/>
      <dgm:spPr/>
    </dgm:pt>
    <dgm:pt modelId="{7100D42A-6739-4A2F-9E18-E9A0F3EFA995}" type="pres">
      <dgm:prSet presAssocID="{93CED220-19FE-4652-88CF-F1013FF1A0CF}" presName="compositeB" presStyleCnt="0"/>
      <dgm:spPr/>
    </dgm:pt>
    <dgm:pt modelId="{6574868D-CDB3-4415-B074-F5751982F6DD}" type="pres">
      <dgm:prSet presAssocID="{93CED220-19FE-4652-88CF-F1013FF1A0CF}" presName="textB" presStyleLbl="revTx" presStyleIdx="3" presStyleCnt="4">
        <dgm:presLayoutVars>
          <dgm:bulletEnabled val="1"/>
        </dgm:presLayoutVars>
      </dgm:prSet>
      <dgm:spPr/>
    </dgm:pt>
    <dgm:pt modelId="{AB2B408F-D58B-4B7A-B508-FC3CC37FCB49}" type="pres">
      <dgm:prSet presAssocID="{93CED220-19FE-4652-88CF-F1013FF1A0CF}" presName="circleB" presStyleLbl="node1" presStyleIdx="3" presStyleCnt="4"/>
      <dgm:spPr>
        <a:solidFill>
          <a:schemeClr val="accent3">
            <a:lumMod val="75000"/>
          </a:schemeClr>
        </a:solidFill>
      </dgm:spPr>
    </dgm:pt>
    <dgm:pt modelId="{A7352FB7-88D9-4EA2-B1BE-4E28843F8E0C}" type="pres">
      <dgm:prSet presAssocID="{93CED220-19FE-4652-88CF-F1013FF1A0CF}" presName="spaceB" presStyleCnt="0"/>
      <dgm:spPr/>
    </dgm:pt>
  </dgm:ptLst>
  <dgm:cxnLst>
    <dgm:cxn modelId="{68577617-43EF-4DC5-B9A7-8F24271DF5D0}" srcId="{82217562-AEC9-4DEA-97A5-8FD3F7AA23CB}" destId="{9D16720B-AEE2-4E59-A062-15A77AEF5134}" srcOrd="1" destOrd="0" parTransId="{CD3EB00E-34BF-41BF-83A4-48E9555E58CE}" sibTransId="{A202229B-DE0F-49F5-A9B9-80714ECB1F37}"/>
    <dgm:cxn modelId="{E4BD6D32-D808-4681-80B9-FADAEC8CF92F}" type="presOf" srcId="{93CED220-19FE-4652-88CF-F1013FF1A0CF}" destId="{6574868D-CDB3-4415-B074-F5751982F6DD}" srcOrd="0" destOrd="0" presId="urn:microsoft.com/office/officeart/2005/8/layout/hProcess11"/>
    <dgm:cxn modelId="{F5EFE044-F4DD-4DED-AAA8-16DFA3FF2C54}" srcId="{82217562-AEC9-4DEA-97A5-8FD3F7AA23CB}" destId="{6F3489AD-DF23-4770-BD42-B1647DD53D3E}" srcOrd="2" destOrd="0" parTransId="{4BE621D2-C840-4250-AADD-DD20C26B9E1A}" sibTransId="{C304E4DF-4BC9-483C-88ED-B89F3B4E5FB4}"/>
    <dgm:cxn modelId="{0AA22887-E823-4D25-BE73-44BA0FE43FD3}" type="presOf" srcId="{82217562-AEC9-4DEA-97A5-8FD3F7AA23CB}" destId="{5E0D398E-4B79-484D-92F6-229580C2A974}" srcOrd="0" destOrd="0" presId="urn:microsoft.com/office/officeart/2005/8/layout/hProcess11"/>
    <dgm:cxn modelId="{B1838995-E678-4434-8B7F-E4097A3796C8}" type="presOf" srcId="{6134496E-4E6F-4306-B360-51CAC04914B8}" destId="{CAC81CDC-D298-4755-A28A-0AD7E2A55B35}" srcOrd="0" destOrd="0" presId="urn:microsoft.com/office/officeart/2005/8/layout/hProcess11"/>
    <dgm:cxn modelId="{7C4063AD-E06F-4BDB-B205-878E0FB6B115}" type="presOf" srcId="{9D16720B-AEE2-4E59-A062-15A77AEF5134}" destId="{4A34CA0A-28B8-40FF-A5E9-0D334BF1CBC4}" srcOrd="0" destOrd="0" presId="urn:microsoft.com/office/officeart/2005/8/layout/hProcess11"/>
    <dgm:cxn modelId="{5DDA00AF-55DA-4669-81F4-1C339B0678DC}" type="presOf" srcId="{6F3489AD-DF23-4770-BD42-B1647DD53D3E}" destId="{382C38E0-AE43-44C4-AFE5-36E86D6E727E}" srcOrd="0" destOrd="0" presId="urn:microsoft.com/office/officeart/2005/8/layout/hProcess11"/>
    <dgm:cxn modelId="{78ACEFC6-77BB-418E-9435-5ED342F6FC18}" srcId="{82217562-AEC9-4DEA-97A5-8FD3F7AA23CB}" destId="{6134496E-4E6F-4306-B360-51CAC04914B8}" srcOrd="0" destOrd="0" parTransId="{84045BDF-41A7-4B55-8428-F45719C401DD}" sibTransId="{F1DD61EB-56B7-42D7-A5D0-8AC8FFEA00D9}"/>
    <dgm:cxn modelId="{E0F583D7-451C-4F8F-AE7A-96519D353DD7}" srcId="{82217562-AEC9-4DEA-97A5-8FD3F7AA23CB}" destId="{93CED220-19FE-4652-88CF-F1013FF1A0CF}" srcOrd="3" destOrd="0" parTransId="{E8F4D2C4-59D8-4B48-B718-E0DE6B9980EA}" sibTransId="{47C06EC3-83BA-4823-B225-4A0908FC637F}"/>
    <dgm:cxn modelId="{784FE316-842E-45E9-BAB0-AF299A5DF387}" type="presParOf" srcId="{5E0D398E-4B79-484D-92F6-229580C2A974}" destId="{35DC5745-BBA1-4E7F-A458-0BDCA39873B0}" srcOrd="0" destOrd="0" presId="urn:microsoft.com/office/officeart/2005/8/layout/hProcess11"/>
    <dgm:cxn modelId="{EE6E8A4F-B11E-4351-89A6-ED752519013C}" type="presParOf" srcId="{5E0D398E-4B79-484D-92F6-229580C2A974}" destId="{395F605A-CDFA-404D-92AD-6CC2A6D41D3D}" srcOrd="1" destOrd="0" presId="urn:microsoft.com/office/officeart/2005/8/layout/hProcess11"/>
    <dgm:cxn modelId="{05B9116D-530F-41B1-B4A7-55B217509547}" type="presParOf" srcId="{395F605A-CDFA-404D-92AD-6CC2A6D41D3D}" destId="{46F27F55-42C5-4A36-A7A9-849B75C46FFA}" srcOrd="0" destOrd="0" presId="urn:microsoft.com/office/officeart/2005/8/layout/hProcess11"/>
    <dgm:cxn modelId="{06BB6E65-80A1-48CB-B650-40573D5511F1}" type="presParOf" srcId="{46F27F55-42C5-4A36-A7A9-849B75C46FFA}" destId="{CAC81CDC-D298-4755-A28A-0AD7E2A55B35}" srcOrd="0" destOrd="0" presId="urn:microsoft.com/office/officeart/2005/8/layout/hProcess11"/>
    <dgm:cxn modelId="{532C4FB7-165B-4096-A425-F0869F309CBE}" type="presParOf" srcId="{46F27F55-42C5-4A36-A7A9-849B75C46FFA}" destId="{EA73B749-77EB-4597-A803-D1323D3CA1D1}" srcOrd="1" destOrd="0" presId="urn:microsoft.com/office/officeart/2005/8/layout/hProcess11"/>
    <dgm:cxn modelId="{85FE2470-0680-4841-B0B2-D49C46363590}" type="presParOf" srcId="{46F27F55-42C5-4A36-A7A9-849B75C46FFA}" destId="{EBFAE277-A697-4AB7-A277-B67B8409698E}" srcOrd="2" destOrd="0" presId="urn:microsoft.com/office/officeart/2005/8/layout/hProcess11"/>
    <dgm:cxn modelId="{A6D1D808-D071-4513-9A60-B342538CC3D5}" type="presParOf" srcId="{395F605A-CDFA-404D-92AD-6CC2A6D41D3D}" destId="{5AA4DB9F-46F8-43C5-BD7D-72F86F3D1364}" srcOrd="1" destOrd="0" presId="urn:microsoft.com/office/officeart/2005/8/layout/hProcess11"/>
    <dgm:cxn modelId="{AF385A56-7236-429A-BE4D-A086BF6BFCC7}" type="presParOf" srcId="{395F605A-CDFA-404D-92AD-6CC2A6D41D3D}" destId="{48ECDE8F-197E-470B-90B2-E0DD5143DA85}" srcOrd="2" destOrd="0" presId="urn:microsoft.com/office/officeart/2005/8/layout/hProcess11"/>
    <dgm:cxn modelId="{C96E1CA5-4DD8-4FED-B184-5DA2EE42D021}" type="presParOf" srcId="{48ECDE8F-197E-470B-90B2-E0DD5143DA85}" destId="{4A34CA0A-28B8-40FF-A5E9-0D334BF1CBC4}" srcOrd="0" destOrd="0" presId="urn:microsoft.com/office/officeart/2005/8/layout/hProcess11"/>
    <dgm:cxn modelId="{3776B83F-49B9-4E19-89FE-42A920D7A68B}" type="presParOf" srcId="{48ECDE8F-197E-470B-90B2-E0DD5143DA85}" destId="{5A03362E-1DF1-4AFF-9CD9-93313D122BA8}" srcOrd="1" destOrd="0" presId="urn:microsoft.com/office/officeart/2005/8/layout/hProcess11"/>
    <dgm:cxn modelId="{6FB762BF-9668-4370-B764-01824DDF5CE5}" type="presParOf" srcId="{48ECDE8F-197E-470B-90B2-E0DD5143DA85}" destId="{ACFCE0A9-3EA7-42F1-B166-69360FAD0EA2}" srcOrd="2" destOrd="0" presId="urn:microsoft.com/office/officeart/2005/8/layout/hProcess11"/>
    <dgm:cxn modelId="{B42A4993-B99E-486E-B498-166E67A4369A}" type="presParOf" srcId="{395F605A-CDFA-404D-92AD-6CC2A6D41D3D}" destId="{2DF0E15B-D98C-4359-8C5A-671FF42AD28E}" srcOrd="3" destOrd="0" presId="urn:microsoft.com/office/officeart/2005/8/layout/hProcess11"/>
    <dgm:cxn modelId="{1054E040-F1C2-4816-8E32-FEA88C0A62C5}" type="presParOf" srcId="{395F605A-CDFA-404D-92AD-6CC2A6D41D3D}" destId="{79E815AB-6252-43D7-B29C-29D3BE828FE6}" srcOrd="4" destOrd="0" presId="urn:microsoft.com/office/officeart/2005/8/layout/hProcess11"/>
    <dgm:cxn modelId="{62D7B64E-8E2D-43C6-92AD-167D4097802C}" type="presParOf" srcId="{79E815AB-6252-43D7-B29C-29D3BE828FE6}" destId="{382C38E0-AE43-44C4-AFE5-36E86D6E727E}" srcOrd="0" destOrd="0" presId="urn:microsoft.com/office/officeart/2005/8/layout/hProcess11"/>
    <dgm:cxn modelId="{835A4FF3-109F-4408-9F5F-CD5A281ECC3F}" type="presParOf" srcId="{79E815AB-6252-43D7-B29C-29D3BE828FE6}" destId="{E2C9C999-90E0-47C3-A8EE-92A7919F422D}" srcOrd="1" destOrd="0" presId="urn:microsoft.com/office/officeart/2005/8/layout/hProcess11"/>
    <dgm:cxn modelId="{98D0E467-6BBE-43BC-A53C-96326B4ADA6A}" type="presParOf" srcId="{79E815AB-6252-43D7-B29C-29D3BE828FE6}" destId="{6AD25819-A7A1-4009-B028-6C03CCA2C145}" srcOrd="2" destOrd="0" presId="urn:microsoft.com/office/officeart/2005/8/layout/hProcess11"/>
    <dgm:cxn modelId="{A0D5BEBF-A9F9-491E-A38B-EA24F1217E67}" type="presParOf" srcId="{395F605A-CDFA-404D-92AD-6CC2A6D41D3D}" destId="{B8759241-95AF-4ACD-9075-F99D4BBBA875}" srcOrd="5" destOrd="0" presId="urn:microsoft.com/office/officeart/2005/8/layout/hProcess11"/>
    <dgm:cxn modelId="{FD5A4FAB-09D2-425C-9A2F-3D129098257A}" type="presParOf" srcId="{395F605A-CDFA-404D-92AD-6CC2A6D41D3D}" destId="{7100D42A-6739-4A2F-9E18-E9A0F3EFA995}" srcOrd="6" destOrd="0" presId="urn:microsoft.com/office/officeart/2005/8/layout/hProcess11"/>
    <dgm:cxn modelId="{522164A2-4BFA-4C46-A6E3-645960796D71}" type="presParOf" srcId="{7100D42A-6739-4A2F-9E18-E9A0F3EFA995}" destId="{6574868D-CDB3-4415-B074-F5751982F6DD}" srcOrd="0" destOrd="0" presId="urn:microsoft.com/office/officeart/2005/8/layout/hProcess11"/>
    <dgm:cxn modelId="{3F1EB9A9-402B-4056-96FB-3BA3523ACC6E}" type="presParOf" srcId="{7100D42A-6739-4A2F-9E18-E9A0F3EFA995}" destId="{AB2B408F-D58B-4B7A-B508-FC3CC37FCB49}" srcOrd="1" destOrd="0" presId="urn:microsoft.com/office/officeart/2005/8/layout/hProcess11"/>
    <dgm:cxn modelId="{FA5D7540-58FA-43EE-B72A-CA2CCEE56561}" type="presParOf" srcId="{7100D42A-6739-4A2F-9E18-E9A0F3EFA995}" destId="{A7352FB7-88D9-4EA2-B1BE-4E28843F8E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C75BD-DB79-418D-88AF-7BC09B2E421A}">
      <dsp:nvSpPr>
        <dsp:cNvPr id="0" name=""/>
        <dsp:cNvSpPr/>
      </dsp:nvSpPr>
      <dsp:spPr>
        <a:xfrm>
          <a:off x="1413690" y="319"/>
          <a:ext cx="6590646" cy="6021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i="0" kern="1200"/>
            <a:t>The dataset related to oil prices includes the following information:</a:t>
          </a:r>
          <a:endParaRPr lang="en-IN" sz="2000" kern="1200"/>
        </a:p>
      </dsp:txBody>
      <dsp:txXfrm>
        <a:off x="1431326" y="17955"/>
        <a:ext cx="6555374" cy="566865"/>
      </dsp:txXfrm>
    </dsp:sp>
    <dsp:sp modelId="{012A41B0-0132-463B-A660-E054B281F887}">
      <dsp:nvSpPr>
        <dsp:cNvPr id="0" name=""/>
        <dsp:cNvSpPr/>
      </dsp:nvSpPr>
      <dsp:spPr>
        <a:xfrm>
          <a:off x="2072755" y="602456"/>
          <a:ext cx="659064" cy="451603"/>
        </a:xfrm>
        <a:custGeom>
          <a:avLst/>
          <a:gdLst/>
          <a:ahLst/>
          <a:cxnLst/>
          <a:rect l="0" t="0" r="0" b="0"/>
          <a:pathLst>
            <a:path>
              <a:moveTo>
                <a:pt x="0" y="0"/>
              </a:moveTo>
              <a:lnTo>
                <a:pt x="0" y="451603"/>
              </a:lnTo>
              <a:lnTo>
                <a:pt x="659064" y="4516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BCF32-3907-4233-8FED-ACA919E21536}">
      <dsp:nvSpPr>
        <dsp:cNvPr id="0" name=""/>
        <dsp:cNvSpPr/>
      </dsp:nvSpPr>
      <dsp:spPr>
        <a:xfrm>
          <a:off x="2731820" y="752991"/>
          <a:ext cx="5513121"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Date: The date of the recorded oil price data.</a:t>
          </a:r>
          <a:endParaRPr lang="en-IN" sz="2000" kern="1200" dirty="0"/>
        </a:p>
      </dsp:txBody>
      <dsp:txXfrm>
        <a:off x="2749456" y="770627"/>
        <a:ext cx="5477849" cy="566865"/>
      </dsp:txXfrm>
    </dsp:sp>
    <dsp:sp modelId="{3ED346E9-7B83-4969-8A40-A81337347038}">
      <dsp:nvSpPr>
        <dsp:cNvPr id="0" name=""/>
        <dsp:cNvSpPr/>
      </dsp:nvSpPr>
      <dsp:spPr>
        <a:xfrm>
          <a:off x="2072755" y="602456"/>
          <a:ext cx="659064" cy="1204274"/>
        </a:xfrm>
        <a:custGeom>
          <a:avLst/>
          <a:gdLst/>
          <a:ahLst/>
          <a:cxnLst/>
          <a:rect l="0" t="0" r="0" b="0"/>
          <a:pathLst>
            <a:path>
              <a:moveTo>
                <a:pt x="0" y="0"/>
              </a:moveTo>
              <a:lnTo>
                <a:pt x="0" y="1204274"/>
              </a:lnTo>
              <a:lnTo>
                <a:pt x="659064" y="12042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E271B-7C8B-46CA-97F5-720252FD84AF}">
      <dsp:nvSpPr>
        <dsp:cNvPr id="0" name=""/>
        <dsp:cNvSpPr/>
      </dsp:nvSpPr>
      <dsp:spPr>
        <a:xfrm>
          <a:off x="2731820" y="1505662"/>
          <a:ext cx="6659986"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Open Price: The price of oil at the beginning of a trading period.</a:t>
          </a:r>
          <a:endParaRPr lang="en-IN" sz="2000" kern="1200" dirty="0"/>
        </a:p>
      </dsp:txBody>
      <dsp:txXfrm>
        <a:off x="2749456" y="1523298"/>
        <a:ext cx="6624714" cy="566865"/>
      </dsp:txXfrm>
    </dsp:sp>
    <dsp:sp modelId="{1C59DD7D-4AA5-4A94-B9B5-2FC0FAABF859}">
      <dsp:nvSpPr>
        <dsp:cNvPr id="0" name=""/>
        <dsp:cNvSpPr/>
      </dsp:nvSpPr>
      <dsp:spPr>
        <a:xfrm>
          <a:off x="2072755" y="602456"/>
          <a:ext cx="659064" cy="1956946"/>
        </a:xfrm>
        <a:custGeom>
          <a:avLst/>
          <a:gdLst/>
          <a:ahLst/>
          <a:cxnLst/>
          <a:rect l="0" t="0" r="0" b="0"/>
          <a:pathLst>
            <a:path>
              <a:moveTo>
                <a:pt x="0" y="0"/>
              </a:moveTo>
              <a:lnTo>
                <a:pt x="0" y="1956946"/>
              </a:lnTo>
              <a:lnTo>
                <a:pt x="659064" y="1956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052BB9-8A44-41E2-B527-BA93871163A4}">
      <dsp:nvSpPr>
        <dsp:cNvPr id="0" name=""/>
        <dsp:cNvSpPr/>
      </dsp:nvSpPr>
      <dsp:spPr>
        <a:xfrm>
          <a:off x="2731820" y="2258334"/>
          <a:ext cx="6659986"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High Price: The highest price of oil during the trading period.</a:t>
          </a:r>
          <a:endParaRPr lang="en-IN" sz="2000" kern="1200" dirty="0"/>
        </a:p>
      </dsp:txBody>
      <dsp:txXfrm>
        <a:off x="2749456" y="2275970"/>
        <a:ext cx="6624714" cy="566865"/>
      </dsp:txXfrm>
    </dsp:sp>
    <dsp:sp modelId="{2C1A6E2B-DA16-4E36-BD72-A85EA47EA6F6}">
      <dsp:nvSpPr>
        <dsp:cNvPr id="0" name=""/>
        <dsp:cNvSpPr/>
      </dsp:nvSpPr>
      <dsp:spPr>
        <a:xfrm>
          <a:off x="2072755" y="602456"/>
          <a:ext cx="659064" cy="2709618"/>
        </a:xfrm>
        <a:custGeom>
          <a:avLst/>
          <a:gdLst/>
          <a:ahLst/>
          <a:cxnLst/>
          <a:rect l="0" t="0" r="0" b="0"/>
          <a:pathLst>
            <a:path>
              <a:moveTo>
                <a:pt x="0" y="0"/>
              </a:moveTo>
              <a:lnTo>
                <a:pt x="0" y="2709618"/>
              </a:lnTo>
              <a:lnTo>
                <a:pt x="659064" y="27096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D6467D-3262-46D2-9B37-E1ED5DBDC202}">
      <dsp:nvSpPr>
        <dsp:cNvPr id="0" name=""/>
        <dsp:cNvSpPr/>
      </dsp:nvSpPr>
      <dsp:spPr>
        <a:xfrm>
          <a:off x="2731820" y="3011006"/>
          <a:ext cx="6659986"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t>Low Price: The lowest price of oil during the trading period.</a:t>
          </a:r>
          <a:endParaRPr lang="en-IN" sz="2000" kern="1200"/>
        </a:p>
      </dsp:txBody>
      <dsp:txXfrm>
        <a:off x="2749456" y="3028642"/>
        <a:ext cx="6624714" cy="566865"/>
      </dsp:txXfrm>
    </dsp:sp>
    <dsp:sp modelId="{E624CE92-0483-429E-8DF1-0264BBC61040}">
      <dsp:nvSpPr>
        <dsp:cNvPr id="0" name=""/>
        <dsp:cNvSpPr/>
      </dsp:nvSpPr>
      <dsp:spPr>
        <a:xfrm>
          <a:off x="2072755" y="602456"/>
          <a:ext cx="659064" cy="3462289"/>
        </a:xfrm>
        <a:custGeom>
          <a:avLst/>
          <a:gdLst/>
          <a:ahLst/>
          <a:cxnLst/>
          <a:rect l="0" t="0" r="0" b="0"/>
          <a:pathLst>
            <a:path>
              <a:moveTo>
                <a:pt x="0" y="0"/>
              </a:moveTo>
              <a:lnTo>
                <a:pt x="0" y="3462289"/>
              </a:lnTo>
              <a:lnTo>
                <a:pt x="659064" y="3462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F9985-6707-4918-A5C8-5F973050CF3A}">
      <dsp:nvSpPr>
        <dsp:cNvPr id="0" name=""/>
        <dsp:cNvSpPr/>
      </dsp:nvSpPr>
      <dsp:spPr>
        <a:xfrm>
          <a:off x="2731820" y="3763677"/>
          <a:ext cx="6659986"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t>Close Price: The price of oil at the end of a trading period.</a:t>
          </a:r>
          <a:endParaRPr lang="en-IN" sz="2000" kern="1200"/>
        </a:p>
      </dsp:txBody>
      <dsp:txXfrm>
        <a:off x="2749456" y="3781313"/>
        <a:ext cx="6624714" cy="566865"/>
      </dsp:txXfrm>
    </dsp:sp>
    <dsp:sp modelId="{AF762772-DF2D-469A-9A52-CB8C3958D184}">
      <dsp:nvSpPr>
        <dsp:cNvPr id="0" name=""/>
        <dsp:cNvSpPr/>
      </dsp:nvSpPr>
      <dsp:spPr>
        <a:xfrm>
          <a:off x="2072755" y="602456"/>
          <a:ext cx="659064" cy="4214961"/>
        </a:xfrm>
        <a:custGeom>
          <a:avLst/>
          <a:gdLst/>
          <a:ahLst/>
          <a:cxnLst/>
          <a:rect l="0" t="0" r="0" b="0"/>
          <a:pathLst>
            <a:path>
              <a:moveTo>
                <a:pt x="0" y="0"/>
              </a:moveTo>
              <a:lnTo>
                <a:pt x="0" y="4214961"/>
              </a:lnTo>
              <a:lnTo>
                <a:pt x="659064" y="42149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7AEF9-4827-4E63-A8E4-4D312BB64934}">
      <dsp:nvSpPr>
        <dsp:cNvPr id="0" name=""/>
        <dsp:cNvSpPr/>
      </dsp:nvSpPr>
      <dsp:spPr>
        <a:xfrm>
          <a:off x="2731820" y="4516349"/>
          <a:ext cx="6659986"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t>Adjusted Close: The closing price adjusted for factors such as dividends and stock splits.</a:t>
          </a:r>
          <a:endParaRPr lang="en-IN" sz="2000" kern="1200"/>
        </a:p>
      </dsp:txBody>
      <dsp:txXfrm>
        <a:off x="2749456" y="4533985"/>
        <a:ext cx="6624714" cy="566865"/>
      </dsp:txXfrm>
    </dsp:sp>
    <dsp:sp modelId="{F99715D8-3579-4086-A65A-14292BECECBF}">
      <dsp:nvSpPr>
        <dsp:cNvPr id="0" name=""/>
        <dsp:cNvSpPr/>
      </dsp:nvSpPr>
      <dsp:spPr>
        <a:xfrm>
          <a:off x="2072755" y="602456"/>
          <a:ext cx="659064" cy="4967633"/>
        </a:xfrm>
        <a:custGeom>
          <a:avLst/>
          <a:gdLst/>
          <a:ahLst/>
          <a:cxnLst/>
          <a:rect l="0" t="0" r="0" b="0"/>
          <a:pathLst>
            <a:path>
              <a:moveTo>
                <a:pt x="0" y="0"/>
              </a:moveTo>
              <a:lnTo>
                <a:pt x="0" y="4967633"/>
              </a:lnTo>
              <a:lnTo>
                <a:pt x="659064" y="49676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58E9CA-D009-4405-B36B-5B12A06946B9}">
      <dsp:nvSpPr>
        <dsp:cNvPr id="0" name=""/>
        <dsp:cNvSpPr/>
      </dsp:nvSpPr>
      <dsp:spPr>
        <a:xfrm>
          <a:off x="2731820" y="5269021"/>
          <a:ext cx="6659986" cy="6021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t>Volume: The trading volume (number of shares traded) during the trading period.</a:t>
          </a:r>
          <a:endParaRPr lang="en-IN" sz="2000" kern="1200"/>
        </a:p>
      </dsp:txBody>
      <dsp:txXfrm>
        <a:off x="2749456" y="5286657"/>
        <a:ext cx="6624714" cy="566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C5745-BBA1-4E7F-A458-0BDCA39873B0}">
      <dsp:nvSpPr>
        <dsp:cNvPr id="0" name=""/>
        <dsp:cNvSpPr/>
      </dsp:nvSpPr>
      <dsp:spPr>
        <a:xfrm>
          <a:off x="0" y="1343222"/>
          <a:ext cx="10693726" cy="1790963"/>
        </a:xfrm>
        <a:prstGeom prst="notchedRightArrow">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dsp:style>
    </dsp:sp>
    <dsp:sp modelId="{CAC81CDC-D298-4755-A28A-0AD7E2A55B35}">
      <dsp:nvSpPr>
        <dsp:cNvPr id="0" name=""/>
        <dsp:cNvSpPr/>
      </dsp:nvSpPr>
      <dsp:spPr>
        <a:xfrm>
          <a:off x="4816" y="0"/>
          <a:ext cx="2316799" cy="17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0" i="0" kern="1200" dirty="0"/>
            <a:t>We have 5751 rows and  7 columns (</a:t>
          </a:r>
          <a:r>
            <a:rPr lang="en-US" sz="1600" b="0" i="0" kern="1200" dirty="0"/>
            <a:t> Date, Open, High, Low, Close, Adj Close,	Volume)</a:t>
          </a:r>
          <a:r>
            <a:rPr lang="en-IN" sz="1600" b="0" i="0" kern="1200" dirty="0"/>
            <a:t> in dataset.</a:t>
          </a:r>
          <a:endParaRPr lang="en-IN" sz="1600" kern="1200" dirty="0"/>
        </a:p>
      </dsp:txBody>
      <dsp:txXfrm>
        <a:off x="4816" y="0"/>
        <a:ext cx="2316799" cy="1790963"/>
      </dsp:txXfrm>
    </dsp:sp>
    <dsp:sp modelId="{EA73B749-77EB-4597-A803-D1323D3CA1D1}">
      <dsp:nvSpPr>
        <dsp:cNvPr id="0" name=""/>
        <dsp:cNvSpPr/>
      </dsp:nvSpPr>
      <dsp:spPr>
        <a:xfrm>
          <a:off x="939346" y="2014834"/>
          <a:ext cx="447740" cy="447740"/>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4CA0A-28B8-40FF-A5E9-0D334BF1CBC4}">
      <dsp:nvSpPr>
        <dsp:cNvPr id="0" name=""/>
        <dsp:cNvSpPr/>
      </dsp:nvSpPr>
      <dsp:spPr>
        <a:xfrm>
          <a:off x="2437456" y="2686445"/>
          <a:ext cx="2316799" cy="17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0" i="0" kern="1200"/>
            <a:t>We don't have any missing data in our dataset.</a:t>
          </a:r>
          <a:endParaRPr lang="en-IN" sz="1600" kern="1200"/>
        </a:p>
      </dsp:txBody>
      <dsp:txXfrm>
        <a:off x="2437456" y="2686445"/>
        <a:ext cx="2316799" cy="1790963"/>
      </dsp:txXfrm>
    </dsp:sp>
    <dsp:sp modelId="{5A03362E-1DF1-4AFF-9CD9-93313D122BA8}">
      <dsp:nvSpPr>
        <dsp:cNvPr id="0" name=""/>
        <dsp:cNvSpPr/>
      </dsp:nvSpPr>
      <dsp:spPr>
        <a:xfrm>
          <a:off x="3371986" y="2014834"/>
          <a:ext cx="447740" cy="447740"/>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C38E0-AE43-44C4-AFE5-36E86D6E727E}">
      <dsp:nvSpPr>
        <dsp:cNvPr id="0" name=""/>
        <dsp:cNvSpPr/>
      </dsp:nvSpPr>
      <dsp:spPr>
        <a:xfrm>
          <a:off x="4870096" y="0"/>
          <a:ext cx="2316799" cy="17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0" i="0" kern="1200"/>
            <a:t>We don't have any duplicates in our dataset.</a:t>
          </a:r>
          <a:endParaRPr lang="en-IN" sz="1600" kern="1200"/>
        </a:p>
      </dsp:txBody>
      <dsp:txXfrm>
        <a:off x="4870096" y="0"/>
        <a:ext cx="2316799" cy="1790963"/>
      </dsp:txXfrm>
    </dsp:sp>
    <dsp:sp modelId="{E2C9C999-90E0-47C3-A8EE-92A7919F422D}">
      <dsp:nvSpPr>
        <dsp:cNvPr id="0" name=""/>
        <dsp:cNvSpPr/>
      </dsp:nvSpPr>
      <dsp:spPr>
        <a:xfrm>
          <a:off x="5804626" y="2014834"/>
          <a:ext cx="447740" cy="447740"/>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4868D-CDB3-4415-B074-F5751982F6DD}">
      <dsp:nvSpPr>
        <dsp:cNvPr id="0" name=""/>
        <dsp:cNvSpPr/>
      </dsp:nvSpPr>
      <dsp:spPr>
        <a:xfrm>
          <a:off x="7302736" y="2686445"/>
          <a:ext cx="2316799" cy="17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0" i="0" kern="1200" dirty="0"/>
            <a:t>After dropping </a:t>
          </a:r>
          <a:r>
            <a:rPr lang="en-US" sz="1600" b="0" i="0" kern="1200" dirty="0"/>
            <a:t>Open, High, Low, Adj Close  and	Volume column we have </a:t>
          </a:r>
          <a:r>
            <a:rPr lang="en-IN" sz="1600" b="0" i="0" kern="1200" dirty="0"/>
            <a:t>5751 rows and  2 (Date and Close) columns for further analysis. </a:t>
          </a:r>
          <a:endParaRPr lang="en-IN" sz="1600" kern="1200" dirty="0"/>
        </a:p>
      </dsp:txBody>
      <dsp:txXfrm>
        <a:off x="7302736" y="2686445"/>
        <a:ext cx="2316799" cy="1790963"/>
      </dsp:txXfrm>
    </dsp:sp>
    <dsp:sp modelId="{AB2B408F-D58B-4B7A-B508-FC3CC37FCB49}">
      <dsp:nvSpPr>
        <dsp:cNvPr id="0" name=""/>
        <dsp:cNvSpPr/>
      </dsp:nvSpPr>
      <dsp:spPr>
        <a:xfrm>
          <a:off x="8237266" y="2014834"/>
          <a:ext cx="447740" cy="447740"/>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14DF3-3612-4B09-96B4-BD4A491E4B3A}" type="datetimeFigureOut">
              <a:rPr lang="en-US"/>
              <a:pPr/>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7CB58-9820-423E-B9E2-88AB212F886D}" type="slidenum">
              <a:rPr/>
              <a:pPr/>
              <a:t>‹#›</a:t>
            </a:fld>
            <a:endParaRPr lang="en-US"/>
          </a:p>
        </p:txBody>
      </p:sp>
    </p:spTree>
    <p:extLst>
      <p:ext uri="{BB962C8B-B14F-4D97-AF65-F5344CB8AC3E}">
        <p14:creationId xmlns:p14="http://schemas.microsoft.com/office/powerpoint/2010/main" val="331290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80636b2eb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80636b2eb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13592f7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13592f7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0c79df7d_0_1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0c79df7d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806ada915c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806ada915c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806ada915c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806ada915c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178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5"/>
        <p:cNvGrpSpPr/>
        <p:nvPr/>
      </p:nvGrpSpPr>
      <p:grpSpPr>
        <a:xfrm>
          <a:off x="0" y="0"/>
          <a:ext cx="0" cy="0"/>
          <a:chOff x="0" y="0"/>
          <a:chExt cx="0" cy="0"/>
        </a:xfrm>
      </p:grpSpPr>
      <p:sp>
        <p:nvSpPr>
          <p:cNvPr id="2486" name="Google Shape;2486;g806ada915c_0_2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7" name="Google Shape;2487;g806ada915c_0_2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8dd3693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8dd3693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565d7c6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565d7c6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9a0c79df7d_0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9a0c79df7d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913592f7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913592f7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913592f7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913592f7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18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913592f7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913592f7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2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806ada915c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806ada915c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7040" y="715533"/>
            <a:ext cx="6557600" cy="27368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6000"/>
            </a:lvl1pPr>
            <a:lvl2pPr lvl="1">
              <a:spcBef>
                <a:spcPts val="0"/>
              </a:spcBef>
              <a:spcAft>
                <a:spcPts val="0"/>
              </a:spcAft>
              <a:buSzPts val="4500"/>
              <a:buNone/>
              <a:defRPr sz="6000"/>
            </a:lvl2pPr>
            <a:lvl3pPr lvl="2">
              <a:spcBef>
                <a:spcPts val="0"/>
              </a:spcBef>
              <a:spcAft>
                <a:spcPts val="0"/>
              </a:spcAft>
              <a:buSzPts val="4500"/>
              <a:buNone/>
              <a:defRPr sz="6000"/>
            </a:lvl3pPr>
            <a:lvl4pPr lvl="3">
              <a:spcBef>
                <a:spcPts val="0"/>
              </a:spcBef>
              <a:spcAft>
                <a:spcPts val="0"/>
              </a:spcAft>
              <a:buSzPts val="4500"/>
              <a:buNone/>
              <a:defRPr sz="6000"/>
            </a:lvl4pPr>
            <a:lvl5pPr lvl="4">
              <a:spcBef>
                <a:spcPts val="0"/>
              </a:spcBef>
              <a:spcAft>
                <a:spcPts val="0"/>
              </a:spcAft>
              <a:buSzPts val="4500"/>
              <a:buNone/>
              <a:defRPr sz="6000"/>
            </a:lvl5pPr>
            <a:lvl6pPr lvl="5">
              <a:spcBef>
                <a:spcPts val="0"/>
              </a:spcBef>
              <a:spcAft>
                <a:spcPts val="0"/>
              </a:spcAft>
              <a:buSzPts val="4500"/>
              <a:buNone/>
              <a:defRPr sz="6000"/>
            </a:lvl6pPr>
            <a:lvl7pPr lvl="6">
              <a:spcBef>
                <a:spcPts val="0"/>
              </a:spcBef>
              <a:spcAft>
                <a:spcPts val="0"/>
              </a:spcAft>
              <a:buSzPts val="4500"/>
              <a:buNone/>
              <a:defRPr sz="6000"/>
            </a:lvl7pPr>
            <a:lvl8pPr lvl="7">
              <a:spcBef>
                <a:spcPts val="0"/>
              </a:spcBef>
              <a:spcAft>
                <a:spcPts val="0"/>
              </a:spcAft>
              <a:buSzPts val="4500"/>
              <a:buNone/>
              <a:defRPr sz="6000"/>
            </a:lvl8pPr>
            <a:lvl9pPr lvl="8">
              <a:spcBef>
                <a:spcPts val="0"/>
              </a:spcBef>
              <a:spcAft>
                <a:spcPts val="0"/>
              </a:spcAft>
              <a:buSzPts val="4500"/>
              <a:buNone/>
              <a:defRPr sz="6000"/>
            </a:lvl9pPr>
          </a:lstStyle>
          <a:p>
            <a:endParaRPr/>
          </a:p>
        </p:txBody>
      </p:sp>
      <p:sp>
        <p:nvSpPr>
          <p:cNvPr id="10" name="Google Shape;10;p2"/>
          <p:cNvSpPr txBox="1">
            <a:spLocks noGrp="1"/>
          </p:cNvSpPr>
          <p:nvPr>
            <p:ph type="subTitle" idx="1"/>
          </p:nvPr>
        </p:nvSpPr>
        <p:spPr>
          <a:xfrm>
            <a:off x="947033" y="3452333"/>
            <a:ext cx="6557600" cy="71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667"/>
            </a:lvl1pPr>
            <a:lvl2pPr lvl="1">
              <a:lnSpc>
                <a:spcPct val="100000"/>
              </a:lnSpc>
              <a:spcBef>
                <a:spcPts val="0"/>
              </a:spcBef>
              <a:spcAft>
                <a:spcPts val="0"/>
              </a:spcAft>
              <a:buSzPts val="2000"/>
              <a:buNone/>
              <a:defRPr sz="2667"/>
            </a:lvl2pPr>
            <a:lvl3pPr lvl="2">
              <a:lnSpc>
                <a:spcPct val="100000"/>
              </a:lnSpc>
              <a:spcBef>
                <a:spcPts val="0"/>
              </a:spcBef>
              <a:spcAft>
                <a:spcPts val="0"/>
              </a:spcAft>
              <a:buSzPts val="2000"/>
              <a:buNone/>
              <a:defRPr sz="2667"/>
            </a:lvl3pPr>
            <a:lvl4pPr lvl="3">
              <a:lnSpc>
                <a:spcPct val="100000"/>
              </a:lnSpc>
              <a:spcBef>
                <a:spcPts val="0"/>
              </a:spcBef>
              <a:spcAft>
                <a:spcPts val="0"/>
              </a:spcAft>
              <a:buSzPts val="2000"/>
              <a:buNone/>
              <a:defRPr sz="2667"/>
            </a:lvl4pPr>
            <a:lvl5pPr lvl="4">
              <a:lnSpc>
                <a:spcPct val="100000"/>
              </a:lnSpc>
              <a:spcBef>
                <a:spcPts val="0"/>
              </a:spcBef>
              <a:spcAft>
                <a:spcPts val="0"/>
              </a:spcAft>
              <a:buSzPts val="2000"/>
              <a:buNone/>
              <a:defRPr sz="2667"/>
            </a:lvl5pPr>
            <a:lvl6pPr lvl="5">
              <a:lnSpc>
                <a:spcPct val="100000"/>
              </a:lnSpc>
              <a:spcBef>
                <a:spcPts val="0"/>
              </a:spcBef>
              <a:spcAft>
                <a:spcPts val="0"/>
              </a:spcAft>
              <a:buSzPts val="2000"/>
              <a:buNone/>
              <a:defRPr sz="2667"/>
            </a:lvl6pPr>
            <a:lvl7pPr lvl="6">
              <a:lnSpc>
                <a:spcPct val="100000"/>
              </a:lnSpc>
              <a:spcBef>
                <a:spcPts val="0"/>
              </a:spcBef>
              <a:spcAft>
                <a:spcPts val="0"/>
              </a:spcAft>
              <a:buSzPts val="2000"/>
              <a:buNone/>
              <a:defRPr sz="2667"/>
            </a:lvl7pPr>
            <a:lvl8pPr lvl="7">
              <a:lnSpc>
                <a:spcPct val="100000"/>
              </a:lnSpc>
              <a:spcBef>
                <a:spcPts val="0"/>
              </a:spcBef>
              <a:spcAft>
                <a:spcPts val="0"/>
              </a:spcAft>
              <a:buSzPts val="2000"/>
              <a:buNone/>
              <a:defRPr sz="2667"/>
            </a:lvl8pPr>
            <a:lvl9pPr lvl="8">
              <a:lnSpc>
                <a:spcPct val="100000"/>
              </a:lnSpc>
              <a:spcBef>
                <a:spcPts val="0"/>
              </a:spcBef>
              <a:spcAft>
                <a:spcPts val="0"/>
              </a:spcAft>
              <a:buSzPts val="2000"/>
              <a:buNone/>
              <a:defRPr sz="2667"/>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20551" y="1710333"/>
            <a:ext cx="5942400" cy="2972000"/>
          </a:xfrm>
          <a:prstGeom prst="rect">
            <a:avLst/>
          </a:prstGeom>
        </p:spPr>
        <p:txBody>
          <a:bodyPr spcFirstLastPara="1" wrap="square" lIns="91425" tIns="91425" rIns="91425" bIns="91425" anchor="b" anchorCtr="0">
            <a:noAutofit/>
          </a:bodyPr>
          <a:lstStyle>
            <a:lvl1pPr lvl="0" algn="l">
              <a:spcBef>
                <a:spcPts val="0"/>
              </a:spcBef>
              <a:spcAft>
                <a:spcPts val="0"/>
              </a:spcAft>
              <a:buSzPts val="4000"/>
              <a:buNone/>
              <a:defRPr sz="64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5333">
                <a:latin typeface="Fira Sans SemiBold"/>
                <a:ea typeface="Fira Sans SemiBold"/>
                <a:cs typeface="Fira Sans SemiBold"/>
                <a:sym typeface="Fira Sans SemiBold"/>
              </a:defRPr>
            </a:lvl9pPr>
          </a:lstStyle>
          <a:p>
            <a:endParaRPr/>
          </a:p>
        </p:txBody>
      </p:sp>
      <p:sp>
        <p:nvSpPr>
          <p:cNvPr id="11" name="Google Shape;11;p2"/>
          <p:cNvSpPr txBox="1">
            <a:spLocks noGrp="1"/>
          </p:cNvSpPr>
          <p:nvPr>
            <p:ph type="subTitle" idx="1"/>
          </p:nvPr>
        </p:nvSpPr>
        <p:spPr>
          <a:xfrm>
            <a:off x="1220551" y="4702680"/>
            <a:ext cx="5239600" cy="54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09600" y="2867800"/>
            <a:ext cx="10972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09600" y="401600"/>
            <a:ext cx="109728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4"/>
          <p:cNvSpPr txBox="1">
            <a:spLocks noGrp="1"/>
          </p:cNvSpPr>
          <p:nvPr>
            <p:ph type="body" idx="1"/>
          </p:nvPr>
        </p:nvSpPr>
        <p:spPr>
          <a:xfrm>
            <a:off x="609600" y="1863500"/>
            <a:ext cx="10972800" cy="4491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lvl1pPr>
            <a:lvl2pPr marL="1219170" lvl="1" indent="-406390">
              <a:spcBef>
                <a:spcPts val="2133"/>
              </a:spcBef>
              <a:spcAft>
                <a:spcPts val="0"/>
              </a:spcAft>
              <a:buSzPts val="1200"/>
              <a:buChar char="○"/>
              <a:defRPr/>
            </a:lvl2pPr>
            <a:lvl3pPr marL="1828754" lvl="2" indent="-406390">
              <a:spcBef>
                <a:spcPts val="2133"/>
              </a:spcBef>
              <a:spcAft>
                <a:spcPts val="0"/>
              </a:spcAft>
              <a:buSzPts val="1200"/>
              <a:buChar char="■"/>
              <a:defRPr/>
            </a:lvl3pPr>
            <a:lvl4pPr marL="2438339" lvl="3" indent="-406390">
              <a:spcBef>
                <a:spcPts val="2133"/>
              </a:spcBef>
              <a:spcAft>
                <a:spcPts val="0"/>
              </a:spcAft>
              <a:buSzPts val="1200"/>
              <a:buChar char="●"/>
              <a:defRPr/>
            </a:lvl4pPr>
            <a:lvl5pPr marL="3047924" lvl="4" indent="-406390">
              <a:spcBef>
                <a:spcPts val="2133"/>
              </a:spcBef>
              <a:spcAft>
                <a:spcPts val="0"/>
              </a:spcAft>
              <a:buSzPts val="1200"/>
              <a:buChar char="○"/>
              <a:defRPr/>
            </a:lvl5pPr>
            <a:lvl6pPr marL="3657509" lvl="5" indent="-406390">
              <a:spcBef>
                <a:spcPts val="2133"/>
              </a:spcBef>
              <a:spcAft>
                <a:spcPts val="0"/>
              </a:spcAft>
              <a:buSzPts val="1200"/>
              <a:buChar char="■"/>
              <a:defRPr/>
            </a:lvl6pPr>
            <a:lvl7pPr marL="4267093" lvl="6" indent="-406390">
              <a:spcBef>
                <a:spcPts val="2133"/>
              </a:spcBef>
              <a:spcAft>
                <a:spcPts val="0"/>
              </a:spcAft>
              <a:buSzPts val="1200"/>
              <a:buChar char="●"/>
              <a:defRPr/>
            </a:lvl7pPr>
            <a:lvl8pPr marL="4876678" lvl="7" indent="-406390">
              <a:spcBef>
                <a:spcPts val="2133"/>
              </a:spcBef>
              <a:spcAft>
                <a:spcPts val="0"/>
              </a:spcAft>
              <a:buSzPts val="1200"/>
              <a:buChar char="○"/>
              <a:defRPr/>
            </a:lvl8pPr>
            <a:lvl9pPr marL="5486263" lvl="8" indent="-406390">
              <a:spcBef>
                <a:spcPts val="2133"/>
              </a:spcBef>
              <a:spcAft>
                <a:spcPts val="2133"/>
              </a:spcAft>
              <a:buSzPts val="12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9600" y="401600"/>
            <a:ext cx="109728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609600" y="1536633"/>
            <a:ext cx="5139200" cy="481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4" name="Google Shape;24;p5"/>
          <p:cNvSpPr txBox="1">
            <a:spLocks noGrp="1"/>
          </p:cNvSpPr>
          <p:nvPr>
            <p:ph type="body" idx="2"/>
          </p:nvPr>
        </p:nvSpPr>
        <p:spPr>
          <a:xfrm>
            <a:off x="6443200" y="1536633"/>
            <a:ext cx="5139200" cy="4818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609600" y="401600"/>
            <a:ext cx="109728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solidFill>
                  <a:schemeClr val="dk1"/>
                </a:solidFill>
              </a:defRPr>
            </a:lvl1pPr>
            <a:lvl2pPr lvl="1" algn="ctr">
              <a:spcBef>
                <a:spcPts val="0"/>
              </a:spcBef>
              <a:spcAft>
                <a:spcPts val="0"/>
              </a:spcAft>
              <a:buSzPts val="2600"/>
              <a:buNone/>
              <a:defRPr/>
            </a:lvl2pPr>
            <a:lvl3pPr lvl="2" algn="ctr">
              <a:spcBef>
                <a:spcPts val="0"/>
              </a:spcBef>
              <a:spcAft>
                <a:spcPts val="0"/>
              </a:spcAft>
              <a:buSzPts val="2600"/>
              <a:buNone/>
              <a:defRPr/>
            </a:lvl3pPr>
            <a:lvl4pPr lvl="3" algn="ctr">
              <a:spcBef>
                <a:spcPts val="0"/>
              </a:spcBef>
              <a:spcAft>
                <a:spcPts val="0"/>
              </a:spcAft>
              <a:buSzPts val="2600"/>
              <a:buNone/>
              <a:defRPr/>
            </a:lvl4pPr>
            <a:lvl5pPr lvl="4" algn="ctr">
              <a:spcBef>
                <a:spcPts val="0"/>
              </a:spcBef>
              <a:spcAft>
                <a:spcPts val="0"/>
              </a:spcAft>
              <a:buSzPts val="2600"/>
              <a:buNone/>
              <a:defRPr/>
            </a:lvl5pPr>
            <a:lvl6pPr lvl="5" algn="ctr">
              <a:spcBef>
                <a:spcPts val="0"/>
              </a:spcBef>
              <a:spcAft>
                <a:spcPts val="0"/>
              </a:spcAft>
              <a:buSzPts val="2600"/>
              <a:buNone/>
              <a:defRPr/>
            </a:lvl6pPr>
            <a:lvl7pPr lvl="6" algn="ctr">
              <a:spcBef>
                <a:spcPts val="0"/>
              </a:spcBef>
              <a:spcAft>
                <a:spcPts val="0"/>
              </a:spcAft>
              <a:buSzPts val="2600"/>
              <a:buNone/>
              <a:defRPr/>
            </a:lvl7pPr>
            <a:lvl8pPr lvl="7" algn="ctr">
              <a:spcBef>
                <a:spcPts val="0"/>
              </a:spcBef>
              <a:spcAft>
                <a:spcPts val="0"/>
              </a:spcAft>
              <a:buSzPts val="2600"/>
              <a:buNone/>
              <a:defRPr/>
            </a:lvl8pPr>
            <a:lvl9pPr lvl="8" algn="ctr">
              <a:spcBef>
                <a:spcPts val="0"/>
              </a:spcBef>
              <a:spcAft>
                <a:spcPts val="0"/>
              </a:spcAft>
              <a:buSzPts val="26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609600" y="5032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609600" y="1865000"/>
            <a:ext cx="3744000" cy="448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09600" y="503200"/>
            <a:ext cx="8534400" cy="5851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7" name="Google Shape;37;p9"/>
          <p:cNvSpPr txBox="1">
            <a:spLocks noGrp="1"/>
          </p:cNvSpPr>
          <p:nvPr>
            <p:ph type="title"/>
          </p:nvPr>
        </p:nvSpPr>
        <p:spPr>
          <a:xfrm>
            <a:off x="609600" y="1364100"/>
            <a:ext cx="51160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631600" y="3737433"/>
            <a:ext cx="51160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06390">
              <a:spcBef>
                <a:spcPts val="0"/>
              </a:spcBef>
              <a:spcAft>
                <a:spcPts val="0"/>
              </a:spcAft>
              <a:buSzPts val="1200"/>
              <a:buChar char="●"/>
              <a:defRPr/>
            </a:lvl1pPr>
            <a:lvl2pPr marL="1219170" lvl="1" indent="-406390">
              <a:spcBef>
                <a:spcPts val="2133"/>
              </a:spcBef>
              <a:spcAft>
                <a:spcPts val="0"/>
              </a:spcAft>
              <a:buSzPts val="1200"/>
              <a:buChar char="○"/>
              <a:defRPr/>
            </a:lvl2pPr>
            <a:lvl3pPr marL="1828754" lvl="2" indent="-406390">
              <a:spcBef>
                <a:spcPts val="2133"/>
              </a:spcBef>
              <a:spcAft>
                <a:spcPts val="0"/>
              </a:spcAft>
              <a:buSzPts val="1200"/>
              <a:buChar char="■"/>
              <a:defRPr/>
            </a:lvl3pPr>
            <a:lvl4pPr marL="2438339" lvl="3" indent="-406390">
              <a:spcBef>
                <a:spcPts val="2133"/>
              </a:spcBef>
              <a:spcAft>
                <a:spcPts val="0"/>
              </a:spcAft>
              <a:buSzPts val="1200"/>
              <a:buChar char="●"/>
              <a:defRPr/>
            </a:lvl4pPr>
            <a:lvl5pPr marL="3047924" lvl="4" indent="-406390">
              <a:spcBef>
                <a:spcPts val="2133"/>
              </a:spcBef>
              <a:spcAft>
                <a:spcPts val="0"/>
              </a:spcAft>
              <a:buSzPts val="1200"/>
              <a:buChar char="○"/>
              <a:defRPr/>
            </a:lvl5pPr>
            <a:lvl6pPr marL="3657509" lvl="5" indent="-406390">
              <a:spcBef>
                <a:spcPts val="2133"/>
              </a:spcBef>
              <a:spcAft>
                <a:spcPts val="0"/>
              </a:spcAft>
              <a:buSzPts val="1200"/>
              <a:buChar char="■"/>
              <a:defRPr/>
            </a:lvl6pPr>
            <a:lvl7pPr marL="4267093" lvl="6" indent="-406390">
              <a:spcBef>
                <a:spcPts val="2133"/>
              </a:spcBef>
              <a:spcAft>
                <a:spcPts val="0"/>
              </a:spcAft>
              <a:buSzPts val="1200"/>
              <a:buChar char="●"/>
              <a:defRPr/>
            </a:lvl7pPr>
            <a:lvl8pPr marL="4876678" lvl="7" indent="-406390">
              <a:spcBef>
                <a:spcPts val="2133"/>
              </a:spcBef>
              <a:spcAft>
                <a:spcPts val="0"/>
              </a:spcAft>
              <a:buSzPts val="1200"/>
              <a:buChar char="○"/>
              <a:defRPr/>
            </a:lvl8pPr>
            <a:lvl9pPr marL="5486263" lvl="8" indent="-406390">
              <a:spcBef>
                <a:spcPts val="2133"/>
              </a:spcBef>
              <a:spcAft>
                <a:spcPts val="2133"/>
              </a:spcAft>
              <a:buSzPts val="12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609600" y="5548000"/>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609600" y="1474833"/>
            <a:ext cx="10972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609600" y="4202967"/>
            <a:ext cx="10972800" cy="17344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1CEFB-2F6A-4058-BEE7-E940C7F09F89}"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904947A-A071-4E4C-9A00-2183D67CEEF8}" type="slidenum">
              <a:rPr lang="en-IN" smtClean="0"/>
              <a:t>‹#›</a:t>
            </a:fld>
            <a:endParaRPr lang="en-IN"/>
          </a:p>
        </p:txBody>
      </p:sp>
    </p:spTree>
    <p:extLst>
      <p:ext uri="{BB962C8B-B14F-4D97-AF65-F5344CB8AC3E}">
        <p14:creationId xmlns:p14="http://schemas.microsoft.com/office/powerpoint/2010/main" val="2931481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BA340E-4C4B-4B9A-AAEF-568BF36C2F80}"/>
              </a:ext>
            </a:extLst>
          </p:cNvPr>
          <p:cNvSpPr>
            <a:spLocks noGrp="1"/>
          </p:cNvSpPr>
          <p:nvPr>
            <p:ph type="pic" idx="12" hasCustomPrompt="1"/>
          </p:nvPr>
        </p:nvSpPr>
        <p:spPr>
          <a:xfrm>
            <a:off x="8554499"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43EB244D-023E-4F95-A10F-B6B2D52E1F5B}"/>
              </a:ext>
            </a:extLst>
          </p:cNvPr>
          <p:cNvSpPr/>
          <p:nvPr userDrawn="1"/>
        </p:nvSpPr>
        <p:spPr>
          <a:xfrm>
            <a:off x="4916999"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A2D85108-6C4A-4EF2-85C9-A0A45E054447}"/>
              </a:ext>
            </a:extLst>
          </p:cNvPr>
          <p:cNvSpPr>
            <a:spLocks noGrp="1"/>
          </p:cNvSpPr>
          <p:nvPr>
            <p:ph type="pic" sz="quarter" idx="10" hasCustomPrompt="1"/>
          </p:nvPr>
        </p:nvSpPr>
        <p:spPr>
          <a:xfrm>
            <a:off x="895967" y="457200"/>
            <a:ext cx="5418967"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4F8F920-2344-4B56-8732-344A40AEF50D}"/>
              </a:ext>
            </a:extLst>
          </p:cNvPr>
          <p:cNvSpPr>
            <a:spLocks noGrp="1"/>
          </p:cNvSpPr>
          <p:nvPr>
            <p:ph type="pic" idx="12" hasCustomPrompt="1"/>
          </p:nvPr>
        </p:nvSpPr>
        <p:spPr>
          <a:xfrm>
            <a:off x="3735980"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44900" y="553900"/>
            <a:ext cx="109376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644900" y="1375000"/>
            <a:ext cx="10937600" cy="4929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19950F4E-DC35-47C0-AF03-10B1738755F5}"/>
              </a:ext>
            </a:extLst>
          </p:cNvPr>
          <p:cNvSpPr>
            <a:spLocks noGrp="1"/>
          </p:cNvSpPr>
          <p:nvPr>
            <p:ph type="pic" idx="16" hasCustomPrompt="1"/>
          </p:nvPr>
        </p:nvSpPr>
        <p:spPr>
          <a:xfrm>
            <a:off x="5661439"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id="{7AAB1A6E-70AD-42B8-995C-8A7A6F5FA968}"/>
              </a:ext>
            </a:extLst>
          </p:cNvPr>
          <p:cNvSpPr/>
          <p:nvPr userDrawn="1"/>
        </p:nvSpPr>
        <p:spPr>
          <a:xfrm>
            <a:off x="3657375" y="5481089"/>
            <a:ext cx="9765327"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D175E70-9D23-4CF2-B9A2-B9CAF147D2C7}"/>
              </a:ext>
            </a:extLst>
          </p:cNvPr>
          <p:cNvGrpSpPr/>
          <p:nvPr userDrawn="1"/>
        </p:nvGrpSpPr>
        <p:grpSpPr>
          <a:xfrm>
            <a:off x="5070225" y="2165232"/>
            <a:ext cx="6484347" cy="3562709"/>
            <a:chOff x="-548507" y="477868"/>
            <a:chExt cx="11570449" cy="6357177"/>
          </a:xfrm>
        </p:grpSpPr>
        <p:sp>
          <p:nvSpPr>
            <p:cNvPr id="4" name="Freeform: Shape 4">
              <a:extLst>
                <a:ext uri="{FF2B5EF4-FFF2-40B4-BE49-F238E27FC236}">
                  <a16:creationId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5" name="Freeform: Shape 5">
              <a:extLst>
                <a:ext uri="{FF2B5EF4-FFF2-40B4-BE49-F238E27FC236}">
                  <a16:creationId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6" name="Freeform: Shape 6">
              <a:extLst>
                <a:ext uri="{FF2B5EF4-FFF2-40B4-BE49-F238E27FC236}">
                  <a16:creationId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7" name="Freeform: Shape 7">
              <a:extLst>
                <a:ext uri="{FF2B5EF4-FFF2-40B4-BE49-F238E27FC236}">
                  <a16:creationId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9" name="Group 9">
              <a:extLst>
                <a:ext uri="{FF2B5EF4-FFF2-40B4-BE49-F238E27FC236}">
                  <a16:creationId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5">
                <a:extLst>
                  <a:ext uri="{FF2B5EF4-FFF2-40B4-BE49-F238E27FC236}">
                    <a16:creationId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10">
              <a:extLst>
                <a:ext uri="{FF2B5EF4-FFF2-40B4-BE49-F238E27FC236}">
                  <a16:creationId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3">
                <a:extLst>
                  <a:ext uri="{FF2B5EF4-FFF2-40B4-BE49-F238E27FC236}">
                    <a16:creationId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3048F72C-414C-49B1-9BF2-E35C25D02FD7}"/>
              </a:ext>
            </a:extLst>
          </p:cNvPr>
          <p:cNvSpPr>
            <a:spLocks noGrp="1"/>
          </p:cNvSpPr>
          <p:nvPr>
            <p:ph type="pic" sz="quarter" idx="11" hasCustomPrompt="1"/>
          </p:nvPr>
        </p:nvSpPr>
        <p:spPr>
          <a:xfrm>
            <a:off x="5920886"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id="{F2534BEC-DD80-4A25-9476-43EA4EDF281F}"/>
              </a:ext>
            </a:extLst>
          </p:cNvPr>
          <p:cNvSpPr>
            <a:spLocks noGrp="1"/>
          </p:cNvSpPr>
          <p:nvPr>
            <p:ph type="pic" sz="quarter" idx="12" hasCustomPrompt="1"/>
          </p:nvPr>
        </p:nvSpPr>
        <p:spPr>
          <a:xfrm>
            <a:off x="2"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그림 개체 틀 2">
            <a:extLst>
              <a:ext uri="{FF2B5EF4-FFF2-40B4-BE49-F238E27FC236}">
                <a16:creationId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9917F44E-7F02-4D1D-A60C-44734796D43D}"/>
              </a:ext>
            </a:extLst>
          </p:cNvPr>
          <p:cNvSpPr>
            <a:spLocks noGrp="1"/>
          </p:cNvSpPr>
          <p:nvPr>
            <p:ph type="pic" sz="quarter" idx="12" hasCustomPrompt="1"/>
          </p:nvPr>
        </p:nvSpPr>
        <p:spPr>
          <a:xfrm>
            <a:off x="2674480"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BEEC00-0007-44FF-9EF0-3340274CD29F}"/>
              </a:ext>
            </a:extLst>
          </p:cNvPr>
          <p:cNvSpPr/>
          <p:nvPr userDrawn="1"/>
        </p:nvSpPr>
        <p:spPr>
          <a:xfrm>
            <a:off x="1"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icture Placeholder 2">
            <a:extLst>
              <a:ext uri="{FF2B5EF4-FFF2-40B4-BE49-F238E27FC236}">
                <a16:creationId xmlns:a16="http://schemas.microsoft.com/office/drawing/2014/main" id="{8B9C75F8-627C-444D-B7CC-9520AC29BD94}"/>
              </a:ext>
            </a:extLst>
          </p:cNvPr>
          <p:cNvSpPr>
            <a:spLocks noGrp="1"/>
          </p:cNvSpPr>
          <p:nvPr>
            <p:ph type="pic" idx="12" hasCustomPrompt="1"/>
          </p:nvPr>
        </p:nvSpPr>
        <p:spPr>
          <a:xfrm>
            <a:off x="743912" y="558207"/>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D8860-A141-4FF5-897D-FF88A5357813}"/>
              </a:ext>
            </a:extLst>
          </p:cNvPr>
          <p:cNvSpPr/>
          <p:nvPr userDrawn="1"/>
        </p:nvSpPr>
        <p:spPr>
          <a:xfrm>
            <a:off x="3"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44900" y="553900"/>
            <a:ext cx="109376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1" y="332486"/>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1"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3"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5"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80" y="1276655"/>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42"/>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6"/>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E6F9B8CD-342D-4579-98EC-A8FD6B7370E1}" type="datetimeFigureOut">
              <a:rPr lang="en-US" smtClean="0"/>
              <a:pPr/>
              <a:t>8/20/2023</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kumimoji="0"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8/20/2023</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E6F9B8CD-342D-4579-98EC-A8FD6B7370E1}" type="datetimeFigureOut">
              <a:rPr lang="en-US" smtClean="0"/>
              <a:pPr/>
              <a:t>8/20/2023</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kumimoji="0"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8/20/2023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8/20/2023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8/20/2023</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8/20/2023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644900" y="553900"/>
            <a:ext cx="109376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333"/>
            </a:lvl1pPr>
            <a:lvl2pPr lvl="1">
              <a:spcBef>
                <a:spcPts val="0"/>
              </a:spcBef>
              <a:spcAft>
                <a:spcPts val="0"/>
              </a:spcAft>
              <a:buSzPts val="2500"/>
              <a:buNone/>
              <a:defRPr sz="3333"/>
            </a:lvl2pPr>
            <a:lvl3pPr lvl="2">
              <a:spcBef>
                <a:spcPts val="0"/>
              </a:spcBef>
              <a:spcAft>
                <a:spcPts val="0"/>
              </a:spcAft>
              <a:buSzPts val="2500"/>
              <a:buNone/>
              <a:defRPr sz="3333"/>
            </a:lvl3pPr>
            <a:lvl4pPr lvl="3">
              <a:spcBef>
                <a:spcPts val="0"/>
              </a:spcBef>
              <a:spcAft>
                <a:spcPts val="0"/>
              </a:spcAft>
              <a:buSzPts val="2500"/>
              <a:buNone/>
              <a:defRPr sz="3333"/>
            </a:lvl4pPr>
            <a:lvl5pPr lvl="4">
              <a:spcBef>
                <a:spcPts val="0"/>
              </a:spcBef>
              <a:spcAft>
                <a:spcPts val="0"/>
              </a:spcAft>
              <a:buSzPts val="2500"/>
              <a:buNone/>
              <a:defRPr sz="3333"/>
            </a:lvl5pPr>
            <a:lvl6pPr lvl="5">
              <a:spcBef>
                <a:spcPts val="0"/>
              </a:spcBef>
              <a:spcAft>
                <a:spcPts val="0"/>
              </a:spcAft>
              <a:buSzPts val="2500"/>
              <a:buNone/>
              <a:defRPr sz="3333"/>
            </a:lvl6pPr>
            <a:lvl7pPr lvl="6">
              <a:spcBef>
                <a:spcPts val="0"/>
              </a:spcBef>
              <a:spcAft>
                <a:spcPts val="0"/>
              </a:spcAft>
              <a:buSzPts val="2500"/>
              <a:buNone/>
              <a:defRPr sz="3333"/>
            </a:lvl7pPr>
            <a:lvl8pPr lvl="7">
              <a:spcBef>
                <a:spcPts val="0"/>
              </a:spcBef>
              <a:spcAft>
                <a:spcPts val="0"/>
              </a:spcAft>
              <a:buSzPts val="2500"/>
              <a:buNone/>
              <a:defRPr sz="3333"/>
            </a:lvl8pPr>
            <a:lvl9pPr lvl="8">
              <a:spcBef>
                <a:spcPts val="0"/>
              </a:spcBef>
              <a:spcAft>
                <a:spcPts val="0"/>
              </a:spcAft>
              <a:buSzPts val="2500"/>
              <a:buNone/>
              <a:defRPr sz="3333"/>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8/20/2023</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8/20/2023</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44900" y="553900"/>
            <a:ext cx="109376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644900" y="1375000"/>
            <a:ext cx="10937600" cy="492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690" r:id="rId4"/>
    <p:sldLayoutId id="2147483691" r:id="rId5"/>
    <p:sldLayoutId id="2147483653" r:id="rId6"/>
    <p:sldLayoutId id="2147483692"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EA4335"/>
          </p15:clr>
        </p15:guide>
        <p15:guide id="2" pos="3840" userDrawn="1">
          <p15:clr>
            <a:srgbClr val="EA4335"/>
          </p15:clr>
        </p15:guide>
        <p15:guide id="3" pos="384" userDrawn="1">
          <p15:clr>
            <a:srgbClr val="EA4335"/>
          </p15:clr>
        </p15:guide>
        <p15:guide id="4" pos="7296" userDrawn="1">
          <p15:clr>
            <a:srgbClr val="EA4335"/>
          </p15:clr>
        </p15:guide>
        <p15:guide id="5" orient="horz" pos="349" userDrawn="1">
          <p15:clr>
            <a:srgbClr val="EA4335"/>
          </p15:clr>
        </p15:guide>
        <p15:guide id="6" orient="horz" pos="3971" userDrawn="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401600"/>
            <a:ext cx="109728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609600" y="1863500"/>
            <a:ext cx="10972800" cy="4491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Roboto"/>
              <a:buChar char="●"/>
              <a:defRPr sz="1200">
                <a:latin typeface="Roboto"/>
                <a:ea typeface="Roboto"/>
                <a:cs typeface="Roboto"/>
                <a:sym typeface="Roboto"/>
              </a:defRPr>
            </a:lvl1pPr>
            <a:lvl2pPr marL="914400" lvl="1" indent="-304800">
              <a:lnSpc>
                <a:spcPct val="115000"/>
              </a:lnSpc>
              <a:spcBef>
                <a:spcPts val="1600"/>
              </a:spcBef>
              <a:spcAft>
                <a:spcPts val="0"/>
              </a:spcAft>
              <a:buSzPts val="1200"/>
              <a:buFont typeface="Roboto"/>
              <a:buChar char="○"/>
              <a:defRPr sz="1200">
                <a:latin typeface="Roboto"/>
                <a:ea typeface="Roboto"/>
                <a:cs typeface="Roboto"/>
                <a:sym typeface="Roboto"/>
              </a:defRPr>
            </a:lvl2pPr>
            <a:lvl3pPr marL="1371600" lvl="2" indent="-304800">
              <a:lnSpc>
                <a:spcPct val="115000"/>
              </a:lnSpc>
              <a:spcBef>
                <a:spcPts val="1600"/>
              </a:spcBef>
              <a:spcAft>
                <a:spcPts val="0"/>
              </a:spcAft>
              <a:buSzPts val="1200"/>
              <a:buFont typeface="Roboto"/>
              <a:buChar char="■"/>
              <a:defRPr sz="1200">
                <a:latin typeface="Roboto"/>
                <a:ea typeface="Roboto"/>
                <a:cs typeface="Roboto"/>
                <a:sym typeface="Roboto"/>
              </a:defRPr>
            </a:lvl3pPr>
            <a:lvl4pPr marL="1828800" lvl="3" indent="-304800">
              <a:lnSpc>
                <a:spcPct val="115000"/>
              </a:lnSpc>
              <a:spcBef>
                <a:spcPts val="1600"/>
              </a:spcBef>
              <a:spcAft>
                <a:spcPts val="0"/>
              </a:spcAft>
              <a:buSzPts val="1200"/>
              <a:buFont typeface="Roboto"/>
              <a:buChar char="●"/>
              <a:defRPr sz="1200">
                <a:latin typeface="Roboto"/>
                <a:ea typeface="Roboto"/>
                <a:cs typeface="Roboto"/>
                <a:sym typeface="Roboto"/>
              </a:defRPr>
            </a:lvl4pPr>
            <a:lvl5pPr marL="2286000" lvl="4" indent="-304800">
              <a:lnSpc>
                <a:spcPct val="115000"/>
              </a:lnSpc>
              <a:spcBef>
                <a:spcPts val="1600"/>
              </a:spcBef>
              <a:spcAft>
                <a:spcPts val="0"/>
              </a:spcAft>
              <a:buSzPts val="1200"/>
              <a:buFont typeface="Roboto"/>
              <a:buChar char="○"/>
              <a:defRPr sz="1200">
                <a:latin typeface="Roboto"/>
                <a:ea typeface="Roboto"/>
                <a:cs typeface="Roboto"/>
                <a:sym typeface="Roboto"/>
              </a:defRPr>
            </a:lvl5pPr>
            <a:lvl6pPr marL="2743200" lvl="5" indent="-304800">
              <a:lnSpc>
                <a:spcPct val="115000"/>
              </a:lnSpc>
              <a:spcBef>
                <a:spcPts val="1600"/>
              </a:spcBef>
              <a:spcAft>
                <a:spcPts val="0"/>
              </a:spcAft>
              <a:buSzPts val="1200"/>
              <a:buFont typeface="Roboto"/>
              <a:buChar char="■"/>
              <a:defRPr sz="1200">
                <a:latin typeface="Roboto"/>
                <a:ea typeface="Roboto"/>
                <a:cs typeface="Roboto"/>
                <a:sym typeface="Roboto"/>
              </a:defRPr>
            </a:lvl6pPr>
            <a:lvl7pPr marL="3200400" lvl="6" indent="-304800">
              <a:lnSpc>
                <a:spcPct val="115000"/>
              </a:lnSpc>
              <a:spcBef>
                <a:spcPts val="1600"/>
              </a:spcBef>
              <a:spcAft>
                <a:spcPts val="0"/>
              </a:spcAft>
              <a:buSzPts val="1200"/>
              <a:buFont typeface="Roboto"/>
              <a:buChar char="●"/>
              <a:defRPr sz="1200">
                <a:latin typeface="Roboto"/>
                <a:ea typeface="Roboto"/>
                <a:cs typeface="Roboto"/>
                <a:sym typeface="Roboto"/>
              </a:defRPr>
            </a:lvl7pPr>
            <a:lvl8pPr marL="3657600" lvl="7" indent="-304800">
              <a:lnSpc>
                <a:spcPct val="115000"/>
              </a:lnSpc>
              <a:spcBef>
                <a:spcPts val="1600"/>
              </a:spcBef>
              <a:spcAft>
                <a:spcPts val="0"/>
              </a:spcAft>
              <a:buSzPts val="1200"/>
              <a:buFont typeface="Roboto"/>
              <a:buChar char="○"/>
              <a:defRPr sz="1200">
                <a:latin typeface="Roboto"/>
                <a:ea typeface="Roboto"/>
                <a:cs typeface="Roboto"/>
                <a:sym typeface="Roboto"/>
              </a:defRPr>
            </a:lvl8pPr>
            <a:lvl9pPr marL="4114800" lvl="8" indent="-304800">
              <a:lnSpc>
                <a:spcPct val="115000"/>
              </a:lnSpc>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4"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2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710" r:id="rId1"/>
    <p:sldLayoutId id="214748371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46CE7D5-CF57-46EF-B807-FDD0502418D4}" type="datetimeFigureOut">
              <a:rPr lang="en-US" smtClean="0"/>
              <a:pPr/>
              <a:t>8/20/2023</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machinelearningplus.com/statistics/p-value/" TargetMode="Externa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hyperlink" Target="https://syedshahidnazeer.pythonanywhere.com/"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2299984" y="1263633"/>
            <a:ext cx="7592000" cy="1205600"/>
          </a:xfrm>
          <a:prstGeom prst="rect">
            <a:avLst/>
          </a:prstGeom>
        </p:spPr>
        <p:txBody>
          <a:bodyPr spcFirstLastPara="1" wrap="square" lIns="121900" tIns="121900" rIns="121900" bIns="121900" anchor="ctr" anchorCtr="0">
            <a:noAutofit/>
          </a:bodyPr>
          <a:lstStyle/>
          <a:p>
            <a:pPr algn="ctr"/>
            <a:r>
              <a:rPr lang="en" dirty="0">
                <a:solidFill>
                  <a:schemeClr val="accent1"/>
                </a:solidFill>
              </a:rPr>
              <a:t>Oil-Price-Prediction</a:t>
            </a:r>
          </a:p>
        </p:txBody>
      </p:sp>
      <p:sp>
        <p:nvSpPr>
          <p:cNvPr id="56" name="Google Shape;56;p15"/>
          <p:cNvSpPr txBox="1">
            <a:spLocks noGrp="1"/>
          </p:cNvSpPr>
          <p:nvPr>
            <p:ph type="subTitle" idx="1"/>
          </p:nvPr>
        </p:nvSpPr>
        <p:spPr>
          <a:xfrm>
            <a:off x="2299984" y="2379300"/>
            <a:ext cx="7592000" cy="497200"/>
          </a:xfrm>
          <a:prstGeom prst="rect">
            <a:avLst/>
          </a:prstGeom>
        </p:spPr>
        <p:txBody>
          <a:bodyPr spcFirstLastPara="1" wrap="square" lIns="121900" tIns="121900" rIns="121900" bIns="121900" anchor="ctr" anchorCtr="0">
            <a:noAutofit/>
          </a:bodyPr>
          <a:lstStyle/>
          <a:p>
            <a:pPr marL="0" indent="0" algn="ctr"/>
            <a:r>
              <a:rPr lang="en" sz="2267" dirty="0">
                <a:solidFill>
                  <a:schemeClr val="accent1"/>
                </a:solidFill>
              </a:rPr>
              <a:t>Time-Series Forecasting For Future Prediction</a:t>
            </a:r>
          </a:p>
        </p:txBody>
      </p:sp>
      <p:grpSp>
        <p:nvGrpSpPr>
          <p:cNvPr id="57" name="Google Shape;57;p15"/>
          <p:cNvGrpSpPr/>
          <p:nvPr/>
        </p:nvGrpSpPr>
        <p:grpSpPr>
          <a:xfrm>
            <a:off x="67043" y="3373782"/>
            <a:ext cx="12064132" cy="3425104"/>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txBody>
            <a:bodyPr/>
            <a:lstStyle/>
            <a:p>
              <a:endParaRPr lang="en-IN"/>
            </a:p>
          </p:txBody>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71" name="Google Shape;71;p15"/>
          <p:cNvGrpSpPr/>
          <p:nvPr/>
        </p:nvGrpSpPr>
        <p:grpSpPr>
          <a:xfrm>
            <a:off x="34410" y="3216897"/>
            <a:ext cx="12156801" cy="3361968"/>
            <a:chOff x="1029682" y="2137750"/>
            <a:chExt cx="7071373" cy="1810834"/>
          </a:xfrm>
        </p:grpSpPr>
        <p:sp>
          <p:nvSpPr>
            <p:cNvPr id="72" name="Google Shape;72;p15"/>
            <p:cNvSpPr/>
            <p:nvPr/>
          </p:nvSpPr>
          <p:spPr>
            <a:xfrm>
              <a:off x="1029682" y="2329834"/>
              <a:ext cx="7071373" cy="1618750"/>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txBody>
            <a:bodyPr/>
            <a:lstStyle/>
            <a:p>
              <a:endParaRPr lang="en-IN"/>
            </a:p>
          </p:txBody>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65380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C103-B2A4-1E67-92D8-C68E54CB7C59}"/>
              </a:ext>
            </a:extLst>
          </p:cNvPr>
          <p:cNvSpPr>
            <a:spLocks noGrp="1"/>
          </p:cNvSpPr>
          <p:nvPr>
            <p:ph type="title"/>
          </p:nvPr>
        </p:nvSpPr>
        <p:spPr>
          <a:xfrm>
            <a:off x="609600" y="401600"/>
            <a:ext cx="10559143" cy="763600"/>
          </a:xfrm>
        </p:spPr>
        <p:txBody>
          <a:bodyPr/>
          <a:lstStyle/>
          <a:p>
            <a:r>
              <a:rPr lang="en-US" sz="2800" b="1" dirty="0">
                <a:latin typeface="+mj-lt"/>
                <a:ea typeface="Roboto"/>
                <a:cs typeface="Times New Roman" panose="02020603050405020304" pitchFamily="18" charset="0"/>
                <a:sym typeface="Roboto"/>
              </a:rPr>
              <a:t>Findings from our dataset</a:t>
            </a:r>
            <a:endParaRPr lang="en-IN" sz="2800" b="1" dirty="0">
              <a:latin typeface="+mj-lt"/>
              <a:ea typeface="Roboto"/>
              <a:cs typeface="Times New Roman" panose="02020603050405020304" pitchFamily="18" charset="0"/>
              <a:sym typeface="Roboto"/>
            </a:endParaRPr>
          </a:p>
        </p:txBody>
      </p:sp>
      <p:graphicFrame>
        <p:nvGraphicFramePr>
          <p:cNvPr id="10" name="Content Placeholder 9">
            <a:extLst>
              <a:ext uri="{FF2B5EF4-FFF2-40B4-BE49-F238E27FC236}">
                <a16:creationId xmlns:a16="http://schemas.microsoft.com/office/drawing/2014/main" id="{626D4E56-06D6-864D-BCAD-B074B8949190}"/>
              </a:ext>
            </a:extLst>
          </p:cNvPr>
          <p:cNvGraphicFramePr>
            <a:graphicFrameLocks noGrp="1"/>
          </p:cNvGraphicFramePr>
          <p:nvPr>
            <p:ph idx="1"/>
            <p:extLst>
              <p:ext uri="{D42A27DB-BD31-4B8C-83A1-F6EECF244321}">
                <p14:modId xmlns:p14="http://schemas.microsoft.com/office/powerpoint/2010/main" val="1110060271"/>
              </p:ext>
            </p:extLst>
          </p:nvPr>
        </p:nvGraphicFramePr>
        <p:xfrm>
          <a:off x="809298" y="1313793"/>
          <a:ext cx="10693726" cy="447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45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85A8-2281-A175-A9F6-48699A3971F7}"/>
              </a:ext>
            </a:extLst>
          </p:cNvPr>
          <p:cNvSpPr>
            <a:spLocks noGrp="1"/>
          </p:cNvSpPr>
          <p:nvPr>
            <p:ph type="title"/>
          </p:nvPr>
        </p:nvSpPr>
        <p:spPr>
          <a:xfrm>
            <a:off x="149291" y="457200"/>
            <a:ext cx="11353734" cy="1296955"/>
          </a:xfrm>
        </p:spPr>
        <p:txBody>
          <a:bodyPr/>
          <a:lstStyle/>
          <a:p>
            <a:r>
              <a:rPr lang="en-IN" b="1" i="0" dirty="0">
                <a:effectLst/>
                <a:latin typeface="+mj-lt"/>
                <a:cs typeface="Times New Roman" panose="02020603050405020304" pitchFamily="18" charset="0"/>
              </a:rPr>
              <a:t>Feature Selection</a:t>
            </a:r>
            <a:endParaRPr lang="en-IN" dirty="0">
              <a:latin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D05890-1983-9891-2A83-AE21BD42C6F6}"/>
              </a:ext>
            </a:extLst>
          </p:cNvPr>
          <p:cNvSpPr>
            <a:spLocks noGrp="1"/>
          </p:cNvSpPr>
          <p:nvPr>
            <p:ph idx="1"/>
          </p:nvPr>
        </p:nvSpPr>
        <p:spPr>
          <a:xfrm>
            <a:off x="1400335" y="1380931"/>
            <a:ext cx="10018713" cy="4450701"/>
          </a:xfrm>
        </p:spPr>
        <p:txBody>
          <a:bodyPr>
            <a:noAutofit/>
          </a:bodyPr>
          <a:lstStyle/>
          <a:p>
            <a:r>
              <a:rPr lang="en-US" sz="1600" dirty="0">
                <a:latin typeface="+mj-lt"/>
                <a:cs typeface="Times New Roman" panose="02020603050405020304" pitchFamily="18" charset="0"/>
              </a:rPr>
              <a:t>Time Series Nature: Financial data, including oil prices, is often collected over time in a sequential manner. The "date" column represents the time component of the data. </a:t>
            </a:r>
          </a:p>
          <a:p>
            <a:r>
              <a:rPr lang="en-US" sz="1600" dirty="0">
                <a:latin typeface="+mj-lt"/>
                <a:cs typeface="Times New Roman" panose="02020603050405020304" pitchFamily="18" charset="0"/>
              </a:rPr>
              <a:t>Target Variable: In predictive modeling, the "close" price of an asset (in this case, oil) is often the target variable you're trying to predict.</a:t>
            </a:r>
          </a:p>
          <a:p>
            <a:r>
              <a:rPr lang="en-US" sz="1600" dirty="0">
                <a:latin typeface="+mj-lt"/>
                <a:cs typeface="Times New Roman" panose="02020603050405020304" pitchFamily="18" charset="0"/>
              </a:rPr>
              <a:t>Simplicity and Focus: While financial markets are influenced by a wide range of factors, starting with just the "date" and "close" columns can provide a simple baseline for modeling. This allows you to focus on building and validating your predictive model before potentially incorporating more features or information.</a:t>
            </a:r>
          </a:p>
          <a:p>
            <a:r>
              <a:rPr lang="en-US" sz="1600" dirty="0">
                <a:latin typeface="+mj-lt"/>
                <a:cs typeface="Times New Roman" panose="02020603050405020304" pitchFamily="18" charset="0"/>
              </a:rPr>
              <a:t>Historical Trends: The "close" price is often used to identify historical price trends, such as upward or downward movements over different time periods. These trends can provide valuable insights for making predictions about future price movements.</a:t>
            </a:r>
          </a:p>
          <a:p>
            <a:r>
              <a:rPr lang="en-US" sz="1600" dirty="0">
                <a:latin typeface="+mj-lt"/>
                <a:cs typeface="Times New Roman" panose="02020603050405020304" pitchFamily="18" charset="0"/>
              </a:rPr>
              <a:t>Technical Analysis: The "close" price is a key input for generating various technical indicators and charts that traders use to make decisions.</a:t>
            </a:r>
          </a:p>
          <a:p>
            <a:endParaRPr lang="en-US" sz="1600" dirty="0">
              <a:latin typeface="+mj-lt"/>
              <a:cs typeface="Times New Roman" panose="02020603050405020304" pitchFamily="18" charset="0"/>
            </a:endParaRPr>
          </a:p>
          <a:p>
            <a:pPr marL="152400" indent="0">
              <a:buNone/>
            </a:pPr>
            <a:r>
              <a:rPr lang="en-US" sz="1600" dirty="0">
                <a:latin typeface="+mj-lt"/>
                <a:cs typeface="Times New Roman" panose="02020603050405020304" pitchFamily="18" charset="0"/>
              </a:rPr>
              <a:t>     Hence, It is worth selecting only the "date" and "close" columns when dealing with time series data for financial analysis.</a:t>
            </a:r>
            <a:endParaRPr lang="en-IN" sz="1600" dirty="0">
              <a:latin typeface="+mj-lt"/>
              <a:cs typeface="Times New Roman" panose="02020603050405020304" pitchFamily="18" charset="0"/>
            </a:endParaRPr>
          </a:p>
        </p:txBody>
      </p:sp>
    </p:spTree>
    <p:extLst>
      <p:ext uri="{BB962C8B-B14F-4D97-AF65-F5344CB8AC3E}">
        <p14:creationId xmlns:p14="http://schemas.microsoft.com/office/powerpoint/2010/main" val="21114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t>Exploratory Data Analysis</a:t>
            </a:r>
          </a:p>
        </p:txBody>
      </p:sp>
      <p:grpSp>
        <p:nvGrpSpPr>
          <p:cNvPr id="117" name="Google Shape;117;p16"/>
          <p:cNvGrpSpPr/>
          <p:nvPr/>
        </p:nvGrpSpPr>
        <p:grpSpPr>
          <a:xfrm>
            <a:off x="809132" y="1578345"/>
            <a:ext cx="2338501" cy="2465525"/>
            <a:chOff x="606849" y="1183756"/>
            <a:chExt cx="1753876" cy="1849144"/>
          </a:xfrm>
        </p:grpSpPr>
        <p:sp>
          <p:nvSpPr>
            <p:cNvPr id="118" name="Google Shape;118;p16"/>
            <p:cNvSpPr/>
            <p:nvPr/>
          </p:nvSpPr>
          <p:spPr>
            <a:xfrm>
              <a:off x="1912750" y="1382375"/>
              <a:ext cx="230100" cy="1119800"/>
            </a:xfrm>
            <a:custGeom>
              <a:avLst/>
              <a:gdLst/>
              <a:ahLst/>
              <a:cxnLst/>
              <a:rect l="l" t="t" r="r" b="b"/>
              <a:pathLst>
                <a:path w="9204" h="44792" extrusionOk="0">
                  <a:moveTo>
                    <a:pt x="0" y="1"/>
                  </a:moveTo>
                  <a:lnTo>
                    <a:pt x="0" y="33291"/>
                  </a:lnTo>
                  <a:cubicBezTo>
                    <a:pt x="0" y="38244"/>
                    <a:pt x="2810" y="42649"/>
                    <a:pt x="7096" y="44792"/>
                  </a:cubicBezTo>
                  <a:lnTo>
                    <a:pt x="9204" y="44792"/>
                  </a:lnTo>
                  <a:lnTo>
                    <a:pt x="9204" y="43328"/>
                  </a:lnTo>
                  <a:cubicBezTo>
                    <a:pt x="5025" y="41804"/>
                    <a:pt x="2179" y="37827"/>
                    <a:pt x="2179" y="33291"/>
                  </a:cubicBezTo>
                  <a:lnTo>
                    <a:pt x="2179" y="1"/>
                  </a:ln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119" name="Google Shape;119;p16"/>
            <p:cNvSpPr/>
            <p:nvPr/>
          </p:nvSpPr>
          <p:spPr>
            <a:xfrm>
              <a:off x="1192125" y="2443825"/>
              <a:ext cx="1134375" cy="589075"/>
            </a:xfrm>
            <a:custGeom>
              <a:avLst/>
              <a:gdLst/>
              <a:ahLst/>
              <a:cxnLst/>
              <a:rect l="l" t="t" r="r" b="b"/>
              <a:pathLst>
                <a:path w="45375" h="23563" extrusionOk="0">
                  <a:moveTo>
                    <a:pt x="0" y="0"/>
                  </a:moveTo>
                  <a:lnTo>
                    <a:pt x="0" y="23563"/>
                  </a:lnTo>
                  <a:lnTo>
                    <a:pt x="33599" y="23563"/>
                  </a:lnTo>
                  <a:cubicBezTo>
                    <a:pt x="40100" y="23563"/>
                    <a:pt x="45375" y="18288"/>
                    <a:pt x="45375" y="11788"/>
                  </a:cubicBezTo>
                  <a:cubicBezTo>
                    <a:pt x="45375" y="5275"/>
                    <a:pt x="40100" y="0"/>
                    <a:pt x="33599" y="0"/>
                  </a:cubicBezTo>
                  <a:close/>
                </a:path>
              </a:pathLst>
            </a:custGeom>
            <a:solidFill>
              <a:srgbClr val="4949E7"/>
            </a:solid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a:ea typeface="Fira Sans Extra Condensed"/>
                  <a:cs typeface="Fira Sans Extra Condensed"/>
                  <a:sym typeface="Fira Sans Extra Condensed"/>
                </a:rPr>
                <a:t>Step - 1</a:t>
              </a:r>
              <a:endParaRPr sz="2267">
                <a:solidFill>
                  <a:srgbClr val="FFFFFF"/>
                </a:solidFill>
                <a:latin typeface="Fira Sans Extra Condensed"/>
                <a:ea typeface="Fira Sans Extra Condensed"/>
                <a:cs typeface="Fira Sans Extra Condensed"/>
                <a:sym typeface="Fira Sans Extra Condensed"/>
              </a:endParaRPr>
            </a:p>
          </p:txBody>
        </p:sp>
        <p:sp>
          <p:nvSpPr>
            <p:cNvPr id="120" name="Google Shape;120;p16"/>
            <p:cNvSpPr/>
            <p:nvPr/>
          </p:nvSpPr>
          <p:spPr>
            <a:xfrm>
              <a:off x="2140450" y="1450250"/>
              <a:ext cx="150050" cy="150050"/>
            </a:xfrm>
            <a:custGeom>
              <a:avLst/>
              <a:gdLst/>
              <a:ahLst/>
              <a:cxnLst/>
              <a:rect l="l" t="t" r="r" b="b"/>
              <a:pathLst>
                <a:path w="6002" h="6002" extrusionOk="0">
                  <a:moveTo>
                    <a:pt x="3001" y="536"/>
                  </a:moveTo>
                  <a:cubicBezTo>
                    <a:pt x="4358" y="536"/>
                    <a:pt x="5465" y="1643"/>
                    <a:pt x="5465" y="3001"/>
                  </a:cubicBezTo>
                  <a:cubicBezTo>
                    <a:pt x="5465" y="4370"/>
                    <a:pt x="4358" y="5465"/>
                    <a:pt x="3001" y="5465"/>
                  </a:cubicBezTo>
                  <a:cubicBezTo>
                    <a:pt x="1643" y="5465"/>
                    <a:pt x="536" y="4370"/>
                    <a:pt x="536" y="3001"/>
                  </a:cubicBezTo>
                  <a:cubicBezTo>
                    <a:pt x="536" y="1643"/>
                    <a:pt x="1643" y="536"/>
                    <a:pt x="3001" y="536"/>
                  </a:cubicBezTo>
                  <a:close/>
                  <a:moveTo>
                    <a:pt x="3001" y="0"/>
                  </a:moveTo>
                  <a:cubicBezTo>
                    <a:pt x="1346" y="0"/>
                    <a:pt x="0" y="1346"/>
                    <a:pt x="0" y="3001"/>
                  </a:cubicBezTo>
                  <a:cubicBezTo>
                    <a:pt x="0" y="4656"/>
                    <a:pt x="1346" y="6001"/>
                    <a:pt x="3001" y="6001"/>
                  </a:cubicBezTo>
                  <a:cubicBezTo>
                    <a:pt x="4656" y="6001"/>
                    <a:pt x="6001" y="4656"/>
                    <a:pt x="6001" y="3001"/>
                  </a:cubicBezTo>
                  <a:cubicBezTo>
                    <a:pt x="6001" y="1346"/>
                    <a:pt x="4656" y="0"/>
                    <a:pt x="3001"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21" name="Google Shape;121;p16"/>
            <p:cNvSpPr/>
            <p:nvPr/>
          </p:nvSpPr>
          <p:spPr>
            <a:xfrm>
              <a:off x="2070200" y="1382375"/>
              <a:ext cx="290525" cy="286075"/>
            </a:xfrm>
            <a:custGeom>
              <a:avLst/>
              <a:gdLst/>
              <a:ahLst/>
              <a:cxnLst/>
              <a:rect l="l" t="t" r="r" b="b"/>
              <a:pathLst>
                <a:path w="11621" h="11443" extrusionOk="0">
                  <a:moveTo>
                    <a:pt x="7085" y="596"/>
                  </a:moveTo>
                  <a:cubicBezTo>
                    <a:pt x="7335" y="656"/>
                    <a:pt x="7573" y="739"/>
                    <a:pt x="7799" y="834"/>
                  </a:cubicBezTo>
                  <a:lnTo>
                    <a:pt x="7799" y="929"/>
                  </a:lnTo>
                  <a:cubicBezTo>
                    <a:pt x="7751" y="1846"/>
                    <a:pt x="7728" y="2418"/>
                    <a:pt x="8049" y="2644"/>
                  </a:cubicBezTo>
                  <a:cubicBezTo>
                    <a:pt x="8144" y="2715"/>
                    <a:pt x="8263" y="2751"/>
                    <a:pt x="8406" y="2751"/>
                  </a:cubicBezTo>
                  <a:cubicBezTo>
                    <a:pt x="8752" y="2751"/>
                    <a:pt x="9252" y="2549"/>
                    <a:pt x="9776" y="2346"/>
                  </a:cubicBezTo>
                  <a:lnTo>
                    <a:pt x="9847" y="2322"/>
                  </a:lnTo>
                  <a:cubicBezTo>
                    <a:pt x="10014" y="2513"/>
                    <a:pt x="10157" y="2715"/>
                    <a:pt x="10287" y="2930"/>
                  </a:cubicBezTo>
                  <a:lnTo>
                    <a:pt x="10252" y="2977"/>
                  </a:lnTo>
                  <a:cubicBezTo>
                    <a:pt x="9668" y="3692"/>
                    <a:pt x="9311" y="4156"/>
                    <a:pt x="9430" y="4549"/>
                  </a:cubicBezTo>
                  <a:cubicBezTo>
                    <a:pt x="9549" y="4918"/>
                    <a:pt x="10097" y="5073"/>
                    <a:pt x="10978" y="5299"/>
                  </a:cubicBezTo>
                  <a:lnTo>
                    <a:pt x="11073" y="5335"/>
                  </a:lnTo>
                  <a:cubicBezTo>
                    <a:pt x="11085" y="5454"/>
                    <a:pt x="11097" y="5585"/>
                    <a:pt x="11097" y="5716"/>
                  </a:cubicBezTo>
                  <a:cubicBezTo>
                    <a:pt x="11097" y="5859"/>
                    <a:pt x="11085" y="5978"/>
                    <a:pt x="11073" y="6109"/>
                  </a:cubicBezTo>
                  <a:lnTo>
                    <a:pt x="10954" y="6144"/>
                  </a:lnTo>
                  <a:cubicBezTo>
                    <a:pt x="10085" y="6371"/>
                    <a:pt x="9549" y="6525"/>
                    <a:pt x="9430" y="6894"/>
                  </a:cubicBezTo>
                  <a:cubicBezTo>
                    <a:pt x="9311" y="7275"/>
                    <a:pt x="9656" y="7740"/>
                    <a:pt x="10252" y="8466"/>
                  </a:cubicBezTo>
                  <a:lnTo>
                    <a:pt x="10287" y="8514"/>
                  </a:lnTo>
                  <a:cubicBezTo>
                    <a:pt x="10157" y="8716"/>
                    <a:pt x="10014" y="8930"/>
                    <a:pt x="9847" y="9121"/>
                  </a:cubicBezTo>
                  <a:lnTo>
                    <a:pt x="9787" y="9097"/>
                  </a:lnTo>
                  <a:cubicBezTo>
                    <a:pt x="9264" y="8895"/>
                    <a:pt x="8763" y="8692"/>
                    <a:pt x="8406" y="8692"/>
                  </a:cubicBezTo>
                  <a:cubicBezTo>
                    <a:pt x="8263" y="8692"/>
                    <a:pt x="8144" y="8728"/>
                    <a:pt x="8049" y="8799"/>
                  </a:cubicBezTo>
                  <a:cubicBezTo>
                    <a:pt x="7728" y="9026"/>
                    <a:pt x="7751" y="9597"/>
                    <a:pt x="7799" y="10514"/>
                  </a:cubicBezTo>
                  <a:lnTo>
                    <a:pt x="7799" y="10609"/>
                  </a:lnTo>
                  <a:cubicBezTo>
                    <a:pt x="7573" y="10704"/>
                    <a:pt x="7335" y="10776"/>
                    <a:pt x="7085" y="10835"/>
                  </a:cubicBezTo>
                  <a:lnTo>
                    <a:pt x="7073" y="10812"/>
                  </a:lnTo>
                  <a:cubicBezTo>
                    <a:pt x="6561" y="10014"/>
                    <a:pt x="6227" y="9526"/>
                    <a:pt x="5811" y="9526"/>
                  </a:cubicBezTo>
                  <a:cubicBezTo>
                    <a:pt x="5406" y="9526"/>
                    <a:pt x="5073" y="10002"/>
                    <a:pt x="4572" y="10788"/>
                  </a:cubicBezTo>
                  <a:lnTo>
                    <a:pt x="4537" y="10835"/>
                  </a:lnTo>
                  <a:cubicBezTo>
                    <a:pt x="4299" y="10776"/>
                    <a:pt x="4061" y="10704"/>
                    <a:pt x="3822" y="10609"/>
                  </a:cubicBezTo>
                  <a:lnTo>
                    <a:pt x="3822" y="10526"/>
                  </a:lnTo>
                  <a:cubicBezTo>
                    <a:pt x="3882" y="9597"/>
                    <a:pt x="3894" y="9026"/>
                    <a:pt x="3584" y="8799"/>
                  </a:cubicBezTo>
                  <a:cubicBezTo>
                    <a:pt x="3489" y="8728"/>
                    <a:pt x="3370" y="8692"/>
                    <a:pt x="3215" y="8692"/>
                  </a:cubicBezTo>
                  <a:cubicBezTo>
                    <a:pt x="2870" y="8692"/>
                    <a:pt x="2370" y="8883"/>
                    <a:pt x="1846" y="9097"/>
                  </a:cubicBezTo>
                  <a:lnTo>
                    <a:pt x="1786" y="9121"/>
                  </a:lnTo>
                  <a:cubicBezTo>
                    <a:pt x="1620" y="8930"/>
                    <a:pt x="1477" y="8728"/>
                    <a:pt x="1334" y="8514"/>
                  </a:cubicBezTo>
                  <a:lnTo>
                    <a:pt x="1382" y="8454"/>
                  </a:lnTo>
                  <a:cubicBezTo>
                    <a:pt x="1965" y="7740"/>
                    <a:pt x="2322" y="7275"/>
                    <a:pt x="2191" y="6894"/>
                  </a:cubicBezTo>
                  <a:cubicBezTo>
                    <a:pt x="2072" y="6525"/>
                    <a:pt x="1536" y="6371"/>
                    <a:pt x="667" y="6144"/>
                  </a:cubicBezTo>
                  <a:lnTo>
                    <a:pt x="548" y="6109"/>
                  </a:lnTo>
                  <a:cubicBezTo>
                    <a:pt x="536" y="5978"/>
                    <a:pt x="536" y="5847"/>
                    <a:pt x="536" y="5716"/>
                  </a:cubicBezTo>
                  <a:cubicBezTo>
                    <a:pt x="536" y="5585"/>
                    <a:pt x="536" y="5454"/>
                    <a:pt x="548" y="5335"/>
                  </a:cubicBezTo>
                  <a:lnTo>
                    <a:pt x="655" y="5299"/>
                  </a:lnTo>
                  <a:cubicBezTo>
                    <a:pt x="1536" y="5073"/>
                    <a:pt x="2072" y="4918"/>
                    <a:pt x="2203" y="4537"/>
                  </a:cubicBezTo>
                  <a:cubicBezTo>
                    <a:pt x="2322" y="4156"/>
                    <a:pt x="1965" y="3704"/>
                    <a:pt x="1370" y="2977"/>
                  </a:cubicBezTo>
                  <a:lnTo>
                    <a:pt x="1334" y="2930"/>
                  </a:lnTo>
                  <a:cubicBezTo>
                    <a:pt x="1465" y="2715"/>
                    <a:pt x="1620" y="2513"/>
                    <a:pt x="1786" y="2322"/>
                  </a:cubicBezTo>
                  <a:lnTo>
                    <a:pt x="1858" y="2346"/>
                  </a:lnTo>
                  <a:cubicBezTo>
                    <a:pt x="2382" y="2549"/>
                    <a:pt x="2870" y="2751"/>
                    <a:pt x="3215" y="2751"/>
                  </a:cubicBezTo>
                  <a:cubicBezTo>
                    <a:pt x="3370" y="2751"/>
                    <a:pt x="3489" y="2715"/>
                    <a:pt x="3584" y="2644"/>
                  </a:cubicBezTo>
                  <a:cubicBezTo>
                    <a:pt x="3894" y="2418"/>
                    <a:pt x="3882" y="1834"/>
                    <a:pt x="3822" y="918"/>
                  </a:cubicBezTo>
                  <a:lnTo>
                    <a:pt x="3822" y="834"/>
                  </a:lnTo>
                  <a:cubicBezTo>
                    <a:pt x="4049" y="739"/>
                    <a:pt x="4287" y="656"/>
                    <a:pt x="4537" y="596"/>
                  </a:cubicBezTo>
                  <a:lnTo>
                    <a:pt x="4561" y="632"/>
                  </a:lnTo>
                  <a:cubicBezTo>
                    <a:pt x="5073" y="1429"/>
                    <a:pt x="5406" y="1918"/>
                    <a:pt x="5811" y="1918"/>
                  </a:cubicBezTo>
                  <a:cubicBezTo>
                    <a:pt x="6227" y="1918"/>
                    <a:pt x="6561" y="1418"/>
                    <a:pt x="7085" y="608"/>
                  </a:cubicBezTo>
                  <a:lnTo>
                    <a:pt x="7085" y="596"/>
                  </a:lnTo>
                  <a:close/>
                  <a:moveTo>
                    <a:pt x="4787" y="1"/>
                  </a:moveTo>
                  <a:lnTo>
                    <a:pt x="4608" y="36"/>
                  </a:lnTo>
                  <a:cubicBezTo>
                    <a:pt x="4203" y="120"/>
                    <a:pt x="3810" y="251"/>
                    <a:pt x="3441" y="417"/>
                  </a:cubicBezTo>
                  <a:lnTo>
                    <a:pt x="3275" y="501"/>
                  </a:lnTo>
                  <a:lnTo>
                    <a:pt x="3299" y="941"/>
                  </a:lnTo>
                  <a:cubicBezTo>
                    <a:pt x="3322" y="1370"/>
                    <a:pt x="3358" y="2084"/>
                    <a:pt x="3275" y="2203"/>
                  </a:cubicBezTo>
                  <a:cubicBezTo>
                    <a:pt x="3275" y="2203"/>
                    <a:pt x="3263" y="2215"/>
                    <a:pt x="3215" y="2215"/>
                  </a:cubicBezTo>
                  <a:cubicBezTo>
                    <a:pt x="2977" y="2215"/>
                    <a:pt x="2477" y="2025"/>
                    <a:pt x="2048" y="1846"/>
                  </a:cubicBezTo>
                  <a:lnTo>
                    <a:pt x="1632" y="1691"/>
                  </a:lnTo>
                  <a:lnTo>
                    <a:pt x="1501" y="1822"/>
                  </a:lnTo>
                  <a:cubicBezTo>
                    <a:pt x="1227" y="2144"/>
                    <a:pt x="977" y="2477"/>
                    <a:pt x="786" y="2823"/>
                  </a:cubicBezTo>
                  <a:lnTo>
                    <a:pt x="691" y="2977"/>
                  </a:lnTo>
                  <a:lnTo>
                    <a:pt x="965" y="3311"/>
                  </a:lnTo>
                  <a:cubicBezTo>
                    <a:pt x="1239" y="3656"/>
                    <a:pt x="1703" y="4216"/>
                    <a:pt x="1691" y="4370"/>
                  </a:cubicBezTo>
                  <a:cubicBezTo>
                    <a:pt x="1608" y="4501"/>
                    <a:pt x="929" y="4680"/>
                    <a:pt x="524" y="4787"/>
                  </a:cubicBezTo>
                  <a:lnTo>
                    <a:pt x="60" y="4906"/>
                  </a:lnTo>
                  <a:lnTo>
                    <a:pt x="36" y="5097"/>
                  </a:lnTo>
                  <a:cubicBezTo>
                    <a:pt x="12" y="5299"/>
                    <a:pt x="0" y="5513"/>
                    <a:pt x="0" y="5716"/>
                  </a:cubicBezTo>
                  <a:cubicBezTo>
                    <a:pt x="0" y="5930"/>
                    <a:pt x="12" y="6144"/>
                    <a:pt x="36" y="6347"/>
                  </a:cubicBezTo>
                  <a:lnTo>
                    <a:pt x="60" y="6525"/>
                  </a:lnTo>
                  <a:lnTo>
                    <a:pt x="536" y="6656"/>
                  </a:lnTo>
                  <a:cubicBezTo>
                    <a:pt x="929" y="6763"/>
                    <a:pt x="1608" y="6942"/>
                    <a:pt x="1691" y="7049"/>
                  </a:cubicBezTo>
                  <a:cubicBezTo>
                    <a:pt x="1703" y="7216"/>
                    <a:pt x="1239" y="7787"/>
                    <a:pt x="965" y="8121"/>
                  </a:cubicBezTo>
                  <a:lnTo>
                    <a:pt x="691" y="8466"/>
                  </a:lnTo>
                  <a:lnTo>
                    <a:pt x="786" y="8621"/>
                  </a:lnTo>
                  <a:cubicBezTo>
                    <a:pt x="989" y="8978"/>
                    <a:pt x="1239" y="9311"/>
                    <a:pt x="1513" y="9621"/>
                  </a:cubicBezTo>
                  <a:lnTo>
                    <a:pt x="1632" y="9752"/>
                  </a:lnTo>
                  <a:lnTo>
                    <a:pt x="2036" y="9585"/>
                  </a:lnTo>
                  <a:cubicBezTo>
                    <a:pt x="2477" y="9419"/>
                    <a:pt x="2977" y="9228"/>
                    <a:pt x="3215" y="9228"/>
                  </a:cubicBezTo>
                  <a:lnTo>
                    <a:pt x="3263" y="9228"/>
                  </a:lnTo>
                  <a:cubicBezTo>
                    <a:pt x="3358" y="9383"/>
                    <a:pt x="3322" y="10073"/>
                    <a:pt x="3299" y="10490"/>
                  </a:cubicBezTo>
                  <a:lnTo>
                    <a:pt x="3275" y="10943"/>
                  </a:lnTo>
                  <a:lnTo>
                    <a:pt x="3441" y="11026"/>
                  </a:lnTo>
                  <a:cubicBezTo>
                    <a:pt x="3822" y="11193"/>
                    <a:pt x="4215" y="11324"/>
                    <a:pt x="4608" y="11407"/>
                  </a:cubicBezTo>
                  <a:lnTo>
                    <a:pt x="4787" y="11443"/>
                  </a:lnTo>
                  <a:lnTo>
                    <a:pt x="5025" y="11074"/>
                  </a:lnTo>
                  <a:cubicBezTo>
                    <a:pt x="5251" y="10704"/>
                    <a:pt x="5656" y="10097"/>
                    <a:pt x="5811" y="10050"/>
                  </a:cubicBezTo>
                  <a:cubicBezTo>
                    <a:pt x="5977" y="10097"/>
                    <a:pt x="6394" y="10752"/>
                    <a:pt x="6620" y="11109"/>
                  </a:cubicBezTo>
                  <a:lnTo>
                    <a:pt x="6847" y="11443"/>
                  </a:lnTo>
                  <a:lnTo>
                    <a:pt x="7025" y="11407"/>
                  </a:lnTo>
                  <a:cubicBezTo>
                    <a:pt x="7418" y="11324"/>
                    <a:pt x="7811" y="11193"/>
                    <a:pt x="8192" y="11026"/>
                  </a:cubicBezTo>
                  <a:lnTo>
                    <a:pt x="8359" y="10954"/>
                  </a:lnTo>
                  <a:lnTo>
                    <a:pt x="8335" y="10490"/>
                  </a:lnTo>
                  <a:cubicBezTo>
                    <a:pt x="8311" y="10062"/>
                    <a:pt x="8263" y="9359"/>
                    <a:pt x="8359" y="9228"/>
                  </a:cubicBezTo>
                  <a:lnTo>
                    <a:pt x="8406" y="9228"/>
                  </a:lnTo>
                  <a:cubicBezTo>
                    <a:pt x="8656" y="9228"/>
                    <a:pt x="9156" y="9419"/>
                    <a:pt x="9597" y="9597"/>
                  </a:cubicBezTo>
                  <a:lnTo>
                    <a:pt x="10002" y="9752"/>
                  </a:lnTo>
                  <a:lnTo>
                    <a:pt x="10121" y="9621"/>
                  </a:lnTo>
                  <a:cubicBezTo>
                    <a:pt x="10407" y="9300"/>
                    <a:pt x="10645" y="8966"/>
                    <a:pt x="10847" y="8621"/>
                  </a:cubicBezTo>
                  <a:lnTo>
                    <a:pt x="10942" y="8466"/>
                  </a:lnTo>
                  <a:lnTo>
                    <a:pt x="10668" y="8121"/>
                  </a:lnTo>
                  <a:cubicBezTo>
                    <a:pt x="10383" y="7787"/>
                    <a:pt x="9930" y="7216"/>
                    <a:pt x="9930" y="7073"/>
                  </a:cubicBezTo>
                  <a:cubicBezTo>
                    <a:pt x="10026" y="6942"/>
                    <a:pt x="10692" y="6763"/>
                    <a:pt x="11097" y="6656"/>
                  </a:cubicBezTo>
                  <a:lnTo>
                    <a:pt x="11573" y="6525"/>
                  </a:lnTo>
                  <a:lnTo>
                    <a:pt x="11597" y="6347"/>
                  </a:lnTo>
                  <a:cubicBezTo>
                    <a:pt x="11609" y="6144"/>
                    <a:pt x="11621" y="5942"/>
                    <a:pt x="11621" y="5716"/>
                  </a:cubicBezTo>
                  <a:cubicBezTo>
                    <a:pt x="11621" y="5501"/>
                    <a:pt x="11609" y="5299"/>
                    <a:pt x="11597" y="5097"/>
                  </a:cubicBezTo>
                  <a:lnTo>
                    <a:pt x="11573" y="4906"/>
                  </a:lnTo>
                  <a:lnTo>
                    <a:pt x="11109" y="4787"/>
                  </a:lnTo>
                  <a:cubicBezTo>
                    <a:pt x="10704" y="4680"/>
                    <a:pt x="10026" y="4501"/>
                    <a:pt x="9942" y="4394"/>
                  </a:cubicBezTo>
                  <a:cubicBezTo>
                    <a:pt x="9930" y="4216"/>
                    <a:pt x="10395" y="3644"/>
                    <a:pt x="10668" y="3311"/>
                  </a:cubicBezTo>
                  <a:lnTo>
                    <a:pt x="10942" y="2977"/>
                  </a:lnTo>
                  <a:lnTo>
                    <a:pt x="10847" y="2823"/>
                  </a:lnTo>
                  <a:cubicBezTo>
                    <a:pt x="10645" y="2477"/>
                    <a:pt x="10407" y="2144"/>
                    <a:pt x="10121" y="1822"/>
                  </a:cubicBezTo>
                  <a:lnTo>
                    <a:pt x="10002" y="1691"/>
                  </a:lnTo>
                  <a:lnTo>
                    <a:pt x="9585" y="1846"/>
                  </a:lnTo>
                  <a:cubicBezTo>
                    <a:pt x="9144" y="2025"/>
                    <a:pt x="8656" y="2215"/>
                    <a:pt x="8406" y="2215"/>
                  </a:cubicBezTo>
                  <a:lnTo>
                    <a:pt x="8371" y="2215"/>
                  </a:lnTo>
                  <a:cubicBezTo>
                    <a:pt x="8263" y="2061"/>
                    <a:pt x="8311" y="1370"/>
                    <a:pt x="8335" y="953"/>
                  </a:cubicBezTo>
                  <a:lnTo>
                    <a:pt x="8359" y="489"/>
                  </a:lnTo>
                  <a:lnTo>
                    <a:pt x="8192" y="417"/>
                  </a:lnTo>
                  <a:cubicBezTo>
                    <a:pt x="7811" y="251"/>
                    <a:pt x="7418" y="120"/>
                    <a:pt x="7025" y="36"/>
                  </a:cubicBezTo>
                  <a:lnTo>
                    <a:pt x="6847" y="1"/>
                  </a:lnTo>
                  <a:lnTo>
                    <a:pt x="6632" y="322"/>
                  </a:lnTo>
                  <a:cubicBezTo>
                    <a:pt x="6406" y="679"/>
                    <a:pt x="5977" y="1346"/>
                    <a:pt x="5823" y="1382"/>
                  </a:cubicBezTo>
                  <a:cubicBezTo>
                    <a:pt x="5644" y="1346"/>
                    <a:pt x="5251" y="715"/>
                    <a:pt x="5013" y="346"/>
                  </a:cubicBezTo>
                  <a:lnTo>
                    <a:pt x="4787"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22" name="Google Shape;122;p16"/>
            <p:cNvSpPr txBox="1"/>
            <p:nvPr/>
          </p:nvSpPr>
          <p:spPr>
            <a:xfrm>
              <a:off x="606849" y="1550190"/>
              <a:ext cx="1305900" cy="534900"/>
            </a:xfrm>
            <a:prstGeom prst="rect">
              <a:avLst/>
            </a:prstGeom>
            <a:noFill/>
            <a:ln>
              <a:noFill/>
            </a:ln>
          </p:spPr>
          <p:txBody>
            <a:bodyPr spcFirstLastPara="1" wrap="square" lIns="121900" tIns="121900" rIns="121900" bIns="121900" anchor="t" anchorCtr="0">
              <a:noAutofit/>
            </a:bodyPr>
            <a:lstStyle/>
            <a:p>
              <a:pPr algn="r"/>
              <a:endParaRPr lang="en" sz="1600" dirty="0">
                <a:solidFill>
                  <a:schemeClr val="dk1"/>
                </a:solidFill>
                <a:latin typeface="Roboto"/>
                <a:ea typeface="Roboto"/>
                <a:cs typeface="Roboto"/>
              </a:endParaRPr>
            </a:p>
            <a:p>
              <a:pPr algn="r"/>
              <a:r>
                <a:rPr lang="en" sz="1600" dirty="0">
                  <a:solidFill>
                    <a:schemeClr val="dk1"/>
                  </a:solidFill>
                  <a:latin typeface="Roboto"/>
                  <a:ea typeface="Roboto"/>
                  <a:cs typeface="Roboto"/>
                </a:rPr>
                <a:t>Read the csv file using pandas</a:t>
              </a:r>
            </a:p>
            <a:p>
              <a:pPr algn="r"/>
              <a:endParaRPr sz="1600">
                <a:solidFill>
                  <a:srgbClr val="434343"/>
                </a:solidFill>
                <a:latin typeface="Roboto"/>
                <a:ea typeface="Roboto"/>
                <a:cs typeface="Roboto"/>
                <a:sym typeface="Roboto"/>
              </a:endParaRPr>
            </a:p>
          </p:txBody>
        </p:sp>
        <p:sp>
          <p:nvSpPr>
            <p:cNvPr id="123" name="Google Shape;123;p16"/>
            <p:cNvSpPr txBox="1"/>
            <p:nvPr/>
          </p:nvSpPr>
          <p:spPr>
            <a:xfrm>
              <a:off x="616646" y="1183756"/>
              <a:ext cx="1305900" cy="429600"/>
            </a:xfrm>
            <a:prstGeom prst="rect">
              <a:avLst/>
            </a:prstGeom>
            <a:noFill/>
            <a:ln>
              <a:noFill/>
            </a:ln>
          </p:spPr>
          <p:txBody>
            <a:bodyPr spcFirstLastPara="1" wrap="square" lIns="121900" tIns="121900" rIns="121900" bIns="121900" anchor="ctr" anchorCtr="0">
              <a:noAutofit/>
            </a:bodyPr>
            <a:lstStyle/>
            <a:p>
              <a:pPr algn="r"/>
              <a:r>
                <a:rPr lang="en-US" sz="2267" dirty="0">
                  <a:solidFill>
                    <a:srgbClr val="434343"/>
                  </a:solidFill>
                  <a:latin typeface="Fira Sans Extra Condensed Medium"/>
                  <a:ea typeface="Fira Sans Extra Condensed Medium"/>
                  <a:cs typeface="Fira Sans Extra Condensed Medium"/>
                  <a:sym typeface="Fira Sans Extra Condensed Medium"/>
                </a:rPr>
                <a:t>Import Data </a:t>
              </a:r>
              <a:endParaRPr sz="2267">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24" name="Google Shape;124;p16"/>
          <p:cNvGrpSpPr/>
          <p:nvPr/>
        </p:nvGrpSpPr>
        <p:grpSpPr>
          <a:xfrm>
            <a:off x="3974202" y="1604467"/>
            <a:ext cx="2380201" cy="2439400"/>
            <a:chOff x="2980649" y="1203350"/>
            <a:chExt cx="1785151" cy="1829550"/>
          </a:xfrm>
        </p:grpSpPr>
        <p:sp>
          <p:nvSpPr>
            <p:cNvPr id="125" name="Google Shape;125;p16"/>
            <p:cNvSpPr/>
            <p:nvPr/>
          </p:nvSpPr>
          <p:spPr>
            <a:xfrm>
              <a:off x="4286550" y="1382375"/>
              <a:ext cx="230100" cy="1119800"/>
            </a:xfrm>
            <a:custGeom>
              <a:avLst/>
              <a:gdLst/>
              <a:ahLst/>
              <a:cxnLst/>
              <a:rect l="l" t="t" r="r" b="b"/>
              <a:pathLst>
                <a:path w="9204" h="44792" extrusionOk="0">
                  <a:moveTo>
                    <a:pt x="0" y="1"/>
                  </a:moveTo>
                  <a:lnTo>
                    <a:pt x="0" y="33291"/>
                  </a:lnTo>
                  <a:cubicBezTo>
                    <a:pt x="0" y="38244"/>
                    <a:pt x="2810" y="42649"/>
                    <a:pt x="7097" y="44792"/>
                  </a:cubicBezTo>
                  <a:lnTo>
                    <a:pt x="9204" y="44792"/>
                  </a:lnTo>
                  <a:lnTo>
                    <a:pt x="9204" y="43328"/>
                  </a:lnTo>
                  <a:cubicBezTo>
                    <a:pt x="5025" y="41804"/>
                    <a:pt x="2179" y="37827"/>
                    <a:pt x="2179" y="33291"/>
                  </a:cubicBezTo>
                  <a:lnTo>
                    <a:pt x="2179"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26" name="Google Shape;126;p16"/>
            <p:cNvSpPr/>
            <p:nvPr/>
          </p:nvSpPr>
          <p:spPr>
            <a:xfrm>
              <a:off x="3460550" y="2443825"/>
              <a:ext cx="1240050" cy="589075"/>
            </a:xfrm>
            <a:custGeom>
              <a:avLst/>
              <a:gdLst/>
              <a:ahLst/>
              <a:cxnLst/>
              <a:rect l="l" t="t" r="r" b="b"/>
              <a:pathLst>
                <a:path w="49602" h="23563" extrusionOk="0">
                  <a:moveTo>
                    <a:pt x="1" y="0"/>
                  </a:moveTo>
                  <a:cubicBezTo>
                    <a:pt x="4620" y="1917"/>
                    <a:pt x="7871" y="6477"/>
                    <a:pt x="7871" y="11788"/>
                  </a:cubicBezTo>
                  <a:cubicBezTo>
                    <a:pt x="7871" y="17098"/>
                    <a:pt x="4620" y="21646"/>
                    <a:pt x="1" y="23563"/>
                  </a:cubicBezTo>
                  <a:lnTo>
                    <a:pt x="37827" y="23563"/>
                  </a:lnTo>
                  <a:cubicBezTo>
                    <a:pt x="44328" y="23563"/>
                    <a:pt x="49602" y="18288"/>
                    <a:pt x="49602" y="11788"/>
                  </a:cubicBezTo>
                  <a:cubicBezTo>
                    <a:pt x="49602" y="5275"/>
                    <a:pt x="44328" y="0"/>
                    <a:pt x="37827" y="0"/>
                  </a:cubicBezTo>
                  <a:close/>
                </a:path>
              </a:pathLst>
            </a:custGeom>
            <a:solidFill>
              <a:srgbClr val="869FB2"/>
            </a:solid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a:ea typeface="Fira Sans Extra Condensed"/>
                  <a:cs typeface="Fira Sans Extra Condensed"/>
                  <a:sym typeface="Fira Sans Extra Condensed"/>
                </a:rPr>
                <a:t>Step - 3</a:t>
              </a:r>
              <a:endParaRPr sz="2267">
                <a:solidFill>
                  <a:srgbClr val="FFFFFF"/>
                </a:solidFill>
                <a:latin typeface="Fira Sans Extra Condensed"/>
                <a:ea typeface="Fira Sans Extra Condensed"/>
                <a:cs typeface="Fira Sans Extra Condensed"/>
                <a:sym typeface="Fira Sans Extra Condensed"/>
              </a:endParaRPr>
            </a:p>
          </p:txBody>
        </p:sp>
        <p:sp>
          <p:nvSpPr>
            <p:cNvPr id="127" name="Google Shape;127;p16"/>
            <p:cNvSpPr/>
            <p:nvPr/>
          </p:nvSpPr>
          <p:spPr>
            <a:xfrm>
              <a:off x="4460675" y="1496375"/>
              <a:ext cx="89325" cy="171175"/>
            </a:xfrm>
            <a:custGeom>
              <a:avLst/>
              <a:gdLst/>
              <a:ahLst/>
              <a:cxnLst/>
              <a:rect l="l" t="t" r="r" b="b"/>
              <a:pathLst>
                <a:path w="3573" h="6847" extrusionOk="0">
                  <a:moveTo>
                    <a:pt x="2977" y="739"/>
                  </a:moveTo>
                  <a:lnTo>
                    <a:pt x="2977" y="6252"/>
                  </a:lnTo>
                  <a:lnTo>
                    <a:pt x="596" y="6252"/>
                  </a:lnTo>
                  <a:lnTo>
                    <a:pt x="596" y="739"/>
                  </a:lnTo>
                  <a:close/>
                  <a:moveTo>
                    <a:pt x="1" y="1"/>
                  </a:moveTo>
                  <a:lnTo>
                    <a:pt x="1" y="6847"/>
                  </a:lnTo>
                  <a:lnTo>
                    <a:pt x="3572" y="6847"/>
                  </a:lnTo>
                  <a:lnTo>
                    <a:pt x="3572"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28" name="Google Shape;128;p16"/>
            <p:cNvSpPr/>
            <p:nvPr/>
          </p:nvSpPr>
          <p:spPr>
            <a:xfrm>
              <a:off x="4564850" y="1436850"/>
              <a:ext cx="92900" cy="230700"/>
            </a:xfrm>
            <a:custGeom>
              <a:avLst/>
              <a:gdLst/>
              <a:ahLst/>
              <a:cxnLst/>
              <a:rect l="l" t="t" r="r" b="b"/>
              <a:pathLst>
                <a:path w="3716" h="9228" extrusionOk="0">
                  <a:moveTo>
                    <a:pt x="3120" y="596"/>
                  </a:moveTo>
                  <a:lnTo>
                    <a:pt x="3120" y="8633"/>
                  </a:lnTo>
                  <a:lnTo>
                    <a:pt x="596" y="8633"/>
                  </a:lnTo>
                  <a:lnTo>
                    <a:pt x="596" y="596"/>
                  </a:lnTo>
                  <a:close/>
                  <a:moveTo>
                    <a:pt x="1" y="1"/>
                  </a:moveTo>
                  <a:lnTo>
                    <a:pt x="1" y="9228"/>
                  </a:lnTo>
                  <a:lnTo>
                    <a:pt x="3716" y="9228"/>
                  </a:lnTo>
                  <a:lnTo>
                    <a:pt x="3716"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29" name="Google Shape;129;p16"/>
            <p:cNvSpPr/>
            <p:nvPr/>
          </p:nvSpPr>
          <p:spPr>
            <a:xfrm>
              <a:off x="4672600" y="1380900"/>
              <a:ext cx="93200" cy="286650"/>
            </a:xfrm>
            <a:custGeom>
              <a:avLst/>
              <a:gdLst/>
              <a:ahLst/>
              <a:cxnLst/>
              <a:rect l="l" t="t" r="r" b="b"/>
              <a:pathLst>
                <a:path w="3728" h="11466" extrusionOk="0">
                  <a:moveTo>
                    <a:pt x="3132" y="596"/>
                  </a:moveTo>
                  <a:lnTo>
                    <a:pt x="3132" y="10871"/>
                  </a:lnTo>
                  <a:lnTo>
                    <a:pt x="596" y="10871"/>
                  </a:lnTo>
                  <a:lnTo>
                    <a:pt x="596" y="596"/>
                  </a:lnTo>
                  <a:close/>
                  <a:moveTo>
                    <a:pt x="1" y="0"/>
                  </a:moveTo>
                  <a:lnTo>
                    <a:pt x="1" y="11466"/>
                  </a:lnTo>
                  <a:lnTo>
                    <a:pt x="3727" y="11466"/>
                  </a:lnTo>
                  <a:lnTo>
                    <a:pt x="3727" y="0"/>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30" name="Google Shape;130;p16"/>
            <p:cNvSpPr txBox="1"/>
            <p:nvPr/>
          </p:nvSpPr>
          <p:spPr>
            <a:xfrm>
              <a:off x="2980649" y="1550190"/>
              <a:ext cx="1305900" cy="534900"/>
            </a:xfrm>
            <a:prstGeom prst="rect">
              <a:avLst/>
            </a:prstGeom>
            <a:noFill/>
            <a:ln>
              <a:noFill/>
            </a:ln>
          </p:spPr>
          <p:txBody>
            <a:bodyPr spcFirstLastPara="1" wrap="square" lIns="121900" tIns="121900" rIns="121900" bIns="121900" anchor="t" anchorCtr="0">
              <a:noAutofit/>
            </a:bodyPr>
            <a:lstStyle/>
            <a:p>
              <a:pPr algn="r"/>
              <a:endParaRPr lang="en-US" sz="1600" dirty="0">
                <a:solidFill>
                  <a:srgbClr val="434343"/>
                </a:solidFill>
                <a:latin typeface="Roboto"/>
                <a:ea typeface="Roboto"/>
                <a:cs typeface="Roboto"/>
                <a:sym typeface="Roboto"/>
              </a:endParaRPr>
            </a:p>
            <a:p>
              <a:pPr algn="r"/>
              <a:r>
                <a:rPr lang="en-US" sz="1600" dirty="0">
                  <a:solidFill>
                    <a:srgbClr val="434343"/>
                  </a:solidFill>
                  <a:latin typeface="Roboto"/>
                  <a:ea typeface="Roboto"/>
                  <a:cs typeface="Roboto"/>
                  <a:sym typeface="Roboto"/>
                </a:rPr>
                <a:t>Checking for </a:t>
              </a:r>
              <a:r>
                <a:rPr lang="en-US" sz="1600" dirty="0" err="1">
                  <a:solidFill>
                    <a:srgbClr val="434343"/>
                  </a:solidFill>
                  <a:latin typeface="Roboto"/>
                  <a:ea typeface="Roboto"/>
                  <a:cs typeface="Roboto"/>
                  <a:sym typeface="Roboto"/>
                </a:rPr>
                <a:t>duplicacy</a:t>
              </a:r>
              <a:r>
                <a:rPr lang="en-US" sz="1600" dirty="0">
                  <a:solidFill>
                    <a:srgbClr val="434343"/>
                  </a:solidFill>
                  <a:latin typeface="Roboto"/>
                  <a:ea typeface="Roboto"/>
                  <a:cs typeface="Roboto"/>
                  <a:sym typeface="Roboto"/>
                </a:rPr>
                <a:t> of data </a:t>
              </a:r>
              <a:endParaRPr sz="1600">
                <a:solidFill>
                  <a:srgbClr val="434343"/>
                </a:solidFill>
                <a:latin typeface="Roboto"/>
                <a:ea typeface="Roboto"/>
                <a:cs typeface="Roboto"/>
                <a:sym typeface="Roboto"/>
              </a:endParaRPr>
            </a:p>
          </p:txBody>
        </p:sp>
        <p:sp>
          <p:nvSpPr>
            <p:cNvPr id="131" name="Google Shape;131;p16"/>
            <p:cNvSpPr txBox="1"/>
            <p:nvPr/>
          </p:nvSpPr>
          <p:spPr>
            <a:xfrm>
              <a:off x="2980649" y="1203350"/>
              <a:ext cx="1305900" cy="429600"/>
            </a:xfrm>
            <a:prstGeom prst="rect">
              <a:avLst/>
            </a:prstGeom>
            <a:noFill/>
            <a:ln>
              <a:noFill/>
            </a:ln>
          </p:spPr>
          <p:txBody>
            <a:bodyPr spcFirstLastPara="1" wrap="square" lIns="121900" tIns="121900" rIns="121900" bIns="121900" anchor="ctr" anchorCtr="0">
              <a:noAutofit/>
            </a:bodyPr>
            <a:lstStyle/>
            <a:p>
              <a:pPr algn="r"/>
              <a:r>
                <a:rPr lang="en-US" sz="2267" dirty="0">
                  <a:solidFill>
                    <a:srgbClr val="434343"/>
                  </a:solidFill>
                  <a:latin typeface="Fira Sans Extra Condensed Medium"/>
                  <a:ea typeface="Fira Sans Extra Condensed Medium"/>
                  <a:cs typeface="Fira Sans Extra Condensed Medium"/>
                  <a:sym typeface="Fira Sans Extra Condensed Medium"/>
                </a:rPr>
                <a:t>D</a:t>
              </a:r>
              <a:r>
                <a:rPr lang="en" sz="2267" dirty="0">
                  <a:solidFill>
                    <a:srgbClr val="434343"/>
                  </a:solidFill>
                  <a:latin typeface="Fira Sans Extra Condensed Medium"/>
                  <a:ea typeface="Fira Sans Extra Condensed Medium"/>
                  <a:cs typeface="Fira Sans Extra Condensed Medium"/>
                  <a:sym typeface="Fira Sans Extra Condensed Medium"/>
                </a:rPr>
                <a:t>ata Duplicacy</a:t>
              </a:r>
              <a:endParaRPr sz="2267">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32" name="Google Shape;132;p16"/>
          <p:cNvGrpSpPr/>
          <p:nvPr/>
        </p:nvGrpSpPr>
        <p:grpSpPr>
          <a:xfrm>
            <a:off x="7139300" y="1604467"/>
            <a:ext cx="2377400" cy="2439400"/>
            <a:chOff x="5354475" y="1203350"/>
            <a:chExt cx="1783050" cy="1829550"/>
          </a:xfrm>
        </p:grpSpPr>
        <p:sp>
          <p:nvSpPr>
            <p:cNvPr id="133" name="Google Shape;133;p16"/>
            <p:cNvSpPr/>
            <p:nvPr/>
          </p:nvSpPr>
          <p:spPr>
            <a:xfrm>
              <a:off x="6657075" y="1382375"/>
              <a:ext cx="230425" cy="1119800"/>
            </a:xfrm>
            <a:custGeom>
              <a:avLst/>
              <a:gdLst/>
              <a:ahLst/>
              <a:cxnLst/>
              <a:rect l="l" t="t" r="r" b="b"/>
              <a:pathLst>
                <a:path w="9217" h="44792" extrusionOk="0">
                  <a:moveTo>
                    <a:pt x="1" y="1"/>
                  </a:moveTo>
                  <a:lnTo>
                    <a:pt x="1" y="33291"/>
                  </a:lnTo>
                  <a:cubicBezTo>
                    <a:pt x="1" y="38244"/>
                    <a:pt x="2823" y="42649"/>
                    <a:pt x="7097" y="44792"/>
                  </a:cubicBezTo>
                  <a:lnTo>
                    <a:pt x="9216" y="44792"/>
                  </a:lnTo>
                  <a:lnTo>
                    <a:pt x="9216" y="43328"/>
                  </a:lnTo>
                  <a:cubicBezTo>
                    <a:pt x="5025" y="41804"/>
                    <a:pt x="2192" y="37827"/>
                    <a:pt x="2192" y="33291"/>
                  </a:cubicBezTo>
                  <a:lnTo>
                    <a:pt x="2192"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34" name="Google Shape;134;p16"/>
            <p:cNvSpPr/>
            <p:nvPr/>
          </p:nvSpPr>
          <p:spPr>
            <a:xfrm>
              <a:off x="5831075" y="2443825"/>
              <a:ext cx="1240375" cy="589075"/>
            </a:xfrm>
            <a:custGeom>
              <a:avLst/>
              <a:gdLst/>
              <a:ahLst/>
              <a:cxnLst/>
              <a:rect l="l" t="t" r="r" b="b"/>
              <a:pathLst>
                <a:path w="49615" h="23563" extrusionOk="0">
                  <a:moveTo>
                    <a:pt x="1" y="0"/>
                  </a:moveTo>
                  <a:cubicBezTo>
                    <a:pt x="4621" y="1917"/>
                    <a:pt x="7871" y="6477"/>
                    <a:pt x="7871" y="11788"/>
                  </a:cubicBezTo>
                  <a:cubicBezTo>
                    <a:pt x="7871" y="17098"/>
                    <a:pt x="4621" y="21646"/>
                    <a:pt x="1" y="23563"/>
                  </a:cubicBezTo>
                  <a:lnTo>
                    <a:pt x="37827" y="23563"/>
                  </a:lnTo>
                  <a:cubicBezTo>
                    <a:pt x="44340" y="23563"/>
                    <a:pt x="49614" y="18288"/>
                    <a:pt x="49614" y="11788"/>
                  </a:cubicBezTo>
                  <a:cubicBezTo>
                    <a:pt x="49614" y="5275"/>
                    <a:pt x="44340" y="0"/>
                    <a:pt x="37827" y="0"/>
                  </a:cubicBezTo>
                  <a:close/>
                </a:path>
              </a:pathLst>
            </a:custGeom>
            <a:solidFill>
              <a:srgbClr val="FCBD24"/>
            </a:solid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a:ea typeface="Fira Sans Extra Condensed"/>
                  <a:cs typeface="Fira Sans Extra Condensed"/>
                  <a:sym typeface="Fira Sans Extra Condensed"/>
                </a:rPr>
                <a:t>Step-5</a:t>
              </a:r>
              <a:endParaRPr sz="2267">
                <a:solidFill>
                  <a:srgbClr val="FFFFFF"/>
                </a:solidFill>
                <a:latin typeface="Fira Sans Extra Condensed"/>
                <a:ea typeface="Fira Sans Extra Condensed"/>
                <a:cs typeface="Fira Sans Extra Condensed"/>
                <a:sym typeface="Fira Sans Extra Condensed"/>
              </a:endParaRPr>
            </a:p>
          </p:txBody>
        </p:sp>
        <p:sp>
          <p:nvSpPr>
            <p:cNvPr id="135" name="Google Shape;135;p16"/>
            <p:cNvSpPr/>
            <p:nvPr/>
          </p:nvSpPr>
          <p:spPr>
            <a:xfrm>
              <a:off x="6915750" y="1412900"/>
              <a:ext cx="145875" cy="82925"/>
            </a:xfrm>
            <a:custGeom>
              <a:avLst/>
              <a:gdLst/>
              <a:ahLst/>
              <a:cxnLst/>
              <a:rect l="l" t="t" r="r" b="b"/>
              <a:pathLst>
                <a:path w="5835" h="3317" extrusionOk="0">
                  <a:moveTo>
                    <a:pt x="2971" y="0"/>
                  </a:moveTo>
                  <a:cubicBezTo>
                    <a:pt x="2233" y="0"/>
                    <a:pt x="1495" y="280"/>
                    <a:pt x="929" y="840"/>
                  </a:cubicBezTo>
                  <a:cubicBezTo>
                    <a:pt x="262" y="1518"/>
                    <a:pt x="0" y="2447"/>
                    <a:pt x="131" y="3316"/>
                  </a:cubicBezTo>
                  <a:lnTo>
                    <a:pt x="739" y="3256"/>
                  </a:lnTo>
                  <a:cubicBezTo>
                    <a:pt x="619" y="2554"/>
                    <a:pt x="822" y="1816"/>
                    <a:pt x="1370" y="1280"/>
                  </a:cubicBezTo>
                  <a:cubicBezTo>
                    <a:pt x="1810" y="834"/>
                    <a:pt x="2391" y="610"/>
                    <a:pt x="2971" y="610"/>
                  </a:cubicBezTo>
                  <a:cubicBezTo>
                    <a:pt x="3551" y="610"/>
                    <a:pt x="4132" y="834"/>
                    <a:pt x="4572" y="1280"/>
                  </a:cubicBezTo>
                  <a:cubicBezTo>
                    <a:pt x="5001" y="1709"/>
                    <a:pt x="5215" y="2256"/>
                    <a:pt x="5239" y="2828"/>
                  </a:cubicBezTo>
                  <a:lnTo>
                    <a:pt x="5834" y="2768"/>
                  </a:lnTo>
                  <a:cubicBezTo>
                    <a:pt x="5811" y="2066"/>
                    <a:pt x="5537" y="1375"/>
                    <a:pt x="5013" y="840"/>
                  </a:cubicBezTo>
                  <a:cubicBezTo>
                    <a:pt x="4447" y="280"/>
                    <a:pt x="3709" y="0"/>
                    <a:pt x="2971"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36" name="Google Shape;136;p16"/>
            <p:cNvSpPr/>
            <p:nvPr/>
          </p:nvSpPr>
          <p:spPr>
            <a:xfrm>
              <a:off x="6877350" y="1382225"/>
              <a:ext cx="260175" cy="250200"/>
            </a:xfrm>
            <a:custGeom>
              <a:avLst/>
              <a:gdLst/>
              <a:ahLst/>
              <a:cxnLst/>
              <a:rect l="l" t="t" r="r" b="b"/>
              <a:pathLst>
                <a:path w="10407" h="10008" extrusionOk="0">
                  <a:moveTo>
                    <a:pt x="4507" y="611"/>
                  </a:moveTo>
                  <a:cubicBezTo>
                    <a:pt x="5403" y="611"/>
                    <a:pt x="6299" y="953"/>
                    <a:pt x="6977" y="1638"/>
                  </a:cubicBezTo>
                  <a:cubicBezTo>
                    <a:pt x="8335" y="2995"/>
                    <a:pt x="8335" y="5222"/>
                    <a:pt x="6977" y="6579"/>
                  </a:cubicBezTo>
                  <a:cubicBezTo>
                    <a:pt x="6299" y="7258"/>
                    <a:pt x="5403" y="7597"/>
                    <a:pt x="4507" y="7597"/>
                  </a:cubicBezTo>
                  <a:cubicBezTo>
                    <a:pt x="3611" y="7597"/>
                    <a:pt x="2715" y="7258"/>
                    <a:pt x="2036" y="6579"/>
                  </a:cubicBezTo>
                  <a:cubicBezTo>
                    <a:pt x="667" y="5222"/>
                    <a:pt x="667" y="2995"/>
                    <a:pt x="2036" y="1638"/>
                  </a:cubicBezTo>
                  <a:cubicBezTo>
                    <a:pt x="2715" y="953"/>
                    <a:pt x="3611" y="611"/>
                    <a:pt x="4507" y="611"/>
                  </a:cubicBezTo>
                  <a:close/>
                  <a:moveTo>
                    <a:pt x="8299" y="7365"/>
                  </a:moveTo>
                  <a:lnTo>
                    <a:pt x="9537" y="8603"/>
                  </a:lnTo>
                  <a:lnTo>
                    <a:pt x="9002" y="9139"/>
                  </a:lnTo>
                  <a:lnTo>
                    <a:pt x="7763" y="7901"/>
                  </a:lnTo>
                  <a:lnTo>
                    <a:pt x="8299" y="7365"/>
                  </a:lnTo>
                  <a:close/>
                  <a:moveTo>
                    <a:pt x="4507" y="1"/>
                  </a:moveTo>
                  <a:cubicBezTo>
                    <a:pt x="3456" y="1"/>
                    <a:pt x="2405" y="400"/>
                    <a:pt x="1608" y="1197"/>
                  </a:cubicBezTo>
                  <a:cubicBezTo>
                    <a:pt x="0" y="2805"/>
                    <a:pt x="0" y="5412"/>
                    <a:pt x="1608" y="7008"/>
                  </a:cubicBezTo>
                  <a:cubicBezTo>
                    <a:pt x="2404" y="7811"/>
                    <a:pt x="3452" y="8210"/>
                    <a:pt x="4502" y="8210"/>
                  </a:cubicBezTo>
                  <a:cubicBezTo>
                    <a:pt x="5445" y="8210"/>
                    <a:pt x="6390" y="7888"/>
                    <a:pt x="7156" y="7246"/>
                  </a:cubicBezTo>
                  <a:lnTo>
                    <a:pt x="7358" y="7448"/>
                  </a:lnTo>
                  <a:lnTo>
                    <a:pt x="6894" y="7901"/>
                  </a:lnTo>
                  <a:lnTo>
                    <a:pt x="9002" y="10008"/>
                  </a:lnTo>
                  <a:lnTo>
                    <a:pt x="10406" y="8603"/>
                  </a:lnTo>
                  <a:lnTo>
                    <a:pt x="8299" y="6496"/>
                  </a:lnTo>
                  <a:lnTo>
                    <a:pt x="7835" y="6960"/>
                  </a:lnTo>
                  <a:lnTo>
                    <a:pt x="7644" y="6758"/>
                  </a:lnTo>
                  <a:cubicBezTo>
                    <a:pt x="9002" y="5150"/>
                    <a:pt x="8930" y="2721"/>
                    <a:pt x="7406" y="1197"/>
                  </a:cubicBezTo>
                  <a:cubicBezTo>
                    <a:pt x="6608" y="400"/>
                    <a:pt x="5558" y="1"/>
                    <a:pt x="4507" y="1"/>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37" name="Google Shape;137;p16"/>
            <p:cNvSpPr txBox="1"/>
            <p:nvPr/>
          </p:nvSpPr>
          <p:spPr>
            <a:xfrm>
              <a:off x="5354475" y="1550190"/>
              <a:ext cx="1305900" cy="534900"/>
            </a:xfrm>
            <a:prstGeom prst="rect">
              <a:avLst/>
            </a:prstGeom>
            <a:noFill/>
            <a:ln>
              <a:noFill/>
            </a:ln>
          </p:spPr>
          <p:txBody>
            <a:bodyPr spcFirstLastPara="1" wrap="square" lIns="121900" tIns="121900" rIns="121900" bIns="121900" anchor="t" anchorCtr="0">
              <a:noAutofit/>
            </a:bodyPr>
            <a:lstStyle/>
            <a:p>
              <a:pPr algn="ctr"/>
              <a:endParaRPr lang="en-US" sz="1600" dirty="0">
                <a:solidFill>
                  <a:srgbClr val="434343"/>
                </a:solidFill>
                <a:latin typeface="Roboto"/>
                <a:ea typeface="Roboto"/>
                <a:cs typeface="Roboto"/>
                <a:sym typeface="Roboto"/>
              </a:endParaRPr>
            </a:p>
            <a:p>
              <a:pPr algn="ctr"/>
              <a:r>
                <a:rPr lang="en-US" sz="1600" dirty="0">
                  <a:solidFill>
                    <a:srgbClr val="434343"/>
                  </a:solidFill>
                  <a:latin typeface="Roboto"/>
                  <a:ea typeface="Roboto"/>
                  <a:cs typeface="Roboto"/>
                  <a:sym typeface="Roboto"/>
                </a:rPr>
                <a:t>Detecting and treating the outliers </a:t>
              </a:r>
              <a:endParaRPr sz="1600">
                <a:solidFill>
                  <a:srgbClr val="434343"/>
                </a:solidFill>
                <a:latin typeface="Roboto"/>
                <a:ea typeface="Roboto"/>
                <a:cs typeface="Roboto"/>
                <a:sym typeface="Roboto"/>
              </a:endParaRPr>
            </a:p>
          </p:txBody>
        </p:sp>
        <p:sp>
          <p:nvSpPr>
            <p:cNvPr id="138" name="Google Shape;138;p16"/>
            <p:cNvSpPr txBox="1"/>
            <p:nvPr/>
          </p:nvSpPr>
          <p:spPr>
            <a:xfrm>
              <a:off x="5354475" y="1203350"/>
              <a:ext cx="1305900" cy="4296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434343"/>
                  </a:solidFill>
                  <a:latin typeface="Fira Sans Extra Condensed Medium"/>
                  <a:ea typeface="Fira Sans Extra Condensed Medium"/>
                  <a:cs typeface="Fira Sans Extra Condensed Medium"/>
                  <a:sym typeface="Fira Sans Extra Condensed Medium"/>
                </a:rPr>
                <a:t>Outlier Detection </a:t>
              </a:r>
              <a:endParaRPr sz="2267">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39" name="Google Shape;139;p16"/>
          <p:cNvGrpSpPr/>
          <p:nvPr/>
        </p:nvGrpSpPr>
        <p:grpSpPr>
          <a:xfrm>
            <a:off x="2178921" y="3258437"/>
            <a:ext cx="2508217" cy="2374683"/>
            <a:chOff x="1634188" y="2443825"/>
            <a:chExt cx="1881163" cy="1781012"/>
          </a:xfrm>
        </p:grpSpPr>
        <p:sp>
          <p:nvSpPr>
            <p:cNvPr id="140" name="Google Shape;140;p16"/>
            <p:cNvSpPr/>
            <p:nvPr/>
          </p:nvSpPr>
          <p:spPr>
            <a:xfrm>
              <a:off x="3035500" y="2993300"/>
              <a:ext cx="230100" cy="1120100"/>
            </a:xfrm>
            <a:custGeom>
              <a:avLst/>
              <a:gdLst/>
              <a:ahLst/>
              <a:cxnLst/>
              <a:rect l="l" t="t" r="r" b="b"/>
              <a:pathLst>
                <a:path w="9204" h="44804" extrusionOk="0">
                  <a:moveTo>
                    <a:pt x="7097"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1" name="Google Shape;141;p16"/>
            <p:cNvSpPr/>
            <p:nvPr/>
          </p:nvSpPr>
          <p:spPr>
            <a:xfrm>
              <a:off x="2275275" y="2443825"/>
              <a:ext cx="1240075" cy="589075"/>
            </a:xfrm>
            <a:custGeom>
              <a:avLst/>
              <a:gdLst/>
              <a:ahLst/>
              <a:cxnLst/>
              <a:rect l="l" t="t" r="r" b="b"/>
              <a:pathLst>
                <a:path w="49603" h="23563" extrusionOk="0">
                  <a:moveTo>
                    <a:pt x="1" y="0"/>
                  </a:moveTo>
                  <a:cubicBezTo>
                    <a:pt x="4621" y="1917"/>
                    <a:pt x="7871" y="6477"/>
                    <a:pt x="7871" y="11788"/>
                  </a:cubicBezTo>
                  <a:cubicBezTo>
                    <a:pt x="7871" y="17098"/>
                    <a:pt x="4621" y="21646"/>
                    <a:pt x="1" y="23563"/>
                  </a:cubicBezTo>
                  <a:lnTo>
                    <a:pt x="37827" y="23563"/>
                  </a:lnTo>
                  <a:cubicBezTo>
                    <a:pt x="44328" y="23563"/>
                    <a:pt x="49602" y="18288"/>
                    <a:pt x="49602" y="11788"/>
                  </a:cubicBezTo>
                  <a:cubicBezTo>
                    <a:pt x="49602" y="5275"/>
                    <a:pt x="44328" y="0"/>
                    <a:pt x="37827" y="0"/>
                  </a:cubicBezTo>
                  <a:close/>
                </a:path>
              </a:pathLst>
            </a:custGeom>
            <a:solidFill>
              <a:srgbClr val="5EB2FC"/>
            </a:solid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a:ea typeface="Fira Sans Extra Condensed"/>
                  <a:cs typeface="Fira Sans Extra Condensed"/>
                  <a:sym typeface="Fira Sans Extra Condensed"/>
                </a:rPr>
                <a:t>Step - 2</a:t>
              </a:r>
              <a:endParaRPr sz="2267">
                <a:solidFill>
                  <a:srgbClr val="FFFFFF"/>
                </a:solidFill>
                <a:latin typeface="Fira Sans Extra Condensed"/>
                <a:ea typeface="Fira Sans Extra Condensed"/>
                <a:cs typeface="Fira Sans Extra Condensed"/>
                <a:sym typeface="Fira Sans Extra Condensed"/>
              </a:endParaRPr>
            </a:p>
          </p:txBody>
        </p:sp>
        <p:sp>
          <p:nvSpPr>
            <p:cNvPr id="142" name="Google Shape;142;p16"/>
            <p:cNvSpPr/>
            <p:nvPr/>
          </p:nvSpPr>
          <p:spPr>
            <a:xfrm>
              <a:off x="3219450" y="3823750"/>
              <a:ext cx="289350" cy="289650"/>
            </a:xfrm>
            <a:custGeom>
              <a:avLst/>
              <a:gdLst/>
              <a:ahLst/>
              <a:cxnLst/>
              <a:rect l="l" t="t" r="r" b="b"/>
              <a:pathLst>
                <a:path w="11574" h="11586" extrusionOk="0">
                  <a:moveTo>
                    <a:pt x="5787" y="620"/>
                  </a:moveTo>
                  <a:cubicBezTo>
                    <a:pt x="8633" y="620"/>
                    <a:pt x="10954" y="2941"/>
                    <a:pt x="10954" y="5799"/>
                  </a:cubicBezTo>
                  <a:cubicBezTo>
                    <a:pt x="10954" y="8645"/>
                    <a:pt x="8633" y="10966"/>
                    <a:pt x="5787" y="10966"/>
                  </a:cubicBezTo>
                  <a:cubicBezTo>
                    <a:pt x="2929" y="10966"/>
                    <a:pt x="608" y="8645"/>
                    <a:pt x="608" y="5799"/>
                  </a:cubicBezTo>
                  <a:cubicBezTo>
                    <a:pt x="608" y="2941"/>
                    <a:pt x="2929" y="620"/>
                    <a:pt x="5787" y="620"/>
                  </a:cubicBezTo>
                  <a:close/>
                  <a:moveTo>
                    <a:pt x="5787" y="1"/>
                  </a:moveTo>
                  <a:cubicBezTo>
                    <a:pt x="2596" y="1"/>
                    <a:pt x="1" y="2596"/>
                    <a:pt x="1" y="5799"/>
                  </a:cubicBezTo>
                  <a:cubicBezTo>
                    <a:pt x="1" y="8990"/>
                    <a:pt x="2596" y="11585"/>
                    <a:pt x="5787" y="11585"/>
                  </a:cubicBezTo>
                  <a:cubicBezTo>
                    <a:pt x="8978" y="11585"/>
                    <a:pt x="11573" y="8990"/>
                    <a:pt x="11573" y="5799"/>
                  </a:cubicBezTo>
                  <a:cubicBezTo>
                    <a:pt x="11573" y="2596"/>
                    <a:pt x="8978" y="1"/>
                    <a:pt x="5787" y="1"/>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3" name="Google Shape;143;p16"/>
            <p:cNvSpPr/>
            <p:nvPr/>
          </p:nvSpPr>
          <p:spPr>
            <a:xfrm>
              <a:off x="3298025" y="3870175"/>
              <a:ext cx="130700" cy="208400"/>
            </a:xfrm>
            <a:custGeom>
              <a:avLst/>
              <a:gdLst/>
              <a:ahLst/>
              <a:cxnLst/>
              <a:rect l="l" t="t" r="r" b="b"/>
              <a:pathLst>
                <a:path w="5228" h="8336" extrusionOk="0">
                  <a:moveTo>
                    <a:pt x="2299" y="1227"/>
                  </a:moveTo>
                  <a:lnTo>
                    <a:pt x="2299" y="3668"/>
                  </a:lnTo>
                  <a:cubicBezTo>
                    <a:pt x="2156" y="3632"/>
                    <a:pt x="2096" y="3609"/>
                    <a:pt x="2001" y="3573"/>
                  </a:cubicBezTo>
                  <a:cubicBezTo>
                    <a:pt x="1751" y="3501"/>
                    <a:pt x="1560" y="3418"/>
                    <a:pt x="1406" y="3323"/>
                  </a:cubicBezTo>
                  <a:cubicBezTo>
                    <a:pt x="1263" y="3228"/>
                    <a:pt x="1144" y="3120"/>
                    <a:pt x="1072" y="2989"/>
                  </a:cubicBezTo>
                  <a:cubicBezTo>
                    <a:pt x="1001" y="2847"/>
                    <a:pt x="965" y="2680"/>
                    <a:pt x="965" y="2477"/>
                  </a:cubicBezTo>
                  <a:cubicBezTo>
                    <a:pt x="965" y="2085"/>
                    <a:pt x="1084" y="1775"/>
                    <a:pt x="1358" y="1549"/>
                  </a:cubicBezTo>
                  <a:cubicBezTo>
                    <a:pt x="1584" y="1370"/>
                    <a:pt x="1846" y="1263"/>
                    <a:pt x="2299" y="1227"/>
                  </a:cubicBezTo>
                  <a:close/>
                  <a:moveTo>
                    <a:pt x="2894" y="4478"/>
                  </a:moveTo>
                  <a:cubicBezTo>
                    <a:pt x="3049" y="4513"/>
                    <a:pt x="3204" y="4549"/>
                    <a:pt x="3335" y="4585"/>
                  </a:cubicBezTo>
                  <a:cubicBezTo>
                    <a:pt x="3585" y="4668"/>
                    <a:pt x="3811" y="4752"/>
                    <a:pt x="3989" y="4859"/>
                  </a:cubicBezTo>
                  <a:cubicBezTo>
                    <a:pt x="4168" y="4966"/>
                    <a:pt x="4299" y="5097"/>
                    <a:pt x="4382" y="5240"/>
                  </a:cubicBezTo>
                  <a:cubicBezTo>
                    <a:pt x="4478" y="5383"/>
                    <a:pt x="4501" y="5561"/>
                    <a:pt x="4501" y="5775"/>
                  </a:cubicBezTo>
                  <a:cubicBezTo>
                    <a:pt x="4501" y="6168"/>
                    <a:pt x="4347" y="6466"/>
                    <a:pt x="4037" y="6668"/>
                  </a:cubicBezTo>
                  <a:cubicBezTo>
                    <a:pt x="3763" y="6835"/>
                    <a:pt x="3489" y="6942"/>
                    <a:pt x="2894" y="6954"/>
                  </a:cubicBezTo>
                  <a:lnTo>
                    <a:pt x="2894" y="4478"/>
                  </a:lnTo>
                  <a:close/>
                  <a:moveTo>
                    <a:pt x="2299" y="1"/>
                  </a:moveTo>
                  <a:lnTo>
                    <a:pt x="2299" y="632"/>
                  </a:lnTo>
                  <a:cubicBezTo>
                    <a:pt x="2144" y="644"/>
                    <a:pt x="1894" y="680"/>
                    <a:pt x="1715" y="739"/>
                  </a:cubicBezTo>
                  <a:cubicBezTo>
                    <a:pt x="1418" y="823"/>
                    <a:pt x="1168" y="953"/>
                    <a:pt x="953" y="1108"/>
                  </a:cubicBezTo>
                  <a:cubicBezTo>
                    <a:pt x="727" y="1275"/>
                    <a:pt x="572" y="1489"/>
                    <a:pt x="453" y="1727"/>
                  </a:cubicBezTo>
                  <a:cubicBezTo>
                    <a:pt x="334" y="1977"/>
                    <a:pt x="275" y="2263"/>
                    <a:pt x="275" y="2573"/>
                  </a:cubicBezTo>
                  <a:cubicBezTo>
                    <a:pt x="275" y="2847"/>
                    <a:pt x="322" y="3085"/>
                    <a:pt x="417" y="3275"/>
                  </a:cubicBezTo>
                  <a:cubicBezTo>
                    <a:pt x="501" y="3466"/>
                    <a:pt x="644" y="3620"/>
                    <a:pt x="834" y="3763"/>
                  </a:cubicBezTo>
                  <a:cubicBezTo>
                    <a:pt x="1013" y="3894"/>
                    <a:pt x="1227" y="4001"/>
                    <a:pt x="1501" y="4097"/>
                  </a:cubicBezTo>
                  <a:cubicBezTo>
                    <a:pt x="1739" y="4180"/>
                    <a:pt x="2001" y="4252"/>
                    <a:pt x="2299" y="4323"/>
                  </a:cubicBezTo>
                  <a:lnTo>
                    <a:pt x="2299" y="6930"/>
                  </a:lnTo>
                  <a:cubicBezTo>
                    <a:pt x="2299" y="6918"/>
                    <a:pt x="2120" y="6907"/>
                    <a:pt x="2025" y="6883"/>
                  </a:cubicBezTo>
                  <a:cubicBezTo>
                    <a:pt x="1787" y="6835"/>
                    <a:pt x="1572" y="6776"/>
                    <a:pt x="1358" y="6680"/>
                  </a:cubicBezTo>
                  <a:cubicBezTo>
                    <a:pt x="1156" y="6597"/>
                    <a:pt x="965" y="6490"/>
                    <a:pt x="798" y="6383"/>
                  </a:cubicBezTo>
                  <a:cubicBezTo>
                    <a:pt x="620" y="6264"/>
                    <a:pt x="477" y="6145"/>
                    <a:pt x="358" y="6014"/>
                  </a:cubicBezTo>
                  <a:lnTo>
                    <a:pt x="1" y="6561"/>
                  </a:lnTo>
                  <a:cubicBezTo>
                    <a:pt x="668" y="7133"/>
                    <a:pt x="1406" y="7454"/>
                    <a:pt x="2299" y="7538"/>
                  </a:cubicBezTo>
                  <a:lnTo>
                    <a:pt x="2299" y="8335"/>
                  </a:lnTo>
                  <a:lnTo>
                    <a:pt x="2894" y="8335"/>
                  </a:lnTo>
                  <a:lnTo>
                    <a:pt x="2894" y="7550"/>
                  </a:lnTo>
                  <a:cubicBezTo>
                    <a:pt x="3192" y="7538"/>
                    <a:pt x="3489" y="7502"/>
                    <a:pt x="3739" y="7442"/>
                  </a:cubicBezTo>
                  <a:cubicBezTo>
                    <a:pt x="4037" y="7371"/>
                    <a:pt x="4311" y="7252"/>
                    <a:pt x="4525" y="7097"/>
                  </a:cubicBezTo>
                  <a:cubicBezTo>
                    <a:pt x="4751" y="6942"/>
                    <a:pt x="4930" y="6752"/>
                    <a:pt x="5049" y="6526"/>
                  </a:cubicBezTo>
                  <a:cubicBezTo>
                    <a:pt x="5168" y="6287"/>
                    <a:pt x="5228" y="6026"/>
                    <a:pt x="5228" y="5704"/>
                  </a:cubicBezTo>
                  <a:cubicBezTo>
                    <a:pt x="5228" y="5395"/>
                    <a:pt x="5180" y="5144"/>
                    <a:pt x="5073" y="4930"/>
                  </a:cubicBezTo>
                  <a:cubicBezTo>
                    <a:pt x="4966" y="4728"/>
                    <a:pt x="4811" y="4549"/>
                    <a:pt x="4597" y="4406"/>
                  </a:cubicBezTo>
                  <a:cubicBezTo>
                    <a:pt x="4394" y="4263"/>
                    <a:pt x="4120" y="4144"/>
                    <a:pt x="3823" y="4049"/>
                  </a:cubicBezTo>
                  <a:cubicBezTo>
                    <a:pt x="3561" y="3954"/>
                    <a:pt x="3335" y="3882"/>
                    <a:pt x="2894" y="3811"/>
                  </a:cubicBezTo>
                  <a:lnTo>
                    <a:pt x="2894" y="1215"/>
                  </a:lnTo>
                  <a:cubicBezTo>
                    <a:pt x="3192" y="1239"/>
                    <a:pt x="3513" y="1299"/>
                    <a:pt x="3775" y="1406"/>
                  </a:cubicBezTo>
                  <a:cubicBezTo>
                    <a:pt x="4097" y="1549"/>
                    <a:pt x="4370" y="1715"/>
                    <a:pt x="4561" y="1942"/>
                  </a:cubicBezTo>
                  <a:lnTo>
                    <a:pt x="4894" y="1394"/>
                  </a:lnTo>
                  <a:cubicBezTo>
                    <a:pt x="4608" y="1144"/>
                    <a:pt x="4263" y="953"/>
                    <a:pt x="3906" y="811"/>
                  </a:cubicBezTo>
                  <a:cubicBezTo>
                    <a:pt x="3608" y="703"/>
                    <a:pt x="3335" y="632"/>
                    <a:pt x="2894" y="620"/>
                  </a:cubicBezTo>
                  <a:lnTo>
                    <a:pt x="2894"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4" name="Google Shape;144;p16"/>
            <p:cNvSpPr txBox="1"/>
            <p:nvPr/>
          </p:nvSpPr>
          <p:spPr>
            <a:xfrm>
              <a:off x="1634188" y="3689937"/>
              <a:ext cx="1401300" cy="534900"/>
            </a:xfrm>
            <a:prstGeom prst="rect">
              <a:avLst/>
            </a:prstGeom>
            <a:noFill/>
            <a:ln>
              <a:noFill/>
            </a:ln>
          </p:spPr>
          <p:txBody>
            <a:bodyPr spcFirstLastPara="1" wrap="square" lIns="121900" tIns="121900" rIns="121900" bIns="121900" anchor="t" anchorCtr="0">
              <a:noAutofit/>
            </a:bodyPr>
            <a:lstStyle/>
            <a:p>
              <a:pPr algn="r"/>
              <a:endParaRPr sz="1600">
                <a:solidFill>
                  <a:srgbClr val="434343"/>
                </a:solidFill>
                <a:latin typeface="Roboto"/>
                <a:ea typeface="Roboto"/>
                <a:cs typeface="Roboto"/>
                <a:sym typeface="Roboto"/>
              </a:endParaRPr>
            </a:p>
          </p:txBody>
        </p:sp>
        <p:sp>
          <p:nvSpPr>
            <p:cNvPr id="145" name="Google Shape;145;p16"/>
            <p:cNvSpPr txBox="1"/>
            <p:nvPr/>
          </p:nvSpPr>
          <p:spPr>
            <a:xfrm>
              <a:off x="1634188" y="3343088"/>
              <a:ext cx="1401300" cy="4296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434343"/>
                  </a:solidFill>
                  <a:latin typeface="Fira Sans Extra Condensed Medium"/>
                  <a:ea typeface="Fira Sans Extra Condensed Medium"/>
                  <a:cs typeface="Fira Sans Extra Condensed Medium"/>
                  <a:sym typeface="Fira Sans Extra Condensed Medium"/>
                </a:rPr>
                <a:t>Data Analysis</a:t>
              </a:r>
              <a:endParaRPr sz="2267">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46" name="Google Shape;146;p16"/>
          <p:cNvGrpSpPr/>
          <p:nvPr/>
        </p:nvGrpSpPr>
        <p:grpSpPr>
          <a:xfrm>
            <a:off x="5343984" y="3258437"/>
            <a:ext cx="2562984" cy="2374683"/>
            <a:chOff x="4007988" y="2443825"/>
            <a:chExt cx="1922238" cy="1781012"/>
          </a:xfrm>
        </p:grpSpPr>
        <p:sp>
          <p:nvSpPr>
            <p:cNvPr id="147" name="Google Shape;147;p16"/>
            <p:cNvSpPr/>
            <p:nvPr/>
          </p:nvSpPr>
          <p:spPr>
            <a:xfrm>
              <a:off x="5409300" y="2993300"/>
              <a:ext cx="230125" cy="1120100"/>
            </a:xfrm>
            <a:custGeom>
              <a:avLst/>
              <a:gdLst/>
              <a:ahLst/>
              <a:cxnLst/>
              <a:rect l="l" t="t" r="r" b="b"/>
              <a:pathLst>
                <a:path w="9205" h="44804" extrusionOk="0">
                  <a:moveTo>
                    <a:pt x="7097" y="0"/>
                  </a:moveTo>
                  <a:cubicBezTo>
                    <a:pt x="2811" y="2143"/>
                    <a:pt x="1" y="6549"/>
                    <a:pt x="1" y="11514"/>
                  </a:cubicBezTo>
                  <a:lnTo>
                    <a:pt x="1" y="44803"/>
                  </a:lnTo>
                  <a:lnTo>
                    <a:pt x="2180" y="44803"/>
                  </a:lnTo>
                  <a:lnTo>
                    <a:pt x="2180" y="11514"/>
                  </a:lnTo>
                  <a:cubicBezTo>
                    <a:pt x="2180" y="6965"/>
                    <a:pt x="5025" y="2989"/>
                    <a:pt x="9204" y="1477"/>
                  </a:cubicBezTo>
                  <a:lnTo>
                    <a:pt x="9204" y="0"/>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8" name="Google Shape;148;p16"/>
            <p:cNvSpPr/>
            <p:nvPr/>
          </p:nvSpPr>
          <p:spPr>
            <a:xfrm>
              <a:off x="4645825" y="2443825"/>
              <a:ext cx="1240350" cy="589075"/>
            </a:xfrm>
            <a:custGeom>
              <a:avLst/>
              <a:gdLst/>
              <a:ahLst/>
              <a:cxnLst/>
              <a:rect l="l" t="t" r="r" b="b"/>
              <a:pathLst>
                <a:path w="49614" h="23563" extrusionOk="0">
                  <a:moveTo>
                    <a:pt x="0" y="0"/>
                  </a:moveTo>
                  <a:cubicBezTo>
                    <a:pt x="4620" y="1917"/>
                    <a:pt x="7870" y="6477"/>
                    <a:pt x="7870" y="11788"/>
                  </a:cubicBezTo>
                  <a:cubicBezTo>
                    <a:pt x="7870" y="17098"/>
                    <a:pt x="4620" y="21646"/>
                    <a:pt x="0" y="23563"/>
                  </a:cubicBezTo>
                  <a:lnTo>
                    <a:pt x="37826" y="23563"/>
                  </a:lnTo>
                  <a:cubicBezTo>
                    <a:pt x="44339" y="23563"/>
                    <a:pt x="49614" y="18288"/>
                    <a:pt x="49614" y="11788"/>
                  </a:cubicBezTo>
                  <a:cubicBezTo>
                    <a:pt x="49614" y="5275"/>
                    <a:pt x="44339" y="0"/>
                    <a:pt x="37826" y="0"/>
                  </a:cubicBezTo>
                  <a:close/>
                </a:path>
              </a:pathLst>
            </a:custGeom>
            <a:solidFill>
              <a:srgbClr val="69E781"/>
            </a:solid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a:ea typeface="Fira Sans Extra Condensed"/>
                  <a:cs typeface="Fira Sans Extra Condensed"/>
                  <a:sym typeface="Fira Sans Extra Condensed"/>
                </a:rPr>
                <a:t>Step-4</a:t>
              </a:r>
              <a:endParaRPr sz="2267">
                <a:solidFill>
                  <a:srgbClr val="FFFFFF"/>
                </a:solidFill>
                <a:latin typeface="Fira Sans Extra Condensed"/>
                <a:ea typeface="Fira Sans Extra Condensed"/>
                <a:cs typeface="Fira Sans Extra Condensed"/>
                <a:sym typeface="Fira Sans Extra Condensed"/>
              </a:endParaRPr>
            </a:p>
          </p:txBody>
        </p:sp>
        <p:sp>
          <p:nvSpPr>
            <p:cNvPr id="149" name="Google Shape;149;p16"/>
            <p:cNvSpPr/>
            <p:nvPr/>
          </p:nvSpPr>
          <p:spPr>
            <a:xfrm>
              <a:off x="5668275" y="3945200"/>
              <a:ext cx="22050" cy="22050"/>
            </a:xfrm>
            <a:custGeom>
              <a:avLst/>
              <a:gdLst/>
              <a:ahLst/>
              <a:cxnLst/>
              <a:rect l="l" t="t" r="r" b="b"/>
              <a:pathLst>
                <a:path w="882" h="882" extrusionOk="0">
                  <a:moveTo>
                    <a:pt x="441" y="0"/>
                  </a:moveTo>
                  <a:cubicBezTo>
                    <a:pt x="203" y="0"/>
                    <a:pt x="0" y="203"/>
                    <a:pt x="0" y="441"/>
                  </a:cubicBezTo>
                  <a:cubicBezTo>
                    <a:pt x="0" y="691"/>
                    <a:pt x="203" y="881"/>
                    <a:pt x="441" y="881"/>
                  </a:cubicBezTo>
                  <a:cubicBezTo>
                    <a:pt x="691" y="881"/>
                    <a:pt x="881" y="691"/>
                    <a:pt x="881" y="441"/>
                  </a:cubicBezTo>
                  <a:cubicBezTo>
                    <a:pt x="881" y="203"/>
                    <a:pt x="691"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0" name="Google Shape;150;p16"/>
            <p:cNvSpPr/>
            <p:nvPr/>
          </p:nvSpPr>
          <p:spPr>
            <a:xfrm>
              <a:off x="5712325" y="3945200"/>
              <a:ext cx="22350" cy="22050"/>
            </a:xfrm>
            <a:custGeom>
              <a:avLst/>
              <a:gdLst/>
              <a:ahLst/>
              <a:cxnLst/>
              <a:rect l="l" t="t" r="r" b="b"/>
              <a:pathLst>
                <a:path w="894" h="882" extrusionOk="0">
                  <a:moveTo>
                    <a:pt x="441" y="0"/>
                  </a:moveTo>
                  <a:cubicBezTo>
                    <a:pt x="203" y="0"/>
                    <a:pt x="0" y="203"/>
                    <a:pt x="0" y="441"/>
                  </a:cubicBezTo>
                  <a:cubicBezTo>
                    <a:pt x="0" y="691"/>
                    <a:pt x="203" y="881"/>
                    <a:pt x="441" y="881"/>
                  </a:cubicBezTo>
                  <a:cubicBezTo>
                    <a:pt x="691" y="881"/>
                    <a:pt x="893" y="691"/>
                    <a:pt x="893" y="441"/>
                  </a:cubicBezTo>
                  <a:cubicBezTo>
                    <a:pt x="893" y="203"/>
                    <a:pt x="691"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1" name="Google Shape;151;p16"/>
            <p:cNvSpPr/>
            <p:nvPr/>
          </p:nvSpPr>
          <p:spPr>
            <a:xfrm>
              <a:off x="5756675" y="3945200"/>
              <a:ext cx="22050" cy="22050"/>
            </a:xfrm>
            <a:custGeom>
              <a:avLst/>
              <a:gdLst/>
              <a:ahLst/>
              <a:cxnLst/>
              <a:rect l="l" t="t" r="r" b="b"/>
              <a:pathLst>
                <a:path w="882" h="882" extrusionOk="0">
                  <a:moveTo>
                    <a:pt x="441" y="0"/>
                  </a:moveTo>
                  <a:cubicBezTo>
                    <a:pt x="191" y="0"/>
                    <a:pt x="0" y="203"/>
                    <a:pt x="0" y="441"/>
                  </a:cubicBezTo>
                  <a:cubicBezTo>
                    <a:pt x="0" y="691"/>
                    <a:pt x="191" y="881"/>
                    <a:pt x="441" y="881"/>
                  </a:cubicBezTo>
                  <a:cubicBezTo>
                    <a:pt x="679" y="881"/>
                    <a:pt x="881" y="691"/>
                    <a:pt x="881" y="441"/>
                  </a:cubicBezTo>
                  <a:cubicBezTo>
                    <a:pt x="881" y="203"/>
                    <a:pt x="679"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2" name="Google Shape;152;p16"/>
            <p:cNvSpPr/>
            <p:nvPr/>
          </p:nvSpPr>
          <p:spPr>
            <a:xfrm>
              <a:off x="5800725" y="3945200"/>
              <a:ext cx="22050" cy="22050"/>
            </a:xfrm>
            <a:custGeom>
              <a:avLst/>
              <a:gdLst/>
              <a:ahLst/>
              <a:cxnLst/>
              <a:rect l="l" t="t" r="r" b="b"/>
              <a:pathLst>
                <a:path w="882" h="882" extrusionOk="0">
                  <a:moveTo>
                    <a:pt x="441" y="0"/>
                  </a:moveTo>
                  <a:cubicBezTo>
                    <a:pt x="191" y="0"/>
                    <a:pt x="1" y="203"/>
                    <a:pt x="1" y="441"/>
                  </a:cubicBezTo>
                  <a:cubicBezTo>
                    <a:pt x="1" y="691"/>
                    <a:pt x="191" y="881"/>
                    <a:pt x="441" y="881"/>
                  </a:cubicBezTo>
                  <a:cubicBezTo>
                    <a:pt x="679" y="881"/>
                    <a:pt x="882" y="691"/>
                    <a:pt x="882" y="441"/>
                  </a:cubicBezTo>
                  <a:cubicBezTo>
                    <a:pt x="882" y="203"/>
                    <a:pt x="679"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3" name="Google Shape;153;p16"/>
            <p:cNvSpPr/>
            <p:nvPr/>
          </p:nvSpPr>
          <p:spPr>
            <a:xfrm>
              <a:off x="5614100" y="3803225"/>
              <a:ext cx="316125" cy="324450"/>
            </a:xfrm>
            <a:custGeom>
              <a:avLst/>
              <a:gdLst/>
              <a:ahLst/>
              <a:cxnLst/>
              <a:rect l="l" t="t" r="r" b="b"/>
              <a:pathLst>
                <a:path w="12645" h="12978" extrusionOk="0">
                  <a:moveTo>
                    <a:pt x="11406" y="583"/>
                  </a:moveTo>
                  <a:cubicBezTo>
                    <a:pt x="11799" y="583"/>
                    <a:pt x="12192" y="881"/>
                    <a:pt x="12192" y="1286"/>
                  </a:cubicBezTo>
                  <a:lnTo>
                    <a:pt x="12192" y="5441"/>
                  </a:lnTo>
                  <a:lnTo>
                    <a:pt x="12204" y="5441"/>
                  </a:lnTo>
                  <a:cubicBezTo>
                    <a:pt x="12204" y="5763"/>
                    <a:pt x="12026" y="5882"/>
                    <a:pt x="12026" y="5882"/>
                  </a:cubicBezTo>
                  <a:lnTo>
                    <a:pt x="11966" y="5917"/>
                  </a:lnTo>
                  <a:cubicBezTo>
                    <a:pt x="11871" y="6025"/>
                    <a:pt x="11776" y="6132"/>
                    <a:pt x="11728" y="6156"/>
                  </a:cubicBezTo>
                  <a:lnTo>
                    <a:pt x="10418" y="7180"/>
                  </a:lnTo>
                  <a:lnTo>
                    <a:pt x="10418" y="3977"/>
                  </a:lnTo>
                  <a:cubicBezTo>
                    <a:pt x="10418" y="3274"/>
                    <a:pt x="9787" y="2667"/>
                    <a:pt x="9085" y="2667"/>
                  </a:cubicBezTo>
                  <a:lnTo>
                    <a:pt x="2822" y="2667"/>
                  </a:lnTo>
                  <a:lnTo>
                    <a:pt x="2822" y="1286"/>
                  </a:lnTo>
                  <a:cubicBezTo>
                    <a:pt x="2822" y="881"/>
                    <a:pt x="3120" y="583"/>
                    <a:pt x="3525" y="583"/>
                  </a:cubicBezTo>
                  <a:close/>
                  <a:moveTo>
                    <a:pt x="9085" y="3274"/>
                  </a:moveTo>
                  <a:cubicBezTo>
                    <a:pt x="9466" y="3274"/>
                    <a:pt x="9823" y="3596"/>
                    <a:pt x="9823" y="3977"/>
                  </a:cubicBezTo>
                  <a:lnTo>
                    <a:pt x="9823" y="8144"/>
                  </a:lnTo>
                  <a:cubicBezTo>
                    <a:pt x="9823" y="8442"/>
                    <a:pt x="9668" y="8561"/>
                    <a:pt x="9668" y="8561"/>
                  </a:cubicBezTo>
                  <a:lnTo>
                    <a:pt x="9621" y="8608"/>
                  </a:lnTo>
                  <a:cubicBezTo>
                    <a:pt x="9525" y="8704"/>
                    <a:pt x="9371" y="8823"/>
                    <a:pt x="9335" y="8846"/>
                  </a:cubicBezTo>
                  <a:lnTo>
                    <a:pt x="5358" y="11835"/>
                  </a:lnTo>
                  <a:lnTo>
                    <a:pt x="5358" y="8775"/>
                  </a:lnTo>
                  <a:lnTo>
                    <a:pt x="1203" y="8775"/>
                  </a:lnTo>
                  <a:cubicBezTo>
                    <a:pt x="810" y="8775"/>
                    <a:pt x="441" y="8525"/>
                    <a:pt x="441" y="8144"/>
                  </a:cubicBezTo>
                  <a:lnTo>
                    <a:pt x="441" y="3977"/>
                  </a:lnTo>
                  <a:cubicBezTo>
                    <a:pt x="441" y="3596"/>
                    <a:pt x="810" y="3274"/>
                    <a:pt x="1203" y="3274"/>
                  </a:cubicBezTo>
                  <a:close/>
                  <a:moveTo>
                    <a:pt x="3525" y="0"/>
                  </a:moveTo>
                  <a:cubicBezTo>
                    <a:pt x="2834" y="0"/>
                    <a:pt x="2227" y="595"/>
                    <a:pt x="2227" y="1286"/>
                  </a:cubicBezTo>
                  <a:lnTo>
                    <a:pt x="2227" y="2679"/>
                  </a:lnTo>
                  <a:lnTo>
                    <a:pt x="1203" y="2679"/>
                  </a:lnTo>
                  <a:cubicBezTo>
                    <a:pt x="500" y="2679"/>
                    <a:pt x="0" y="3274"/>
                    <a:pt x="0" y="3977"/>
                  </a:cubicBezTo>
                  <a:lnTo>
                    <a:pt x="0" y="8144"/>
                  </a:lnTo>
                  <a:cubicBezTo>
                    <a:pt x="0" y="8846"/>
                    <a:pt x="500" y="9370"/>
                    <a:pt x="1203" y="9370"/>
                  </a:cubicBezTo>
                  <a:lnTo>
                    <a:pt x="4906" y="9370"/>
                  </a:lnTo>
                  <a:lnTo>
                    <a:pt x="4906" y="12978"/>
                  </a:lnTo>
                  <a:lnTo>
                    <a:pt x="9680" y="9323"/>
                  </a:lnTo>
                  <a:cubicBezTo>
                    <a:pt x="9799" y="9251"/>
                    <a:pt x="9978" y="9085"/>
                    <a:pt x="10061" y="9001"/>
                  </a:cubicBezTo>
                  <a:cubicBezTo>
                    <a:pt x="10144" y="8918"/>
                    <a:pt x="10406" y="8656"/>
                    <a:pt x="10406" y="8144"/>
                  </a:cubicBezTo>
                  <a:lnTo>
                    <a:pt x="10406" y="7834"/>
                  </a:lnTo>
                  <a:lnTo>
                    <a:pt x="11990" y="6608"/>
                  </a:lnTo>
                  <a:cubicBezTo>
                    <a:pt x="12109" y="6537"/>
                    <a:pt x="12252" y="6370"/>
                    <a:pt x="12335" y="6287"/>
                  </a:cubicBezTo>
                  <a:cubicBezTo>
                    <a:pt x="12419" y="6203"/>
                    <a:pt x="12645" y="5953"/>
                    <a:pt x="12645" y="5441"/>
                  </a:cubicBezTo>
                  <a:lnTo>
                    <a:pt x="12645" y="1286"/>
                  </a:lnTo>
                  <a:cubicBezTo>
                    <a:pt x="12645" y="595"/>
                    <a:pt x="12097" y="0"/>
                    <a:pt x="11406"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4" name="Google Shape;154;p16"/>
            <p:cNvSpPr txBox="1"/>
            <p:nvPr/>
          </p:nvSpPr>
          <p:spPr>
            <a:xfrm>
              <a:off x="4007988" y="3689937"/>
              <a:ext cx="1401300" cy="534900"/>
            </a:xfrm>
            <a:prstGeom prst="rect">
              <a:avLst/>
            </a:prstGeom>
            <a:noFill/>
            <a:ln>
              <a:noFill/>
            </a:ln>
          </p:spPr>
          <p:txBody>
            <a:bodyPr spcFirstLastPara="1" wrap="square" lIns="121900" tIns="121900" rIns="121900" bIns="121900" anchor="t" anchorCtr="0">
              <a:noAutofit/>
            </a:bodyPr>
            <a:lstStyle/>
            <a:p>
              <a:pPr algn="r"/>
              <a:endParaRPr lang="en-US" sz="1600" dirty="0">
                <a:solidFill>
                  <a:srgbClr val="434343"/>
                </a:solidFill>
                <a:latin typeface="Roboto"/>
                <a:ea typeface="Roboto"/>
                <a:cs typeface="Roboto"/>
                <a:sym typeface="Roboto"/>
              </a:endParaRPr>
            </a:p>
            <a:p>
              <a:pPr algn="r"/>
              <a:r>
                <a:rPr lang="en-US" sz="1600" dirty="0">
                  <a:solidFill>
                    <a:srgbClr val="434343"/>
                  </a:solidFill>
                  <a:latin typeface="Roboto"/>
                  <a:ea typeface="Roboto"/>
                  <a:cs typeface="Roboto"/>
                  <a:sym typeface="Roboto"/>
                </a:rPr>
                <a:t>Look into the quality ,accuracy  of our data</a:t>
              </a:r>
              <a:endParaRPr sz="1600">
                <a:solidFill>
                  <a:srgbClr val="434343"/>
                </a:solidFill>
                <a:latin typeface="Roboto"/>
                <a:ea typeface="Roboto"/>
                <a:cs typeface="Roboto"/>
                <a:sym typeface="Roboto"/>
              </a:endParaRPr>
            </a:p>
          </p:txBody>
        </p:sp>
        <p:sp>
          <p:nvSpPr>
            <p:cNvPr id="155" name="Google Shape;155;p16"/>
            <p:cNvSpPr txBox="1"/>
            <p:nvPr/>
          </p:nvSpPr>
          <p:spPr>
            <a:xfrm>
              <a:off x="4007988" y="3343088"/>
              <a:ext cx="1401300" cy="4296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434343"/>
                  </a:solidFill>
                  <a:latin typeface="Fira Sans Extra Condensed Medium"/>
                  <a:ea typeface="Fira Sans Extra Condensed Medium"/>
                  <a:cs typeface="Fira Sans Extra Condensed Medium"/>
                  <a:sym typeface="Fira Sans Extra Condensed Medium"/>
                </a:rPr>
                <a:t>Data Quality</a:t>
              </a:r>
              <a:endParaRPr sz="2267">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56" name="Google Shape;156;p16"/>
          <p:cNvGrpSpPr/>
          <p:nvPr/>
        </p:nvGrpSpPr>
        <p:grpSpPr>
          <a:xfrm>
            <a:off x="8504721" y="3258437"/>
            <a:ext cx="2504217" cy="2374683"/>
            <a:chOff x="6378538" y="2443825"/>
            <a:chExt cx="1878163" cy="1781012"/>
          </a:xfrm>
        </p:grpSpPr>
        <p:sp>
          <p:nvSpPr>
            <p:cNvPr id="157" name="Google Shape;157;p16"/>
            <p:cNvSpPr/>
            <p:nvPr/>
          </p:nvSpPr>
          <p:spPr>
            <a:xfrm>
              <a:off x="7779850" y="2993300"/>
              <a:ext cx="230100" cy="1120100"/>
            </a:xfrm>
            <a:custGeom>
              <a:avLst/>
              <a:gdLst/>
              <a:ahLst/>
              <a:cxnLst/>
              <a:rect l="l" t="t" r="r" b="b"/>
              <a:pathLst>
                <a:path w="9204" h="44804" extrusionOk="0">
                  <a:moveTo>
                    <a:pt x="7096"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158" name="Google Shape;158;p16"/>
            <p:cNvSpPr/>
            <p:nvPr/>
          </p:nvSpPr>
          <p:spPr>
            <a:xfrm>
              <a:off x="7016350" y="2443825"/>
              <a:ext cx="1240350" cy="589075"/>
            </a:xfrm>
            <a:custGeom>
              <a:avLst/>
              <a:gdLst/>
              <a:ahLst/>
              <a:cxnLst/>
              <a:rect l="l" t="t" r="r" b="b"/>
              <a:pathLst>
                <a:path w="49614" h="23563" extrusionOk="0">
                  <a:moveTo>
                    <a:pt x="1" y="0"/>
                  </a:moveTo>
                  <a:cubicBezTo>
                    <a:pt x="4620" y="1917"/>
                    <a:pt x="7871" y="6477"/>
                    <a:pt x="7871" y="11788"/>
                  </a:cubicBezTo>
                  <a:cubicBezTo>
                    <a:pt x="7871" y="17098"/>
                    <a:pt x="4620" y="21646"/>
                    <a:pt x="1" y="23563"/>
                  </a:cubicBezTo>
                  <a:lnTo>
                    <a:pt x="37827" y="23563"/>
                  </a:lnTo>
                  <a:cubicBezTo>
                    <a:pt x="44340" y="23563"/>
                    <a:pt x="49614" y="18288"/>
                    <a:pt x="49614" y="11788"/>
                  </a:cubicBezTo>
                  <a:cubicBezTo>
                    <a:pt x="49614" y="5275"/>
                    <a:pt x="44340" y="0"/>
                    <a:pt x="37827" y="0"/>
                  </a:cubicBezTo>
                  <a:close/>
                </a:path>
              </a:pathLst>
            </a:custGeom>
            <a:solidFill>
              <a:srgbClr val="EC3A3B"/>
            </a:solid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a:ea typeface="Fira Sans Extra Condensed"/>
                  <a:cs typeface="Fira Sans Extra Condensed"/>
                  <a:sym typeface="Fira Sans Extra Condensed"/>
                </a:rPr>
                <a:t>Step-6</a:t>
              </a:r>
              <a:endParaRPr sz="2267">
                <a:solidFill>
                  <a:srgbClr val="FFFFFF"/>
                </a:solidFill>
                <a:latin typeface="Fira Sans Extra Condensed"/>
                <a:ea typeface="Fira Sans Extra Condensed"/>
                <a:cs typeface="Fira Sans Extra Condensed"/>
                <a:sym typeface="Fira Sans Extra Condensed"/>
              </a:endParaRPr>
            </a:p>
          </p:txBody>
        </p:sp>
        <p:sp>
          <p:nvSpPr>
            <p:cNvPr id="159" name="Google Shape;159;p16"/>
            <p:cNvSpPr/>
            <p:nvPr/>
          </p:nvSpPr>
          <p:spPr>
            <a:xfrm>
              <a:off x="7950700" y="3840425"/>
              <a:ext cx="282800" cy="278925"/>
            </a:xfrm>
            <a:custGeom>
              <a:avLst/>
              <a:gdLst/>
              <a:ahLst/>
              <a:cxnLst/>
              <a:rect l="l" t="t" r="r" b="b"/>
              <a:pathLst>
                <a:path w="11312" h="11157" extrusionOk="0">
                  <a:moveTo>
                    <a:pt x="9918" y="596"/>
                  </a:moveTo>
                  <a:cubicBezTo>
                    <a:pt x="10359" y="596"/>
                    <a:pt x="10716" y="941"/>
                    <a:pt x="10716" y="1381"/>
                  </a:cubicBezTo>
                  <a:lnTo>
                    <a:pt x="10716" y="6501"/>
                  </a:lnTo>
                  <a:cubicBezTo>
                    <a:pt x="10716" y="6930"/>
                    <a:pt x="10359" y="7287"/>
                    <a:pt x="9918" y="7287"/>
                  </a:cubicBezTo>
                  <a:lnTo>
                    <a:pt x="1381" y="7287"/>
                  </a:lnTo>
                  <a:cubicBezTo>
                    <a:pt x="941" y="7287"/>
                    <a:pt x="596" y="6930"/>
                    <a:pt x="596" y="6501"/>
                  </a:cubicBezTo>
                  <a:lnTo>
                    <a:pt x="596" y="1381"/>
                  </a:lnTo>
                  <a:cubicBezTo>
                    <a:pt x="596" y="941"/>
                    <a:pt x="941" y="596"/>
                    <a:pt x="1381" y="596"/>
                  </a:cubicBezTo>
                  <a:close/>
                  <a:moveTo>
                    <a:pt x="6989" y="7739"/>
                  </a:moveTo>
                  <a:lnTo>
                    <a:pt x="6989" y="9073"/>
                  </a:lnTo>
                  <a:lnTo>
                    <a:pt x="4310" y="9073"/>
                  </a:lnTo>
                  <a:lnTo>
                    <a:pt x="4310" y="7739"/>
                  </a:lnTo>
                  <a:close/>
                  <a:moveTo>
                    <a:pt x="9156" y="9668"/>
                  </a:moveTo>
                  <a:cubicBezTo>
                    <a:pt x="9490" y="9668"/>
                    <a:pt x="9823" y="9954"/>
                    <a:pt x="9823" y="10275"/>
                  </a:cubicBezTo>
                  <a:lnTo>
                    <a:pt x="9823" y="10561"/>
                  </a:lnTo>
                  <a:lnTo>
                    <a:pt x="1632" y="10561"/>
                  </a:lnTo>
                  <a:lnTo>
                    <a:pt x="1632" y="10275"/>
                  </a:lnTo>
                  <a:cubicBezTo>
                    <a:pt x="1632" y="9954"/>
                    <a:pt x="1834" y="9668"/>
                    <a:pt x="2155" y="9668"/>
                  </a:cubicBezTo>
                  <a:close/>
                  <a:moveTo>
                    <a:pt x="1393" y="0"/>
                  </a:moveTo>
                  <a:cubicBezTo>
                    <a:pt x="655" y="0"/>
                    <a:pt x="0" y="608"/>
                    <a:pt x="0" y="1358"/>
                  </a:cubicBezTo>
                  <a:lnTo>
                    <a:pt x="0" y="6430"/>
                  </a:lnTo>
                  <a:cubicBezTo>
                    <a:pt x="0" y="7168"/>
                    <a:pt x="655" y="7739"/>
                    <a:pt x="1393" y="7739"/>
                  </a:cubicBezTo>
                  <a:lnTo>
                    <a:pt x="3870" y="7739"/>
                  </a:lnTo>
                  <a:lnTo>
                    <a:pt x="3870" y="9073"/>
                  </a:lnTo>
                  <a:lnTo>
                    <a:pt x="2155" y="9073"/>
                  </a:lnTo>
                  <a:cubicBezTo>
                    <a:pt x="1512" y="9073"/>
                    <a:pt x="1036" y="9632"/>
                    <a:pt x="1036" y="10275"/>
                  </a:cubicBezTo>
                  <a:lnTo>
                    <a:pt x="1036" y="11156"/>
                  </a:lnTo>
                  <a:lnTo>
                    <a:pt x="10264" y="11156"/>
                  </a:lnTo>
                  <a:lnTo>
                    <a:pt x="10264" y="10275"/>
                  </a:lnTo>
                  <a:cubicBezTo>
                    <a:pt x="10264" y="9632"/>
                    <a:pt x="9799" y="9073"/>
                    <a:pt x="9156" y="9073"/>
                  </a:cubicBezTo>
                  <a:lnTo>
                    <a:pt x="7585" y="9073"/>
                  </a:lnTo>
                  <a:lnTo>
                    <a:pt x="7585" y="7739"/>
                  </a:lnTo>
                  <a:lnTo>
                    <a:pt x="9918" y="7739"/>
                  </a:lnTo>
                  <a:cubicBezTo>
                    <a:pt x="10668" y="7739"/>
                    <a:pt x="11311" y="7168"/>
                    <a:pt x="11311" y="6430"/>
                  </a:cubicBezTo>
                  <a:lnTo>
                    <a:pt x="11311" y="1358"/>
                  </a:lnTo>
                  <a:cubicBezTo>
                    <a:pt x="11311" y="608"/>
                    <a:pt x="10668" y="0"/>
                    <a:pt x="9918"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60" name="Google Shape;160;p16"/>
            <p:cNvSpPr/>
            <p:nvPr/>
          </p:nvSpPr>
          <p:spPr>
            <a:xfrm>
              <a:off x="8025100" y="3866325"/>
              <a:ext cx="178625" cy="115500"/>
            </a:xfrm>
            <a:custGeom>
              <a:avLst/>
              <a:gdLst/>
              <a:ahLst/>
              <a:cxnLst/>
              <a:rect l="l" t="t" r="r" b="b"/>
              <a:pathLst>
                <a:path w="7145" h="4620" extrusionOk="0">
                  <a:moveTo>
                    <a:pt x="1" y="0"/>
                  </a:moveTo>
                  <a:lnTo>
                    <a:pt x="1" y="596"/>
                  </a:lnTo>
                  <a:lnTo>
                    <a:pt x="6025" y="596"/>
                  </a:lnTo>
                  <a:cubicBezTo>
                    <a:pt x="6299" y="596"/>
                    <a:pt x="6549" y="857"/>
                    <a:pt x="6549" y="1131"/>
                  </a:cubicBezTo>
                  <a:lnTo>
                    <a:pt x="6549" y="4620"/>
                  </a:lnTo>
                  <a:lnTo>
                    <a:pt x="7145" y="4620"/>
                  </a:lnTo>
                  <a:lnTo>
                    <a:pt x="7145" y="1131"/>
                  </a:lnTo>
                  <a:cubicBezTo>
                    <a:pt x="7145" y="536"/>
                    <a:pt x="6609" y="0"/>
                    <a:pt x="6025"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61" name="Google Shape;161;p16"/>
            <p:cNvSpPr txBox="1"/>
            <p:nvPr/>
          </p:nvSpPr>
          <p:spPr>
            <a:xfrm>
              <a:off x="6378538" y="3689937"/>
              <a:ext cx="1401300" cy="534900"/>
            </a:xfrm>
            <a:prstGeom prst="rect">
              <a:avLst/>
            </a:prstGeom>
            <a:noFill/>
            <a:ln>
              <a:noFill/>
            </a:ln>
          </p:spPr>
          <p:txBody>
            <a:bodyPr spcFirstLastPara="1" wrap="square" lIns="121900" tIns="121900" rIns="121900" bIns="121900" anchor="t" anchorCtr="0">
              <a:noAutofit/>
            </a:bodyPr>
            <a:lstStyle/>
            <a:p>
              <a:pPr algn="r"/>
              <a:endParaRPr lang="en" sz="1600" dirty="0">
                <a:solidFill>
                  <a:srgbClr val="434343"/>
                </a:solidFill>
                <a:latin typeface="Roboto"/>
                <a:ea typeface="Roboto"/>
                <a:cs typeface="Roboto"/>
                <a:sym typeface="Roboto"/>
              </a:endParaRPr>
            </a:p>
            <a:p>
              <a:pPr algn="r"/>
              <a:r>
                <a:rPr lang="en" sz="1600" dirty="0">
                  <a:solidFill>
                    <a:srgbClr val="434343"/>
                  </a:solidFill>
                  <a:latin typeface="Roboto"/>
                  <a:ea typeface="Roboto"/>
                  <a:cs typeface="Roboto"/>
                  <a:sym typeface="Roboto"/>
                </a:rPr>
                <a:t>Look for Stationarity of our data and try to validate our data </a:t>
              </a:r>
              <a:endParaRPr sz="1600">
                <a:solidFill>
                  <a:srgbClr val="434343"/>
                </a:solidFill>
                <a:latin typeface="Roboto"/>
                <a:ea typeface="Roboto"/>
                <a:cs typeface="Roboto"/>
                <a:sym typeface="Roboto"/>
              </a:endParaRPr>
            </a:p>
          </p:txBody>
        </p:sp>
        <p:sp>
          <p:nvSpPr>
            <p:cNvPr id="162" name="Google Shape;162;p16"/>
            <p:cNvSpPr txBox="1"/>
            <p:nvPr/>
          </p:nvSpPr>
          <p:spPr>
            <a:xfrm>
              <a:off x="6378538" y="3343088"/>
              <a:ext cx="1401300" cy="4296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434343"/>
                  </a:solidFill>
                  <a:latin typeface="Fira Sans Extra Condensed Medium"/>
                  <a:ea typeface="Fira Sans Extra Condensed Medium"/>
                  <a:cs typeface="Fira Sans Extra Condensed Medium"/>
                  <a:sym typeface="Fira Sans Extra Condensed Medium"/>
                </a:rPr>
                <a:t>Data Validation</a:t>
              </a:r>
              <a:endParaRPr sz="2267">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49" name="Google Shape;122;p16"/>
          <p:cNvSpPr txBox="1"/>
          <p:nvPr/>
        </p:nvSpPr>
        <p:spPr>
          <a:xfrm>
            <a:off x="2293944" y="5067023"/>
            <a:ext cx="1741200" cy="713200"/>
          </a:xfrm>
          <a:prstGeom prst="rect">
            <a:avLst/>
          </a:prstGeom>
          <a:noFill/>
          <a:ln>
            <a:noFill/>
          </a:ln>
        </p:spPr>
        <p:txBody>
          <a:bodyPr spcFirstLastPara="1" wrap="square" lIns="121900" tIns="121900" rIns="121900" bIns="121900" anchor="t" anchorCtr="0">
            <a:noAutofit/>
          </a:bodyPr>
          <a:lstStyle/>
          <a:p>
            <a:pPr algn="r"/>
            <a:r>
              <a:rPr lang="en" sz="1600" dirty="0">
                <a:solidFill>
                  <a:schemeClr val="dk1"/>
                </a:solidFill>
                <a:latin typeface="Roboto"/>
                <a:ea typeface="Roboto"/>
                <a:cs typeface="Roboto"/>
              </a:rPr>
              <a:t>Analyze the data for null values or empty space</a:t>
            </a:r>
            <a:endParaRPr sz="1600">
              <a:solidFill>
                <a:srgbClr val="434343"/>
              </a:solidFill>
              <a:latin typeface="Roboto"/>
              <a:ea typeface="Roboto"/>
              <a:cs typeface="Roboto"/>
              <a:sym typeface="Roboto"/>
            </a:endParaRPr>
          </a:p>
        </p:txBody>
      </p:sp>
    </p:spTree>
    <p:extLst>
      <p:ext uri="{BB962C8B-B14F-4D97-AF65-F5344CB8AC3E}">
        <p14:creationId xmlns:p14="http://schemas.microsoft.com/office/powerpoint/2010/main" val="185388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29"/>
          <p:cNvSpPr txBox="1">
            <a:spLocks noGrp="1"/>
          </p:cNvSpPr>
          <p:nvPr>
            <p:ph type="title"/>
          </p:nvPr>
        </p:nvSpPr>
        <p:spPr>
          <a:xfrm>
            <a:off x="609600" y="401600"/>
            <a:ext cx="10972800" cy="763600"/>
          </a:xfrm>
          <a:prstGeom prst="rect">
            <a:avLst/>
          </a:prstGeom>
        </p:spPr>
        <p:txBody>
          <a:bodyPr spcFirstLastPara="1" wrap="square" lIns="121900" tIns="121900" rIns="121900" bIns="121900" anchor="t" anchorCtr="0">
            <a:noAutofit/>
          </a:bodyPr>
          <a:lstStyle/>
          <a:p>
            <a:pPr>
              <a:buClr>
                <a:schemeClr val="dk1"/>
              </a:buClr>
              <a:buSzPts val="1100"/>
            </a:pPr>
            <a:r>
              <a:rPr lang="en" b="1" dirty="0"/>
              <a:t>Feature</a:t>
            </a:r>
            <a:r>
              <a:rPr lang="en" dirty="0"/>
              <a:t> </a:t>
            </a:r>
            <a:r>
              <a:rPr lang="en" b="1" dirty="0"/>
              <a:t>Engineering</a:t>
            </a:r>
          </a:p>
        </p:txBody>
      </p:sp>
      <p:sp>
        <p:nvSpPr>
          <p:cNvPr id="1143" name="Google Shape;1143;p29"/>
          <p:cNvSpPr/>
          <p:nvPr/>
        </p:nvSpPr>
        <p:spPr>
          <a:xfrm>
            <a:off x="-1303113" y="3545475"/>
            <a:ext cx="11899396" cy="1145733"/>
          </a:xfrm>
          <a:custGeom>
            <a:avLst/>
            <a:gdLst/>
            <a:ahLst/>
            <a:cxnLst/>
            <a:rect l="l" t="t" r="r" b="b"/>
            <a:pathLst>
              <a:path w="358630" h="34372" extrusionOk="0">
                <a:moveTo>
                  <a:pt x="0" y="16092"/>
                </a:moveTo>
                <a:cubicBezTo>
                  <a:pt x="5269" y="17665"/>
                  <a:pt x="18718" y="28203"/>
                  <a:pt x="31616" y="25529"/>
                </a:cubicBezTo>
                <a:cubicBezTo>
                  <a:pt x="44514" y="22855"/>
                  <a:pt x="58435" y="-1210"/>
                  <a:pt x="77389" y="48"/>
                </a:cubicBezTo>
                <a:cubicBezTo>
                  <a:pt x="96343" y="1306"/>
                  <a:pt x="122453" y="33079"/>
                  <a:pt x="145339" y="33079"/>
                </a:cubicBezTo>
                <a:cubicBezTo>
                  <a:pt x="168225" y="33079"/>
                  <a:pt x="191820" y="205"/>
                  <a:pt x="214706" y="48"/>
                </a:cubicBezTo>
                <a:cubicBezTo>
                  <a:pt x="237592" y="-109"/>
                  <a:pt x="264175" y="27259"/>
                  <a:pt x="282657" y="32135"/>
                </a:cubicBezTo>
                <a:cubicBezTo>
                  <a:pt x="301139" y="37011"/>
                  <a:pt x="312936" y="32922"/>
                  <a:pt x="325598" y="29304"/>
                </a:cubicBezTo>
                <a:cubicBezTo>
                  <a:pt x="338260" y="25686"/>
                  <a:pt x="353125" y="13575"/>
                  <a:pt x="358630" y="10429"/>
                </a:cubicBezTo>
              </a:path>
            </a:pathLst>
          </a:custGeom>
          <a:noFill/>
          <a:ln w="19050" cap="flat" cmpd="sng">
            <a:solidFill>
              <a:schemeClr val="dk1"/>
            </a:solidFill>
            <a:prstDash val="solid"/>
            <a:round/>
            <a:headEnd type="none" w="med" len="med"/>
            <a:tailEnd type="none" w="med" len="med"/>
          </a:ln>
        </p:spPr>
        <p:txBody>
          <a:bodyPr/>
          <a:lstStyle/>
          <a:p>
            <a:endParaRPr lang="en-IN"/>
          </a:p>
        </p:txBody>
      </p:sp>
      <p:grpSp>
        <p:nvGrpSpPr>
          <p:cNvPr id="1144" name="Google Shape;1144;p29"/>
          <p:cNvGrpSpPr/>
          <p:nvPr/>
        </p:nvGrpSpPr>
        <p:grpSpPr>
          <a:xfrm>
            <a:off x="608911" y="1767565"/>
            <a:ext cx="3037284" cy="1935049"/>
            <a:chOff x="456681" y="1325670"/>
            <a:chExt cx="2277963" cy="1451287"/>
          </a:xfrm>
        </p:grpSpPr>
        <p:grpSp>
          <p:nvGrpSpPr>
            <p:cNvPr id="1145" name="Google Shape;1145;p29"/>
            <p:cNvGrpSpPr/>
            <p:nvPr/>
          </p:nvGrpSpPr>
          <p:grpSpPr>
            <a:xfrm>
              <a:off x="456681" y="1325670"/>
              <a:ext cx="2277963" cy="1097323"/>
              <a:chOff x="456681" y="1325670"/>
              <a:chExt cx="2277963" cy="1097323"/>
            </a:xfrm>
          </p:grpSpPr>
          <p:sp>
            <p:nvSpPr>
              <p:cNvPr id="1146" name="Google Shape;1146;p29"/>
              <p:cNvSpPr/>
              <p:nvPr/>
            </p:nvSpPr>
            <p:spPr>
              <a:xfrm>
                <a:off x="1577874" y="1468065"/>
                <a:ext cx="1156769" cy="90126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solidFill>
                <a:srgbClr val="C9D5E0"/>
              </a:solidFill>
              <a:ln>
                <a:noFill/>
              </a:ln>
            </p:spPr>
            <p:txBody>
              <a:bodyPr spcFirstLastPara="1" wrap="square" lIns="121900" tIns="121900" rIns="121900" bIns="121900" anchor="ctr" anchorCtr="0">
                <a:noAutofit/>
              </a:bodyPr>
              <a:lstStyle/>
              <a:p>
                <a:r>
                  <a:rPr lang="en-US" dirty="0"/>
                  <a:t>Date Time Indexing</a:t>
                </a:r>
                <a:endParaRPr/>
              </a:p>
            </p:txBody>
          </p:sp>
          <p:sp>
            <p:nvSpPr>
              <p:cNvPr id="1147" name="Google Shape;1147;p29"/>
              <p:cNvSpPr/>
              <p:nvPr/>
            </p:nvSpPr>
            <p:spPr>
              <a:xfrm>
                <a:off x="456681" y="1414401"/>
                <a:ext cx="1009424" cy="1008592"/>
              </a:xfrm>
              <a:custGeom>
                <a:avLst/>
                <a:gdLst/>
                <a:ahLst/>
                <a:cxnLst/>
                <a:rect l="l" t="t" r="r" b="b"/>
                <a:pathLst>
                  <a:path w="38824" h="38792" extrusionOk="0">
                    <a:moveTo>
                      <a:pt x="19396" y="0"/>
                    </a:moveTo>
                    <a:cubicBezTo>
                      <a:pt x="8674" y="0"/>
                      <a:pt x="0" y="8674"/>
                      <a:pt x="0" y="19396"/>
                    </a:cubicBezTo>
                    <a:cubicBezTo>
                      <a:pt x="0" y="30118"/>
                      <a:pt x="8674" y="38791"/>
                      <a:pt x="19396" y="38791"/>
                    </a:cubicBezTo>
                    <a:cubicBezTo>
                      <a:pt x="30118" y="38791"/>
                      <a:pt x="38823" y="30118"/>
                      <a:pt x="38823" y="19396"/>
                    </a:cubicBezTo>
                    <a:cubicBezTo>
                      <a:pt x="38823" y="8674"/>
                      <a:pt x="30118" y="0"/>
                      <a:pt x="19396" y="0"/>
                    </a:cubicBezTo>
                    <a:close/>
                  </a:path>
                </a:pathLst>
              </a:cu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48" name="Google Shape;1148;p29"/>
              <p:cNvSpPr/>
              <p:nvPr/>
            </p:nvSpPr>
            <p:spPr>
              <a:xfrm>
                <a:off x="1395021" y="1325670"/>
                <a:ext cx="852982" cy="321750"/>
              </a:xfrm>
              <a:custGeom>
                <a:avLst/>
                <a:gdLst/>
                <a:ahLst/>
                <a:cxnLst/>
                <a:rect l="l" t="t" r="r" b="b"/>
                <a:pathLst>
                  <a:path w="32807" h="12375" extrusionOk="0">
                    <a:moveTo>
                      <a:pt x="10520" y="1"/>
                    </a:moveTo>
                    <a:cubicBezTo>
                      <a:pt x="10450" y="1"/>
                      <a:pt x="10379" y="6"/>
                      <a:pt x="10307" y="18"/>
                    </a:cubicBezTo>
                    <a:lnTo>
                      <a:pt x="1345" y="1394"/>
                    </a:lnTo>
                    <a:cubicBezTo>
                      <a:pt x="1" y="1586"/>
                      <a:pt x="353" y="3730"/>
                      <a:pt x="1665" y="3730"/>
                    </a:cubicBezTo>
                    <a:lnTo>
                      <a:pt x="2721" y="3730"/>
                    </a:lnTo>
                    <a:cubicBezTo>
                      <a:pt x="1889" y="4338"/>
                      <a:pt x="1985" y="5779"/>
                      <a:pt x="3169" y="5907"/>
                    </a:cubicBezTo>
                    <a:cubicBezTo>
                      <a:pt x="3105" y="6451"/>
                      <a:pt x="3393" y="6963"/>
                      <a:pt x="3905" y="7187"/>
                    </a:cubicBezTo>
                    <a:cubicBezTo>
                      <a:pt x="3681" y="7507"/>
                      <a:pt x="3585" y="7859"/>
                      <a:pt x="3681" y="8243"/>
                    </a:cubicBezTo>
                    <a:cubicBezTo>
                      <a:pt x="2817" y="8947"/>
                      <a:pt x="3297" y="10324"/>
                      <a:pt x="4386" y="10388"/>
                    </a:cubicBezTo>
                    <a:lnTo>
                      <a:pt x="5890" y="10452"/>
                    </a:lnTo>
                    <a:cubicBezTo>
                      <a:pt x="5390" y="11169"/>
                      <a:pt x="5652" y="12374"/>
                      <a:pt x="6704" y="12374"/>
                    </a:cubicBezTo>
                    <a:cubicBezTo>
                      <a:pt x="6731" y="12374"/>
                      <a:pt x="6758" y="12373"/>
                      <a:pt x="6786" y="12372"/>
                    </a:cubicBezTo>
                    <a:cubicBezTo>
                      <a:pt x="8898" y="12308"/>
                      <a:pt x="10979" y="12244"/>
                      <a:pt x="13091" y="12148"/>
                    </a:cubicBezTo>
                    <a:cubicBezTo>
                      <a:pt x="15117" y="12086"/>
                      <a:pt x="17142" y="12051"/>
                      <a:pt x="19168" y="12051"/>
                    </a:cubicBezTo>
                    <a:cubicBezTo>
                      <a:pt x="20279" y="12051"/>
                      <a:pt x="21390" y="12061"/>
                      <a:pt x="22501" y="12084"/>
                    </a:cubicBezTo>
                    <a:cubicBezTo>
                      <a:pt x="22527" y="12086"/>
                      <a:pt x="22554" y="12087"/>
                      <a:pt x="22580" y="12087"/>
                    </a:cubicBezTo>
                    <a:cubicBezTo>
                      <a:pt x="22965" y="12087"/>
                      <a:pt x="23313" y="11869"/>
                      <a:pt x="23493" y="11540"/>
                    </a:cubicBezTo>
                    <a:cubicBezTo>
                      <a:pt x="26086" y="11348"/>
                      <a:pt x="28678" y="11156"/>
                      <a:pt x="31271" y="10964"/>
                    </a:cubicBezTo>
                    <a:cubicBezTo>
                      <a:pt x="32765" y="10836"/>
                      <a:pt x="32806" y="8563"/>
                      <a:pt x="31271" y="8563"/>
                    </a:cubicBezTo>
                    <a:cubicBezTo>
                      <a:pt x="31260" y="8563"/>
                      <a:pt x="31249" y="8563"/>
                      <a:pt x="31239" y="8563"/>
                    </a:cubicBezTo>
                    <a:lnTo>
                      <a:pt x="27078" y="8563"/>
                    </a:lnTo>
                    <a:cubicBezTo>
                      <a:pt x="27334" y="8179"/>
                      <a:pt x="27366" y="7699"/>
                      <a:pt x="27174" y="7315"/>
                    </a:cubicBezTo>
                    <a:cubicBezTo>
                      <a:pt x="28486" y="7059"/>
                      <a:pt x="29734" y="6579"/>
                      <a:pt x="30855" y="5907"/>
                    </a:cubicBezTo>
                    <a:cubicBezTo>
                      <a:pt x="31623" y="5363"/>
                      <a:pt x="31559" y="4050"/>
                      <a:pt x="30759" y="3730"/>
                    </a:cubicBezTo>
                    <a:cubicBezTo>
                      <a:pt x="30919" y="2962"/>
                      <a:pt x="30406" y="2226"/>
                      <a:pt x="29638" y="2130"/>
                    </a:cubicBezTo>
                    <a:cubicBezTo>
                      <a:pt x="24354" y="1441"/>
                      <a:pt x="18991" y="1293"/>
                      <a:pt x="13645" y="1293"/>
                    </a:cubicBezTo>
                    <a:cubicBezTo>
                      <a:pt x="13033" y="1293"/>
                      <a:pt x="12422" y="1295"/>
                      <a:pt x="11811" y="1298"/>
                    </a:cubicBezTo>
                    <a:cubicBezTo>
                      <a:pt x="11811" y="570"/>
                      <a:pt x="11228" y="1"/>
                      <a:pt x="10520"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grpSp>
          <p:nvGrpSpPr>
            <p:cNvPr id="1149" name="Google Shape;1149;p29"/>
            <p:cNvGrpSpPr/>
            <p:nvPr/>
          </p:nvGrpSpPr>
          <p:grpSpPr>
            <a:xfrm>
              <a:off x="583872" y="1722696"/>
              <a:ext cx="802230" cy="392002"/>
              <a:chOff x="814038" y="1983418"/>
              <a:chExt cx="802230" cy="392002"/>
            </a:xfrm>
          </p:grpSpPr>
          <p:sp>
            <p:nvSpPr>
              <p:cNvPr id="1150" name="Google Shape;1150;p29"/>
              <p:cNvSpPr/>
              <p:nvPr/>
            </p:nvSpPr>
            <p:spPr>
              <a:xfrm>
                <a:off x="814038" y="1983418"/>
                <a:ext cx="802230" cy="392002"/>
              </a:xfrm>
              <a:custGeom>
                <a:avLst/>
                <a:gdLst/>
                <a:ahLst/>
                <a:cxnLst/>
                <a:rect l="l" t="t" r="r" b="b"/>
                <a:pathLst>
                  <a:path w="30855" h="15077" extrusionOk="0">
                    <a:moveTo>
                      <a:pt x="12821" y="933"/>
                    </a:moveTo>
                    <a:cubicBezTo>
                      <a:pt x="13462" y="933"/>
                      <a:pt x="14106" y="940"/>
                      <a:pt x="14756" y="954"/>
                    </a:cubicBezTo>
                    <a:cubicBezTo>
                      <a:pt x="14820" y="1082"/>
                      <a:pt x="14948" y="1146"/>
                      <a:pt x="15108" y="1146"/>
                    </a:cubicBezTo>
                    <a:cubicBezTo>
                      <a:pt x="17476" y="1338"/>
                      <a:pt x="19845" y="1690"/>
                      <a:pt x="22181" y="2202"/>
                    </a:cubicBezTo>
                    <a:cubicBezTo>
                      <a:pt x="23717" y="2554"/>
                      <a:pt x="30855" y="4250"/>
                      <a:pt x="26886" y="7003"/>
                    </a:cubicBezTo>
                    <a:cubicBezTo>
                      <a:pt x="25126" y="8187"/>
                      <a:pt x="21829" y="7995"/>
                      <a:pt x="19717" y="8123"/>
                    </a:cubicBezTo>
                    <a:cubicBezTo>
                      <a:pt x="18500" y="8207"/>
                      <a:pt x="17284" y="8247"/>
                      <a:pt x="16067" y="8247"/>
                    </a:cubicBezTo>
                    <a:cubicBezTo>
                      <a:pt x="14979" y="8247"/>
                      <a:pt x="13891" y="8215"/>
                      <a:pt x="12803" y="8155"/>
                    </a:cubicBezTo>
                    <a:cubicBezTo>
                      <a:pt x="10403" y="8027"/>
                      <a:pt x="8034" y="7707"/>
                      <a:pt x="5730" y="7163"/>
                    </a:cubicBezTo>
                    <a:cubicBezTo>
                      <a:pt x="4674" y="6939"/>
                      <a:pt x="3650" y="6651"/>
                      <a:pt x="2689" y="6202"/>
                    </a:cubicBezTo>
                    <a:cubicBezTo>
                      <a:pt x="1729" y="5722"/>
                      <a:pt x="705" y="5114"/>
                      <a:pt x="1313" y="3642"/>
                    </a:cubicBezTo>
                    <a:cubicBezTo>
                      <a:pt x="1537" y="3130"/>
                      <a:pt x="2433" y="2618"/>
                      <a:pt x="2913" y="2362"/>
                    </a:cubicBezTo>
                    <a:cubicBezTo>
                      <a:pt x="5026" y="1210"/>
                      <a:pt x="7746" y="1082"/>
                      <a:pt x="10115" y="986"/>
                    </a:cubicBezTo>
                    <a:cubicBezTo>
                      <a:pt x="11015" y="948"/>
                      <a:pt x="11915" y="933"/>
                      <a:pt x="12821" y="933"/>
                    </a:cubicBezTo>
                    <a:close/>
                    <a:moveTo>
                      <a:pt x="1057" y="6202"/>
                    </a:moveTo>
                    <a:lnTo>
                      <a:pt x="1057" y="6202"/>
                    </a:lnTo>
                    <a:cubicBezTo>
                      <a:pt x="1409" y="6523"/>
                      <a:pt x="1825" y="6779"/>
                      <a:pt x="2241" y="7003"/>
                    </a:cubicBezTo>
                    <a:cubicBezTo>
                      <a:pt x="2305" y="8763"/>
                      <a:pt x="2337" y="10523"/>
                      <a:pt x="2401" y="12316"/>
                    </a:cubicBezTo>
                    <a:cubicBezTo>
                      <a:pt x="993" y="11451"/>
                      <a:pt x="1217" y="10971"/>
                      <a:pt x="1185" y="9659"/>
                    </a:cubicBezTo>
                    <a:lnTo>
                      <a:pt x="1185" y="9659"/>
                    </a:lnTo>
                    <a:lnTo>
                      <a:pt x="1185" y="9691"/>
                    </a:lnTo>
                    <a:cubicBezTo>
                      <a:pt x="1153" y="8507"/>
                      <a:pt x="1089" y="7355"/>
                      <a:pt x="1057" y="6202"/>
                    </a:cubicBezTo>
                    <a:close/>
                    <a:moveTo>
                      <a:pt x="2561" y="7131"/>
                    </a:moveTo>
                    <a:cubicBezTo>
                      <a:pt x="2657" y="7163"/>
                      <a:pt x="2785" y="7227"/>
                      <a:pt x="2881" y="7259"/>
                    </a:cubicBezTo>
                    <a:cubicBezTo>
                      <a:pt x="3202" y="7387"/>
                      <a:pt x="3554" y="7483"/>
                      <a:pt x="3906" y="7611"/>
                    </a:cubicBezTo>
                    <a:cubicBezTo>
                      <a:pt x="4034" y="9371"/>
                      <a:pt x="4066" y="11131"/>
                      <a:pt x="4034" y="12892"/>
                    </a:cubicBezTo>
                    <a:cubicBezTo>
                      <a:pt x="3554" y="12764"/>
                      <a:pt x="3106" y="12636"/>
                      <a:pt x="2657" y="12412"/>
                    </a:cubicBezTo>
                    <a:cubicBezTo>
                      <a:pt x="2689" y="12412"/>
                      <a:pt x="2721" y="12348"/>
                      <a:pt x="2721" y="12316"/>
                    </a:cubicBezTo>
                    <a:cubicBezTo>
                      <a:pt x="2657" y="10587"/>
                      <a:pt x="2593" y="8859"/>
                      <a:pt x="2561" y="7131"/>
                    </a:cubicBezTo>
                    <a:close/>
                    <a:moveTo>
                      <a:pt x="28102" y="7323"/>
                    </a:moveTo>
                    <a:cubicBezTo>
                      <a:pt x="28102" y="8379"/>
                      <a:pt x="28070" y="9435"/>
                      <a:pt x="28006" y="10459"/>
                    </a:cubicBezTo>
                    <a:cubicBezTo>
                      <a:pt x="27974" y="11003"/>
                      <a:pt x="27782" y="11483"/>
                      <a:pt x="27462" y="11900"/>
                    </a:cubicBezTo>
                    <a:cubicBezTo>
                      <a:pt x="27366" y="10619"/>
                      <a:pt x="27366" y="9339"/>
                      <a:pt x="27398" y="8059"/>
                    </a:cubicBezTo>
                    <a:cubicBezTo>
                      <a:pt x="27398" y="7963"/>
                      <a:pt x="27326" y="7915"/>
                      <a:pt x="27254" y="7915"/>
                    </a:cubicBezTo>
                    <a:cubicBezTo>
                      <a:pt x="27182" y="7915"/>
                      <a:pt x="27110" y="7963"/>
                      <a:pt x="27110" y="8059"/>
                    </a:cubicBezTo>
                    <a:cubicBezTo>
                      <a:pt x="27046" y="9435"/>
                      <a:pt x="27078" y="10843"/>
                      <a:pt x="27174" y="12220"/>
                    </a:cubicBezTo>
                    <a:cubicBezTo>
                      <a:pt x="26758" y="12572"/>
                      <a:pt x="26278" y="12892"/>
                      <a:pt x="25734" y="13084"/>
                    </a:cubicBezTo>
                    <a:cubicBezTo>
                      <a:pt x="25702" y="11579"/>
                      <a:pt x="25574" y="10075"/>
                      <a:pt x="25414" y="8603"/>
                    </a:cubicBezTo>
                    <a:cubicBezTo>
                      <a:pt x="25414" y="8539"/>
                      <a:pt x="25382" y="8507"/>
                      <a:pt x="25350" y="8475"/>
                    </a:cubicBezTo>
                    <a:cubicBezTo>
                      <a:pt x="26374" y="8283"/>
                      <a:pt x="27398" y="7963"/>
                      <a:pt x="28102" y="7323"/>
                    </a:cubicBezTo>
                    <a:close/>
                    <a:moveTo>
                      <a:pt x="4194" y="7739"/>
                    </a:moveTo>
                    <a:cubicBezTo>
                      <a:pt x="4802" y="7931"/>
                      <a:pt x="5410" y="8059"/>
                      <a:pt x="5986" y="8219"/>
                    </a:cubicBezTo>
                    <a:cubicBezTo>
                      <a:pt x="5954" y="8219"/>
                      <a:pt x="5922" y="8283"/>
                      <a:pt x="5922" y="8347"/>
                    </a:cubicBezTo>
                    <a:cubicBezTo>
                      <a:pt x="5794" y="10011"/>
                      <a:pt x="5826" y="11675"/>
                      <a:pt x="5986" y="13372"/>
                    </a:cubicBezTo>
                    <a:cubicBezTo>
                      <a:pt x="5506" y="13276"/>
                      <a:pt x="5058" y="13148"/>
                      <a:pt x="4578" y="13020"/>
                    </a:cubicBezTo>
                    <a:lnTo>
                      <a:pt x="4322" y="12988"/>
                    </a:lnTo>
                    <a:cubicBezTo>
                      <a:pt x="4354" y="11227"/>
                      <a:pt x="4322" y="9467"/>
                      <a:pt x="4194" y="7739"/>
                    </a:cubicBezTo>
                    <a:close/>
                    <a:moveTo>
                      <a:pt x="25094" y="8507"/>
                    </a:moveTo>
                    <a:cubicBezTo>
                      <a:pt x="25094" y="8539"/>
                      <a:pt x="25094" y="8571"/>
                      <a:pt x="25094" y="8571"/>
                    </a:cubicBezTo>
                    <a:cubicBezTo>
                      <a:pt x="25286" y="10107"/>
                      <a:pt x="25382" y="11643"/>
                      <a:pt x="25446" y="13180"/>
                    </a:cubicBezTo>
                    <a:cubicBezTo>
                      <a:pt x="24966" y="13340"/>
                      <a:pt x="24486" y="13468"/>
                      <a:pt x="24005" y="13564"/>
                    </a:cubicBezTo>
                    <a:lnTo>
                      <a:pt x="23717" y="13628"/>
                    </a:lnTo>
                    <a:cubicBezTo>
                      <a:pt x="23781" y="12028"/>
                      <a:pt x="23717" y="10427"/>
                      <a:pt x="23589" y="8859"/>
                    </a:cubicBezTo>
                    <a:cubicBezTo>
                      <a:pt x="23557" y="8795"/>
                      <a:pt x="23525" y="8731"/>
                      <a:pt x="23461" y="8731"/>
                    </a:cubicBezTo>
                    <a:lnTo>
                      <a:pt x="24069" y="8667"/>
                    </a:lnTo>
                    <a:cubicBezTo>
                      <a:pt x="24390" y="8603"/>
                      <a:pt x="24742" y="8571"/>
                      <a:pt x="25094" y="8507"/>
                    </a:cubicBezTo>
                    <a:close/>
                    <a:moveTo>
                      <a:pt x="6192" y="8253"/>
                    </a:moveTo>
                    <a:cubicBezTo>
                      <a:pt x="6859" y="8381"/>
                      <a:pt x="7495" y="8508"/>
                      <a:pt x="8162" y="8603"/>
                    </a:cubicBezTo>
                    <a:lnTo>
                      <a:pt x="8162" y="13756"/>
                    </a:lnTo>
                    <a:cubicBezTo>
                      <a:pt x="7522" y="13660"/>
                      <a:pt x="6914" y="13564"/>
                      <a:pt x="6274" y="13436"/>
                    </a:cubicBezTo>
                    <a:cubicBezTo>
                      <a:pt x="6114" y="11740"/>
                      <a:pt x="6114" y="10011"/>
                      <a:pt x="6210" y="8315"/>
                    </a:cubicBezTo>
                    <a:cubicBezTo>
                      <a:pt x="6210" y="8288"/>
                      <a:pt x="6210" y="8262"/>
                      <a:pt x="6192" y="8253"/>
                    </a:cubicBezTo>
                    <a:close/>
                    <a:moveTo>
                      <a:pt x="23333" y="8731"/>
                    </a:moveTo>
                    <a:lnTo>
                      <a:pt x="23333" y="8731"/>
                    </a:lnTo>
                    <a:cubicBezTo>
                      <a:pt x="23301" y="8763"/>
                      <a:pt x="23269" y="8795"/>
                      <a:pt x="23301" y="8859"/>
                    </a:cubicBezTo>
                    <a:cubicBezTo>
                      <a:pt x="23429" y="10459"/>
                      <a:pt x="23493" y="12060"/>
                      <a:pt x="23429" y="13660"/>
                    </a:cubicBezTo>
                    <a:cubicBezTo>
                      <a:pt x="22949" y="13756"/>
                      <a:pt x="22469" y="13820"/>
                      <a:pt x="21989" y="13884"/>
                    </a:cubicBezTo>
                    <a:cubicBezTo>
                      <a:pt x="21989" y="12220"/>
                      <a:pt x="21989" y="10523"/>
                      <a:pt x="22021" y="8859"/>
                    </a:cubicBezTo>
                    <a:lnTo>
                      <a:pt x="23333" y="8731"/>
                    </a:lnTo>
                    <a:close/>
                    <a:moveTo>
                      <a:pt x="8451" y="8635"/>
                    </a:moveTo>
                    <a:cubicBezTo>
                      <a:pt x="8867" y="8699"/>
                      <a:pt x="9283" y="8763"/>
                      <a:pt x="9699" y="8795"/>
                    </a:cubicBezTo>
                    <a:lnTo>
                      <a:pt x="9699" y="8859"/>
                    </a:lnTo>
                    <a:lnTo>
                      <a:pt x="10083" y="13980"/>
                    </a:lnTo>
                    <a:cubicBezTo>
                      <a:pt x="9539" y="13948"/>
                      <a:pt x="8995" y="13884"/>
                      <a:pt x="8451" y="13788"/>
                    </a:cubicBezTo>
                    <a:lnTo>
                      <a:pt x="8451" y="8635"/>
                    </a:lnTo>
                    <a:close/>
                    <a:moveTo>
                      <a:pt x="21733" y="8891"/>
                    </a:moveTo>
                    <a:cubicBezTo>
                      <a:pt x="21733" y="10555"/>
                      <a:pt x="21701" y="12252"/>
                      <a:pt x="21701" y="13948"/>
                    </a:cubicBezTo>
                    <a:cubicBezTo>
                      <a:pt x="21189" y="13980"/>
                      <a:pt x="20709" y="14044"/>
                      <a:pt x="20229" y="14076"/>
                    </a:cubicBezTo>
                    <a:cubicBezTo>
                      <a:pt x="20165" y="12476"/>
                      <a:pt x="20133" y="10843"/>
                      <a:pt x="20069" y="9243"/>
                    </a:cubicBezTo>
                    <a:cubicBezTo>
                      <a:pt x="20053" y="9163"/>
                      <a:pt x="19989" y="9123"/>
                      <a:pt x="19925" y="9123"/>
                    </a:cubicBezTo>
                    <a:cubicBezTo>
                      <a:pt x="19861" y="9123"/>
                      <a:pt x="19797" y="9163"/>
                      <a:pt x="19781" y="9243"/>
                    </a:cubicBezTo>
                    <a:cubicBezTo>
                      <a:pt x="19813" y="10843"/>
                      <a:pt x="19877" y="12476"/>
                      <a:pt x="19941" y="14076"/>
                    </a:cubicBezTo>
                    <a:cubicBezTo>
                      <a:pt x="19397" y="14108"/>
                      <a:pt x="18852" y="14140"/>
                      <a:pt x="18340" y="14140"/>
                    </a:cubicBezTo>
                    <a:lnTo>
                      <a:pt x="18340" y="9083"/>
                    </a:lnTo>
                    <a:cubicBezTo>
                      <a:pt x="19461" y="9051"/>
                      <a:pt x="20581" y="8987"/>
                      <a:pt x="21733" y="8891"/>
                    </a:cubicBezTo>
                    <a:close/>
                    <a:moveTo>
                      <a:pt x="18020" y="9115"/>
                    </a:moveTo>
                    <a:lnTo>
                      <a:pt x="18020" y="14172"/>
                    </a:lnTo>
                    <a:lnTo>
                      <a:pt x="16388" y="14172"/>
                    </a:lnTo>
                    <a:cubicBezTo>
                      <a:pt x="16324" y="12540"/>
                      <a:pt x="16292" y="10907"/>
                      <a:pt x="16356" y="9275"/>
                    </a:cubicBezTo>
                    <a:cubicBezTo>
                      <a:pt x="16356" y="9211"/>
                      <a:pt x="16324" y="9179"/>
                      <a:pt x="16292" y="9147"/>
                    </a:cubicBezTo>
                    <a:cubicBezTo>
                      <a:pt x="16868" y="9147"/>
                      <a:pt x="17444" y="9147"/>
                      <a:pt x="18020" y="9115"/>
                    </a:cubicBezTo>
                    <a:close/>
                    <a:moveTo>
                      <a:pt x="9987" y="8859"/>
                    </a:moveTo>
                    <a:cubicBezTo>
                      <a:pt x="10627" y="8923"/>
                      <a:pt x="11267" y="8987"/>
                      <a:pt x="11907" y="9019"/>
                    </a:cubicBezTo>
                    <a:cubicBezTo>
                      <a:pt x="11843" y="10683"/>
                      <a:pt x="11875" y="12316"/>
                      <a:pt x="12035" y="13948"/>
                    </a:cubicBezTo>
                    <a:cubicBezTo>
                      <a:pt x="12035" y="14044"/>
                      <a:pt x="12115" y="14092"/>
                      <a:pt x="12191" y="14092"/>
                    </a:cubicBezTo>
                    <a:cubicBezTo>
                      <a:pt x="12267" y="14092"/>
                      <a:pt x="12339" y="14044"/>
                      <a:pt x="12323" y="13948"/>
                    </a:cubicBezTo>
                    <a:cubicBezTo>
                      <a:pt x="12195" y="12316"/>
                      <a:pt x="12131" y="10683"/>
                      <a:pt x="12227" y="9051"/>
                    </a:cubicBezTo>
                    <a:lnTo>
                      <a:pt x="12227" y="9051"/>
                    </a:lnTo>
                    <a:lnTo>
                      <a:pt x="13155" y="9083"/>
                    </a:lnTo>
                    <a:cubicBezTo>
                      <a:pt x="13411" y="9083"/>
                      <a:pt x="13667" y="9083"/>
                      <a:pt x="13924" y="9115"/>
                    </a:cubicBezTo>
                    <a:cubicBezTo>
                      <a:pt x="14180" y="10811"/>
                      <a:pt x="14340" y="12508"/>
                      <a:pt x="14404" y="14204"/>
                    </a:cubicBezTo>
                    <a:cubicBezTo>
                      <a:pt x="13059" y="14172"/>
                      <a:pt x="11747" y="14108"/>
                      <a:pt x="10403" y="14012"/>
                    </a:cubicBezTo>
                    <a:cubicBezTo>
                      <a:pt x="10275" y="12316"/>
                      <a:pt x="10115" y="10587"/>
                      <a:pt x="9987" y="8859"/>
                    </a:cubicBezTo>
                    <a:close/>
                    <a:moveTo>
                      <a:pt x="14212" y="9115"/>
                    </a:moveTo>
                    <a:cubicBezTo>
                      <a:pt x="14852" y="9115"/>
                      <a:pt x="15460" y="9147"/>
                      <a:pt x="16100" y="9147"/>
                    </a:cubicBezTo>
                    <a:cubicBezTo>
                      <a:pt x="16068" y="9179"/>
                      <a:pt x="16036" y="9211"/>
                      <a:pt x="16036" y="9275"/>
                    </a:cubicBezTo>
                    <a:cubicBezTo>
                      <a:pt x="16004" y="10907"/>
                      <a:pt x="16004" y="12540"/>
                      <a:pt x="16068" y="14204"/>
                    </a:cubicBezTo>
                    <a:lnTo>
                      <a:pt x="14724" y="14172"/>
                    </a:lnTo>
                    <a:cubicBezTo>
                      <a:pt x="14628" y="12508"/>
                      <a:pt x="14468" y="10811"/>
                      <a:pt x="14212" y="9115"/>
                    </a:cubicBezTo>
                    <a:close/>
                    <a:moveTo>
                      <a:pt x="12577" y="1"/>
                    </a:moveTo>
                    <a:cubicBezTo>
                      <a:pt x="10716" y="1"/>
                      <a:pt x="8854" y="77"/>
                      <a:pt x="7010" y="313"/>
                    </a:cubicBezTo>
                    <a:cubicBezTo>
                      <a:pt x="4898" y="601"/>
                      <a:pt x="1121" y="1242"/>
                      <a:pt x="353" y="3674"/>
                    </a:cubicBezTo>
                    <a:cubicBezTo>
                      <a:pt x="289" y="3834"/>
                      <a:pt x="257" y="3962"/>
                      <a:pt x="257" y="4122"/>
                    </a:cubicBezTo>
                    <a:cubicBezTo>
                      <a:pt x="161" y="4218"/>
                      <a:pt x="129" y="4314"/>
                      <a:pt x="129" y="4442"/>
                    </a:cubicBezTo>
                    <a:cubicBezTo>
                      <a:pt x="193" y="6683"/>
                      <a:pt x="1" y="9147"/>
                      <a:pt x="353" y="11355"/>
                    </a:cubicBezTo>
                    <a:cubicBezTo>
                      <a:pt x="513" y="12412"/>
                      <a:pt x="1057" y="12732"/>
                      <a:pt x="2017" y="13116"/>
                    </a:cubicBezTo>
                    <a:cubicBezTo>
                      <a:pt x="6018" y="14716"/>
                      <a:pt x="10499" y="15068"/>
                      <a:pt x="14788" y="15068"/>
                    </a:cubicBezTo>
                    <a:cubicBezTo>
                      <a:pt x="15563" y="15068"/>
                      <a:pt x="16367" y="15077"/>
                      <a:pt x="17187" y="15077"/>
                    </a:cubicBezTo>
                    <a:cubicBezTo>
                      <a:pt x="20261" y="15077"/>
                      <a:pt x="23549" y="14957"/>
                      <a:pt x="26278" y="13820"/>
                    </a:cubicBezTo>
                    <a:cubicBezTo>
                      <a:pt x="27334" y="13340"/>
                      <a:pt x="28486" y="12764"/>
                      <a:pt x="28806" y="11547"/>
                    </a:cubicBezTo>
                    <a:cubicBezTo>
                      <a:pt x="29350" y="9595"/>
                      <a:pt x="28998" y="7035"/>
                      <a:pt x="29030" y="4986"/>
                    </a:cubicBezTo>
                    <a:cubicBezTo>
                      <a:pt x="29062" y="4794"/>
                      <a:pt x="28934" y="4634"/>
                      <a:pt x="28742" y="4570"/>
                    </a:cubicBezTo>
                    <a:cubicBezTo>
                      <a:pt x="28262" y="3290"/>
                      <a:pt x="26758" y="2554"/>
                      <a:pt x="25478" y="2138"/>
                    </a:cubicBezTo>
                    <a:cubicBezTo>
                      <a:pt x="23013" y="1338"/>
                      <a:pt x="20485" y="826"/>
                      <a:pt x="17924" y="537"/>
                    </a:cubicBezTo>
                    <a:cubicBezTo>
                      <a:pt x="17924" y="313"/>
                      <a:pt x="17764" y="153"/>
                      <a:pt x="17540" y="121"/>
                    </a:cubicBezTo>
                    <a:cubicBezTo>
                      <a:pt x="15896" y="61"/>
                      <a:pt x="14237" y="1"/>
                      <a:pt x="12577"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51" name="Google Shape;1151;p29"/>
              <p:cNvSpPr/>
              <p:nvPr/>
            </p:nvSpPr>
            <p:spPr>
              <a:xfrm>
                <a:off x="880624" y="2026500"/>
                <a:ext cx="617344" cy="135044"/>
              </a:xfrm>
              <a:custGeom>
                <a:avLst/>
                <a:gdLst/>
                <a:ahLst/>
                <a:cxnLst/>
                <a:rect l="l" t="t" r="r" b="b"/>
                <a:pathLst>
                  <a:path w="23744" h="5194" extrusionOk="0">
                    <a:moveTo>
                      <a:pt x="10562" y="481"/>
                    </a:moveTo>
                    <a:cubicBezTo>
                      <a:pt x="13539" y="737"/>
                      <a:pt x="16644" y="1089"/>
                      <a:pt x="19492" y="1921"/>
                    </a:cubicBezTo>
                    <a:cubicBezTo>
                      <a:pt x="20388" y="2209"/>
                      <a:pt x="22789" y="2689"/>
                      <a:pt x="21540" y="4385"/>
                    </a:cubicBezTo>
                    <a:cubicBezTo>
                      <a:pt x="21312" y="4696"/>
                      <a:pt x="20615" y="4739"/>
                      <a:pt x="19986" y="4739"/>
                    </a:cubicBezTo>
                    <a:cubicBezTo>
                      <a:pt x="19750" y="4739"/>
                      <a:pt x="19523" y="4733"/>
                      <a:pt x="19335" y="4733"/>
                    </a:cubicBezTo>
                    <a:cubicBezTo>
                      <a:pt x="19251" y="4733"/>
                      <a:pt x="19174" y="4734"/>
                      <a:pt x="19108" y="4738"/>
                    </a:cubicBezTo>
                    <a:cubicBezTo>
                      <a:pt x="17739" y="4835"/>
                      <a:pt x="16351" y="4877"/>
                      <a:pt x="14959" y="4877"/>
                    </a:cubicBezTo>
                    <a:cubicBezTo>
                      <a:pt x="14528" y="4877"/>
                      <a:pt x="14098" y="4873"/>
                      <a:pt x="13667" y="4866"/>
                    </a:cubicBezTo>
                    <a:cubicBezTo>
                      <a:pt x="10338" y="4834"/>
                      <a:pt x="6754" y="4834"/>
                      <a:pt x="3489" y="4033"/>
                    </a:cubicBezTo>
                    <a:cubicBezTo>
                      <a:pt x="2369" y="3745"/>
                      <a:pt x="288" y="2817"/>
                      <a:pt x="2337" y="1665"/>
                    </a:cubicBezTo>
                    <a:cubicBezTo>
                      <a:pt x="2945" y="1281"/>
                      <a:pt x="4065" y="1249"/>
                      <a:pt x="4769" y="1121"/>
                    </a:cubicBezTo>
                    <a:cubicBezTo>
                      <a:pt x="6626" y="801"/>
                      <a:pt x="8514" y="609"/>
                      <a:pt x="10434" y="545"/>
                    </a:cubicBezTo>
                    <a:cubicBezTo>
                      <a:pt x="10466" y="545"/>
                      <a:pt x="10530" y="513"/>
                      <a:pt x="10562" y="481"/>
                    </a:cubicBezTo>
                    <a:close/>
                    <a:moveTo>
                      <a:pt x="8866" y="1"/>
                    </a:moveTo>
                    <a:cubicBezTo>
                      <a:pt x="8674" y="1"/>
                      <a:pt x="8674" y="289"/>
                      <a:pt x="8866" y="289"/>
                    </a:cubicBezTo>
                    <a:cubicBezTo>
                      <a:pt x="5825" y="449"/>
                      <a:pt x="0" y="961"/>
                      <a:pt x="737" y="2977"/>
                    </a:cubicBezTo>
                    <a:cubicBezTo>
                      <a:pt x="1249" y="4257"/>
                      <a:pt x="4225" y="4513"/>
                      <a:pt x="5281" y="4642"/>
                    </a:cubicBezTo>
                    <a:cubicBezTo>
                      <a:pt x="8066" y="4962"/>
                      <a:pt x="10850" y="5154"/>
                      <a:pt x="13667" y="5154"/>
                    </a:cubicBezTo>
                    <a:cubicBezTo>
                      <a:pt x="13928" y="5154"/>
                      <a:pt x="14874" y="5194"/>
                      <a:pt x="16063" y="5194"/>
                    </a:cubicBezTo>
                    <a:cubicBezTo>
                      <a:pt x="19108" y="5194"/>
                      <a:pt x="23744" y="4929"/>
                      <a:pt x="22501" y="3041"/>
                    </a:cubicBezTo>
                    <a:cubicBezTo>
                      <a:pt x="21604" y="1665"/>
                      <a:pt x="18436" y="1345"/>
                      <a:pt x="17028" y="1089"/>
                    </a:cubicBezTo>
                    <a:cubicBezTo>
                      <a:pt x="14307" y="609"/>
                      <a:pt x="11587" y="289"/>
                      <a:pt x="8866"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52" name="Google Shape;1152;p29"/>
              <p:cNvSpPr/>
              <p:nvPr/>
            </p:nvSpPr>
            <p:spPr>
              <a:xfrm>
                <a:off x="970298" y="2060976"/>
                <a:ext cx="422240" cy="77090"/>
              </a:xfrm>
              <a:custGeom>
                <a:avLst/>
                <a:gdLst/>
                <a:ahLst/>
                <a:cxnLst/>
                <a:rect l="l" t="t" r="r" b="b"/>
                <a:pathLst>
                  <a:path w="16240" h="2965" extrusionOk="0">
                    <a:moveTo>
                      <a:pt x="6185" y="307"/>
                    </a:moveTo>
                    <a:cubicBezTo>
                      <a:pt x="6185" y="339"/>
                      <a:pt x="6249" y="371"/>
                      <a:pt x="6281" y="371"/>
                    </a:cubicBezTo>
                    <a:cubicBezTo>
                      <a:pt x="8682" y="435"/>
                      <a:pt x="11274" y="275"/>
                      <a:pt x="13579" y="915"/>
                    </a:cubicBezTo>
                    <a:cubicBezTo>
                      <a:pt x="13899" y="1011"/>
                      <a:pt x="15243" y="1331"/>
                      <a:pt x="15307" y="1587"/>
                    </a:cubicBezTo>
                    <a:cubicBezTo>
                      <a:pt x="15531" y="2579"/>
                      <a:pt x="13547" y="2483"/>
                      <a:pt x="13067" y="2515"/>
                    </a:cubicBezTo>
                    <a:cubicBezTo>
                      <a:pt x="12234" y="2515"/>
                      <a:pt x="11402" y="2530"/>
                      <a:pt x="10570" y="2530"/>
                    </a:cubicBezTo>
                    <a:cubicBezTo>
                      <a:pt x="10154" y="2530"/>
                      <a:pt x="9738" y="2526"/>
                      <a:pt x="9322" y="2515"/>
                    </a:cubicBezTo>
                    <a:cubicBezTo>
                      <a:pt x="8202" y="2515"/>
                      <a:pt x="7081" y="2515"/>
                      <a:pt x="5993" y="2451"/>
                    </a:cubicBezTo>
                    <a:cubicBezTo>
                      <a:pt x="5871" y="2448"/>
                      <a:pt x="5744" y="2447"/>
                      <a:pt x="5612" y="2447"/>
                    </a:cubicBezTo>
                    <a:cubicBezTo>
                      <a:pt x="5252" y="2447"/>
                      <a:pt x="4858" y="2456"/>
                      <a:pt x="4458" y="2456"/>
                    </a:cubicBezTo>
                    <a:cubicBezTo>
                      <a:pt x="3618" y="2456"/>
                      <a:pt x="2748" y="2415"/>
                      <a:pt x="2088" y="2163"/>
                    </a:cubicBezTo>
                    <a:cubicBezTo>
                      <a:pt x="1448" y="1907"/>
                      <a:pt x="648" y="1363"/>
                      <a:pt x="1416" y="819"/>
                    </a:cubicBezTo>
                    <a:cubicBezTo>
                      <a:pt x="1768" y="563"/>
                      <a:pt x="3721" y="435"/>
                      <a:pt x="3817" y="435"/>
                    </a:cubicBezTo>
                    <a:cubicBezTo>
                      <a:pt x="4617" y="339"/>
                      <a:pt x="5385" y="307"/>
                      <a:pt x="6185" y="307"/>
                    </a:cubicBezTo>
                    <a:close/>
                    <a:moveTo>
                      <a:pt x="5848" y="1"/>
                    </a:moveTo>
                    <a:cubicBezTo>
                      <a:pt x="3649" y="1"/>
                      <a:pt x="0" y="163"/>
                      <a:pt x="168" y="1459"/>
                    </a:cubicBezTo>
                    <a:cubicBezTo>
                      <a:pt x="369" y="2687"/>
                      <a:pt x="3495" y="2915"/>
                      <a:pt x="6073" y="2915"/>
                    </a:cubicBezTo>
                    <a:cubicBezTo>
                      <a:pt x="7595" y="2915"/>
                      <a:pt x="8926" y="2835"/>
                      <a:pt x="9354" y="2835"/>
                    </a:cubicBezTo>
                    <a:cubicBezTo>
                      <a:pt x="9732" y="2835"/>
                      <a:pt x="11145" y="2964"/>
                      <a:pt x="12567" y="2964"/>
                    </a:cubicBezTo>
                    <a:cubicBezTo>
                      <a:pt x="14396" y="2964"/>
                      <a:pt x="16239" y="2751"/>
                      <a:pt x="15915" y="1779"/>
                    </a:cubicBezTo>
                    <a:cubicBezTo>
                      <a:pt x="15627" y="819"/>
                      <a:pt x="13195" y="499"/>
                      <a:pt x="12458" y="371"/>
                    </a:cubicBezTo>
                    <a:cubicBezTo>
                      <a:pt x="11030" y="175"/>
                      <a:pt x="9577" y="77"/>
                      <a:pt x="8122" y="77"/>
                    </a:cubicBezTo>
                    <a:cubicBezTo>
                      <a:pt x="7914" y="77"/>
                      <a:pt x="7706" y="79"/>
                      <a:pt x="7497" y="83"/>
                    </a:cubicBezTo>
                    <a:cubicBezTo>
                      <a:pt x="7497" y="19"/>
                      <a:pt x="7433" y="19"/>
                      <a:pt x="7369" y="19"/>
                    </a:cubicBezTo>
                    <a:cubicBezTo>
                      <a:pt x="7153" y="19"/>
                      <a:pt x="6581" y="1"/>
                      <a:pt x="5848"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sp>
          <p:nvSpPr>
            <p:cNvPr id="1153" name="Google Shape;1153;p29"/>
            <p:cNvSpPr txBox="1"/>
            <p:nvPr/>
          </p:nvSpPr>
          <p:spPr>
            <a:xfrm>
              <a:off x="1502312" y="1350645"/>
              <a:ext cx="638400" cy="271800"/>
            </a:xfrm>
            <a:prstGeom prst="rect">
              <a:avLst/>
            </a:prstGeom>
            <a:noFill/>
            <a:ln>
              <a:noFill/>
            </a:ln>
          </p:spPr>
          <p:txBody>
            <a:bodyPr spcFirstLastPara="1" wrap="square" lIns="121900" tIns="121900" rIns="121900" bIns="121900" anchor="ctr" anchorCtr="0">
              <a:noAutofit/>
            </a:bodyPr>
            <a:lstStyle/>
            <a:p>
              <a:pPr algn="ctr"/>
              <a:r>
                <a:rPr lang="en" sz="2100" dirty="0">
                  <a:solidFill>
                    <a:srgbClr val="FFFFFF"/>
                  </a:solidFill>
                  <a:latin typeface="Fira Sans Extra Condensed Medium"/>
                  <a:ea typeface="Fira Sans Extra Condensed Medium"/>
                  <a:cs typeface="Fira Sans Extra Condensed Medium"/>
                  <a:sym typeface="Fira Sans Extra Condensed Medium"/>
                </a:rPr>
                <a:t>1</a:t>
              </a:r>
              <a:endParaRPr lang="en" sz="2100" dirty="0">
                <a:solidFill>
                  <a:srgbClr val="FFFFFF"/>
                </a:solidFill>
                <a:latin typeface="Fira Sans Extra Condensed Medium"/>
                <a:ea typeface="Fira Sans Extra Condensed Medium"/>
                <a:cs typeface="Fira Sans Extra Condensed Medium"/>
              </a:endParaRPr>
            </a:p>
          </p:txBody>
        </p:sp>
        <p:sp>
          <p:nvSpPr>
            <p:cNvPr id="1154" name="Google Shape;1154;p29"/>
            <p:cNvSpPr txBox="1"/>
            <p:nvPr/>
          </p:nvSpPr>
          <p:spPr>
            <a:xfrm>
              <a:off x="1606209" y="1670579"/>
              <a:ext cx="1100100" cy="637800"/>
            </a:xfrm>
            <a:prstGeom prst="rect">
              <a:avLst/>
            </a:prstGeom>
            <a:noFill/>
            <a:ln>
              <a:noFill/>
            </a:ln>
          </p:spPr>
          <p:txBody>
            <a:bodyPr spcFirstLastPara="1" wrap="square" lIns="121900" tIns="121900" rIns="121900" bIns="121900" anchor="ctr" anchorCtr="0">
              <a:noAutofit/>
            </a:bodyPr>
            <a:lstStyle/>
            <a:p>
              <a:pPr algn="ctr"/>
              <a:endParaRPr lang="en" sz="1600" dirty="0">
                <a:solidFill>
                  <a:schemeClr val="dk1"/>
                </a:solidFill>
                <a:latin typeface="Roboto"/>
                <a:ea typeface="Roboto"/>
                <a:cs typeface="Roboto"/>
              </a:endParaRPr>
            </a:p>
          </p:txBody>
        </p:sp>
        <p:sp>
          <p:nvSpPr>
            <p:cNvPr id="1155" name="Google Shape;1155;p29"/>
            <p:cNvSpPr/>
            <p:nvPr/>
          </p:nvSpPr>
          <p:spPr>
            <a:xfrm>
              <a:off x="874137" y="2617967"/>
              <a:ext cx="174512" cy="158990"/>
            </a:xfrm>
            <a:custGeom>
              <a:avLst/>
              <a:gdLst/>
              <a:ahLst/>
              <a:cxnLst/>
              <a:rect l="l" t="t" r="r" b="b"/>
              <a:pathLst>
                <a:path w="6712" h="6115" extrusionOk="0">
                  <a:moveTo>
                    <a:pt x="3610" y="0"/>
                  </a:moveTo>
                  <a:cubicBezTo>
                    <a:pt x="1547" y="0"/>
                    <a:pt x="0" y="2827"/>
                    <a:pt x="764" y="4641"/>
                  </a:cubicBezTo>
                  <a:cubicBezTo>
                    <a:pt x="1120" y="5489"/>
                    <a:pt x="1832" y="5922"/>
                    <a:pt x="2621" y="6025"/>
                  </a:cubicBezTo>
                  <a:lnTo>
                    <a:pt x="2621" y="6025"/>
                  </a:lnTo>
                  <a:cubicBezTo>
                    <a:pt x="2817" y="6083"/>
                    <a:pt x="3019" y="6114"/>
                    <a:pt x="3213" y="6114"/>
                  </a:cubicBezTo>
                  <a:cubicBezTo>
                    <a:pt x="3229" y="6114"/>
                    <a:pt x="3245" y="6114"/>
                    <a:pt x="3261" y="6114"/>
                  </a:cubicBezTo>
                  <a:cubicBezTo>
                    <a:pt x="3786" y="6114"/>
                    <a:pt x="4391" y="6007"/>
                    <a:pt x="4712" y="5576"/>
                  </a:cubicBezTo>
                  <a:lnTo>
                    <a:pt x="4712" y="5576"/>
                  </a:lnTo>
                  <a:cubicBezTo>
                    <a:pt x="5029" y="5388"/>
                    <a:pt x="5311" y="5149"/>
                    <a:pt x="5533" y="4865"/>
                  </a:cubicBezTo>
                  <a:cubicBezTo>
                    <a:pt x="6712" y="3273"/>
                    <a:pt x="6020" y="983"/>
                    <a:pt x="4152" y="298"/>
                  </a:cubicBezTo>
                  <a:lnTo>
                    <a:pt x="4152" y="298"/>
                  </a:lnTo>
                  <a:cubicBezTo>
                    <a:pt x="4066" y="128"/>
                    <a:pt x="3896" y="0"/>
                    <a:pt x="3645" y="0"/>
                  </a:cubicBezTo>
                  <a:cubicBezTo>
                    <a:pt x="3633" y="0"/>
                    <a:pt x="3622" y="0"/>
                    <a:pt x="3610"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nvGrpSpPr>
          <p:cNvPr id="1156" name="Google Shape;1156;p29"/>
          <p:cNvGrpSpPr/>
          <p:nvPr/>
        </p:nvGrpSpPr>
        <p:grpSpPr>
          <a:xfrm>
            <a:off x="9709555" y="1767565"/>
            <a:ext cx="1934871" cy="2284383"/>
            <a:chOff x="7282164" y="1325670"/>
            <a:chExt cx="1451153" cy="1713287"/>
          </a:xfrm>
        </p:grpSpPr>
        <p:grpSp>
          <p:nvGrpSpPr>
            <p:cNvPr id="1157" name="Google Shape;1157;p29"/>
            <p:cNvGrpSpPr/>
            <p:nvPr/>
          </p:nvGrpSpPr>
          <p:grpSpPr>
            <a:xfrm>
              <a:off x="7282164" y="1325670"/>
              <a:ext cx="1451153" cy="1331140"/>
              <a:chOff x="7282164" y="1325670"/>
              <a:chExt cx="1451153" cy="1331140"/>
            </a:xfrm>
          </p:grpSpPr>
          <p:sp>
            <p:nvSpPr>
              <p:cNvPr id="1158" name="Google Shape;1158;p29"/>
              <p:cNvSpPr/>
              <p:nvPr/>
            </p:nvSpPr>
            <p:spPr>
              <a:xfrm>
                <a:off x="7282164" y="1325670"/>
                <a:ext cx="1451153" cy="1331140"/>
              </a:xfrm>
              <a:custGeom>
                <a:avLst/>
                <a:gdLst/>
                <a:ahLst/>
                <a:cxnLst/>
                <a:rect l="l" t="t" r="r" b="b"/>
                <a:pathLst>
                  <a:path w="52683" h="48326" extrusionOk="0">
                    <a:moveTo>
                      <a:pt x="26290" y="1"/>
                    </a:moveTo>
                    <a:cubicBezTo>
                      <a:pt x="15050" y="1"/>
                      <a:pt x="5009" y="7897"/>
                      <a:pt x="2657" y="19319"/>
                    </a:cubicBezTo>
                    <a:cubicBezTo>
                      <a:pt x="0" y="32409"/>
                      <a:pt x="8418" y="45180"/>
                      <a:pt x="21508" y="47836"/>
                    </a:cubicBezTo>
                    <a:cubicBezTo>
                      <a:pt x="23137" y="48167"/>
                      <a:pt x="24760" y="48326"/>
                      <a:pt x="26359" y="48326"/>
                    </a:cubicBezTo>
                    <a:cubicBezTo>
                      <a:pt x="37613" y="48326"/>
                      <a:pt x="47672" y="40447"/>
                      <a:pt x="50026" y="28985"/>
                    </a:cubicBezTo>
                    <a:cubicBezTo>
                      <a:pt x="52682" y="15926"/>
                      <a:pt x="44233" y="3156"/>
                      <a:pt x="31174" y="500"/>
                    </a:cubicBezTo>
                    <a:cubicBezTo>
                      <a:pt x="29534" y="163"/>
                      <a:pt x="27900" y="1"/>
                      <a:pt x="26290" y="1"/>
                    </a:cubicBezTo>
                    <a:close/>
                  </a:path>
                </a:pathLst>
              </a:cu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nvGrpSpPr>
              <p:cNvPr id="1159" name="Google Shape;1159;p29"/>
              <p:cNvGrpSpPr/>
              <p:nvPr/>
            </p:nvGrpSpPr>
            <p:grpSpPr>
              <a:xfrm>
                <a:off x="7583258" y="1577782"/>
                <a:ext cx="867126" cy="839254"/>
                <a:chOff x="8987894" y="3851767"/>
                <a:chExt cx="867126" cy="839254"/>
              </a:xfrm>
            </p:grpSpPr>
            <p:sp>
              <p:nvSpPr>
                <p:cNvPr id="1160" name="Google Shape;1160;p29"/>
                <p:cNvSpPr/>
                <p:nvPr/>
              </p:nvSpPr>
              <p:spPr>
                <a:xfrm>
                  <a:off x="8987894" y="3851767"/>
                  <a:ext cx="867126" cy="839254"/>
                </a:xfrm>
                <a:custGeom>
                  <a:avLst/>
                  <a:gdLst/>
                  <a:ahLst/>
                  <a:cxnLst/>
                  <a:rect l="l" t="t" r="r" b="b"/>
                  <a:pathLst>
                    <a:path w="33351" h="32279" extrusionOk="0">
                      <a:moveTo>
                        <a:pt x="12788" y="945"/>
                      </a:moveTo>
                      <a:cubicBezTo>
                        <a:pt x="13429" y="945"/>
                        <a:pt x="14073" y="953"/>
                        <a:pt x="14723" y="966"/>
                      </a:cubicBezTo>
                      <a:cubicBezTo>
                        <a:pt x="14787" y="1094"/>
                        <a:pt x="14915" y="1158"/>
                        <a:pt x="15075" y="1158"/>
                      </a:cubicBezTo>
                      <a:cubicBezTo>
                        <a:pt x="17443" y="1318"/>
                        <a:pt x="19812" y="1670"/>
                        <a:pt x="22148" y="2182"/>
                      </a:cubicBezTo>
                      <a:cubicBezTo>
                        <a:pt x="23684" y="2534"/>
                        <a:pt x="30822" y="4263"/>
                        <a:pt x="26853" y="6983"/>
                      </a:cubicBezTo>
                      <a:cubicBezTo>
                        <a:pt x="25093" y="8199"/>
                        <a:pt x="21796" y="8007"/>
                        <a:pt x="19684" y="8135"/>
                      </a:cubicBezTo>
                      <a:cubicBezTo>
                        <a:pt x="18390" y="8207"/>
                        <a:pt x="17096" y="8249"/>
                        <a:pt x="15802" y="8249"/>
                      </a:cubicBezTo>
                      <a:cubicBezTo>
                        <a:pt x="14791" y="8249"/>
                        <a:pt x="13781" y="8223"/>
                        <a:pt x="12770" y="8167"/>
                      </a:cubicBezTo>
                      <a:cubicBezTo>
                        <a:pt x="10370" y="8039"/>
                        <a:pt x="8002" y="7687"/>
                        <a:pt x="5697" y="7143"/>
                      </a:cubicBezTo>
                      <a:cubicBezTo>
                        <a:pt x="4641" y="6951"/>
                        <a:pt x="3617" y="6631"/>
                        <a:pt x="2657" y="6215"/>
                      </a:cubicBezTo>
                      <a:cubicBezTo>
                        <a:pt x="1728" y="5735"/>
                        <a:pt x="704" y="5127"/>
                        <a:pt x="1312" y="3654"/>
                      </a:cubicBezTo>
                      <a:lnTo>
                        <a:pt x="1280" y="3654"/>
                      </a:lnTo>
                      <a:cubicBezTo>
                        <a:pt x="1504" y="3142"/>
                        <a:pt x="2400" y="2630"/>
                        <a:pt x="2881" y="2342"/>
                      </a:cubicBezTo>
                      <a:cubicBezTo>
                        <a:pt x="4993" y="1190"/>
                        <a:pt x="7713" y="1094"/>
                        <a:pt x="10082" y="998"/>
                      </a:cubicBezTo>
                      <a:cubicBezTo>
                        <a:pt x="10982" y="960"/>
                        <a:pt x="11882" y="945"/>
                        <a:pt x="12788" y="945"/>
                      </a:cubicBezTo>
                      <a:close/>
                      <a:moveTo>
                        <a:pt x="28101" y="7303"/>
                      </a:moveTo>
                      <a:cubicBezTo>
                        <a:pt x="28101" y="8359"/>
                        <a:pt x="28069" y="9416"/>
                        <a:pt x="28005" y="10472"/>
                      </a:cubicBezTo>
                      <a:cubicBezTo>
                        <a:pt x="27973" y="10984"/>
                        <a:pt x="27781" y="11496"/>
                        <a:pt x="27461" y="11912"/>
                      </a:cubicBezTo>
                      <a:cubicBezTo>
                        <a:pt x="27365" y="10632"/>
                        <a:pt x="27333" y="9320"/>
                        <a:pt x="27397" y="8039"/>
                      </a:cubicBezTo>
                      <a:cubicBezTo>
                        <a:pt x="27397" y="7943"/>
                        <a:pt x="27325" y="7895"/>
                        <a:pt x="27253" y="7895"/>
                      </a:cubicBezTo>
                      <a:cubicBezTo>
                        <a:pt x="27253" y="7895"/>
                        <a:pt x="27253" y="7895"/>
                        <a:pt x="27252" y="7895"/>
                      </a:cubicBezTo>
                      <a:lnTo>
                        <a:pt x="27252" y="7895"/>
                      </a:lnTo>
                      <a:cubicBezTo>
                        <a:pt x="27572" y="7735"/>
                        <a:pt x="27863" y="7541"/>
                        <a:pt x="28101" y="7303"/>
                      </a:cubicBezTo>
                      <a:close/>
                      <a:moveTo>
                        <a:pt x="1024" y="6183"/>
                      </a:moveTo>
                      <a:cubicBezTo>
                        <a:pt x="1376" y="6503"/>
                        <a:pt x="1792" y="6791"/>
                        <a:pt x="2208" y="6983"/>
                      </a:cubicBezTo>
                      <a:cubicBezTo>
                        <a:pt x="2272" y="8743"/>
                        <a:pt x="2304" y="10536"/>
                        <a:pt x="2368" y="12296"/>
                      </a:cubicBezTo>
                      <a:cubicBezTo>
                        <a:pt x="1024" y="11464"/>
                        <a:pt x="1216" y="10984"/>
                        <a:pt x="1152" y="9672"/>
                      </a:cubicBezTo>
                      <a:cubicBezTo>
                        <a:pt x="1120" y="8519"/>
                        <a:pt x="1056" y="7367"/>
                        <a:pt x="1024" y="6183"/>
                      </a:cubicBezTo>
                      <a:close/>
                      <a:moveTo>
                        <a:pt x="2528" y="7111"/>
                      </a:moveTo>
                      <a:cubicBezTo>
                        <a:pt x="2657" y="7175"/>
                        <a:pt x="2753" y="7207"/>
                        <a:pt x="2881" y="7271"/>
                      </a:cubicBezTo>
                      <a:cubicBezTo>
                        <a:pt x="3201" y="7399"/>
                        <a:pt x="3553" y="7495"/>
                        <a:pt x="3873" y="7623"/>
                      </a:cubicBezTo>
                      <a:cubicBezTo>
                        <a:pt x="4001" y="9352"/>
                        <a:pt x="4065" y="11112"/>
                        <a:pt x="4033" y="12872"/>
                      </a:cubicBezTo>
                      <a:cubicBezTo>
                        <a:pt x="3553" y="12776"/>
                        <a:pt x="3105" y="12616"/>
                        <a:pt x="2657" y="12424"/>
                      </a:cubicBezTo>
                      <a:cubicBezTo>
                        <a:pt x="2689" y="12392"/>
                        <a:pt x="2689" y="12328"/>
                        <a:pt x="2689" y="12296"/>
                      </a:cubicBezTo>
                      <a:cubicBezTo>
                        <a:pt x="2625" y="10600"/>
                        <a:pt x="2593" y="8871"/>
                        <a:pt x="2528" y="7143"/>
                      </a:cubicBezTo>
                      <a:lnTo>
                        <a:pt x="2528" y="7111"/>
                      </a:lnTo>
                      <a:close/>
                      <a:moveTo>
                        <a:pt x="27136" y="7951"/>
                      </a:moveTo>
                      <a:cubicBezTo>
                        <a:pt x="27119" y="7974"/>
                        <a:pt x="27109" y="8003"/>
                        <a:pt x="27109" y="8039"/>
                      </a:cubicBezTo>
                      <a:cubicBezTo>
                        <a:pt x="27045" y="9448"/>
                        <a:pt x="27077" y="10824"/>
                        <a:pt x="27173" y="12200"/>
                      </a:cubicBezTo>
                      <a:cubicBezTo>
                        <a:pt x="26757" y="12584"/>
                        <a:pt x="26277" y="12872"/>
                        <a:pt x="25733" y="13064"/>
                      </a:cubicBezTo>
                      <a:cubicBezTo>
                        <a:pt x="25669" y="11560"/>
                        <a:pt x="25573" y="10088"/>
                        <a:pt x="25413" y="8583"/>
                      </a:cubicBezTo>
                      <a:cubicBezTo>
                        <a:pt x="25413" y="8551"/>
                        <a:pt x="25381" y="8487"/>
                        <a:pt x="25349" y="8487"/>
                      </a:cubicBezTo>
                      <a:cubicBezTo>
                        <a:pt x="25947" y="8372"/>
                        <a:pt x="26580" y="8209"/>
                        <a:pt x="27136" y="7951"/>
                      </a:cubicBezTo>
                      <a:close/>
                      <a:moveTo>
                        <a:pt x="4193" y="7719"/>
                      </a:moveTo>
                      <a:lnTo>
                        <a:pt x="4193" y="7719"/>
                      </a:lnTo>
                      <a:cubicBezTo>
                        <a:pt x="4769" y="7879"/>
                        <a:pt x="5377" y="8039"/>
                        <a:pt x="5985" y="8167"/>
                      </a:cubicBezTo>
                      <a:cubicBezTo>
                        <a:pt x="5921" y="8199"/>
                        <a:pt x="5889" y="8231"/>
                        <a:pt x="5889" y="8295"/>
                      </a:cubicBezTo>
                      <a:cubicBezTo>
                        <a:pt x="5793" y="9992"/>
                        <a:pt x="5825" y="11656"/>
                        <a:pt x="5953" y="13352"/>
                      </a:cubicBezTo>
                      <a:cubicBezTo>
                        <a:pt x="5505" y="13256"/>
                        <a:pt x="5057" y="13128"/>
                        <a:pt x="4577" y="13000"/>
                      </a:cubicBezTo>
                      <a:lnTo>
                        <a:pt x="4321" y="12936"/>
                      </a:lnTo>
                      <a:cubicBezTo>
                        <a:pt x="4353" y="11208"/>
                        <a:pt x="4321" y="9480"/>
                        <a:pt x="4193" y="7719"/>
                      </a:cubicBezTo>
                      <a:close/>
                      <a:moveTo>
                        <a:pt x="25125" y="8519"/>
                      </a:moveTo>
                      <a:cubicBezTo>
                        <a:pt x="25093" y="8551"/>
                        <a:pt x="25093" y="8583"/>
                        <a:pt x="25125" y="8583"/>
                      </a:cubicBezTo>
                      <a:cubicBezTo>
                        <a:pt x="25285" y="10120"/>
                        <a:pt x="25381" y="11656"/>
                        <a:pt x="25445" y="13192"/>
                      </a:cubicBezTo>
                      <a:cubicBezTo>
                        <a:pt x="24965" y="13320"/>
                        <a:pt x="24485" y="13448"/>
                        <a:pt x="24005" y="13576"/>
                      </a:cubicBezTo>
                      <a:lnTo>
                        <a:pt x="23717" y="13608"/>
                      </a:lnTo>
                      <a:cubicBezTo>
                        <a:pt x="23781" y="12040"/>
                        <a:pt x="23717" y="10440"/>
                        <a:pt x="23588" y="8871"/>
                      </a:cubicBezTo>
                      <a:cubicBezTo>
                        <a:pt x="23556" y="8807"/>
                        <a:pt x="23524" y="8743"/>
                        <a:pt x="23460" y="8743"/>
                      </a:cubicBezTo>
                      <a:lnTo>
                        <a:pt x="24069" y="8679"/>
                      </a:lnTo>
                      <a:cubicBezTo>
                        <a:pt x="24389" y="8615"/>
                        <a:pt x="24741" y="8583"/>
                        <a:pt x="25125" y="8519"/>
                      </a:cubicBezTo>
                      <a:close/>
                      <a:moveTo>
                        <a:pt x="6209" y="8231"/>
                      </a:moveTo>
                      <a:cubicBezTo>
                        <a:pt x="6849" y="8391"/>
                        <a:pt x="7489" y="8519"/>
                        <a:pt x="8162" y="8615"/>
                      </a:cubicBezTo>
                      <a:lnTo>
                        <a:pt x="8162" y="13768"/>
                      </a:lnTo>
                      <a:cubicBezTo>
                        <a:pt x="7521" y="13672"/>
                        <a:pt x="6881" y="13544"/>
                        <a:pt x="6273" y="13416"/>
                      </a:cubicBezTo>
                      <a:cubicBezTo>
                        <a:pt x="6113" y="11720"/>
                        <a:pt x="6081" y="10024"/>
                        <a:pt x="6209" y="8327"/>
                      </a:cubicBezTo>
                      <a:cubicBezTo>
                        <a:pt x="6209" y="8295"/>
                        <a:pt x="6209" y="8263"/>
                        <a:pt x="6209" y="8231"/>
                      </a:cubicBezTo>
                      <a:close/>
                      <a:moveTo>
                        <a:pt x="23332" y="8743"/>
                      </a:moveTo>
                      <a:lnTo>
                        <a:pt x="23332" y="8743"/>
                      </a:lnTo>
                      <a:cubicBezTo>
                        <a:pt x="23268" y="8775"/>
                        <a:pt x="23268" y="8807"/>
                        <a:pt x="23268" y="8871"/>
                      </a:cubicBezTo>
                      <a:cubicBezTo>
                        <a:pt x="23428" y="10472"/>
                        <a:pt x="23460" y="12072"/>
                        <a:pt x="23428" y="13672"/>
                      </a:cubicBezTo>
                      <a:lnTo>
                        <a:pt x="23396" y="13672"/>
                      </a:lnTo>
                      <a:cubicBezTo>
                        <a:pt x="22948" y="13768"/>
                        <a:pt x="22468" y="13832"/>
                        <a:pt x="21988" y="13896"/>
                      </a:cubicBezTo>
                      <a:cubicBezTo>
                        <a:pt x="21988" y="12232"/>
                        <a:pt x="21988" y="10536"/>
                        <a:pt x="22020" y="8871"/>
                      </a:cubicBezTo>
                      <a:lnTo>
                        <a:pt x="23332" y="8743"/>
                      </a:lnTo>
                      <a:close/>
                      <a:moveTo>
                        <a:pt x="8450" y="8679"/>
                      </a:moveTo>
                      <a:cubicBezTo>
                        <a:pt x="8866" y="8711"/>
                        <a:pt x="9250" y="8775"/>
                        <a:pt x="9666" y="8807"/>
                      </a:cubicBezTo>
                      <a:cubicBezTo>
                        <a:pt x="9666" y="8839"/>
                        <a:pt x="9666" y="8839"/>
                        <a:pt x="9666" y="8871"/>
                      </a:cubicBezTo>
                      <a:cubicBezTo>
                        <a:pt x="9826" y="10568"/>
                        <a:pt x="9954" y="12264"/>
                        <a:pt x="10082" y="13992"/>
                      </a:cubicBezTo>
                      <a:cubicBezTo>
                        <a:pt x="9538" y="13928"/>
                        <a:pt x="8994" y="13864"/>
                        <a:pt x="8450" y="13800"/>
                      </a:cubicBezTo>
                      <a:lnTo>
                        <a:pt x="8450" y="8679"/>
                      </a:lnTo>
                      <a:close/>
                      <a:moveTo>
                        <a:pt x="9986" y="8839"/>
                      </a:moveTo>
                      <a:cubicBezTo>
                        <a:pt x="10626" y="8903"/>
                        <a:pt x="11266" y="8935"/>
                        <a:pt x="11906" y="8999"/>
                      </a:cubicBezTo>
                      <a:cubicBezTo>
                        <a:pt x="11842" y="10632"/>
                        <a:pt x="11874" y="12296"/>
                        <a:pt x="12002" y="13928"/>
                      </a:cubicBezTo>
                      <a:lnTo>
                        <a:pt x="12002" y="13896"/>
                      </a:lnTo>
                      <a:cubicBezTo>
                        <a:pt x="12002" y="13992"/>
                        <a:pt x="12082" y="14040"/>
                        <a:pt x="12162" y="14040"/>
                      </a:cubicBezTo>
                      <a:cubicBezTo>
                        <a:pt x="12242" y="14040"/>
                        <a:pt x="12322" y="13992"/>
                        <a:pt x="12322" y="13896"/>
                      </a:cubicBezTo>
                      <a:cubicBezTo>
                        <a:pt x="12162" y="12264"/>
                        <a:pt x="12130" y="10632"/>
                        <a:pt x="12194" y="8999"/>
                      </a:cubicBezTo>
                      <a:lnTo>
                        <a:pt x="12194" y="8999"/>
                      </a:lnTo>
                      <a:lnTo>
                        <a:pt x="13155" y="9063"/>
                      </a:lnTo>
                      <a:cubicBezTo>
                        <a:pt x="13411" y="9063"/>
                        <a:pt x="13667" y="9063"/>
                        <a:pt x="13923" y="9095"/>
                      </a:cubicBezTo>
                      <a:cubicBezTo>
                        <a:pt x="14147" y="10760"/>
                        <a:pt x="14339" y="12456"/>
                        <a:pt x="14403" y="14152"/>
                      </a:cubicBezTo>
                      <a:cubicBezTo>
                        <a:pt x="13058" y="14152"/>
                        <a:pt x="11746" y="14088"/>
                        <a:pt x="10402" y="13992"/>
                      </a:cubicBezTo>
                      <a:cubicBezTo>
                        <a:pt x="10242" y="12264"/>
                        <a:pt x="10114" y="10536"/>
                        <a:pt x="9986" y="8839"/>
                      </a:cubicBezTo>
                      <a:close/>
                      <a:moveTo>
                        <a:pt x="14211" y="9127"/>
                      </a:moveTo>
                      <a:cubicBezTo>
                        <a:pt x="14637" y="9127"/>
                        <a:pt x="15050" y="9142"/>
                        <a:pt x="15467" y="9142"/>
                      </a:cubicBezTo>
                      <a:cubicBezTo>
                        <a:pt x="15676" y="9142"/>
                        <a:pt x="15886" y="9138"/>
                        <a:pt x="16099" y="9127"/>
                      </a:cubicBezTo>
                      <a:lnTo>
                        <a:pt x="16099" y="9127"/>
                      </a:lnTo>
                      <a:cubicBezTo>
                        <a:pt x="16067" y="9159"/>
                        <a:pt x="16035" y="9191"/>
                        <a:pt x="16035" y="9256"/>
                      </a:cubicBezTo>
                      <a:cubicBezTo>
                        <a:pt x="15971" y="10920"/>
                        <a:pt x="15971" y="12552"/>
                        <a:pt x="16067" y="14184"/>
                      </a:cubicBezTo>
                      <a:lnTo>
                        <a:pt x="14691" y="14184"/>
                      </a:lnTo>
                      <a:cubicBezTo>
                        <a:pt x="14627" y="12488"/>
                        <a:pt x="14467" y="10792"/>
                        <a:pt x="14211" y="9127"/>
                      </a:cubicBezTo>
                      <a:close/>
                      <a:moveTo>
                        <a:pt x="18019" y="9095"/>
                      </a:moveTo>
                      <a:lnTo>
                        <a:pt x="18019" y="14184"/>
                      </a:lnTo>
                      <a:lnTo>
                        <a:pt x="16355" y="14184"/>
                      </a:lnTo>
                      <a:cubicBezTo>
                        <a:pt x="16291" y="12520"/>
                        <a:pt x="16291" y="10888"/>
                        <a:pt x="16323" y="9256"/>
                      </a:cubicBezTo>
                      <a:cubicBezTo>
                        <a:pt x="16323" y="9191"/>
                        <a:pt x="16323" y="9159"/>
                        <a:pt x="16291" y="9127"/>
                      </a:cubicBezTo>
                      <a:cubicBezTo>
                        <a:pt x="16867" y="9127"/>
                        <a:pt x="17443" y="9127"/>
                        <a:pt x="18019" y="9095"/>
                      </a:cubicBezTo>
                      <a:close/>
                      <a:moveTo>
                        <a:pt x="21700" y="8871"/>
                      </a:moveTo>
                      <a:cubicBezTo>
                        <a:pt x="21700" y="10568"/>
                        <a:pt x="21700" y="12264"/>
                        <a:pt x="21668" y="13928"/>
                      </a:cubicBezTo>
                      <a:lnTo>
                        <a:pt x="21668" y="13960"/>
                      </a:lnTo>
                      <a:cubicBezTo>
                        <a:pt x="21188" y="13992"/>
                        <a:pt x="20708" y="14056"/>
                        <a:pt x="20228" y="14088"/>
                      </a:cubicBezTo>
                      <a:cubicBezTo>
                        <a:pt x="20164" y="12488"/>
                        <a:pt x="20100" y="10888"/>
                        <a:pt x="20068" y="9288"/>
                      </a:cubicBezTo>
                      <a:cubicBezTo>
                        <a:pt x="20068" y="9191"/>
                        <a:pt x="19988" y="9143"/>
                        <a:pt x="19912" y="9143"/>
                      </a:cubicBezTo>
                      <a:cubicBezTo>
                        <a:pt x="19836" y="9143"/>
                        <a:pt x="19764" y="9191"/>
                        <a:pt x="19780" y="9288"/>
                      </a:cubicBezTo>
                      <a:cubicBezTo>
                        <a:pt x="19812" y="10888"/>
                        <a:pt x="19876" y="12488"/>
                        <a:pt x="19908" y="14120"/>
                      </a:cubicBezTo>
                      <a:cubicBezTo>
                        <a:pt x="19396" y="14152"/>
                        <a:pt x="18852" y="14152"/>
                        <a:pt x="18307" y="14184"/>
                      </a:cubicBezTo>
                      <a:lnTo>
                        <a:pt x="18307" y="9095"/>
                      </a:lnTo>
                      <a:cubicBezTo>
                        <a:pt x="19460" y="9063"/>
                        <a:pt x="20580" y="8967"/>
                        <a:pt x="21700" y="8871"/>
                      </a:cubicBezTo>
                      <a:close/>
                      <a:moveTo>
                        <a:pt x="28453" y="12264"/>
                      </a:moveTo>
                      <a:lnTo>
                        <a:pt x="28453" y="12264"/>
                      </a:lnTo>
                      <a:cubicBezTo>
                        <a:pt x="30726" y="13992"/>
                        <a:pt x="26885" y="15145"/>
                        <a:pt x="26213" y="15273"/>
                      </a:cubicBezTo>
                      <a:cubicBezTo>
                        <a:pt x="25445" y="15433"/>
                        <a:pt x="24677" y="15529"/>
                        <a:pt x="23877" y="15529"/>
                      </a:cubicBezTo>
                      <a:cubicBezTo>
                        <a:pt x="22596" y="15625"/>
                        <a:pt x="21316" y="15657"/>
                        <a:pt x="20004" y="15657"/>
                      </a:cubicBezTo>
                      <a:cubicBezTo>
                        <a:pt x="19724" y="15665"/>
                        <a:pt x="19443" y="15669"/>
                        <a:pt x="19162" y="15669"/>
                      </a:cubicBezTo>
                      <a:cubicBezTo>
                        <a:pt x="17196" y="15669"/>
                        <a:pt x="15215" y="15473"/>
                        <a:pt x="13283" y="15081"/>
                      </a:cubicBezTo>
                      <a:lnTo>
                        <a:pt x="14755" y="15081"/>
                      </a:lnTo>
                      <a:cubicBezTo>
                        <a:pt x="15516" y="15081"/>
                        <a:pt x="16307" y="15089"/>
                        <a:pt x="17112" y="15089"/>
                      </a:cubicBezTo>
                      <a:cubicBezTo>
                        <a:pt x="20198" y="15089"/>
                        <a:pt x="23503" y="14968"/>
                        <a:pt x="26245" y="13800"/>
                      </a:cubicBezTo>
                      <a:cubicBezTo>
                        <a:pt x="27077" y="13480"/>
                        <a:pt x="27941" y="13000"/>
                        <a:pt x="28453" y="12264"/>
                      </a:cubicBezTo>
                      <a:close/>
                      <a:moveTo>
                        <a:pt x="28837" y="11304"/>
                      </a:moveTo>
                      <a:cubicBezTo>
                        <a:pt x="30246" y="11784"/>
                        <a:pt x="32038" y="12616"/>
                        <a:pt x="32038" y="14152"/>
                      </a:cubicBezTo>
                      <a:cubicBezTo>
                        <a:pt x="32038" y="14184"/>
                        <a:pt x="32038" y="14216"/>
                        <a:pt x="32006" y="14248"/>
                      </a:cubicBezTo>
                      <a:cubicBezTo>
                        <a:pt x="31494" y="16969"/>
                        <a:pt x="26981" y="16713"/>
                        <a:pt x="24805" y="16873"/>
                      </a:cubicBezTo>
                      <a:cubicBezTo>
                        <a:pt x="23117" y="16997"/>
                        <a:pt x="21411" y="17044"/>
                        <a:pt x="19715" y="17044"/>
                      </a:cubicBezTo>
                      <a:cubicBezTo>
                        <a:pt x="19223" y="17044"/>
                        <a:pt x="18733" y="17040"/>
                        <a:pt x="18243" y="17033"/>
                      </a:cubicBezTo>
                      <a:cubicBezTo>
                        <a:pt x="15971" y="16969"/>
                        <a:pt x="13731" y="16745"/>
                        <a:pt x="11490" y="16329"/>
                      </a:cubicBezTo>
                      <a:cubicBezTo>
                        <a:pt x="10082" y="16073"/>
                        <a:pt x="6433" y="15657"/>
                        <a:pt x="5377" y="14184"/>
                      </a:cubicBezTo>
                      <a:lnTo>
                        <a:pt x="5377" y="14184"/>
                      </a:lnTo>
                      <a:cubicBezTo>
                        <a:pt x="7489" y="14664"/>
                        <a:pt x="9698" y="14921"/>
                        <a:pt x="11874" y="15017"/>
                      </a:cubicBezTo>
                      <a:cubicBezTo>
                        <a:pt x="14423" y="15777"/>
                        <a:pt x="17232" y="16097"/>
                        <a:pt x="20019" y="16097"/>
                      </a:cubicBezTo>
                      <a:cubicBezTo>
                        <a:pt x="21921" y="16097"/>
                        <a:pt x="23813" y="15948"/>
                        <a:pt x="25605" y="15689"/>
                      </a:cubicBezTo>
                      <a:cubicBezTo>
                        <a:pt x="26725" y="15529"/>
                        <a:pt x="28389" y="15241"/>
                        <a:pt x="28997" y="14120"/>
                      </a:cubicBezTo>
                      <a:cubicBezTo>
                        <a:pt x="29414" y="13416"/>
                        <a:pt x="29254" y="12520"/>
                        <a:pt x="28613" y="12008"/>
                      </a:cubicBezTo>
                      <a:cubicBezTo>
                        <a:pt x="28677" y="11880"/>
                        <a:pt x="28741" y="11720"/>
                        <a:pt x="28773" y="11560"/>
                      </a:cubicBezTo>
                      <a:cubicBezTo>
                        <a:pt x="28805" y="11496"/>
                        <a:pt x="28805" y="11368"/>
                        <a:pt x="28837" y="11304"/>
                      </a:cubicBezTo>
                      <a:close/>
                      <a:moveTo>
                        <a:pt x="5153" y="15305"/>
                      </a:moveTo>
                      <a:lnTo>
                        <a:pt x="5153" y="15305"/>
                      </a:lnTo>
                      <a:cubicBezTo>
                        <a:pt x="5473" y="15561"/>
                        <a:pt x="5825" y="15753"/>
                        <a:pt x="6241" y="15913"/>
                      </a:cubicBezTo>
                      <a:cubicBezTo>
                        <a:pt x="6273" y="17641"/>
                        <a:pt x="6337" y="19369"/>
                        <a:pt x="6401" y="21098"/>
                      </a:cubicBezTo>
                      <a:cubicBezTo>
                        <a:pt x="5025" y="20298"/>
                        <a:pt x="5185" y="19849"/>
                        <a:pt x="5185" y="18569"/>
                      </a:cubicBezTo>
                      <a:cubicBezTo>
                        <a:pt x="5185" y="17481"/>
                        <a:pt x="5153" y="16393"/>
                        <a:pt x="5153" y="15305"/>
                      </a:cubicBezTo>
                      <a:close/>
                      <a:moveTo>
                        <a:pt x="6529" y="16041"/>
                      </a:moveTo>
                      <a:cubicBezTo>
                        <a:pt x="6977" y="16201"/>
                        <a:pt x="7425" y="16329"/>
                        <a:pt x="7873" y="16425"/>
                      </a:cubicBezTo>
                      <a:cubicBezTo>
                        <a:pt x="8002" y="18185"/>
                        <a:pt x="8066" y="19945"/>
                        <a:pt x="8034" y="21674"/>
                      </a:cubicBezTo>
                      <a:cubicBezTo>
                        <a:pt x="7553" y="21578"/>
                        <a:pt x="7105" y="21418"/>
                        <a:pt x="6657" y="21226"/>
                      </a:cubicBezTo>
                      <a:cubicBezTo>
                        <a:pt x="6689" y="21194"/>
                        <a:pt x="6689" y="21162"/>
                        <a:pt x="6689" y="21130"/>
                      </a:cubicBezTo>
                      <a:lnTo>
                        <a:pt x="6529" y="16041"/>
                      </a:lnTo>
                      <a:close/>
                      <a:moveTo>
                        <a:pt x="32006" y="16137"/>
                      </a:moveTo>
                      <a:cubicBezTo>
                        <a:pt x="32006" y="17161"/>
                        <a:pt x="32070" y="18217"/>
                        <a:pt x="32006" y="19273"/>
                      </a:cubicBezTo>
                      <a:cubicBezTo>
                        <a:pt x="31974" y="19785"/>
                        <a:pt x="31814" y="20298"/>
                        <a:pt x="31494" y="20714"/>
                      </a:cubicBezTo>
                      <a:cubicBezTo>
                        <a:pt x="31398" y="19433"/>
                        <a:pt x="31366" y="18153"/>
                        <a:pt x="31430" y="16841"/>
                      </a:cubicBezTo>
                      <a:cubicBezTo>
                        <a:pt x="31430" y="16745"/>
                        <a:pt x="31358" y="16697"/>
                        <a:pt x="31282" y="16697"/>
                      </a:cubicBezTo>
                      <a:cubicBezTo>
                        <a:pt x="31206" y="16697"/>
                        <a:pt x="31126" y="16745"/>
                        <a:pt x="31110" y="16841"/>
                      </a:cubicBezTo>
                      <a:cubicBezTo>
                        <a:pt x="31078" y="18249"/>
                        <a:pt x="31078" y="19625"/>
                        <a:pt x="31206" y="21002"/>
                      </a:cubicBezTo>
                      <a:cubicBezTo>
                        <a:pt x="30758" y="21386"/>
                        <a:pt x="30278" y="21674"/>
                        <a:pt x="29734" y="21866"/>
                      </a:cubicBezTo>
                      <a:cubicBezTo>
                        <a:pt x="29670" y="20362"/>
                        <a:pt x="29574" y="18889"/>
                        <a:pt x="29414" y="17385"/>
                      </a:cubicBezTo>
                      <a:cubicBezTo>
                        <a:pt x="29382" y="17353"/>
                        <a:pt x="29382" y="17321"/>
                        <a:pt x="29350" y="17289"/>
                      </a:cubicBezTo>
                      <a:cubicBezTo>
                        <a:pt x="30342" y="17161"/>
                        <a:pt x="31238" y="16745"/>
                        <a:pt x="32006" y="16137"/>
                      </a:cubicBezTo>
                      <a:close/>
                      <a:moveTo>
                        <a:pt x="29126" y="17321"/>
                      </a:moveTo>
                      <a:lnTo>
                        <a:pt x="29126" y="17321"/>
                      </a:lnTo>
                      <a:cubicBezTo>
                        <a:pt x="29094" y="17353"/>
                        <a:pt x="29094" y="17385"/>
                        <a:pt x="29126" y="17385"/>
                      </a:cubicBezTo>
                      <a:cubicBezTo>
                        <a:pt x="29286" y="18921"/>
                        <a:pt x="29382" y="20426"/>
                        <a:pt x="29446" y="21962"/>
                      </a:cubicBezTo>
                      <a:cubicBezTo>
                        <a:pt x="28965" y="22122"/>
                        <a:pt x="28485" y="22282"/>
                        <a:pt x="28005" y="22378"/>
                      </a:cubicBezTo>
                      <a:lnTo>
                        <a:pt x="27717" y="22442"/>
                      </a:lnTo>
                      <a:cubicBezTo>
                        <a:pt x="27781" y="20842"/>
                        <a:pt x="27717" y="19241"/>
                        <a:pt x="27589" y="17673"/>
                      </a:cubicBezTo>
                      <a:cubicBezTo>
                        <a:pt x="27557" y="17609"/>
                        <a:pt x="27525" y="17577"/>
                        <a:pt x="27493" y="17545"/>
                      </a:cubicBezTo>
                      <a:lnTo>
                        <a:pt x="28453" y="17417"/>
                      </a:lnTo>
                      <a:cubicBezTo>
                        <a:pt x="28677" y="17417"/>
                        <a:pt x="28901" y="17385"/>
                        <a:pt x="29126" y="17321"/>
                      </a:cubicBezTo>
                      <a:close/>
                      <a:moveTo>
                        <a:pt x="8194" y="16489"/>
                      </a:moveTo>
                      <a:lnTo>
                        <a:pt x="8770" y="16649"/>
                      </a:lnTo>
                      <a:cubicBezTo>
                        <a:pt x="9890" y="16937"/>
                        <a:pt x="11010" y="17161"/>
                        <a:pt x="12162" y="17353"/>
                      </a:cubicBezTo>
                      <a:cubicBezTo>
                        <a:pt x="12162" y="17353"/>
                        <a:pt x="12162" y="17385"/>
                        <a:pt x="12162" y="17385"/>
                      </a:cubicBezTo>
                      <a:lnTo>
                        <a:pt x="12162" y="22570"/>
                      </a:lnTo>
                      <a:cubicBezTo>
                        <a:pt x="11522" y="22474"/>
                        <a:pt x="10882" y="22346"/>
                        <a:pt x="10274" y="22218"/>
                      </a:cubicBezTo>
                      <a:cubicBezTo>
                        <a:pt x="10114" y="20522"/>
                        <a:pt x="10082" y="18825"/>
                        <a:pt x="10210" y="17129"/>
                      </a:cubicBezTo>
                      <a:cubicBezTo>
                        <a:pt x="10210" y="17033"/>
                        <a:pt x="10138" y="16985"/>
                        <a:pt x="10062" y="16985"/>
                      </a:cubicBezTo>
                      <a:cubicBezTo>
                        <a:pt x="9986" y="16985"/>
                        <a:pt x="9906" y="17033"/>
                        <a:pt x="9890" y="17129"/>
                      </a:cubicBezTo>
                      <a:cubicBezTo>
                        <a:pt x="9794" y="18793"/>
                        <a:pt x="9826" y="20490"/>
                        <a:pt x="9954" y="22154"/>
                      </a:cubicBezTo>
                      <a:cubicBezTo>
                        <a:pt x="9506" y="22058"/>
                        <a:pt x="9026" y="21962"/>
                        <a:pt x="8578" y="21834"/>
                      </a:cubicBezTo>
                      <a:lnTo>
                        <a:pt x="8322" y="21770"/>
                      </a:lnTo>
                      <a:cubicBezTo>
                        <a:pt x="8354" y="20009"/>
                        <a:pt x="8290" y="18249"/>
                        <a:pt x="8194" y="16489"/>
                      </a:cubicBezTo>
                      <a:close/>
                      <a:moveTo>
                        <a:pt x="27301" y="17545"/>
                      </a:moveTo>
                      <a:cubicBezTo>
                        <a:pt x="27269" y="17577"/>
                        <a:pt x="27269" y="17609"/>
                        <a:pt x="27269" y="17641"/>
                      </a:cubicBezTo>
                      <a:cubicBezTo>
                        <a:pt x="27429" y="19241"/>
                        <a:pt x="27493" y="20874"/>
                        <a:pt x="27429" y="22474"/>
                      </a:cubicBezTo>
                      <a:cubicBezTo>
                        <a:pt x="26949" y="22570"/>
                        <a:pt x="26469" y="22634"/>
                        <a:pt x="25989" y="22698"/>
                      </a:cubicBezTo>
                      <a:cubicBezTo>
                        <a:pt x="25989" y="21034"/>
                        <a:pt x="25989" y="19337"/>
                        <a:pt x="26021" y="17673"/>
                      </a:cubicBezTo>
                      <a:cubicBezTo>
                        <a:pt x="26437" y="17641"/>
                        <a:pt x="26885" y="17609"/>
                        <a:pt x="27301" y="17545"/>
                      </a:cubicBezTo>
                      <a:close/>
                      <a:moveTo>
                        <a:pt x="12450" y="17417"/>
                      </a:moveTo>
                      <a:cubicBezTo>
                        <a:pt x="12866" y="17481"/>
                        <a:pt x="13283" y="17513"/>
                        <a:pt x="13699" y="17577"/>
                      </a:cubicBezTo>
                      <a:cubicBezTo>
                        <a:pt x="13667" y="17609"/>
                        <a:pt x="13667" y="17641"/>
                        <a:pt x="13699" y="17641"/>
                      </a:cubicBezTo>
                      <a:cubicBezTo>
                        <a:pt x="13827" y="19369"/>
                        <a:pt x="13955" y="21066"/>
                        <a:pt x="14083" y="22794"/>
                      </a:cubicBezTo>
                      <a:cubicBezTo>
                        <a:pt x="13539" y="22730"/>
                        <a:pt x="12994" y="22666"/>
                        <a:pt x="12450" y="22602"/>
                      </a:cubicBezTo>
                      <a:lnTo>
                        <a:pt x="12450" y="17417"/>
                      </a:lnTo>
                      <a:close/>
                      <a:moveTo>
                        <a:pt x="22020" y="17897"/>
                      </a:moveTo>
                      <a:lnTo>
                        <a:pt x="22020" y="22954"/>
                      </a:lnTo>
                      <a:lnTo>
                        <a:pt x="20388" y="22954"/>
                      </a:lnTo>
                      <a:cubicBezTo>
                        <a:pt x="20292" y="21322"/>
                        <a:pt x="20292" y="19689"/>
                        <a:pt x="20324" y="18025"/>
                      </a:cubicBezTo>
                      <a:cubicBezTo>
                        <a:pt x="20356" y="17993"/>
                        <a:pt x="20324" y="17961"/>
                        <a:pt x="20292" y="17929"/>
                      </a:cubicBezTo>
                      <a:cubicBezTo>
                        <a:pt x="20868" y="17929"/>
                        <a:pt x="21444" y="17929"/>
                        <a:pt x="22020" y="17897"/>
                      </a:cubicBezTo>
                      <a:close/>
                      <a:moveTo>
                        <a:pt x="13987" y="17609"/>
                      </a:moveTo>
                      <a:cubicBezTo>
                        <a:pt x="14627" y="17673"/>
                        <a:pt x="15267" y="17737"/>
                        <a:pt x="15907" y="17801"/>
                      </a:cubicBezTo>
                      <a:cubicBezTo>
                        <a:pt x="15843" y="19433"/>
                        <a:pt x="15875" y="21098"/>
                        <a:pt x="16003" y="22730"/>
                      </a:cubicBezTo>
                      <a:cubicBezTo>
                        <a:pt x="16003" y="22826"/>
                        <a:pt x="16083" y="22874"/>
                        <a:pt x="16163" y="22874"/>
                      </a:cubicBezTo>
                      <a:cubicBezTo>
                        <a:pt x="16243" y="22874"/>
                        <a:pt x="16323" y="22826"/>
                        <a:pt x="16323" y="22730"/>
                      </a:cubicBezTo>
                      <a:cubicBezTo>
                        <a:pt x="16163" y="21098"/>
                        <a:pt x="16131" y="19465"/>
                        <a:pt x="16195" y="17833"/>
                      </a:cubicBezTo>
                      <a:lnTo>
                        <a:pt x="16195" y="17833"/>
                      </a:lnTo>
                      <a:cubicBezTo>
                        <a:pt x="16771" y="17865"/>
                        <a:pt x="17347" y="17897"/>
                        <a:pt x="17923" y="17897"/>
                      </a:cubicBezTo>
                      <a:cubicBezTo>
                        <a:pt x="18147" y="19593"/>
                        <a:pt x="18307" y="21290"/>
                        <a:pt x="18403" y="22986"/>
                      </a:cubicBezTo>
                      <a:cubicBezTo>
                        <a:pt x="17059" y="22986"/>
                        <a:pt x="15747" y="22922"/>
                        <a:pt x="14403" y="22826"/>
                      </a:cubicBezTo>
                      <a:cubicBezTo>
                        <a:pt x="14243" y="21098"/>
                        <a:pt x="14115" y="19369"/>
                        <a:pt x="13987" y="17641"/>
                      </a:cubicBezTo>
                      <a:cubicBezTo>
                        <a:pt x="13987" y="17641"/>
                        <a:pt x="13987" y="17609"/>
                        <a:pt x="13987" y="17609"/>
                      </a:cubicBezTo>
                      <a:close/>
                      <a:moveTo>
                        <a:pt x="18243" y="17929"/>
                      </a:moveTo>
                      <a:cubicBezTo>
                        <a:pt x="18852" y="17929"/>
                        <a:pt x="19460" y="17961"/>
                        <a:pt x="20100" y="17961"/>
                      </a:cubicBezTo>
                      <a:cubicBezTo>
                        <a:pt x="20068" y="17961"/>
                        <a:pt x="20036" y="18025"/>
                        <a:pt x="20036" y="18057"/>
                      </a:cubicBezTo>
                      <a:cubicBezTo>
                        <a:pt x="19972" y="19689"/>
                        <a:pt x="20004" y="21354"/>
                        <a:pt x="20068" y="22986"/>
                      </a:cubicBezTo>
                      <a:lnTo>
                        <a:pt x="18692" y="22986"/>
                      </a:lnTo>
                      <a:cubicBezTo>
                        <a:pt x="18628" y="21290"/>
                        <a:pt x="18468" y="19593"/>
                        <a:pt x="18211" y="17929"/>
                      </a:cubicBezTo>
                      <a:close/>
                      <a:moveTo>
                        <a:pt x="25701" y="17705"/>
                      </a:moveTo>
                      <a:cubicBezTo>
                        <a:pt x="25701" y="19401"/>
                        <a:pt x="25701" y="21066"/>
                        <a:pt x="25669" y="22730"/>
                      </a:cubicBezTo>
                      <a:lnTo>
                        <a:pt x="25701" y="22730"/>
                      </a:lnTo>
                      <a:cubicBezTo>
                        <a:pt x="25189" y="22794"/>
                        <a:pt x="24709" y="22826"/>
                        <a:pt x="24229" y="22858"/>
                      </a:cubicBezTo>
                      <a:cubicBezTo>
                        <a:pt x="24165" y="21258"/>
                        <a:pt x="24133" y="19657"/>
                        <a:pt x="24069" y="18057"/>
                      </a:cubicBezTo>
                      <a:cubicBezTo>
                        <a:pt x="24069" y="17961"/>
                        <a:pt x="23989" y="17913"/>
                        <a:pt x="23913" y="17913"/>
                      </a:cubicBezTo>
                      <a:cubicBezTo>
                        <a:pt x="23837" y="17913"/>
                        <a:pt x="23765" y="17961"/>
                        <a:pt x="23781" y="18057"/>
                      </a:cubicBezTo>
                      <a:cubicBezTo>
                        <a:pt x="23813" y="19657"/>
                        <a:pt x="23877" y="21290"/>
                        <a:pt x="23909" y="22922"/>
                      </a:cubicBezTo>
                      <a:cubicBezTo>
                        <a:pt x="23396" y="22954"/>
                        <a:pt x="22852" y="22954"/>
                        <a:pt x="22308" y="22986"/>
                      </a:cubicBezTo>
                      <a:lnTo>
                        <a:pt x="22308" y="17897"/>
                      </a:lnTo>
                      <a:cubicBezTo>
                        <a:pt x="23460" y="17865"/>
                        <a:pt x="24581" y="17801"/>
                        <a:pt x="25701" y="17705"/>
                      </a:cubicBezTo>
                      <a:close/>
                      <a:moveTo>
                        <a:pt x="32102" y="21450"/>
                      </a:moveTo>
                      <a:lnTo>
                        <a:pt x="32102" y="22442"/>
                      </a:lnTo>
                      <a:cubicBezTo>
                        <a:pt x="32070" y="22474"/>
                        <a:pt x="32038" y="22538"/>
                        <a:pt x="32038" y="22602"/>
                      </a:cubicBezTo>
                      <a:cubicBezTo>
                        <a:pt x="31494" y="25354"/>
                        <a:pt x="26981" y="25098"/>
                        <a:pt x="24805" y="25258"/>
                      </a:cubicBezTo>
                      <a:lnTo>
                        <a:pt x="24805" y="25226"/>
                      </a:lnTo>
                      <a:cubicBezTo>
                        <a:pt x="23287" y="25360"/>
                        <a:pt x="21754" y="25416"/>
                        <a:pt x="20227" y="25416"/>
                      </a:cubicBezTo>
                      <a:cubicBezTo>
                        <a:pt x="19564" y="25416"/>
                        <a:pt x="18902" y="25406"/>
                        <a:pt x="18243" y="25386"/>
                      </a:cubicBezTo>
                      <a:cubicBezTo>
                        <a:pt x="15971" y="25354"/>
                        <a:pt x="13731" y="25098"/>
                        <a:pt x="11490" y="24714"/>
                      </a:cubicBezTo>
                      <a:cubicBezTo>
                        <a:pt x="9602" y="24362"/>
                        <a:pt x="5633" y="23946"/>
                        <a:pt x="5089" y="21674"/>
                      </a:cubicBezTo>
                      <a:lnTo>
                        <a:pt x="5089" y="21482"/>
                      </a:lnTo>
                      <a:cubicBezTo>
                        <a:pt x="5377" y="21642"/>
                        <a:pt x="5665" y="21802"/>
                        <a:pt x="5953" y="21898"/>
                      </a:cubicBezTo>
                      <a:cubicBezTo>
                        <a:pt x="9954" y="23498"/>
                        <a:pt x="14467" y="23850"/>
                        <a:pt x="18756" y="23850"/>
                      </a:cubicBezTo>
                      <a:cubicBezTo>
                        <a:pt x="19524" y="23850"/>
                        <a:pt x="20323" y="23859"/>
                        <a:pt x="21139" y="23859"/>
                      </a:cubicBezTo>
                      <a:cubicBezTo>
                        <a:pt x="24197" y="23859"/>
                        <a:pt x="27485" y="23739"/>
                        <a:pt x="30214" y="22602"/>
                      </a:cubicBezTo>
                      <a:cubicBezTo>
                        <a:pt x="30918" y="22346"/>
                        <a:pt x="31558" y="21962"/>
                        <a:pt x="32102" y="21450"/>
                      </a:cubicBezTo>
                      <a:close/>
                      <a:moveTo>
                        <a:pt x="5121" y="23466"/>
                      </a:moveTo>
                      <a:cubicBezTo>
                        <a:pt x="5441" y="23786"/>
                        <a:pt x="5825" y="24010"/>
                        <a:pt x="6209" y="24202"/>
                      </a:cubicBezTo>
                      <a:cubicBezTo>
                        <a:pt x="6273" y="25963"/>
                        <a:pt x="6305" y="27691"/>
                        <a:pt x="6369" y="29451"/>
                      </a:cubicBezTo>
                      <a:cubicBezTo>
                        <a:pt x="5761" y="29099"/>
                        <a:pt x="5313" y="28523"/>
                        <a:pt x="5185" y="27819"/>
                      </a:cubicBezTo>
                      <a:cubicBezTo>
                        <a:pt x="5089" y="27019"/>
                        <a:pt x="5089" y="26219"/>
                        <a:pt x="5153" y="25418"/>
                      </a:cubicBezTo>
                      <a:lnTo>
                        <a:pt x="5121" y="23466"/>
                      </a:lnTo>
                      <a:close/>
                      <a:moveTo>
                        <a:pt x="6497" y="24330"/>
                      </a:moveTo>
                      <a:lnTo>
                        <a:pt x="6497" y="24330"/>
                      </a:lnTo>
                      <a:cubicBezTo>
                        <a:pt x="6945" y="24522"/>
                        <a:pt x="7393" y="24682"/>
                        <a:pt x="7841" y="24810"/>
                      </a:cubicBezTo>
                      <a:cubicBezTo>
                        <a:pt x="7970" y="26571"/>
                        <a:pt x="8002" y="28299"/>
                        <a:pt x="8002" y="30059"/>
                      </a:cubicBezTo>
                      <a:lnTo>
                        <a:pt x="7873" y="30027"/>
                      </a:lnTo>
                      <a:cubicBezTo>
                        <a:pt x="7457" y="29931"/>
                        <a:pt x="7073" y="29771"/>
                        <a:pt x="6689" y="29611"/>
                      </a:cubicBezTo>
                      <a:lnTo>
                        <a:pt x="6657" y="29579"/>
                      </a:lnTo>
                      <a:cubicBezTo>
                        <a:pt x="6657" y="29579"/>
                        <a:pt x="6657" y="29547"/>
                        <a:pt x="6657" y="29515"/>
                      </a:cubicBezTo>
                      <a:cubicBezTo>
                        <a:pt x="6593" y="27787"/>
                        <a:pt x="6561" y="26059"/>
                        <a:pt x="6497" y="24330"/>
                      </a:cubicBezTo>
                      <a:close/>
                      <a:moveTo>
                        <a:pt x="32038" y="24490"/>
                      </a:moveTo>
                      <a:lnTo>
                        <a:pt x="32038" y="25034"/>
                      </a:lnTo>
                      <a:cubicBezTo>
                        <a:pt x="32006" y="26539"/>
                        <a:pt x="32230" y="27947"/>
                        <a:pt x="31462" y="29035"/>
                      </a:cubicBezTo>
                      <a:lnTo>
                        <a:pt x="31430" y="29035"/>
                      </a:lnTo>
                      <a:cubicBezTo>
                        <a:pt x="31334" y="27787"/>
                        <a:pt x="31334" y="26507"/>
                        <a:pt x="31398" y="25258"/>
                      </a:cubicBezTo>
                      <a:cubicBezTo>
                        <a:pt x="31398" y="25162"/>
                        <a:pt x="31318" y="25114"/>
                        <a:pt x="31238" y="25114"/>
                      </a:cubicBezTo>
                      <a:cubicBezTo>
                        <a:pt x="31158" y="25114"/>
                        <a:pt x="31078" y="25162"/>
                        <a:pt x="31078" y="25258"/>
                      </a:cubicBezTo>
                      <a:cubicBezTo>
                        <a:pt x="31014" y="26635"/>
                        <a:pt x="31046" y="28011"/>
                        <a:pt x="31174" y="29355"/>
                      </a:cubicBezTo>
                      <a:cubicBezTo>
                        <a:pt x="30918" y="29611"/>
                        <a:pt x="30662" y="29803"/>
                        <a:pt x="30374" y="29963"/>
                      </a:cubicBezTo>
                      <a:cubicBezTo>
                        <a:pt x="30150" y="30091"/>
                        <a:pt x="29958" y="30187"/>
                        <a:pt x="29734" y="30283"/>
                      </a:cubicBezTo>
                      <a:cubicBezTo>
                        <a:pt x="29670" y="28779"/>
                        <a:pt x="29542" y="27275"/>
                        <a:pt x="29382" y="25771"/>
                      </a:cubicBezTo>
                      <a:cubicBezTo>
                        <a:pt x="29382" y="25739"/>
                        <a:pt x="29350" y="25707"/>
                        <a:pt x="29318" y="25675"/>
                      </a:cubicBezTo>
                      <a:cubicBezTo>
                        <a:pt x="30342" y="25546"/>
                        <a:pt x="31270" y="25130"/>
                        <a:pt x="32038" y="24490"/>
                      </a:cubicBezTo>
                      <a:close/>
                      <a:moveTo>
                        <a:pt x="29094" y="25707"/>
                      </a:moveTo>
                      <a:cubicBezTo>
                        <a:pt x="29094" y="25739"/>
                        <a:pt x="29094" y="25739"/>
                        <a:pt x="29094" y="25771"/>
                      </a:cubicBezTo>
                      <a:cubicBezTo>
                        <a:pt x="29286" y="27307"/>
                        <a:pt x="29382" y="28843"/>
                        <a:pt x="29446" y="30379"/>
                      </a:cubicBezTo>
                      <a:cubicBezTo>
                        <a:pt x="28869" y="30603"/>
                        <a:pt x="28293" y="30795"/>
                        <a:pt x="27717" y="30923"/>
                      </a:cubicBezTo>
                      <a:cubicBezTo>
                        <a:pt x="27781" y="29291"/>
                        <a:pt x="27717" y="27659"/>
                        <a:pt x="27589" y="26059"/>
                      </a:cubicBezTo>
                      <a:lnTo>
                        <a:pt x="27589" y="26027"/>
                      </a:lnTo>
                      <a:cubicBezTo>
                        <a:pt x="27557" y="25995"/>
                        <a:pt x="27525" y="25931"/>
                        <a:pt x="27493" y="25931"/>
                      </a:cubicBezTo>
                      <a:lnTo>
                        <a:pt x="28453" y="25803"/>
                      </a:lnTo>
                      <a:cubicBezTo>
                        <a:pt x="28677" y="25771"/>
                        <a:pt x="28901" y="25739"/>
                        <a:pt x="29094" y="25707"/>
                      </a:cubicBezTo>
                      <a:close/>
                      <a:moveTo>
                        <a:pt x="8194" y="24874"/>
                      </a:moveTo>
                      <a:lnTo>
                        <a:pt x="8770" y="25034"/>
                      </a:lnTo>
                      <a:cubicBezTo>
                        <a:pt x="9890" y="25322"/>
                        <a:pt x="11010" y="25546"/>
                        <a:pt x="12162" y="25739"/>
                      </a:cubicBezTo>
                      <a:lnTo>
                        <a:pt x="12162" y="25771"/>
                      </a:lnTo>
                      <a:lnTo>
                        <a:pt x="12162" y="30955"/>
                      </a:lnTo>
                      <a:cubicBezTo>
                        <a:pt x="11522" y="30859"/>
                        <a:pt x="10914" y="30763"/>
                        <a:pt x="10274" y="30635"/>
                      </a:cubicBezTo>
                      <a:cubicBezTo>
                        <a:pt x="10114" y="28939"/>
                        <a:pt x="10114" y="27211"/>
                        <a:pt x="10210" y="25514"/>
                      </a:cubicBezTo>
                      <a:cubicBezTo>
                        <a:pt x="10210" y="25418"/>
                        <a:pt x="10138" y="25370"/>
                        <a:pt x="10062" y="25370"/>
                      </a:cubicBezTo>
                      <a:cubicBezTo>
                        <a:pt x="9986" y="25370"/>
                        <a:pt x="9906" y="25418"/>
                        <a:pt x="9890" y="25514"/>
                      </a:cubicBezTo>
                      <a:cubicBezTo>
                        <a:pt x="9794" y="27179"/>
                        <a:pt x="9826" y="28875"/>
                        <a:pt x="9954" y="30539"/>
                      </a:cubicBezTo>
                      <a:cubicBezTo>
                        <a:pt x="9410" y="30411"/>
                        <a:pt x="8866" y="30283"/>
                        <a:pt x="8322" y="30155"/>
                      </a:cubicBezTo>
                      <a:cubicBezTo>
                        <a:pt x="8354" y="28395"/>
                        <a:pt x="8290" y="26635"/>
                        <a:pt x="8194" y="24874"/>
                      </a:cubicBezTo>
                      <a:close/>
                      <a:moveTo>
                        <a:pt x="12450" y="25771"/>
                      </a:moveTo>
                      <a:cubicBezTo>
                        <a:pt x="12866" y="25835"/>
                        <a:pt x="13283" y="25899"/>
                        <a:pt x="13699" y="25963"/>
                      </a:cubicBezTo>
                      <a:cubicBezTo>
                        <a:pt x="13667" y="25995"/>
                        <a:pt x="13667" y="25995"/>
                        <a:pt x="13699" y="26027"/>
                      </a:cubicBezTo>
                      <a:cubicBezTo>
                        <a:pt x="13827" y="27755"/>
                        <a:pt x="13955" y="29451"/>
                        <a:pt x="14115" y="31180"/>
                      </a:cubicBezTo>
                      <a:cubicBezTo>
                        <a:pt x="13571" y="31116"/>
                        <a:pt x="13026" y="31051"/>
                        <a:pt x="12482" y="30987"/>
                      </a:cubicBezTo>
                      <a:lnTo>
                        <a:pt x="12450" y="25771"/>
                      </a:lnTo>
                      <a:close/>
                      <a:moveTo>
                        <a:pt x="27301" y="25931"/>
                      </a:moveTo>
                      <a:cubicBezTo>
                        <a:pt x="27269" y="25963"/>
                        <a:pt x="27269" y="25995"/>
                        <a:pt x="27269" y="26027"/>
                      </a:cubicBezTo>
                      <a:cubicBezTo>
                        <a:pt x="27429" y="27691"/>
                        <a:pt x="27493" y="29323"/>
                        <a:pt x="27397" y="30987"/>
                      </a:cubicBezTo>
                      <a:cubicBezTo>
                        <a:pt x="26949" y="31084"/>
                        <a:pt x="26469" y="31148"/>
                        <a:pt x="25989" y="31212"/>
                      </a:cubicBezTo>
                      <a:cubicBezTo>
                        <a:pt x="25989" y="29515"/>
                        <a:pt x="26021" y="27819"/>
                        <a:pt x="26021" y="26091"/>
                      </a:cubicBezTo>
                      <a:lnTo>
                        <a:pt x="26021" y="26059"/>
                      </a:lnTo>
                      <a:lnTo>
                        <a:pt x="27301" y="25931"/>
                      </a:lnTo>
                      <a:close/>
                      <a:moveTo>
                        <a:pt x="13955" y="25995"/>
                      </a:moveTo>
                      <a:cubicBezTo>
                        <a:pt x="14595" y="26091"/>
                        <a:pt x="15235" y="26155"/>
                        <a:pt x="15875" y="26187"/>
                      </a:cubicBezTo>
                      <a:cubicBezTo>
                        <a:pt x="15811" y="27851"/>
                        <a:pt x="15875" y="29483"/>
                        <a:pt x="16003" y="31116"/>
                      </a:cubicBezTo>
                      <a:cubicBezTo>
                        <a:pt x="16003" y="31212"/>
                        <a:pt x="16083" y="31260"/>
                        <a:pt x="16159" y="31260"/>
                      </a:cubicBezTo>
                      <a:cubicBezTo>
                        <a:pt x="16235" y="31260"/>
                        <a:pt x="16307" y="31212"/>
                        <a:pt x="16291" y="31116"/>
                      </a:cubicBezTo>
                      <a:cubicBezTo>
                        <a:pt x="16163" y="29483"/>
                        <a:pt x="16131" y="27851"/>
                        <a:pt x="16195" y="26219"/>
                      </a:cubicBezTo>
                      <a:lnTo>
                        <a:pt x="16195" y="26219"/>
                      </a:lnTo>
                      <a:cubicBezTo>
                        <a:pt x="16771" y="26251"/>
                        <a:pt x="17315" y="26283"/>
                        <a:pt x="17891" y="26315"/>
                      </a:cubicBezTo>
                      <a:cubicBezTo>
                        <a:pt x="18147" y="27979"/>
                        <a:pt x="18307" y="29675"/>
                        <a:pt x="18403" y="31372"/>
                      </a:cubicBezTo>
                      <a:cubicBezTo>
                        <a:pt x="17059" y="31372"/>
                        <a:pt x="15715" y="31340"/>
                        <a:pt x="14403" y="31212"/>
                      </a:cubicBezTo>
                      <a:lnTo>
                        <a:pt x="14371" y="31212"/>
                      </a:lnTo>
                      <a:cubicBezTo>
                        <a:pt x="14243" y="29483"/>
                        <a:pt x="14083" y="27787"/>
                        <a:pt x="13955" y="26059"/>
                      </a:cubicBezTo>
                      <a:cubicBezTo>
                        <a:pt x="13955" y="26027"/>
                        <a:pt x="13955" y="26027"/>
                        <a:pt x="13955" y="25995"/>
                      </a:cubicBezTo>
                      <a:close/>
                      <a:moveTo>
                        <a:pt x="18243" y="26315"/>
                      </a:moveTo>
                      <a:cubicBezTo>
                        <a:pt x="18852" y="26347"/>
                        <a:pt x="19460" y="26347"/>
                        <a:pt x="20100" y="26347"/>
                      </a:cubicBezTo>
                      <a:cubicBezTo>
                        <a:pt x="20068" y="26379"/>
                        <a:pt x="20036" y="26411"/>
                        <a:pt x="20036" y="26475"/>
                      </a:cubicBezTo>
                      <a:cubicBezTo>
                        <a:pt x="20004" y="28107"/>
                        <a:pt x="20004" y="29739"/>
                        <a:pt x="20068" y="31372"/>
                      </a:cubicBezTo>
                      <a:lnTo>
                        <a:pt x="18692" y="31372"/>
                      </a:lnTo>
                      <a:cubicBezTo>
                        <a:pt x="18628" y="29675"/>
                        <a:pt x="18468" y="28011"/>
                        <a:pt x="18211" y="26315"/>
                      </a:cubicBezTo>
                      <a:close/>
                      <a:moveTo>
                        <a:pt x="21988" y="26315"/>
                      </a:moveTo>
                      <a:lnTo>
                        <a:pt x="21988" y="31372"/>
                      </a:lnTo>
                      <a:lnTo>
                        <a:pt x="20356" y="31372"/>
                      </a:lnTo>
                      <a:cubicBezTo>
                        <a:pt x="20292" y="29739"/>
                        <a:pt x="20260" y="28107"/>
                        <a:pt x="20324" y="26443"/>
                      </a:cubicBezTo>
                      <a:cubicBezTo>
                        <a:pt x="20324" y="26411"/>
                        <a:pt x="20292" y="26379"/>
                        <a:pt x="20260" y="26347"/>
                      </a:cubicBezTo>
                      <a:cubicBezTo>
                        <a:pt x="20836" y="26347"/>
                        <a:pt x="21412" y="26347"/>
                        <a:pt x="21988" y="26315"/>
                      </a:cubicBezTo>
                      <a:close/>
                      <a:moveTo>
                        <a:pt x="25701" y="26091"/>
                      </a:moveTo>
                      <a:cubicBezTo>
                        <a:pt x="25701" y="27819"/>
                        <a:pt x="25701" y="29515"/>
                        <a:pt x="25669" y="31244"/>
                      </a:cubicBezTo>
                      <a:cubicBezTo>
                        <a:pt x="25189" y="31276"/>
                        <a:pt x="24709" y="31308"/>
                        <a:pt x="24229" y="31340"/>
                      </a:cubicBezTo>
                      <a:cubicBezTo>
                        <a:pt x="24165" y="29707"/>
                        <a:pt x="24101" y="28075"/>
                        <a:pt x="24069" y="26443"/>
                      </a:cubicBezTo>
                      <a:cubicBezTo>
                        <a:pt x="24069" y="26347"/>
                        <a:pt x="23989" y="26299"/>
                        <a:pt x="23913" y="26299"/>
                      </a:cubicBezTo>
                      <a:cubicBezTo>
                        <a:pt x="23837" y="26299"/>
                        <a:pt x="23765" y="26347"/>
                        <a:pt x="23781" y="26443"/>
                      </a:cubicBezTo>
                      <a:cubicBezTo>
                        <a:pt x="23813" y="28075"/>
                        <a:pt x="23877" y="29707"/>
                        <a:pt x="23909" y="31340"/>
                      </a:cubicBezTo>
                      <a:cubicBezTo>
                        <a:pt x="23396" y="31340"/>
                        <a:pt x="22852" y="31372"/>
                        <a:pt x="22308" y="31372"/>
                      </a:cubicBezTo>
                      <a:lnTo>
                        <a:pt x="22308" y="26315"/>
                      </a:lnTo>
                      <a:cubicBezTo>
                        <a:pt x="23460" y="26251"/>
                        <a:pt x="24581" y="26187"/>
                        <a:pt x="25701" y="26091"/>
                      </a:cubicBezTo>
                      <a:close/>
                      <a:moveTo>
                        <a:pt x="12694" y="0"/>
                      </a:moveTo>
                      <a:cubicBezTo>
                        <a:pt x="10785" y="0"/>
                        <a:pt x="8879" y="84"/>
                        <a:pt x="7009" y="326"/>
                      </a:cubicBezTo>
                      <a:cubicBezTo>
                        <a:pt x="4897" y="614"/>
                        <a:pt x="1120" y="1254"/>
                        <a:pt x="320" y="3686"/>
                      </a:cubicBezTo>
                      <a:cubicBezTo>
                        <a:pt x="288" y="3815"/>
                        <a:pt x="256" y="3975"/>
                        <a:pt x="224" y="4135"/>
                      </a:cubicBezTo>
                      <a:cubicBezTo>
                        <a:pt x="160" y="4199"/>
                        <a:pt x="96" y="4327"/>
                        <a:pt x="96" y="4455"/>
                      </a:cubicBezTo>
                      <a:cubicBezTo>
                        <a:pt x="192" y="6695"/>
                        <a:pt x="0" y="9127"/>
                        <a:pt x="352" y="11368"/>
                      </a:cubicBezTo>
                      <a:cubicBezTo>
                        <a:pt x="512" y="12424"/>
                        <a:pt x="1056" y="12744"/>
                        <a:pt x="1984" y="13128"/>
                      </a:cubicBezTo>
                      <a:cubicBezTo>
                        <a:pt x="2721" y="13416"/>
                        <a:pt x="3457" y="13640"/>
                        <a:pt x="4225" y="13864"/>
                      </a:cubicBezTo>
                      <a:lnTo>
                        <a:pt x="4225" y="13896"/>
                      </a:lnTo>
                      <a:cubicBezTo>
                        <a:pt x="4257" y="15945"/>
                        <a:pt x="4033" y="18153"/>
                        <a:pt x="4353" y="20170"/>
                      </a:cubicBezTo>
                      <a:lnTo>
                        <a:pt x="4353" y="20234"/>
                      </a:lnTo>
                      <a:cubicBezTo>
                        <a:pt x="4225" y="20298"/>
                        <a:pt x="4161" y="20426"/>
                        <a:pt x="4161" y="20586"/>
                      </a:cubicBezTo>
                      <a:cubicBezTo>
                        <a:pt x="4161" y="20906"/>
                        <a:pt x="4161" y="21258"/>
                        <a:pt x="4193" y="21610"/>
                      </a:cubicBezTo>
                      <a:cubicBezTo>
                        <a:pt x="4193" y="21642"/>
                        <a:pt x="4193" y="21706"/>
                        <a:pt x="4193" y="21770"/>
                      </a:cubicBezTo>
                      <a:lnTo>
                        <a:pt x="4193" y="21834"/>
                      </a:lnTo>
                      <a:cubicBezTo>
                        <a:pt x="4225" y="23626"/>
                        <a:pt x="4225" y="25450"/>
                        <a:pt x="4289" y="27243"/>
                      </a:cubicBezTo>
                      <a:cubicBezTo>
                        <a:pt x="4321" y="28619"/>
                        <a:pt x="4225" y="29483"/>
                        <a:pt x="5537" y="30155"/>
                      </a:cubicBezTo>
                      <a:cubicBezTo>
                        <a:pt x="9209" y="31963"/>
                        <a:pt x="13884" y="32279"/>
                        <a:pt x="18040" y="32279"/>
                      </a:cubicBezTo>
                      <a:cubicBezTo>
                        <a:pt x="18521" y="32279"/>
                        <a:pt x="18995" y="32274"/>
                        <a:pt x="19460" y="32268"/>
                      </a:cubicBezTo>
                      <a:cubicBezTo>
                        <a:pt x="19859" y="32261"/>
                        <a:pt x="20279" y="32260"/>
                        <a:pt x="20715" y="32260"/>
                      </a:cubicBezTo>
                      <a:cubicBezTo>
                        <a:pt x="20991" y="32260"/>
                        <a:pt x="21273" y="32260"/>
                        <a:pt x="21560" y="32260"/>
                      </a:cubicBezTo>
                      <a:cubicBezTo>
                        <a:pt x="25042" y="32260"/>
                        <a:pt x="29260" y="32182"/>
                        <a:pt x="31846" y="30123"/>
                      </a:cubicBezTo>
                      <a:cubicBezTo>
                        <a:pt x="32934" y="29227"/>
                        <a:pt x="32870" y="28043"/>
                        <a:pt x="32902" y="26731"/>
                      </a:cubicBezTo>
                      <a:cubicBezTo>
                        <a:pt x="32966" y="24682"/>
                        <a:pt x="32966" y="22666"/>
                        <a:pt x="33030" y="20650"/>
                      </a:cubicBezTo>
                      <a:cubicBezTo>
                        <a:pt x="33030" y="20490"/>
                        <a:pt x="32934" y="20330"/>
                        <a:pt x="32806" y="20266"/>
                      </a:cubicBezTo>
                      <a:cubicBezTo>
                        <a:pt x="33254" y="18569"/>
                        <a:pt x="32934" y="16457"/>
                        <a:pt x="32902" y="14664"/>
                      </a:cubicBezTo>
                      <a:cubicBezTo>
                        <a:pt x="33350" y="12392"/>
                        <a:pt x="30918" y="11080"/>
                        <a:pt x="28997" y="10376"/>
                      </a:cubicBezTo>
                      <a:cubicBezTo>
                        <a:pt x="29222" y="8647"/>
                        <a:pt x="28997" y="6631"/>
                        <a:pt x="29030" y="4967"/>
                      </a:cubicBezTo>
                      <a:cubicBezTo>
                        <a:pt x="29030" y="4807"/>
                        <a:pt x="28933" y="4615"/>
                        <a:pt x="28741" y="4583"/>
                      </a:cubicBezTo>
                      <a:cubicBezTo>
                        <a:pt x="28261" y="3302"/>
                        <a:pt x="26725" y="2534"/>
                        <a:pt x="25477" y="2150"/>
                      </a:cubicBezTo>
                      <a:cubicBezTo>
                        <a:pt x="23012" y="1350"/>
                        <a:pt x="20484" y="806"/>
                        <a:pt x="17923" y="550"/>
                      </a:cubicBezTo>
                      <a:cubicBezTo>
                        <a:pt x="17923" y="326"/>
                        <a:pt x="17731" y="134"/>
                        <a:pt x="17539" y="134"/>
                      </a:cubicBezTo>
                      <a:cubicBezTo>
                        <a:pt x="15937" y="60"/>
                        <a:pt x="14315" y="0"/>
                        <a:pt x="12694"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61" name="Google Shape;1161;p29"/>
                <p:cNvSpPr/>
                <p:nvPr/>
              </p:nvSpPr>
              <p:spPr>
                <a:xfrm>
                  <a:off x="9053622" y="3895187"/>
                  <a:ext cx="618644" cy="134914"/>
                </a:xfrm>
                <a:custGeom>
                  <a:avLst/>
                  <a:gdLst/>
                  <a:ahLst/>
                  <a:cxnLst/>
                  <a:rect l="l" t="t" r="r" b="b"/>
                  <a:pathLst>
                    <a:path w="23794" h="5189" extrusionOk="0">
                      <a:moveTo>
                        <a:pt x="10562" y="448"/>
                      </a:moveTo>
                      <a:cubicBezTo>
                        <a:pt x="13571" y="736"/>
                        <a:pt x="16644" y="1056"/>
                        <a:pt x="19524" y="1920"/>
                      </a:cubicBezTo>
                      <a:cubicBezTo>
                        <a:pt x="20420" y="2177"/>
                        <a:pt x="22789" y="2657"/>
                        <a:pt x="21541" y="4385"/>
                      </a:cubicBezTo>
                      <a:cubicBezTo>
                        <a:pt x="21221" y="4833"/>
                        <a:pt x="19716" y="4673"/>
                        <a:pt x="19108" y="4737"/>
                      </a:cubicBezTo>
                      <a:cubicBezTo>
                        <a:pt x="17316" y="4865"/>
                        <a:pt x="15491" y="4865"/>
                        <a:pt x="13699" y="4865"/>
                      </a:cubicBezTo>
                      <a:cubicBezTo>
                        <a:pt x="10338" y="4833"/>
                        <a:pt x="6754" y="4801"/>
                        <a:pt x="3489" y="4033"/>
                      </a:cubicBezTo>
                      <a:cubicBezTo>
                        <a:pt x="2369" y="3745"/>
                        <a:pt x="321" y="2817"/>
                        <a:pt x="2337" y="1632"/>
                      </a:cubicBezTo>
                      <a:cubicBezTo>
                        <a:pt x="2945" y="1280"/>
                        <a:pt x="4097" y="1248"/>
                        <a:pt x="4801" y="1120"/>
                      </a:cubicBezTo>
                      <a:cubicBezTo>
                        <a:pt x="6658" y="800"/>
                        <a:pt x="8546" y="608"/>
                        <a:pt x="10434" y="544"/>
                      </a:cubicBezTo>
                      <a:cubicBezTo>
                        <a:pt x="10498" y="544"/>
                        <a:pt x="10530" y="512"/>
                        <a:pt x="10562" y="448"/>
                      </a:cubicBezTo>
                      <a:close/>
                      <a:moveTo>
                        <a:pt x="8834" y="0"/>
                      </a:moveTo>
                      <a:cubicBezTo>
                        <a:pt x="8642" y="0"/>
                        <a:pt x="8642" y="288"/>
                        <a:pt x="8834" y="288"/>
                      </a:cubicBezTo>
                      <a:cubicBezTo>
                        <a:pt x="5794" y="448"/>
                        <a:pt x="0" y="960"/>
                        <a:pt x="769" y="2945"/>
                      </a:cubicBezTo>
                      <a:cubicBezTo>
                        <a:pt x="1249" y="4257"/>
                        <a:pt x="4257" y="4481"/>
                        <a:pt x="5281" y="4641"/>
                      </a:cubicBezTo>
                      <a:cubicBezTo>
                        <a:pt x="8066" y="4961"/>
                        <a:pt x="10883" y="5153"/>
                        <a:pt x="13699" y="5153"/>
                      </a:cubicBezTo>
                      <a:cubicBezTo>
                        <a:pt x="13941" y="5153"/>
                        <a:pt x="14824" y="5188"/>
                        <a:pt x="15949" y="5188"/>
                      </a:cubicBezTo>
                      <a:cubicBezTo>
                        <a:pt x="18988" y="5188"/>
                        <a:pt x="23794" y="4932"/>
                        <a:pt x="22533" y="3041"/>
                      </a:cubicBezTo>
                      <a:cubicBezTo>
                        <a:pt x="21605" y="1632"/>
                        <a:pt x="18436" y="1312"/>
                        <a:pt x="16996" y="1056"/>
                      </a:cubicBezTo>
                      <a:cubicBezTo>
                        <a:pt x="14307" y="576"/>
                        <a:pt x="11587" y="256"/>
                        <a:pt x="8834"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62" name="Google Shape;1162;p29"/>
                <p:cNvSpPr/>
                <p:nvPr/>
              </p:nvSpPr>
              <p:spPr>
                <a:xfrm>
                  <a:off x="9143374" y="3928935"/>
                  <a:ext cx="422526" cy="77792"/>
                </a:xfrm>
                <a:custGeom>
                  <a:avLst/>
                  <a:gdLst/>
                  <a:ahLst/>
                  <a:cxnLst/>
                  <a:rect l="l" t="t" r="r" b="b"/>
                  <a:pathLst>
                    <a:path w="16251" h="2992" extrusionOk="0">
                      <a:moveTo>
                        <a:pt x="6214" y="334"/>
                      </a:moveTo>
                      <a:cubicBezTo>
                        <a:pt x="6246" y="366"/>
                        <a:pt x="6278" y="366"/>
                        <a:pt x="6310" y="366"/>
                      </a:cubicBezTo>
                      <a:cubicBezTo>
                        <a:pt x="8711" y="462"/>
                        <a:pt x="11303" y="270"/>
                        <a:pt x="13608" y="943"/>
                      </a:cubicBezTo>
                      <a:cubicBezTo>
                        <a:pt x="13928" y="1039"/>
                        <a:pt x="15272" y="1359"/>
                        <a:pt x="15336" y="1615"/>
                      </a:cubicBezTo>
                      <a:cubicBezTo>
                        <a:pt x="15524" y="2446"/>
                        <a:pt x="14161" y="2513"/>
                        <a:pt x="13432" y="2513"/>
                      </a:cubicBezTo>
                      <a:cubicBezTo>
                        <a:pt x="13291" y="2513"/>
                        <a:pt x="13173" y="2511"/>
                        <a:pt x="13096" y="2511"/>
                      </a:cubicBezTo>
                      <a:cubicBezTo>
                        <a:pt x="12213" y="2533"/>
                        <a:pt x="11330" y="2556"/>
                        <a:pt x="10448" y="2556"/>
                      </a:cubicBezTo>
                      <a:cubicBezTo>
                        <a:pt x="10082" y="2556"/>
                        <a:pt x="9717" y="2552"/>
                        <a:pt x="9351" y="2543"/>
                      </a:cubicBezTo>
                      <a:cubicBezTo>
                        <a:pt x="8263" y="2543"/>
                        <a:pt x="7142" y="2511"/>
                        <a:pt x="6022" y="2479"/>
                      </a:cubicBezTo>
                      <a:cubicBezTo>
                        <a:pt x="5901" y="2475"/>
                        <a:pt x="5773" y="2474"/>
                        <a:pt x="5641" y="2474"/>
                      </a:cubicBezTo>
                      <a:cubicBezTo>
                        <a:pt x="5281" y="2474"/>
                        <a:pt x="4888" y="2483"/>
                        <a:pt x="4489" y="2483"/>
                      </a:cubicBezTo>
                      <a:cubicBezTo>
                        <a:pt x="3652" y="2483"/>
                        <a:pt x="2789" y="2443"/>
                        <a:pt x="2150" y="2191"/>
                      </a:cubicBezTo>
                      <a:cubicBezTo>
                        <a:pt x="1477" y="1935"/>
                        <a:pt x="677" y="1391"/>
                        <a:pt x="1445" y="815"/>
                      </a:cubicBezTo>
                      <a:lnTo>
                        <a:pt x="1445" y="815"/>
                      </a:lnTo>
                      <a:lnTo>
                        <a:pt x="1413" y="847"/>
                      </a:lnTo>
                      <a:cubicBezTo>
                        <a:pt x="1765" y="590"/>
                        <a:pt x="3750" y="494"/>
                        <a:pt x="3846" y="462"/>
                      </a:cubicBezTo>
                      <a:cubicBezTo>
                        <a:pt x="4646" y="366"/>
                        <a:pt x="5414" y="334"/>
                        <a:pt x="6214" y="334"/>
                      </a:cubicBezTo>
                      <a:close/>
                      <a:moveTo>
                        <a:pt x="6017" y="1"/>
                      </a:moveTo>
                      <a:cubicBezTo>
                        <a:pt x="3826" y="1"/>
                        <a:pt x="1" y="152"/>
                        <a:pt x="197" y="1455"/>
                      </a:cubicBezTo>
                      <a:cubicBezTo>
                        <a:pt x="379" y="2706"/>
                        <a:pt x="3528" y="2927"/>
                        <a:pt x="6117" y="2927"/>
                      </a:cubicBezTo>
                      <a:cubicBezTo>
                        <a:pt x="7523" y="2927"/>
                        <a:pt x="8764" y="2862"/>
                        <a:pt x="9276" y="2862"/>
                      </a:cubicBezTo>
                      <a:cubicBezTo>
                        <a:pt x="9316" y="2862"/>
                        <a:pt x="9352" y="2862"/>
                        <a:pt x="9383" y="2863"/>
                      </a:cubicBezTo>
                      <a:cubicBezTo>
                        <a:pt x="9747" y="2863"/>
                        <a:pt x="11153" y="2992"/>
                        <a:pt x="12573" y="2992"/>
                      </a:cubicBezTo>
                      <a:cubicBezTo>
                        <a:pt x="14399" y="2992"/>
                        <a:pt x="16250" y="2779"/>
                        <a:pt x="15944" y="1807"/>
                      </a:cubicBezTo>
                      <a:cubicBezTo>
                        <a:pt x="15624" y="847"/>
                        <a:pt x="13224" y="494"/>
                        <a:pt x="12456" y="398"/>
                      </a:cubicBezTo>
                      <a:cubicBezTo>
                        <a:pt x="11027" y="202"/>
                        <a:pt x="9599" y="104"/>
                        <a:pt x="8149" y="104"/>
                      </a:cubicBezTo>
                      <a:cubicBezTo>
                        <a:pt x="7942" y="104"/>
                        <a:pt x="7735" y="106"/>
                        <a:pt x="7527" y="110"/>
                      </a:cubicBezTo>
                      <a:cubicBezTo>
                        <a:pt x="7495" y="46"/>
                        <a:pt x="7463" y="14"/>
                        <a:pt x="7399" y="14"/>
                      </a:cubicBezTo>
                      <a:cubicBezTo>
                        <a:pt x="7191" y="14"/>
                        <a:pt x="6678" y="1"/>
                        <a:pt x="6017"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sp>
          <p:nvSpPr>
            <p:cNvPr id="1163" name="Google Shape;1163;p29"/>
            <p:cNvSpPr/>
            <p:nvPr/>
          </p:nvSpPr>
          <p:spPr>
            <a:xfrm>
              <a:off x="7924543" y="2879967"/>
              <a:ext cx="175188" cy="158990"/>
            </a:xfrm>
            <a:custGeom>
              <a:avLst/>
              <a:gdLst/>
              <a:ahLst/>
              <a:cxnLst/>
              <a:rect l="l" t="t" r="r" b="b"/>
              <a:pathLst>
                <a:path w="6738" h="6115" extrusionOk="0">
                  <a:moveTo>
                    <a:pt x="3494" y="1"/>
                  </a:moveTo>
                  <a:cubicBezTo>
                    <a:pt x="3478" y="1"/>
                    <a:pt x="3462" y="1"/>
                    <a:pt x="3446" y="1"/>
                  </a:cubicBezTo>
                  <a:cubicBezTo>
                    <a:pt x="2899" y="1"/>
                    <a:pt x="2265" y="88"/>
                    <a:pt x="1956" y="563"/>
                  </a:cubicBezTo>
                  <a:lnTo>
                    <a:pt x="1956" y="563"/>
                  </a:lnTo>
                  <a:cubicBezTo>
                    <a:pt x="1668" y="740"/>
                    <a:pt x="1411" y="960"/>
                    <a:pt x="1205" y="1218"/>
                  </a:cubicBezTo>
                  <a:cubicBezTo>
                    <a:pt x="1" y="2834"/>
                    <a:pt x="711" y="5111"/>
                    <a:pt x="2560" y="5807"/>
                  </a:cubicBezTo>
                  <a:lnTo>
                    <a:pt x="2560" y="5807"/>
                  </a:lnTo>
                  <a:cubicBezTo>
                    <a:pt x="2649" y="5983"/>
                    <a:pt x="2827" y="6115"/>
                    <a:pt x="3094" y="6115"/>
                  </a:cubicBezTo>
                  <a:cubicBezTo>
                    <a:pt x="3105" y="6115"/>
                    <a:pt x="3117" y="6115"/>
                    <a:pt x="3128" y="6115"/>
                  </a:cubicBezTo>
                  <a:cubicBezTo>
                    <a:pt x="5160" y="6115"/>
                    <a:pt x="6738" y="3320"/>
                    <a:pt x="5942" y="1474"/>
                  </a:cubicBezTo>
                  <a:cubicBezTo>
                    <a:pt x="5583" y="617"/>
                    <a:pt x="4866" y="184"/>
                    <a:pt x="4074" y="84"/>
                  </a:cubicBezTo>
                  <a:lnTo>
                    <a:pt x="4074" y="84"/>
                  </a:lnTo>
                  <a:cubicBezTo>
                    <a:pt x="3882" y="30"/>
                    <a:pt x="3685" y="1"/>
                    <a:pt x="3494"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nvGrpSpPr>
          <p:cNvPr id="1164" name="Google Shape;1164;p29"/>
          <p:cNvGrpSpPr/>
          <p:nvPr/>
        </p:nvGrpSpPr>
        <p:grpSpPr>
          <a:xfrm>
            <a:off x="2884071" y="4603934"/>
            <a:ext cx="3037284" cy="1758257"/>
            <a:chOff x="2163052" y="3452947"/>
            <a:chExt cx="2277963" cy="1318693"/>
          </a:xfrm>
        </p:grpSpPr>
        <p:sp>
          <p:nvSpPr>
            <p:cNvPr id="1165" name="Google Shape;1165;p29"/>
            <p:cNvSpPr/>
            <p:nvPr/>
          </p:nvSpPr>
          <p:spPr>
            <a:xfrm>
              <a:off x="2597115" y="3452947"/>
              <a:ext cx="139126" cy="115128"/>
            </a:xfrm>
            <a:custGeom>
              <a:avLst/>
              <a:gdLst/>
              <a:ahLst/>
              <a:cxnLst/>
              <a:rect l="l" t="t" r="r" b="b"/>
              <a:pathLst>
                <a:path w="5351" h="4428" extrusionOk="0">
                  <a:moveTo>
                    <a:pt x="2704" y="2065"/>
                  </a:moveTo>
                  <a:cubicBezTo>
                    <a:pt x="2715" y="2065"/>
                    <a:pt x="2726" y="2065"/>
                    <a:pt x="2737" y="2067"/>
                  </a:cubicBezTo>
                  <a:cubicBezTo>
                    <a:pt x="2993" y="2163"/>
                    <a:pt x="3122" y="2451"/>
                    <a:pt x="2993" y="2675"/>
                  </a:cubicBezTo>
                  <a:cubicBezTo>
                    <a:pt x="2909" y="2790"/>
                    <a:pt x="2806" y="2837"/>
                    <a:pt x="2707" y="2837"/>
                  </a:cubicBezTo>
                  <a:cubicBezTo>
                    <a:pt x="2685" y="2837"/>
                    <a:pt x="2663" y="2835"/>
                    <a:pt x="2642" y="2830"/>
                  </a:cubicBezTo>
                  <a:lnTo>
                    <a:pt x="2642" y="2830"/>
                  </a:lnTo>
                  <a:cubicBezTo>
                    <a:pt x="2517" y="2767"/>
                    <a:pt x="2409" y="2664"/>
                    <a:pt x="2338" y="2520"/>
                  </a:cubicBezTo>
                  <a:lnTo>
                    <a:pt x="2338" y="2520"/>
                  </a:lnTo>
                  <a:cubicBezTo>
                    <a:pt x="2312" y="2379"/>
                    <a:pt x="2370" y="2219"/>
                    <a:pt x="2577" y="2099"/>
                  </a:cubicBezTo>
                  <a:cubicBezTo>
                    <a:pt x="2586" y="2093"/>
                    <a:pt x="2594" y="2088"/>
                    <a:pt x="2602" y="2082"/>
                  </a:cubicBezTo>
                  <a:lnTo>
                    <a:pt x="2602" y="2082"/>
                  </a:lnTo>
                  <a:cubicBezTo>
                    <a:pt x="2635" y="2071"/>
                    <a:pt x="2669" y="2065"/>
                    <a:pt x="2704" y="2065"/>
                  </a:cubicBezTo>
                  <a:close/>
                  <a:moveTo>
                    <a:pt x="2777" y="0"/>
                  </a:moveTo>
                  <a:cubicBezTo>
                    <a:pt x="1185" y="0"/>
                    <a:pt x="0" y="1767"/>
                    <a:pt x="817" y="3219"/>
                  </a:cubicBezTo>
                  <a:cubicBezTo>
                    <a:pt x="1164" y="3862"/>
                    <a:pt x="1744" y="4214"/>
                    <a:pt x="2354" y="4298"/>
                  </a:cubicBezTo>
                  <a:lnTo>
                    <a:pt x="2354" y="4298"/>
                  </a:lnTo>
                  <a:cubicBezTo>
                    <a:pt x="2591" y="4382"/>
                    <a:pt x="2843" y="4428"/>
                    <a:pt x="3096" y="4428"/>
                  </a:cubicBezTo>
                  <a:cubicBezTo>
                    <a:pt x="3448" y="4428"/>
                    <a:pt x="3801" y="4340"/>
                    <a:pt x="4114" y="4147"/>
                  </a:cubicBezTo>
                  <a:cubicBezTo>
                    <a:pt x="4588" y="3845"/>
                    <a:pt x="4776" y="3391"/>
                    <a:pt x="4765" y="2906"/>
                  </a:cubicBezTo>
                  <a:lnTo>
                    <a:pt x="4765" y="2906"/>
                  </a:lnTo>
                  <a:cubicBezTo>
                    <a:pt x="5351" y="1631"/>
                    <a:pt x="4488" y="145"/>
                    <a:pt x="3058" y="18"/>
                  </a:cubicBezTo>
                  <a:cubicBezTo>
                    <a:pt x="2963" y="6"/>
                    <a:pt x="2869" y="0"/>
                    <a:pt x="2777"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nvGrpSpPr>
            <p:cNvPr id="1166" name="Google Shape;1166;p29"/>
            <p:cNvGrpSpPr/>
            <p:nvPr/>
          </p:nvGrpSpPr>
          <p:grpSpPr>
            <a:xfrm>
              <a:off x="2163052" y="3674317"/>
              <a:ext cx="2277963" cy="1097323"/>
              <a:chOff x="1821777" y="3674317"/>
              <a:chExt cx="2277963" cy="1097323"/>
            </a:xfrm>
          </p:grpSpPr>
          <p:sp>
            <p:nvSpPr>
              <p:cNvPr id="1167" name="Google Shape;1167;p29"/>
              <p:cNvSpPr/>
              <p:nvPr/>
            </p:nvSpPr>
            <p:spPr>
              <a:xfrm>
                <a:off x="2942971" y="3816712"/>
                <a:ext cx="1156769" cy="90126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solidFill>
                <a:srgbClr val="FFE0B9"/>
              </a:solidFill>
              <a:ln>
                <a:noFill/>
              </a:ln>
            </p:spPr>
            <p:txBody>
              <a:bodyPr spcFirstLastPara="1" wrap="square" lIns="121900" tIns="121900" rIns="121900" bIns="121900" anchor="ctr" anchorCtr="0">
                <a:noAutofit/>
              </a:bodyPr>
              <a:lstStyle/>
              <a:p>
                <a:endParaRPr sz="2533"/>
              </a:p>
            </p:txBody>
          </p:sp>
          <p:sp>
            <p:nvSpPr>
              <p:cNvPr id="1168" name="Google Shape;1168;p29"/>
              <p:cNvSpPr/>
              <p:nvPr/>
            </p:nvSpPr>
            <p:spPr>
              <a:xfrm>
                <a:off x="1821777" y="3763048"/>
                <a:ext cx="1009424" cy="1008592"/>
              </a:xfrm>
              <a:custGeom>
                <a:avLst/>
                <a:gdLst/>
                <a:ahLst/>
                <a:cxnLst/>
                <a:rect l="l" t="t" r="r" b="b"/>
                <a:pathLst>
                  <a:path w="38824" h="38792" extrusionOk="0">
                    <a:moveTo>
                      <a:pt x="19396" y="0"/>
                    </a:moveTo>
                    <a:cubicBezTo>
                      <a:pt x="8674" y="0"/>
                      <a:pt x="0" y="8674"/>
                      <a:pt x="0" y="19396"/>
                    </a:cubicBezTo>
                    <a:cubicBezTo>
                      <a:pt x="0" y="30118"/>
                      <a:pt x="8674" y="38791"/>
                      <a:pt x="19396" y="38791"/>
                    </a:cubicBezTo>
                    <a:cubicBezTo>
                      <a:pt x="30118" y="38791"/>
                      <a:pt x="38823" y="30118"/>
                      <a:pt x="38823" y="19396"/>
                    </a:cubicBezTo>
                    <a:cubicBezTo>
                      <a:pt x="38823" y="8674"/>
                      <a:pt x="30118" y="0"/>
                      <a:pt x="19396" y="0"/>
                    </a:cubicBezTo>
                    <a:close/>
                  </a:path>
                </a:pathLst>
              </a:cu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69" name="Google Shape;1169;p29"/>
              <p:cNvSpPr/>
              <p:nvPr/>
            </p:nvSpPr>
            <p:spPr>
              <a:xfrm>
                <a:off x="2760117" y="3674317"/>
                <a:ext cx="852982" cy="321750"/>
              </a:xfrm>
              <a:custGeom>
                <a:avLst/>
                <a:gdLst/>
                <a:ahLst/>
                <a:cxnLst/>
                <a:rect l="l" t="t" r="r" b="b"/>
                <a:pathLst>
                  <a:path w="32807" h="12375" extrusionOk="0">
                    <a:moveTo>
                      <a:pt x="10520" y="1"/>
                    </a:moveTo>
                    <a:cubicBezTo>
                      <a:pt x="10450" y="1"/>
                      <a:pt x="10379" y="6"/>
                      <a:pt x="10307" y="18"/>
                    </a:cubicBezTo>
                    <a:lnTo>
                      <a:pt x="1345" y="1394"/>
                    </a:lnTo>
                    <a:cubicBezTo>
                      <a:pt x="1" y="1586"/>
                      <a:pt x="353" y="3730"/>
                      <a:pt x="1665" y="3730"/>
                    </a:cubicBezTo>
                    <a:lnTo>
                      <a:pt x="2721" y="3730"/>
                    </a:lnTo>
                    <a:cubicBezTo>
                      <a:pt x="1889" y="4338"/>
                      <a:pt x="1985" y="5779"/>
                      <a:pt x="3169" y="5907"/>
                    </a:cubicBezTo>
                    <a:cubicBezTo>
                      <a:pt x="3105" y="6451"/>
                      <a:pt x="3393" y="6963"/>
                      <a:pt x="3905" y="7187"/>
                    </a:cubicBezTo>
                    <a:cubicBezTo>
                      <a:pt x="3681" y="7507"/>
                      <a:pt x="3585" y="7859"/>
                      <a:pt x="3681" y="8243"/>
                    </a:cubicBezTo>
                    <a:cubicBezTo>
                      <a:pt x="2817" y="8947"/>
                      <a:pt x="3297" y="10324"/>
                      <a:pt x="4386" y="10388"/>
                    </a:cubicBezTo>
                    <a:lnTo>
                      <a:pt x="5890" y="10452"/>
                    </a:lnTo>
                    <a:cubicBezTo>
                      <a:pt x="5390" y="11169"/>
                      <a:pt x="5652" y="12374"/>
                      <a:pt x="6704" y="12374"/>
                    </a:cubicBezTo>
                    <a:cubicBezTo>
                      <a:pt x="6731" y="12374"/>
                      <a:pt x="6758" y="12373"/>
                      <a:pt x="6786" y="12372"/>
                    </a:cubicBezTo>
                    <a:cubicBezTo>
                      <a:pt x="8898" y="12308"/>
                      <a:pt x="10979" y="12244"/>
                      <a:pt x="13091" y="12148"/>
                    </a:cubicBezTo>
                    <a:cubicBezTo>
                      <a:pt x="15117" y="12086"/>
                      <a:pt x="17142" y="12051"/>
                      <a:pt x="19168" y="12051"/>
                    </a:cubicBezTo>
                    <a:cubicBezTo>
                      <a:pt x="20279" y="12051"/>
                      <a:pt x="21390" y="12061"/>
                      <a:pt x="22501" y="12084"/>
                    </a:cubicBezTo>
                    <a:cubicBezTo>
                      <a:pt x="22527" y="12086"/>
                      <a:pt x="22554" y="12087"/>
                      <a:pt x="22580" y="12087"/>
                    </a:cubicBezTo>
                    <a:cubicBezTo>
                      <a:pt x="22965" y="12087"/>
                      <a:pt x="23313" y="11869"/>
                      <a:pt x="23493" y="11540"/>
                    </a:cubicBezTo>
                    <a:cubicBezTo>
                      <a:pt x="26086" y="11348"/>
                      <a:pt x="28678" y="11156"/>
                      <a:pt x="31271" y="10964"/>
                    </a:cubicBezTo>
                    <a:cubicBezTo>
                      <a:pt x="32765" y="10836"/>
                      <a:pt x="32806" y="8563"/>
                      <a:pt x="31271" y="8563"/>
                    </a:cubicBezTo>
                    <a:cubicBezTo>
                      <a:pt x="31260" y="8563"/>
                      <a:pt x="31249" y="8563"/>
                      <a:pt x="31239" y="8563"/>
                    </a:cubicBezTo>
                    <a:lnTo>
                      <a:pt x="27078" y="8563"/>
                    </a:lnTo>
                    <a:cubicBezTo>
                      <a:pt x="27334" y="8179"/>
                      <a:pt x="27366" y="7699"/>
                      <a:pt x="27174" y="7315"/>
                    </a:cubicBezTo>
                    <a:cubicBezTo>
                      <a:pt x="28486" y="7059"/>
                      <a:pt x="29734" y="6579"/>
                      <a:pt x="30855" y="5907"/>
                    </a:cubicBezTo>
                    <a:cubicBezTo>
                      <a:pt x="31623" y="5363"/>
                      <a:pt x="31559" y="4050"/>
                      <a:pt x="30759" y="3730"/>
                    </a:cubicBezTo>
                    <a:cubicBezTo>
                      <a:pt x="30919" y="2962"/>
                      <a:pt x="30406" y="2226"/>
                      <a:pt x="29638" y="2130"/>
                    </a:cubicBezTo>
                    <a:cubicBezTo>
                      <a:pt x="24354" y="1441"/>
                      <a:pt x="18991" y="1293"/>
                      <a:pt x="13645" y="1293"/>
                    </a:cubicBezTo>
                    <a:cubicBezTo>
                      <a:pt x="13033" y="1293"/>
                      <a:pt x="12422" y="1295"/>
                      <a:pt x="11811" y="1298"/>
                    </a:cubicBezTo>
                    <a:cubicBezTo>
                      <a:pt x="11811" y="570"/>
                      <a:pt x="11228" y="1"/>
                      <a:pt x="10520"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sp>
          <p:nvSpPr>
            <p:cNvPr id="1170" name="Google Shape;1170;p29"/>
            <p:cNvSpPr txBox="1"/>
            <p:nvPr/>
          </p:nvSpPr>
          <p:spPr>
            <a:xfrm>
              <a:off x="3208683" y="3699292"/>
              <a:ext cx="638400" cy="271800"/>
            </a:xfrm>
            <a:prstGeom prst="rect">
              <a:avLst/>
            </a:prstGeom>
            <a:noFill/>
            <a:ln>
              <a:noFill/>
            </a:ln>
          </p:spPr>
          <p:txBody>
            <a:bodyPr spcFirstLastPara="1" wrap="square" lIns="121900" tIns="121900" rIns="121900" bIns="121900" anchor="ctr" anchorCtr="0">
              <a:noAutofit/>
            </a:bodyPr>
            <a:lstStyle/>
            <a:p>
              <a:pPr algn="ctr"/>
              <a:r>
                <a:rPr lang="en" sz="2100" dirty="0">
                  <a:solidFill>
                    <a:srgbClr val="FFFFFF"/>
                  </a:solidFill>
                  <a:latin typeface="Fira Sans Extra Condensed Medium"/>
                  <a:ea typeface="Fira Sans Extra Condensed Medium"/>
                  <a:cs typeface="Fira Sans Extra Condensed Medium"/>
                </a:rPr>
                <a:t>2</a:t>
              </a:r>
            </a:p>
          </p:txBody>
        </p:sp>
        <p:sp>
          <p:nvSpPr>
            <p:cNvPr id="1171" name="Google Shape;1171;p29"/>
            <p:cNvSpPr txBox="1"/>
            <p:nvPr/>
          </p:nvSpPr>
          <p:spPr>
            <a:xfrm>
              <a:off x="3312579" y="4019226"/>
              <a:ext cx="1100100" cy="637800"/>
            </a:xfrm>
            <a:prstGeom prst="rect">
              <a:avLst/>
            </a:prstGeom>
            <a:noFill/>
            <a:ln>
              <a:noFill/>
            </a:ln>
          </p:spPr>
          <p:txBody>
            <a:bodyPr spcFirstLastPara="1" wrap="square" lIns="121900" tIns="121900" rIns="121900" bIns="121900" anchor="ctr" anchorCtr="0">
              <a:noAutofit/>
            </a:bodyPr>
            <a:lstStyle/>
            <a:p>
              <a:pPr algn="ctr"/>
              <a:r>
                <a:rPr lang="en" sz="1600" dirty="0">
                  <a:solidFill>
                    <a:schemeClr val="dk1"/>
                  </a:solidFill>
                  <a:latin typeface="Roboto"/>
                  <a:ea typeface="Roboto"/>
                  <a:cs typeface="Roboto"/>
                </a:rPr>
                <a:t>Treating the outliers using IQR capping Technique</a:t>
              </a:r>
            </a:p>
          </p:txBody>
        </p:sp>
        <p:grpSp>
          <p:nvGrpSpPr>
            <p:cNvPr id="1172" name="Google Shape;1172;p29"/>
            <p:cNvGrpSpPr/>
            <p:nvPr/>
          </p:nvGrpSpPr>
          <p:grpSpPr>
            <a:xfrm>
              <a:off x="2348553" y="4005867"/>
              <a:ext cx="638421" cy="522955"/>
              <a:chOff x="464308" y="3901621"/>
              <a:chExt cx="679967" cy="556987"/>
            </a:xfrm>
          </p:grpSpPr>
          <p:sp>
            <p:nvSpPr>
              <p:cNvPr id="1173" name="Google Shape;1173;p29"/>
              <p:cNvSpPr/>
              <p:nvPr/>
            </p:nvSpPr>
            <p:spPr>
              <a:xfrm>
                <a:off x="464308" y="3904046"/>
                <a:ext cx="679967" cy="554562"/>
              </a:xfrm>
              <a:custGeom>
                <a:avLst/>
                <a:gdLst/>
                <a:ahLst/>
                <a:cxnLst/>
                <a:rect l="l" t="t" r="r" b="b"/>
                <a:pathLst>
                  <a:path w="22437" h="18299" extrusionOk="0">
                    <a:moveTo>
                      <a:pt x="10851" y="6673"/>
                    </a:moveTo>
                    <a:lnTo>
                      <a:pt x="12355" y="6737"/>
                    </a:lnTo>
                    <a:cubicBezTo>
                      <a:pt x="13827" y="6801"/>
                      <a:pt x="14243" y="6801"/>
                      <a:pt x="14563" y="8338"/>
                    </a:cubicBezTo>
                    <a:cubicBezTo>
                      <a:pt x="14756" y="9266"/>
                      <a:pt x="14595" y="10450"/>
                      <a:pt x="14595" y="11410"/>
                    </a:cubicBezTo>
                    <a:lnTo>
                      <a:pt x="14691" y="17075"/>
                    </a:lnTo>
                    <a:lnTo>
                      <a:pt x="10499" y="17075"/>
                    </a:lnTo>
                    <a:lnTo>
                      <a:pt x="10499" y="11378"/>
                    </a:lnTo>
                    <a:cubicBezTo>
                      <a:pt x="10499" y="10386"/>
                      <a:pt x="10403" y="9330"/>
                      <a:pt x="10499" y="8338"/>
                    </a:cubicBezTo>
                    <a:cubicBezTo>
                      <a:pt x="10403" y="7762"/>
                      <a:pt x="10531" y="7154"/>
                      <a:pt x="10851" y="6673"/>
                    </a:cubicBezTo>
                    <a:close/>
                    <a:moveTo>
                      <a:pt x="4916" y="9359"/>
                    </a:moveTo>
                    <a:cubicBezTo>
                      <a:pt x="5150" y="9359"/>
                      <a:pt x="5412" y="9384"/>
                      <a:pt x="5698" y="9394"/>
                    </a:cubicBezTo>
                    <a:cubicBezTo>
                      <a:pt x="6370" y="9458"/>
                      <a:pt x="7106" y="9298"/>
                      <a:pt x="7426" y="10034"/>
                    </a:cubicBezTo>
                    <a:cubicBezTo>
                      <a:pt x="7714" y="10642"/>
                      <a:pt x="7458" y="12050"/>
                      <a:pt x="7490" y="12723"/>
                    </a:cubicBezTo>
                    <a:cubicBezTo>
                      <a:pt x="7522" y="14131"/>
                      <a:pt x="7554" y="15539"/>
                      <a:pt x="7586" y="16979"/>
                    </a:cubicBezTo>
                    <a:cubicBezTo>
                      <a:pt x="6640" y="17049"/>
                      <a:pt x="5695" y="17101"/>
                      <a:pt x="4749" y="17101"/>
                    </a:cubicBezTo>
                    <a:cubicBezTo>
                      <a:pt x="4382" y="17101"/>
                      <a:pt x="4016" y="17093"/>
                      <a:pt x="3649" y="17075"/>
                    </a:cubicBezTo>
                    <a:cubicBezTo>
                      <a:pt x="3681" y="15571"/>
                      <a:pt x="3713" y="14035"/>
                      <a:pt x="3713" y="12498"/>
                    </a:cubicBezTo>
                    <a:cubicBezTo>
                      <a:pt x="3745" y="11858"/>
                      <a:pt x="3553" y="10834"/>
                      <a:pt x="3777" y="10194"/>
                    </a:cubicBezTo>
                    <a:cubicBezTo>
                      <a:pt x="3999" y="9485"/>
                      <a:pt x="4389" y="9359"/>
                      <a:pt x="4916" y="9359"/>
                    </a:cubicBezTo>
                    <a:close/>
                    <a:moveTo>
                      <a:pt x="18276" y="4657"/>
                    </a:moveTo>
                    <a:cubicBezTo>
                      <a:pt x="18436" y="8882"/>
                      <a:pt x="18468" y="13075"/>
                      <a:pt x="18340" y="17299"/>
                    </a:cubicBezTo>
                    <a:lnTo>
                      <a:pt x="17380" y="17171"/>
                    </a:lnTo>
                    <a:cubicBezTo>
                      <a:pt x="17412" y="14451"/>
                      <a:pt x="17444" y="11730"/>
                      <a:pt x="17540" y="9010"/>
                    </a:cubicBezTo>
                    <a:cubicBezTo>
                      <a:pt x="17540" y="8114"/>
                      <a:pt x="17220" y="5937"/>
                      <a:pt x="17668" y="5169"/>
                    </a:cubicBezTo>
                    <a:cubicBezTo>
                      <a:pt x="17796" y="4913"/>
                      <a:pt x="18020" y="4753"/>
                      <a:pt x="18276" y="4657"/>
                    </a:cubicBezTo>
                    <a:close/>
                    <a:moveTo>
                      <a:pt x="20901" y="4753"/>
                    </a:moveTo>
                    <a:lnTo>
                      <a:pt x="21413" y="4849"/>
                    </a:lnTo>
                    <a:lnTo>
                      <a:pt x="21413" y="13139"/>
                    </a:lnTo>
                    <a:cubicBezTo>
                      <a:pt x="21445" y="13715"/>
                      <a:pt x="21797" y="16947"/>
                      <a:pt x="21413" y="17267"/>
                    </a:cubicBezTo>
                    <a:lnTo>
                      <a:pt x="21381" y="17299"/>
                    </a:lnTo>
                    <a:lnTo>
                      <a:pt x="20901" y="4753"/>
                    </a:lnTo>
                    <a:close/>
                    <a:moveTo>
                      <a:pt x="19165" y="4540"/>
                    </a:moveTo>
                    <a:cubicBezTo>
                      <a:pt x="19302" y="4540"/>
                      <a:pt x="19443" y="4548"/>
                      <a:pt x="19588" y="4561"/>
                    </a:cubicBezTo>
                    <a:cubicBezTo>
                      <a:pt x="19620" y="8850"/>
                      <a:pt x="19684" y="13171"/>
                      <a:pt x="19748" y="17459"/>
                    </a:cubicBezTo>
                    <a:cubicBezTo>
                      <a:pt x="19364" y="17427"/>
                      <a:pt x="19012" y="17395"/>
                      <a:pt x="18660" y="17331"/>
                    </a:cubicBezTo>
                    <a:cubicBezTo>
                      <a:pt x="18756" y="13107"/>
                      <a:pt x="18756" y="8850"/>
                      <a:pt x="18596" y="4593"/>
                    </a:cubicBezTo>
                    <a:cubicBezTo>
                      <a:pt x="18784" y="4556"/>
                      <a:pt x="18971" y="4540"/>
                      <a:pt x="19165" y="4540"/>
                    </a:cubicBezTo>
                    <a:close/>
                    <a:moveTo>
                      <a:pt x="19876" y="4561"/>
                    </a:moveTo>
                    <a:lnTo>
                      <a:pt x="19876" y="4561"/>
                    </a:lnTo>
                    <a:cubicBezTo>
                      <a:pt x="20133" y="4593"/>
                      <a:pt x="20389" y="4625"/>
                      <a:pt x="20613" y="4689"/>
                    </a:cubicBezTo>
                    <a:cubicBezTo>
                      <a:pt x="20773" y="8946"/>
                      <a:pt x="20901" y="13171"/>
                      <a:pt x="21061" y="17427"/>
                    </a:cubicBezTo>
                    <a:cubicBezTo>
                      <a:pt x="20854" y="17465"/>
                      <a:pt x="20659" y="17480"/>
                      <a:pt x="20462" y="17480"/>
                    </a:cubicBezTo>
                    <a:cubicBezTo>
                      <a:pt x="20323" y="17480"/>
                      <a:pt x="20182" y="17473"/>
                      <a:pt x="20036" y="17459"/>
                    </a:cubicBezTo>
                    <a:lnTo>
                      <a:pt x="19876" y="4561"/>
                    </a:lnTo>
                    <a:close/>
                    <a:moveTo>
                      <a:pt x="433" y="0"/>
                    </a:moveTo>
                    <a:cubicBezTo>
                      <a:pt x="361" y="0"/>
                      <a:pt x="289" y="48"/>
                      <a:pt x="289" y="144"/>
                    </a:cubicBezTo>
                    <a:cubicBezTo>
                      <a:pt x="1" y="6097"/>
                      <a:pt x="97" y="12050"/>
                      <a:pt x="545" y="17971"/>
                    </a:cubicBezTo>
                    <a:cubicBezTo>
                      <a:pt x="545" y="18027"/>
                      <a:pt x="593" y="18106"/>
                      <a:pt x="667" y="18106"/>
                    </a:cubicBezTo>
                    <a:cubicBezTo>
                      <a:pt x="679" y="18106"/>
                      <a:pt x="692" y="18104"/>
                      <a:pt x="705" y="18100"/>
                    </a:cubicBezTo>
                    <a:cubicBezTo>
                      <a:pt x="1761" y="18068"/>
                      <a:pt x="2817" y="18003"/>
                      <a:pt x="3873" y="17971"/>
                    </a:cubicBezTo>
                    <a:cubicBezTo>
                      <a:pt x="4083" y="17977"/>
                      <a:pt x="4293" y="17980"/>
                      <a:pt x="4503" y="17980"/>
                    </a:cubicBezTo>
                    <a:cubicBezTo>
                      <a:pt x="5477" y="17980"/>
                      <a:pt x="6452" y="17922"/>
                      <a:pt x="7426" y="17843"/>
                    </a:cubicBezTo>
                    <a:lnTo>
                      <a:pt x="9442" y="17811"/>
                    </a:lnTo>
                    <a:cubicBezTo>
                      <a:pt x="9507" y="17907"/>
                      <a:pt x="9635" y="17971"/>
                      <a:pt x="9763" y="17971"/>
                    </a:cubicBezTo>
                    <a:lnTo>
                      <a:pt x="15108" y="17971"/>
                    </a:lnTo>
                    <a:cubicBezTo>
                      <a:pt x="15236" y="17971"/>
                      <a:pt x="15364" y="17939"/>
                      <a:pt x="15460" y="17875"/>
                    </a:cubicBezTo>
                    <a:lnTo>
                      <a:pt x="16612" y="17875"/>
                    </a:lnTo>
                    <a:lnTo>
                      <a:pt x="16708" y="17907"/>
                    </a:lnTo>
                    <a:cubicBezTo>
                      <a:pt x="16772" y="17971"/>
                      <a:pt x="16868" y="18003"/>
                      <a:pt x="16964" y="18036"/>
                    </a:cubicBezTo>
                    <a:lnTo>
                      <a:pt x="19876" y="18164"/>
                    </a:lnTo>
                    <a:cubicBezTo>
                      <a:pt x="20187" y="18184"/>
                      <a:pt x="20727" y="18299"/>
                      <a:pt x="21190" y="18299"/>
                    </a:cubicBezTo>
                    <a:cubicBezTo>
                      <a:pt x="21442" y="18299"/>
                      <a:pt x="21671" y="18265"/>
                      <a:pt x="21829" y="18164"/>
                    </a:cubicBezTo>
                    <a:cubicBezTo>
                      <a:pt x="22437" y="17779"/>
                      <a:pt x="22309" y="17203"/>
                      <a:pt x="22309" y="16531"/>
                    </a:cubicBezTo>
                    <a:cubicBezTo>
                      <a:pt x="22405" y="12498"/>
                      <a:pt x="22341" y="8466"/>
                      <a:pt x="22309" y="4465"/>
                    </a:cubicBezTo>
                    <a:cubicBezTo>
                      <a:pt x="22309" y="4209"/>
                      <a:pt x="22117" y="4017"/>
                      <a:pt x="21861" y="4017"/>
                    </a:cubicBezTo>
                    <a:cubicBezTo>
                      <a:pt x="20688" y="3889"/>
                      <a:pt x="19354" y="3559"/>
                      <a:pt x="18131" y="3559"/>
                    </a:cubicBezTo>
                    <a:cubicBezTo>
                      <a:pt x="17819" y="3559"/>
                      <a:pt x="17513" y="3581"/>
                      <a:pt x="17220" y="3633"/>
                    </a:cubicBezTo>
                    <a:cubicBezTo>
                      <a:pt x="17060" y="3697"/>
                      <a:pt x="16932" y="3793"/>
                      <a:pt x="16900" y="3953"/>
                    </a:cubicBezTo>
                    <a:cubicBezTo>
                      <a:pt x="16324" y="5841"/>
                      <a:pt x="16644" y="8242"/>
                      <a:pt x="16580" y="10194"/>
                    </a:cubicBezTo>
                    <a:cubicBezTo>
                      <a:pt x="16516" y="12659"/>
                      <a:pt x="16484" y="15091"/>
                      <a:pt x="16484" y="17555"/>
                    </a:cubicBezTo>
                    <a:lnTo>
                      <a:pt x="15588" y="17555"/>
                    </a:lnTo>
                    <a:lnTo>
                      <a:pt x="15428" y="7954"/>
                    </a:lnTo>
                    <a:cubicBezTo>
                      <a:pt x="15396" y="5553"/>
                      <a:pt x="14627" y="5937"/>
                      <a:pt x="12323" y="5841"/>
                    </a:cubicBezTo>
                    <a:cubicBezTo>
                      <a:pt x="11859" y="5817"/>
                      <a:pt x="11457" y="5787"/>
                      <a:pt x="11114" y="5787"/>
                    </a:cubicBezTo>
                    <a:cubicBezTo>
                      <a:pt x="10087" y="5787"/>
                      <a:pt x="9595" y="6057"/>
                      <a:pt x="9571" y="7570"/>
                    </a:cubicBezTo>
                    <a:cubicBezTo>
                      <a:pt x="9539" y="10770"/>
                      <a:pt x="9571" y="13971"/>
                      <a:pt x="9571" y="17139"/>
                    </a:cubicBezTo>
                    <a:cubicBezTo>
                      <a:pt x="9442" y="17235"/>
                      <a:pt x="9346" y="17395"/>
                      <a:pt x="9346" y="17555"/>
                    </a:cubicBezTo>
                    <a:lnTo>
                      <a:pt x="8418" y="17555"/>
                    </a:lnTo>
                    <a:cubicBezTo>
                      <a:pt x="8450" y="17523"/>
                      <a:pt x="8450" y="17459"/>
                      <a:pt x="8450" y="17427"/>
                    </a:cubicBezTo>
                    <a:cubicBezTo>
                      <a:pt x="8418" y="14867"/>
                      <a:pt x="8514" y="12242"/>
                      <a:pt x="8290" y="9714"/>
                    </a:cubicBezTo>
                    <a:cubicBezTo>
                      <a:pt x="8191" y="8550"/>
                      <a:pt x="7479" y="8517"/>
                      <a:pt x="6539" y="8517"/>
                    </a:cubicBezTo>
                    <a:cubicBezTo>
                      <a:pt x="6482" y="8517"/>
                      <a:pt x="6424" y="8517"/>
                      <a:pt x="6366" y="8517"/>
                    </a:cubicBezTo>
                    <a:cubicBezTo>
                      <a:pt x="6142" y="8517"/>
                      <a:pt x="5907" y="8515"/>
                      <a:pt x="5666" y="8498"/>
                    </a:cubicBezTo>
                    <a:cubicBezTo>
                      <a:pt x="5273" y="8486"/>
                      <a:pt x="4842" y="8433"/>
                      <a:pt x="4437" y="8433"/>
                    </a:cubicBezTo>
                    <a:cubicBezTo>
                      <a:pt x="3721" y="8433"/>
                      <a:pt x="3086" y="8599"/>
                      <a:pt x="2881" y="9458"/>
                    </a:cubicBezTo>
                    <a:cubicBezTo>
                      <a:pt x="2625" y="10610"/>
                      <a:pt x="2817" y="11986"/>
                      <a:pt x="2785" y="13171"/>
                    </a:cubicBezTo>
                    <a:cubicBezTo>
                      <a:pt x="2753" y="14515"/>
                      <a:pt x="2753" y="15859"/>
                      <a:pt x="2721" y="17171"/>
                    </a:cubicBezTo>
                    <a:cubicBezTo>
                      <a:pt x="2721" y="17363"/>
                      <a:pt x="2849" y="17523"/>
                      <a:pt x="3009" y="17587"/>
                    </a:cubicBezTo>
                    <a:cubicBezTo>
                      <a:pt x="3041" y="17651"/>
                      <a:pt x="3041" y="17715"/>
                      <a:pt x="3105" y="17779"/>
                    </a:cubicBezTo>
                    <a:cubicBezTo>
                      <a:pt x="2814" y="17831"/>
                      <a:pt x="2523" y="17864"/>
                      <a:pt x="2237" y="17864"/>
                    </a:cubicBezTo>
                    <a:cubicBezTo>
                      <a:pt x="1988" y="17864"/>
                      <a:pt x="1743" y="17839"/>
                      <a:pt x="1505" y="17779"/>
                    </a:cubicBezTo>
                    <a:cubicBezTo>
                      <a:pt x="577" y="17427"/>
                      <a:pt x="801" y="17075"/>
                      <a:pt x="737" y="16147"/>
                    </a:cubicBezTo>
                    <a:cubicBezTo>
                      <a:pt x="385" y="10834"/>
                      <a:pt x="321" y="5489"/>
                      <a:pt x="577" y="144"/>
                    </a:cubicBezTo>
                    <a:cubicBezTo>
                      <a:pt x="577" y="48"/>
                      <a:pt x="505" y="0"/>
                      <a:pt x="433"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74" name="Google Shape;1174;p29"/>
              <p:cNvSpPr/>
              <p:nvPr/>
            </p:nvSpPr>
            <p:spPr>
              <a:xfrm>
                <a:off x="557862" y="3901621"/>
                <a:ext cx="542773" cy="191410"/>
              </a:xfrm>
              <a:custGeom>
                <a:avLst/>
                <a:gdLst/>
                <a:ahLst/>
                <a:cxnLst/>
                <a:rect l="l" t="t" r="r" b="b"/>
                <a:pathLst>
                  <a:path w="17910" h="6316" extrusionOk="0">
                    <a:moveTo>
                      <a:pt x="14005" y="0"/>
                    </a:moveTo>
                    <a:cubicBezTo>
                      <a:pt x="13845" y="32"/>
                      <a:pt x="13845" y="288"/>
                      <a:pt x="14005" y="288"/>
                    </a:cubicBezTo>
                    <a:cubicBezTo>
                      <a:pt x="14325" y="288"/>
                      <a:pt x="15573" y="478"/>
                      <a:pt x="16351" y="478"/>
                    </a:cubicBezTo>
                    <a:cubicBezTo>
                      <a:pt x="16584" y="478"/>
                      <a:pt x="16775" y="461"/>
                      <a:pt x="16885" y="416"/>
                    </a:cubicBezTo>
                    <a:lnTo>
                      <a:pt x="16885" y="416"/>
                    </a:lnTo>
                    <a:cubicBezTo>
                      <a:pt x="16533" y="608"/>
                      <a:pt x="15221" y="832"/>
                      <a:pt x="14837" y="928"/>
                    </a:cubicBezTo>
                    <a:cubicBezTo>
                      <a:pt x="13173" y="1408"/>
                      <a:pt x="11508" y="1921"/>
                      <a:pt x="9876" y="2433"/>
                    </a:cubicBezTo>
                    <a:cubicBezTo>
                      <a:pt x="6548" y="3489"/>
                      <a:pt x="3315" y="4673"/>
                      <a:pt x="114" y="6049"/>
                    </a:cubicBezTo>
                    <a:cubicBezTo>
                      <a:pt x="0" y="6106"/>
                      <a:pt x="89" y="6316"/>
                      <a:pt x="246" y="6316"/>
                    </a:cubicBezTo>
                    <a:cubicBezTo>
                      <a:pt x="265" y="6316"/>
                      <a:pt x="285" y="6312"/>
                      <a:pt x="306" y="6305"/>
                    </a:cubicBezTo>
                    <a:cubicBezTo>
                      <a:pt x="5747" y="3937"/>
                      <a:pt x="11412" y="2241"/>
                      <a:pt x="17110" y="576"/>
                    </a:cubicBezTo>
                    <a:lnTo>
                      <a:pt x="17110" y="576"/>
                    </a:lnTo>
                    <a:cubicBezTo>
                      <a:pt x="16469" y="1120"/>
                      <a:pt x="15765" y="1600"/>
                      <a:pt x="15029" y="2017"/>
                    </a:cubicBezTo>
                    <a:cubicBezTo>
                      <a:pt x="14894" y="2098"/>
                      <a:pt x="14988" y="2294"/>
                      <a:pt x="15117" y="2294"/>
                    </a:cubicBezTo>
                    <a:cubicBezTo>
                      <a:pt x="15140" y="2294"/>
                      <a:pt x="15165" y="2287"/>
                      <a:pt x="15189" y="2273"/>
                    </a:cubicBezTo>
                    <a:cubicBezTo>
                      <a:pt x="16117" y="1761"/>
                      <a:pt x="16982" y="1120"/>
                      <a:pt x="17782" y="384"/>
                    </a:cubicBezTo>
                    <a:cubicBezTo>
                      <a:pt x="17910" y="320"/>
                      <a:pt x="17878" y="96"/>
                      <a:pt x="17718" y="96"/>
                    </a:cubicBezTo>
                    <a:lnTo>
                      <a:pt x="14005" y="0"/>
                    </a:ln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grpSp>
        <p:nvGrpSpPr>
          <p:cNvPr id="1175" name="Google Shape;1175;p29"/>
          <p:cNvGrpSpPr/>
          <p:nvPr/>
        </p:nvGrpSpPr>
        <p:grpSpPr>
          <a:xfrm>
            <a:off x="5159231" y="1767564"/>
            <a:ext cx="3037284" cy="1906155"/>
            <a:chOff x="3869422" y="1325670"/>
            <a:chExt cx="2277963" cy="1429616"/>
          </a:xfrm>
        </p:grpSpPr>
        <p:sp>
          <p:nvSpPr>
            <p:cNvPr id="1176" name="Google Shape;1176;p29"/>
            <p:cNvSpPr/>
            <p:nvPr/>
          </p:nvSpPr>
          <p:spPr>
            <a:xfrm>
              <a:off x="4319390" y="2639638"/>
              <a:ext cx="139256" cy="115648"/>
            </a:xfrm>
            <a:custGeom>
              <a:avLst/>
              <a:gdLst/>
              <a:ahLst/>
              <a:cxnLst/>
              <a:rect l="l" t="t" r="r" b="b"/>
              <a:pathLst>
                <a:path w="5356" h="4448" extrusionOk="0">
                  <a:moveTo>
                    <a:pt x="2710" y="2093"/>
                  </a:moveTo>
                  <a:cubicBezTo>
                    <a:pt x="2721" y="2093"/>
                    <a:pt x="2732" y="2094"/>
                    <a:pt x="2743" y="2095"/>
                  </a:cubicBezTo>
                  <a:cubicBezTo>
                    <a:pt x="2999" y="2159"/>
                    <a:pt x="3159" y="2447"/>
                    <a:pt x="3031" y="2703"/>
                  </a:cubicBezTo>
                  <a:cubicBezTo>
                    <a:pt x="2942" y="2816"/>
                    <a:pt x="2838" y="2861"/>
                    <a:pt x="2738" y="2861"/>
                  </a:cubicBezTo>
                  <a:cubicBezTo>
                    <a:pt x="2734" y="2861"/>
                    <a:pt x="2729" y="2861"/>
                    <a:pt x="2725" y="2861"/>
                  </a:cubicBezTo>
                  <a:lnTo>
                    <a:pt x="2725" y="2861"/>
                  </a:lnTo>
                  <a:cubicBezTo>
                    <a:pt x="2581" y="2803"/>
                    <a:pt x="2452" y="2697"/>
                    <a:pt x="2362" y="2545"/>
                  </a:cubicBezTo>
                  <a:lnTo>
                    <a:pt x="2362" y="2545"/>
                  </a:lnTo>
                  <a:cubicBezTo>
                    <a:pt x="2329" y="2401"/>
                    <a:pt x="2382" y="2239"/>
                    <a:pt x="2583" y="2127"/>
                  </a:cubicBezTo>
                  <a:cubicBezTo>
                    <a:pt x="2592" y="2121"/>
                    <a:pt x="2600" y="2116"/>
                    <a:pt x="2608" y="2110"/>
                  </a:cubicBezTo>
                  <a:lnTo>
                    <a:pt x="2608" y="2110"/>
                  </a:lnTo>
                  <a:cubicBezTo>
                    <a:pt x="2641" y="2099"/>
                    <a:pt x="2675" y="2093"/>
                    <a:pt x="2710" y="2093"/>
                  </a:cubicBezTo>
                  <a:close/>
                  <a:moveTo>
                    <a:pt x="2820" y="1"/>
                  </a:moveTo>
                  <a:cubicBezTo>
                    <a:pt x="1237" y="1"/>
                    <a:pt x="1" y="1754"/>
                    <a:pt x="823" y="3247"/>
                  </a:cubicBezTo>
                  <a:cubicBezTo>
                    <a:pt x="1183" y="3916"/>
                    <a:pt x="1797" y="4264"/>
                    <a:pt x="2433" y="4323"/>
                  </a:cubicBezTo>
                  <a:lnTo>
                    <a:pt x="2433" y="4323"/>
                  </a:lnTo>
                  <a:cubicBezTo>
                    <a:pt x="2663" y="4404"/>
                    <a:pt x="2906" y="4447"/>
                    <a:pt x="3149" y="4447"/>
                  </a:cubicBezTo>
                  <a:cubicBezTo>
                    <a:pt x="3487" y="4447"/>
                    <a:pt x="3823" y="4363"/>
                    <a:pt x="4120" y="4175"/>
                  </a:cubicBezTo>
                  <a:cubicBezTo>
                    <a:pt x="4595" y="3873"/>
                    <a:pt x="4782" y="3418"/>
                    <a:pt x="4773" y="2931"/>
                  </a:cubicBezTo>
                  <a:lnTo>
                    <a:pt x="4773" y="2931"/>
                  </a:lnTo>
                  <a:cubicBezTo>
                    <a:pt x="5356" y="1626"/>
                    <a:pt x="4493" y="173"/>
                    <a:pt x="3063" y="15"/>
                  </a:cubicBezTo>
                  <a:cubicBezTo>
                    <a:pt x="2982" y="5"/>
                    <a:pt x="2901" y="1"/>
                    <a:pt x="2820"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nvGrpSpPr>
            <p:cNvPr id="1177" name="Google Shape;1177;p29"/>
            <p:cNvGrpSpPr/>
            <p:nvPr/>
          </p:nvGrpSpPr>
          <p:grpSpPr>
            <a:xfrm>
              <a:off x="3869422" y="1325670"/>
              <a:ext cx="2277963" cy="1097323"/>
              <a:chOff x="5917067" y="1325670"/>
              <a:chExt cx="2277963" cy="1097323"/>
            </a:xfrm>
          </p:grpSpPr>
          <p:sp>
            <p:nvSpPr>
              <p:cNvPr id="1178" name="Google Shape;1178;p29"/>
              <p:cNvSpPr/>
              <p:nvPr/>
            </p:nvSpPr>
            <p:spPr>
              <a:xfrm>
                <a:off x="7038260" y="1468065"/>
                <a:ext cx="1156769" cy="90126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solidFill>
                <a:srgbClr val="FFEBE6"/>
              </a:solidFill>
              <a:ln>
                <a:noFill/>
              </a:ln>
            </p:spPr>
            <p:txBody>
              <a:bodyPr spcFirstLastPara="1" wrap="square" lIns="121900" tIns="121900" rIns="121900" bIns="121900" anchor="ctr" anchorCtr="0">
                <a:noAutofit/>
              </a:bodyPr>
              <a:lstStyle/>
              <a:p>
                <a:endParaRPr sz="2533"/>
              </a:p>
            </p:txBody>
          </p:sp>
          <p:sp>
            <p:nvSpPr>
              <p:cNvPr id="1179" name="Google Shape;1179;p29"/>
              <p:cNvSpPr/>
              <p:nvPr/>
            </p:nvSpPr>
            <p:spPr>
              <a:xfrm>
                <a:off x="5917067" y="1414401"/>
                <a:ext cx="1009424" cy="1008592"/>
              </a:xfrm>
              <a:custGeom>
                <a:avLst/>
                <a:gdLst/>
                <a:ahLst/>
                <a:cxnLst/>
                <a:rect l="l" t="t" r="r" b="b"/>
                <a:pathLst>
                  <a:path w="38824" h="38792" extrusionOk="0">
                    <a:moveTo>
                      <a:pt x="19396" y="0"/>
                    </a:moveTo>
                    <a:cubicBezTo>
                      <a:pt x="8674" y="0"/>
                      <a:pt x="0" y="8674"/>
                      <a:pt x="0" y="19396"/>
                    </a:cubicBezTo>
                    <a:cubicBezTo>
                      <a:pt x="0" y="30118"/>
                      <a:pt x="8674" y="38791"/>
                      <a:pt x="19396" y="38791"/>
                    </a:cubicBezTo>
                    <a:cubicBezTo>
                      <a:pt x="30118" y="38791"/>
                      <a:pt x="38823" y="30118"/>
                      <a:pt x="38823" y="19396"/>
                    </a:cubicBezTo>
                    <a:cubicBezTo>
                      <a:pt x="38823" y="8674"/>
                      <a:pt x="30118" y="0"/>
                      <a:pt x="19396" y="0"/>
                    </a:cubicBezTo>
                    <a:close/>
                  </a:path>
                </a:pathLst>
              </a:cu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80" name="Google Shape;1180;p29"/>
              <p:cNvSpPr/>
              <p:nvPr/>
            </p:nvSpPr>
            <p:spPr>
              <a:xfrm>
                <a:off x="6855407" y="1325670"/>
                <a:ext cx="852982" cy="321750"/>
              </a:xfrm>
              <a:custGeom>
                <a:avLst/>
                <a:gdLst/>
                <a:ahLst/>
                <a:cxnLst/>
                <a:rect l="l" t="t" r="r" b="b"/>
                <a:pathLst>
                  <a:path w="32807" h="12375" extrusionOk="0">
                    <a:moveTo>
                      <a:pt x="10520" y="1"/>
                    </a:moveTo>
                    <a:cubicBezTo>
                      <a:pt x="10450" y="1"/>
                      <a:pt x="10379" y="6"/>
                      <a:pt x="10307" y="18"/>
                    </a:cubicBezTo>
                    <a:lnTo>
                      <a:pt x="1345" y="1394"/>
                    </a:lnTo>
                    <a:cubicBezTo>
                      <a:pt x="1" y="1586"/>
                      <a:pt x="353" y="3730"/>
                      <a:pt x="1665" y="3730"/>
                    </a:cubicBezTo>
                    <a:lnTo>
                      <a:pt x="2721" y="3730"/>
                    </a:lnTo>
                    <a:cubicBezTo>
                      <a:pt x="1889" y="4338"/>
                      <a:pt x="1985" y="5779"/>
                      <a:pt x="3169" y="5907"/>
                    </a:cubicBezTo>
                    <a:cubicBezTo>
                      <a:pt x="3105" y="6451"/>
                      <a:pt x="3393" y="6963"/>
                      <a:pt x="3905" y="7187"/>
                    </a:cubicBezTo>
                    <a:cubicBezTo>
                      <a:pt x="3681" y="7507"/>
                      <a:pt x="3585" y="7859"/>
                      <a:pt x="3681" y="8243"/>
                    </a:cubicBezTo>
                    <a:cubicBezTo>
                      <a:pt x="2817" y="8947"/>
                      <a:pt x="3297" y="10324"/>
                      <a:pt x="4386" y="10388"/>
                    </a:cubicBezTo>
                    <a:lnTo>
                      <a:pt x="5890" y="10452"/>
                    </a:lnTo>
                    <a:cubicBezTo>
                      <a:pt x="5390" y="11169"/>
                      <a:pt x="5652" y="12374"/>
                      <a:pt x="6704" y="12374"/>
                    </a:cubicBezTo>
                    <a:cubicBezTo>
                      <a:pt x="6731" y="12374"/>
                      <a:pt x="6758" y="12373"/>
                      <a:pt x="6786" y="12372"/>
                    </a:cubicBezTo>
                    <a:cubicBezTo>
                      <a:pt x="8898" y="12308"/>
                      <a:pt x="10979" y="12244"/>
                      <a:pt x="13091" y="12148"/>
                    </a:cubicBezTo>
                    <a:cubicBezTo>
                      <a:pt x="15117" y="12086"/>
                      <a:pt x="17142" y="12051"/>
                      <a:pt x="19168" y="12051"/>
                    </a:cubicBezTo>
                    <a:cubicBezTo>
                      <a:pt x="20279" y="12051"/>
                      <a:pt x="21390" y="12061"/>
                      <a:pt x="22501" y="12084"/>
                    </a:cubicBezTo>
                    <a:cubicBezTo>
                      <a:pt x="22527" y="12086"/>
                      <a:pt x="22554" y="12087"/>
                      <a:pt x="22580" y="12087"/>
                    </a:cubicBezTo>
                    <a:cubicBezTo>
                      <a:pt x="22965" y="12087"/>
                      <a:pt x="23313" y="11869"/>
                      <a:pt x="23493" y="11540"/>
                    </a:cubicBezTo>
                    <a:cubicBezTo>
                      <a:pt x="26086" y="11348"/>
                      <a:pt x="28678" y="11156"/>
                      <a:pt x="31271" y="10964"/>
                    </a:cubicBezTo>
                    <a:cubicBezTo>
                      <a:pt x="32765" y="10836"/>
                      <a:pt x="32806" y="8563"/>
                      <a:pt x="31271" y="8563"/>
                    </a:cubicBezTo>
                    <a:cubicBezTo>
                      <a:pt x="31260" y="8563"/>
                      <a:pt x="31249" y="8563"/>
                      <a:pt x="31239" y="8563"/>
                    </a:cubicBezTo>
                    <a:lnTo>
                      <a:pt x="27078" y="8563"/>
                    </a:lnTo>
                    <a:cubicBezTo>
                      <a:pt x="27334" y="8179"/>
                      <a:pt x="27366" y="7699"/>
                      <a:pt x="27174" y="7315"/>
                    </a:cubicBezTo>
                    <a:cubicBezTo>
                      <a:pt x="28486" y="7059"/>
                      <a:pt x="29734" y="6579"/>
                      <a:pt x="30855" y="5907"/>
                    </a:cubicBezTo>
                    <a:cubicBezTo>
                      <a:pt x="31623" y="5363"/>
                      <a:pt x="31559" y="4050"/>
                      <a:pt x="30759" y="3730"/>
                    </a:cubicBezTo>
                    <a:cubicBezTo>
                      <a:pt x="30919" y="2962"/>
                      <a:pt x="30406" y="2226"/>
                      <a:pt x="29638" y="2130"/>
                    </a:cubicBezTo>
                    <a:cubicBezTo>
                      <a:pt x="24354" y="1441"/>
                      <a:pt x="18991" y="1293"/>
                      <a:pt x="13645" y="1293"/>
                    </a:cubicBezTo>
                    <a:cubicBezTo>
                      <a:pt x="13033" y="1293"/>
                      <a:pt x="12422" y="1295"/>
                      <a:pt x="11811" y="1298"/>
                    </a:cubicBezTo>
                    <a:cubicBezTo>
                      <a:pt x="11811" y="570"/>
                      <a:pt x="11228" y="1"/>
                      <a:pt x="1052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sp>
          <p:nvSpPr>
            <p:cNvPr id="1181" name="Google Shape;1181;p29"/>
            <p:cNvSpPr txBox="1"/>
            <p:nvPr/>
          </p:nvSpPr>
          <p:spPr>
            <a:xfrm>
              <a:off x="4915053" y="1350645"/>
              <a:ext cx="638400" cy="271800"/>
            </a:xfrm>
            <a:prstGeom prst="rect">
              <a:avLst/>
            </a:prstGeom>
            <a:noFill/>
            <a:ln>
              <a:noFill/>
            </a:ln>
          </p:spPr>
          <p:txBody>
            <a:bodyPr spcFirstLastPara="1" wrap="square" lIns="121900" tIns="121900" rIns="121900" bIns="121900" anchor="ctr" anchorCtr="0">
              <a:noAutofit/>
            </a:bodyPr>
            <a:lstStyle/>
            <a:p>
              <a:pPr algn="ctr"/>
              <a:r>
                <a:rPr lang="en" sz="2100" dirty="0">
                  <a:solidFill>
                    <a:srgbClr val="FFFFFF"/>
                  </a:solidFill>
                  <a:latin typeface="Fira Sans Extra Condensed Medium"/>
                  <a:ea typeface="Fira Sans Extra Condensed Medium"/>
                  <a:cs typeface="Fira Sans Extra Condensed Medium"/>
                </a:rPr>
                <a:t>3</a:t>
              </a:r>
            </a:p>
          </p:txBody>
        </p:sp>
        <p:sp>
          <p:nvSpPr>
            <p:cNvPr id="1182" name="Google Shape;1182;p29"/>
            <p:cNvSpPr txBox="1"/>
            <p:nvPr/>
          </p:nvSpPr>
          <p:spPr>
            <a:xfrm>
              <a:off x="5018950" y="1670579"/>
              <a:ext cx="1100100" cy="637800"/>
            </a:xfrm>
            <a:prstGeom prst="rect">
              <a:avLst/>
            </a:prstGeom>
            <a:noFill/>
            <a:ln>
              <a:noFill/>
            </a:ln>
          </p:spPr>
          <p:txBody>
            <a:bodyPr spcFirstLastPara="1" wrap="square" lIns="121900" tIns="121900" rIns="121900" bIns="121900" anchor="ctr" anchorCtr="0">
              <a:noAutofit/>
            </a:bodyPr>
            <a:lstStyle/>
            <a:p>
              <a:pPr algn="ctr"/>
              <a:r>
                <a:rPr lang="en-US" sz="1400" dirty="0">
                  <a:solidFill>
                    <a:schemeClr val="dk1"/>
                  </a:solidFill>
                  <a:latin typeface="Roboto"/>
                  <a:ea typeface="Roboto"/>
                  <a:cs typeface="Roboto"/>
                  <a:sym typeface="Roboto"/>
                </a:rPr>
                <a:t>Applying data transformation technique in order to make data stationary</a:t>
              </a:r>
              <a:endParaRPr sz="1400" dirty="0">
                <a:solidFill>
                  <a:schemeClr val="dk1"/>
                </a:solidFill>
                <a:latin typeface="Roboto"/>
                <a:ea typeface="Roboto"/>
                <a:cs typeface="Roboto"/>
                <a:sym typeface="Roboto"/>
              </a:endParaRPr>
            </a:p>
          </p:txBody>
        </p:sp>
        <p:grpSp>
          <p:nvGrpSpPr>
            <p:cNvPr id="1183" name="Google Shape;1183;p29"/>
            <p:cNvGrpSpPr/>
            <p:nvPr/>
          </p:nvGrpSpPr>
          <p:grpSpPr>
            <a:xfrm>
              <a:off x="4097013" y="1658697"/>
              <a:ext cx="554242" cy="520000"/>
              <a:chOff x="10011113" y="2179412"/>
              <a:chExt cx="554242" cy="520000"/>
            </a:xfrm>
          </p:grpSpPr>
          <p:sp>
            <p:nvSpPr>
              <p:cNvPr id="1184" name="Google Shape;1184;p29"/>
              <p:cNvSpPr/>
              <p:nvPr/>
            </p:nvSpPr>
            <p:spPr>
              <a:xfrm>
                <a:off x="10011113" y="2179412"/>
                <a:ext cx="554242" cy="520000"/>
              </a:xfrm>
              <a:custGeom>
                <a:avLst/>
                <a:gdLst/>
                <a:ahLst/>
                <a:cxnLst/>
                <a:rect l="l" t="t" r="r" b="b"/>
                <a:pathLst>
                  <a:path w="21317" h="20000" extrusionOk="0">
                    <a:moveTo>
                      <a:pt x="14865" y="1015"/>
                    </a:moveTo>
                    <a:cubicBezTo>
                      <a:pt x="15020" y="1015"/>
                      <a:pt x="15176" y="1016"/>
                      <a:pt x="15331" y="1018"/>
                    </a:cubicBezTo>
                    <a:cubicBezTo>
                      <a:pt x="16356" y="1018"/>
                      <a:pt x="17476" y="1018"/>
                      <a:pt x="18468" y="1434"/>
                    </a:cubicBezTo>
                    <a:cubicBezTo>
                      <a:pt x="20100" y="2074"/>
                      <a:pt x="20324" y="3578"/>
                      <a:pt x="20356" y="5146"/>
                    </a:cubicBezTo>
                    <a:cubicBezTo>
                      <a:pt x="20388" y="6331"/>
                      <a:pt x="20356" y="7515"/>
                      <a:pt x="20356" y="8699"/>
                    </a:cubicBezTo>
                    <a:cubicBezTo>
                      <a:pt x="20324" y="9947"/>
                      <a:pt x="20516" y="11548"/>
                      <a:pt x="20196" y="12764"/>
                    </a:cubicBezTo>
                    <a:cubicBezTo>
                      <a:pt x="19645" y="14792"/>
                      <a:pt x="17409" y="15074"/>
                      <a:pt x="15307" y="15074"/>
                    </a:cubicBezTo>
                    <a:cubicBezTo>
                      <a:pt x="14497" y="15074"/>
                      <a:pt x="13707" y="15032"/>
                      <a:pt x="13041" y="15032"/>
                    </a:cubicBezTo>
                    <a:cubicBezTo>
                      <a:pt x="12926" y="15032"/>
                      <a:pt x="12814" y="15033"/>
                      <a:pt x="12707" y="15036"/>
                    </a:cubicBezTo>
                    <a:cubicBezTo>
                      <a:pt x="10178" y="15100"/>
                      <a:pt x="7650" y="15164"/>
                      <a:pt x="5121" y="15196"/>
                    </a:cubicBezTo>
                    <a:cubicBezTo>
                      <a:pt x="4734" y="15196"/>
                      <a:pt x="4209" y="15244"/>
                      <a:pt x="3680" y="15244"/>
                    </a:cubicBezTo>
                    <a:cubicBezTo>
                      <a:pt x="2987" y="15244"/>
                      <a:pt x="2289" y="15162"/>
                      <a:pt x="1889" y="14780"/>
                    </a:cubicBezTo>
                    <a:cubicBezTo>
                      <a:pt x="801" y="13724"/>
                      <a:pt x="1089" y="11484"/>
                      <a:pt x="1089" y="10107"/>
                    </a:cubicBezTo>
                    <a:cubicBezTo>
                      <a:pt x="1089" y="8859"/>
                      <a:pt x="1121" y="7643"/>
                      <a:pt x="1153" y="6395"/>
                    </a:cubicBezTo>
                    <a:cubicBezTo>
                      <a:pt x="1185" y="5242"/>
                      <a:pt x="1025" y="3770"/>
                      <a:pt x="1313" y="2682"/>
                    </a:cubicBezTo>
                    <a:cubicBezTo>
                      <a:pt x="1705" y="1286"/>
                      <a:pt x="2884" y="1183"/>
                      <a:pt x="4090" y="1183"/>
                    </a:cubicBezTo>
                    <a:cubicBezTo>
                      <a:pt x="4298" y="1183"/>
                      <a:pt x="4507" y="1186"/>
                      <a:pt x="4713" y="1186"/>
                    </a:cubicBezTo>
                    <a:cubicBezTo>
                      <a:pt x="4873" y="1186"/>
                      <a:pt x="5031" y="1184"/>
                      <a:pt x="5185" y="1178"/>
                    </a:cubicBezTo>
                    <a:lnTo>
                      <a:pt x="7298" y="1114"/>
                    </a:lnTo>
                    <a:cubicBezTo>
                      <a:pt x="7362" y="1146"/>
                      <a:pt x="7426" y="1178"/>
                      <a:pt x="7490" y="1178"/>
                    </a:cubicBezTo>
                    <a:cubicBezTo>
                      <a:pt x="7784" y="1185"/>
                      <a:pt x="8077" y="1188"/>
                      <a:pt x="8370" y="1188"/>
                    </a:cubicBezTo>
                    <a:cubicBezTo>
                      <a:pt x="10540" y="1188"/>
                      <a:pt x="12693" y="1015"/>
                      <a:pt x="14865" y="1015"/>
                    </a:cubicBezTo>
                    <a:close/>
                    <a:moveTo>
                      <a:pt x="12675" y="15932"/>
                    </a:moveTo>
                    <a:cubicBezTo>
                      <a:pt x="13347" y="16604"/>
                      <a:pt x="15011" y="17949"/>
                      <a:pt x="13571" y="18685"/>
                    </a:cubicBezTo>
                    <a:cubicBezTo>
                      <a:pt x="13265" y="18845"/>
                      <a:pt x="12727" y="18886"/>
                      <a:pt x="12159" y="18886"/>
                    </a:cubicBezTo>
                    <a:cubicBezTo>
                      <a:pt x="11567" y="18886"/>
                      <a:pt x="10943" y="18842"/>
                      <a:pt x="10516" y="18842"/>
                    </a:cubicBezTo>
                    <a:cubicBezTo>
                      <a:pt x="10452" y="18842"/>
                      <a:pt x="10393" y="18843"/>
                      <a:pt x="10338" y="18845"/>
                    </a:cubicBezTo>
                    <a:cubicBezTo>
                      <a:pt x="9682" y="18893"/>
                      <a:pt x="8952" y="19016"/>
                      <a:pt x="8260" y="19016"/>
                    </a:cubicBezTo>
                    <a:cubicBezTo>
                      <a:pt x="8041" y="19016"/>
                      <a:pt x="7826" y="19004"/>
                      <a:pt x="7618" y="18973"/>
                    </a:cubicBezTo>
                    <a:cubicBezTo>
                      <a:pt x="7074" y="18909"/>
                      <a:pt x="6434" y="18717"/>
                      <a:pt x="6402" y="18173"/>
                    </a:cubicBezTo>
                    <a:cubicBezTo>
                      <a:pt x="6402" y="17661"/>
                      <a:pt x="7138" y="16636"/>
                      <a:pt x="7426" y="16284"/>
                    </a:cubicBezTo>
                    <a:cubicBezTo>
                      <a:pt x="7490" y="16220"/>
                      <a:pt x="7522" y="16124"/>
                      <a:pt x="7522" y="16060"/>
                    </a:cubicBezTo>
                    <a:lnTo>
                      <a:pt x="12675" y="15932"/>
                    </a:lnTo>
                    <a:close/>
                    <a:moveTo>
                      <a:pt x="14582" y="0"/>
                    </a:moveTo>
                    <a:cubicBezTo>
                      <a:pt x="13008" y="0"/>
                      <a:pt x="11402" y="160"/>
                      <a:pt x="9826" y="249"/>
                    </a:cubicBezTo>
                    <a:cubicBezTo>
                      <a:pt x="9762" y="185"/>
                      <a:pt x="9666" y="153"/>
                      <a:pt x="9570" y="153"/>
                    </a:cubicBezTo>
                    <a:cubicBezTo>
                      <a:pt x="7458" y="217"/>
                      <a:pt x="5314" y="281"/>
                      <a:pt x="3201" y="345"/>
                    </a:cubicBezTo>
                    <a:cubicBezTo>
                      <a:pt x="2337" y="378"/>
                      <a:pt x="1313" y="281"/>
                      <a:pt x="737" y="1082"/>
                    </a:cubicBezTo>
                    <a:cubicBezTo>
                      <a:pt x="1" y="2074"/>
                      <a:pt x="353" y="4122"/>
                      <a:pt x="289" y="5274"/>
                    </a:cubicBezTo>
                    <a:cubicBezTo>
                      <a:pt x="225" y="7259"/>
                      <a:pt x="161" y="9243"/>
                      <a:pt x="161" y="11227"/>
                    </a:cubicBezTo>
                    <a:cubicBezTo>
                      <a:pt x="161" y="13532"/>
                      <a:pt x="193" y="15548"/>
                      <a:pt x="2817" y="16028"/>
                    </a:cubicBezTo>
                    <a:cubicBezTo>
                      <a:pt x="3502" y="16119"/>
                      <a:pt x="4188" y="16158"/>
                      <a:pt x="4867" y="16158"/>
                    </a:cubicBezTo>
                    <a:cubicBezTo>
                      <a:pt x="5394" y="16158"/>
                      <a:pt x="5917" y="16134"/>
                      <a:pt x="6434" y="16092"/>
                    </a:cubicBezTo>
                    <a:lnTo>
                      <a:pt x="6434" y="16092"/>
                    </a:lnTo>
                    <a:cubicBezTo>
                      <a:pt x="5794" y="16989"/>
                      <a:pt x="4929" y="18461"/>
                      <a:pt x="5442" y="19357"/>
                    </a:cubicBezTo>
                    <a:cubicBezTo>
                      <a:pt x="5741" y="19856"/>
                      <a:pt x="6560" y="19999"/>
                      <a:pt x="7460" y="19999"/>
                    </a:cubicBezTo>
                    <a:cubicBezTo>
                      <a:pt x="8580" y="19999"/>
                      <a:pt x="9824" y="19777"/>
                      <a:pt x="10338" y="19741"/>
                    </a:cubicBezTo>
                    <a:cubicBezTo>
                      <a:pt x="11587" y="19677"/>
                      <a:pt x="13059" y="19805"/>
                      <a:pt x="14275" y="19549"/>
                    </a:cubicBezTo>
                    <a:cubicBezTo>
                      <a:pt x="14659" y="19453"/>
                      <a:pt x="14979" y="19453"/>
                      <a:pt x="15235" y="19101"/>
                    </a:cubicBezTo>
                    <a:cubicBezTo>
                      <a:pt x="15908" y="18173"/>
                      <a:pt x="14755" y="16797"/>
                      <a:pt x="13923" y="15900"/>
                    </a:cubicBezTo>
                    <a:cubicBezTo>
                      <a:pt x="14454" y="15900"/>
                      <a:pt x="15040" y="15919"/>
                      <a:pt x="15642" y="15919"/>
                    </a:cubicBezTo>
                    <a:cubicBezTo>
                      <a:pt x="17509" y="15919"/>
                      <a:pt x="19532" y="15736"/>
                      <a:pt x="20548" y="14236"/>
                    </a:cubicBezTo>
                    <a:cubicBezTo>
                      <a:pt x="21189" y="13308"/>
                      <a:pt x="21189" y="12092"/>
                      <a:pt x="21221" y="11003"/>
                    </a:cubicBezTo>
                    <a:cubicBezTo>
                      <a:pt x="21253" y="9051"/>
                      <a:pt x="21317" y="7099"/>
                      <a:pt x="21253" y="5146"/>
                    </a:cubicBezTo>
                    <a:cubicBezTo>
                      <a:pt x="21189" y="2874"/>
                      <a:pt x="20612" y="1050"/>
                      <a:pt x="18212" y="410"/>
                    </a:cubicBezTo>
                    <a:cubicBezTo>
                      <a:pt x="17042" y="99"/>
                      <a:pt x="15822" y="0"/>
                      <a:pt x="14582"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85" name="Google Shape;1185;p29"/>
              <p:cNvSpPr/>
              <p:nvPr/>
            </p:nvSpPr>
            <p:spPr>
              <a:xfrm>
                <a:off x="10074345" y="2243944"/>
                <a:ext cx="423618" cy="255814"/>
              </a:xfrm>
              <a:custGeom>
                <a:avLst/>
                <a:gdLst/>
                <a:ahLst/>
                <a:cxnLst/>
                <a:rect l="l" t="t" r="r" b="b"/>
                <a:pathLst>
                  <a:path w="16293" h="9839" extrusionOk="0">
                    <a:moveTo>
                      <a:pt x="13648" y="892"/>
                    </a:moveTo>
                    <a:cubicBezTo>
                      <a:pt x="14220" y="892"/>
                      <a:pt x="14792" y="896"/>
                      <a:pt x="15364" y="904"/>
                    </a:cubicBezTo>
                    <a:cubicBezTo>
                      <a:pt x="15396" y="3465"/>
                      <a:pt x="15332" y="6025"/>
                      <a:pt x="15236" y="8553"/>
                    </a:cubicBezTo>
                    <a:cubicBezTo>
                      <a:pt x="10499" y="8809"/>
                      <a:pt x="5762" y="8938"/>
                      <a:pt x="1025" y="8938"/>
                    </a:cubicBezTo>
                    <a:cubicBezTo>
                      <a:pt x="993" y="7369"/>
                      <a:pt x="961" y="5801"/>
                      <a:pt x="961" y="4233"/>
                    </a:cubicBezTo>
                    <a:cubicBezTo>
                      <a:pt x="929" y="3561"/>
                      <a:pt x="705" y="2536"/>
                      <a:pt x="929" y="1864"/>
                    </a:cubicBezTo>
                    <a:cubicBezTo>
                      <a:pt x="1057" y="1384"/>
                      <a:pt x="1473" y="1000"/>
                      <a:pt x="1985" y="968"/>
                    </a:cubicBezTo>
                    <a:lnTo>
                      <a:pt x="2017" y="968"/>
                    </a:lnTo>
                    <a:cubicBezTo>
                      <a:pt x="2823" y="985"/>
                      <a:pt x="3630" y="992"/>
                      <a:pt x="4436" y="992"/>
                    </a:cubicBezTo>
                    <a:cubicBezTo>
                      <a:pt x="7506" y="992"/>
                      <a:pt x="10577" y="892"/>
                      <a:pt x="13648" y="892"/>
                    </a:cubicBezTo>
                    <a:close/>
                    <a:moveTo>
                      <a:pt x="12992" y="0"/>
                    </a:moveTo>
                    <a:cubicBezTo>
                      <a:pt x="10054" y="0"/>
                      <a:pt x="7116" y="107"/>
                      <a:pt x="4178" y="107"/>
                    </a:cubicBezTo>
                    <a:cubicBezTo>
                      <a:pt x="3895" y="107"/>
                      <a:pt x="3612" y="106"/>
                      <a:pt x="3330" y="104"/>
                    </a:cubicBezTo>
                    <a:cubicBezTo>
                      <a:pt x="3234" y="40"/>
                      <a:pt x="3170" y="40"/>
                      <a:pt x="3106" y="40"/>
                    </a:cubicBezTo>
                    <a:cubicBezTo>
                      <a:pt x="2177" y="40"/>
                      <a:pt x="1249" y="104"/>
                      <a:pt x="321" y="264"/>
                    </a:cubicBezTo>
                    <a:cubicBezTo>
                      <a:pt x="129" y="328"/>
                      <a:pt x="1" y="488"/>
                      <a:pt x="33" y="680"/>
                    </a:cubicBezTo>
                    <a:cubicBezTo>
                      <a:pt x="65" y="3593"/>
                      <a:pt x="97" y="6473"/>
                      <a:pt x="129" y="9386"/>
                    </a:cubicBezTo>
                    <a:cubicBezTo>
                      <a:pt x="161" y="9642"/>
                      <a:pt x="353" y="9834"/>
                      <a:pt x="609" y="9834"/>
                    </a:cubicBezTo>
                    <a:cubicBezTo>
                      <a:pt x="1107" y="9837"/>
                      <a:pt x="1604" y="9838"/>
                      <a:pt x="2102" y="9838"/>
                    </a:cubicBezTo>
                    <a:cubicBezTo>
                      <a:pt x="6629" y="9838"/>
                      <a:pt x="11157" y="9706"/>
                      <a:pt x="15684" y="9418"/>
                    </a:cubicBezTo>
                    <a:cubicBezTo>
                      <a:pt x="15908" y="9418"/>
                      <a:pt x="16100" y="9226"/>
                      <a:pt x="16100" y="8970"/>
                    </a:cubicBezTo>
                    <a:cubicBezTo>
                      <a:pt x="16228" y="6153"/>
                      <a:pt x="16292" y="3304"/>
                      <a:pt x="16260" y="456"/>
                    </a:cubicBezTo>
                    <a:cubicBezTo>
                      <a:pt x="16260" y="232"/>
                      <a:pt x="16068" y="40"/>
                      <a:pt x="15812" y="40"/>
                    </a:cubicBezTo>
                    <a:cubicBezTo>
                      <a:pt x="14872" y="11"/>
                      <a:pt x="13932" y="0"/>
                      <a:pt x="12992"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86" name="Google Shape;1186;p29"/>
              <p:cNvSpPr/>
              <p:nvPr/>
            </p:nvSpPr>
            <p:spPr>
              <a:xfrm>
                <a:off x="10262429" y="2513226"/>
                <a:ext cx="41626" cy="41106"/>
              </a:xfrm>
              <a:custGeom>
                <a:avLst/>
                <a:gdLst/>
                <a:ahLst/>
                <a:cxnLst/>
                <a:rect l="l" t="t" r="r" b="b"/>
                <a:pathLst>
                  <a:path w="1601" h="1581" extrusionOk="0">
                    <a:moveTo>
                      <a:pt x="916" y="1"/>
                    </a:moveTo>
                    <a:cubicBezTo>
                      <a:pt x="866" y="1"/>
                      <a:pt x="816" y="7"/>
                      <a:pt x="768" y="21"/>
                    </a:cubicBezTo>
                    <a:cubicBezTo>
                      <a:pt x="736" y="17"/>
                      <a:pt x="704" y="15"/>
                      <a:pt x="673" y="15"/>
                    </a:cubicBezTo>
                    <a:cubicBezTo>
                      <a:pt x="457" y="15"/>
                      <a:pt x="268" y="109"/>
                      <a:pt x="128" y="277"/>
                    </a:cubicBezTo>
                    <a:cubicBezTo>
                      <a:pt x="32" y="405"/>
                      <a:pt x="0" y="597"/>
                      <a:pt x="32" y="757"/>
                    </a:cubicBezTo>
                    <a:cubicBezTo>
                      <a:pt x="32" y="1045"/>
                      <a:pt x="192" y="1333"/>
                      <a:pt x="480" y="1493"/>
                    </a:cubicBezTo>
                    <a:cubicBezTo>
                      <a:pt x="599" y="1552"/>
                      <a:pt x="725" y="1580"/>
                      <a:pt x="847" y="1580"/>
                    </a:cubicBezTo>
                    <a:cubicBezTo>
                      <a:pt x="1188" y="1580"/>
                      <a:pt x="1507" y="1366"/>
                      <a:pt x="1601" y="1013"/>
                    </a:cubicBezTo>
                    <a:cubicBezTo>
                      <a:pt x="1601" y="885"/>
                      <a:pt x="1601" y="757"/>
                      <a:pt x="1601" y="629"/>
                    </a:cubicBezTo>
                    <a:cubicBezTo>
                      <a:pt x="1601" y="469"/>
                      <a:pt x="1569" y="309"/>
                      <a:pt x="1441" y="213"/>
                    </a:cubicBezTo>
                    <a:cubicBezTo>
                      <a:pt x="1290" y="87"/>
                      <a:pt x="1099" y="1"/>
                      <a:pt x="916"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87" name="Google Shape;1187;p29"/>
              <p:cNvSpPr/>
              <p:nvPr/>
            </p:nvSpPr>
            <p:spPr>
              <a:xfrm>
                <a:off x="10115971" y="2288274"/>
                <a:ext cx="143988" cy="162422"/>
              </a:xfrm>
              <a:custGeom>
                <a:avLst/>
                <a:gdLst/>
                <a:ahLst/>
                <a:cxnLst/>
                <a:rect l="l" t="t" r="r" b="b"/>
                <a:pathLst>
                  <a:path w="5538" h="6247" extrusionOk="0">
                    <a:moveTo>
                      <a:pt x="3733" y="287"/>
                    </a:moveTo>
                    <a:cubicBezTo>
                      <a:pt x="4241" y="287"/>
                      <a:pt x="4721" y="351"/>
                      <a:pt x="4897" y="607"/>
                    </a:cubicBezTo>
                    <a:cubicBezTo>
                      <a:pt x="5057" y="799"/>
                      <a:pt x="4897" y="1696"/>
                      <a:pt x="4897" y="1920"/>
                    </a:cubicBezTo>
                    <a:cubicBezTo>
                      <a:pt x="4897" y="2368"/>
                      <a:pt x="4865" y="2784"/>
                      <a:pt x="4833" y="3232"/>
                    </a:cubicBezTo>
                    <a:cubicBezTo>
                      <a:pt x="4801" y="3680"/>
                      <a:pt x="4801" y="4128"/>
                      <a:pt x="4737" y="4576"/>
                    </a:cubicBezTo>
                    <a:cubicBezTo>
                      <a:pt x="4737" y="5024"/>
                      <a:pt x="4577" y="5472"/>
                      <a:pt x="4257" y="5824"/>
                    </a:cubicBezTo>
                    <a:lnTo>
                      <a:pt x="3841" y="5824"/>
                    </a:lnTo>
                    <a:cubicBezTo>
                      <a:pt x="3671" y="5870"/>
                      <a:pt x="3253" y="5903"/>
                      <a:pt x="2781" y="5903"/>
                    </a:cubicBezTo>
                    <a:cubicBezTo>
                      <a:pt x="1918" y="5903"/>
                      <a:pt x="874" y="5792"/>
                      <a:pt x="832" y="5440"/>
                    </a:cubicBezTo>
                    <a:cubicBezTo>
                      <a:pt x="832" y="4512"/>
                      <a:pt x="736" y="3616"/>
                      <a:pt x="704" y="2720"/>
                    </a:cubicBezTo>
                    <a:cubicBezTo>
                      <a:pt x="672" y="2240"/>
                      <a:pt x="672" y="1760"/>
                      <a:pt x="704" y="1279"/>
                    </a:cubicBezTo>
                    <a:cubicBezTo>
                      <a:pt x="704" y="1151"/>
                      <a:pt x="736" y="671"/>
                      <a:pt x="864" y="543"/>
                    </a:cubicBezTo>
                    <a:cubicBezTo>
                      <a:pt x="1042" y="365"/>
                      <a:pt x="1378" y="326"/>
                      <a:pt x="1707" y="326"/>
                    </a:cubicBezTo>
                    <a:cubicBezTo>
                      <a:pt x="1971" y="326"/>
                      <a:pt x="2230" y="351"/>
                      <a:pt x="2401" y="351"/>
                    </a:cubicBezTo>
                    <a:cubicBezTo>
                      <a:pt x="2689" y="351"/>
                      <a:pt x="3225" y="287"/>
                      <a:pt x="3733" y="287"/>
                    </a:cubicBezTo>
                    <a:close/>
                    <a:moveTo>
                      <a:pt x="4444" y="1"/>
                    </a:moveTo>
                    <a:cubicBezTo>
                      <a:pt x="4157" y="1"/>
                      <a:pt x="3837" y="63"/>
                      <a:pt x="3617" y="63"/>
                    </a:cubicBezTo>
                    <a:cubicBezTo>
                      <a:pt x="3126" y="63"/>
                      <a:pt x="2621" y="35"/>
                      <a:pt x="2121" y="35"/>
                    </a:cubicBezTo>
                    <a:cubicBezTo>
                      <a:pt x="1871" y="35"/>
                      <a:pt x="1622" y="42"/>
                      <a:pt x="1377" y="63"/>
                    </a:cubicBezTo>
                    <a:cubicBezTo>
                      <a:pt x="864" y="95"/>
                      <a:pt x="672" y="191"/>
                      <a:pt x="480" y="671"/>
                    </a:cubicBezTo>
                    <a:cubicBezTo>
                      <a:pt x="0" y="2112"/>
                      <a:pt x="512" y="3936"/>
                      <a:pt x="512" y="5408"/>
                    </a:cubicBezTo>
                    <a:cubicBezTo>
                      <a:pt x="512" y="5440"/>
                      <a:pt x="544" y="5472"/>
                      <a:pt x="544" y="5504"/>
                    </a:cubicBezTo>
                    <a:cubicBezTo>
                      <a:pt x="672" y="6144"/>
                      <a:pt x="1281" y="6080"/>
                      <a:pt x="1921" y="6112"/>
                    </a:cubicBezTo>
                    <a:cubicBezTo>
                      <a:pt x="2273" y="6131"/>
                      <a:pt x="2982" y="6246"/>
                      <a:pt x="3614" y="6246"/>
                    </a:cubicBezTo>
                    <a:cubicBezTo>
                      <a:pt x="4072" y="6246"/>
                      <a:pt x="4490" y="6186"/>
                      <a:pt x="4705" y="5984"/>
                    </a:cubicBezTo>
                    <a:cubicBezTo>
                      <a:pt x="4961" y="5760"/>
                      <a:pt x="4929" y="5312"/>
                      <a:pt x="4961" y="4992"/>
                    </a:cubicBezTo>
                    <a:cubicBezTo>
                      <a:pt x="5057" y="4128"/>
                      <a:pt x="5121" y="3232"/>
                      <a:pt x="5153" y="2368"/>
                    </a:cubicBezTo>
                    <a:cubicBezTo>
                      <a:pt x="5185" y="1760"/>
                      <a:pt x="5537" y="447"/>
                      <a:pt x="4897" y="95"/>
                    </a:cubicBezTo>
                    <a:cubicBezTo>
                      <a:pt x="4777" y="23"/>
                      <a:pt x="4617" y="1"/>
                      <a:pt x="4444"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88" name="Google Shape;1188;p29"/>
              <p:cNvSpPr/>
              <p:nvPr/>
            </p:nvSpPr>
            <p:spPr>
              <a:xfrm>
                <a:off x="10150889" y="2310114"/>
                <a:ext cx="74802" cy="123994"/>
              </a:xfrm>
              <a:custGeom>
                <a:avLst/>
                <a:gdLst/>
                <a:ahLst/>
                <a:cxnLst/>
                <a:rect l="l" t="t" r="r" b="b"/>
                <a:pathLst>
                  <a:path w="2877" h="4769" extrusionOk="0">
                    <a:moveTo>
                      <a:pt x="197" y="1"/>
                    </a:moveTo>
                    <a:cubicBezTo>
                      <a:pt x="98" y="1"/>
                      <a:pt x="0" y="117"/>
                      <a:pt x="66" y="247"/>
                    </a:cubicBezTo>
                    <a:lnTo>
                      <a:pt x="1186" y="2584"/>
                    </a:lnTo>
                    <a:lnTo>
                      <a:pt x="290" y="3928"/>
                    </a:lnTo>
                    <a:cubicBezTo>
                      <a:pt x="199" y="4041"/>
                      <a:pt x="301" y="4154"/>
                      <a:pt x="413" y="4154"/>
                    </a:cubicBezTo>
                    <a:cubicBezTo>
                      <a:pt x="460" y="4154"/>
                      <a:pt x="508" y="4135"/>
                      <a:pt x="546" y="4088"/>
                    </a:cubicBezTo>
                    <a:lnTo>
                      <a:pt x="1346" y="2872"/>
                    </a:lnTo>
                    <a:cubicBezTo>
                      <a:pt x="1634" y="3480"/>
                      <a:pt x="1922" y="4088"/>
                      <a:pt x="2210" y="4696"/>
                    </a:cubicBezTo>
                    <a:cubicBezTo>
                      <a:pt x="2230" y="4747"/>
                      <a:pt x="2273" y="4769"/>
                      <a:pt x="2319" y="4769"/>
                    </a:cubicBezTo>
                    <a:cubicBezTo>
                      <a:pt x="2418" y="4769"/>
                      <a:pt x="2532" y="4667"/>
                      <a:pt x="2466" y="4536"/>
                    </a:cubicBezTo>
                    <a:lnTo>
                      <a:pt x="1538" y="2584"/>
                    </a:lnTo>
                    <a:lnTo>
                      <a:pt x="2786" y="695"/>
                    </a:lnTo>
                    <a:cubicBezTo>
                      <a:pt x="2877" y="582"/>
                      <a:pt x="2775" y="469"/>
                      <a:pt x="2663" y="469"/>
                    </a:cubicBezTo>
                    <a:cubicBezTo>
                      <a:pt x="2616" y="469"/>
                      <a:pt x="2568" y="489"/>
                      <a:pt x="2530" y="535"/>
                    </a:cubicBezTo>
                    <a:lnTo>
                      <a:pt x="1378" y="2296"/>
                    </a:lnTo>
                    <a:lnTo>
                      <a:pt x="322" y="87"/>
                    </a:lnTo>
                    <a:cubicBezTo>
                      <a:pt x="291" y="26"/>
                      <a:pt x="244" y="1"/>
                      <a:pt x="197"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89" name="Google Shape;1189;p29"/>
              <p:cNvSpPr/>
              <p:nvPr/>
            </p:nvSpPr>
            <p:spPr>
              <a:xfrm>
                <a:off x="10285725" y="2292564"/>
                <a:ext cx="138164" cy="48698"/>
              </a:xfrm>
              <a:custGeom>
                <a:avLst/>
                <a:gdLst/>
                <a:ahLst/>
                <a:cxnLst/>
                <a:rect l="l" t="t" r="r" b="b"/>
                <a:pathLst>
                  <a:path w="5314" h="1873" extrusionOk="0">
                    <a:moveTo>
                      <a:pt x="353" y="314"/>
                    </a:moveTo>
                    <a:lnTo>
                      <a:pt x="353" y="314"/>
                    </a:lnTo>
                    <a:cubicBezTo>
                      <a:pt x="1185" y="346"/>
                      <a:pt x="2017" y="346"/>
                      <a:pt x="2849" y="346"/>
                    </a:cubicBezTo>
                    <a:cubicBezTo>
                      <a:pt x="2977" y="346"/>
                      <a:pt x="3260" y="328"/>
                      <a:pt x="3581" y="328"/>
                    </a:cubicBezTo>
                    <a:cubicBezTo>
                      <a:pt x="4304" y="328"/>
                      <a:pt x="5225" y="420"/>
                      <a:pt x="5025" y="1018"/>
                    </a:cubicBezTo>
                    <a:cubicBezTo>
                      <a:pt x="4885" y="1418"/>
                      <a:pt x="4058" y="1494"/>
                      <a:pt x="3340" y="1494"/>
                    </a:cubicBezTo>
                    <a:cubicBezTo>
                      <a:pt x="2909" y="1494"/>
                      <a:pt x="2517" y="1466"/>
                      <a:pt x="2337" y="1466"/>
                    </a:cubicBezTo>
                    <a:cubicBezTo>
                      <a:pt x="2088" y="1489"/>
                      <a:pt x="1823" y="1512"/>
                      <a:pt x="1553" y="1512"/>
                    </a:cubicBezTo>
                    <a:cubicBezTo>
                      <a:pt x="1442" y="1512"/>
                      <a:pt x="1329" y="1508"/>
                      <a:pt x="1217" y="1499"/>
                    </a:cubicBezTo>
                    <a:cubicBezTo>
                      <a:pt x="417" y="1370"/>
                      <a:pt x="353" y="1082"/>
                      <a:pt x="353" y="314"/>
                    </a:cubicBezTo>
                    <a:close/>
                    <a:moveTo>
                      <a:pt x="2808" y="0"/>
                    </a:moveTo>
                    <a:cubicBezTo>
                      <a:pt x="2100" y="0"/>
                      <a:pt x="1386" y="31"/>
                      <a:pt x="706" y="31"/>
                    </a:cubicBezTo>
                    <a:cubicBezTo>
                      <a:pt x="565" y="31"/>
                      <a:pt x="426" y="29"/>
                      <a:pt x="289" y="26"/>
                    </a:cubicBezTo>
                    <a:cubicBezTo>
                      <a:pt x="193" y="26"/>
                      <a:pt x="129" y="122"/>
                      <a:pt x="129" y="186"/>
                    </a:cubicBezTo>
                    <a:cubicBezTo>
                      <a:pt x="65" y="218"/>
                      <a:pt x="33" y="282"/>
                      <a:pt x="65" y="346"/>
                    </a:cubicBezTo>
                    <a:cubicBezTo>
                      <a:pt x="1" y="762"/>
                      <a:pt x="33" y="1210"/>
                      <a:pt x="97" y="1627"/>
                    </a:cubicBezTo>
                    <a:cubicBezTo>
                      <a:pt x="129" y="1691"/>
                      <a:pt x="161" y="1723"/>
                      <a:pt x="225" y="1723"/>
                    </a:cubicBezTo>
                    <a:cubicBezTo>
                      <a:pt x="617" y="1835"/>
                      <a:pt x="1057" y="1872"/>
                      <a:pt x="1513" y="1872"/>
                    </a:cubicBezTo>
                    <a:cubicBezTo>
                      <a:pt x="2360" y="1872"/>
                      <a:pt x="3264" y="1743"/>
                      <a:pt x="4033" y="1723"/>
                    </a:cubicBezTo>
                    <a:cubicBezTo>
                      <a:pt x="4112" y="1719"/>
                      <a:pt x="4188" y="1718"/>
                      <a:pt x="4260" y="1718"/>
                    </a:cubicBezTo>
                    <a:cubicBezTo>
                      <a:pt x="4379" y="1718"/>
                      <a:pt x="4490" y="1721"/>
                      <a:pt x="4591" y="1721"/>
                    </a:cubicBezTo>
                    <a:cubicBezTo>
                      <a:pt x="5051" y="1721"/>
                      <a:pt x="5314" y="1666"/>
                      <a:pt x="5314" y="1050"/>
                    </a:cubicBezTo>
                    <a:cubicBezTo>
                      <a:pt x="5314" y="474"/>
                      <a:pt x="5249" y="218"/>
                      <a:pt x="4705" y="122"/>
                    </a:cubicBezTo>
                    <a:cubicBezTo>
                      <a:pt x="4098" y="26"/>
                      <a:pt x="3456" y="0"/>
                      <a:pt x="2808"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90" name="Google Shape;1190;p29"/>
              <p:cNvSpPr/>
              <p:nvPr/>
            </p:nvSpPr>
            <p:spPr>
              <a:xfrm>
                <a:off x="10290717" y="2348334"/>
                <a:ext cx="123188" cy="35958"/>
              </a:xfrm>
              <a:custGeom>
                <a:avLst/>
                <a:gdLst/>
                <a:ahLst/>
                <a:cxnLst/>
                <a:rect l="l" t="t" r="r" b="b"/>
                <a:pathLst>
                  <a:path w="4738" h="1383" extrusionOk="0">
                    <a:moveTo>
                      <a:pt x="1424" y="321"/>
                    </a:moveTo>
                    <a:cubicBezTo>
                      <a:pt x="1841" y="321"/>
                      <a:pt x="2279" y="378"/>
                      <a:pt x="2593" y="378"/>
                    </a:cubicBezTo>
                    <a:lnTo>
                      <a:pt x="3873" y="378"/>
                    </a:lnTo>
                    <a:cubicBezTo>
                      <a:pt x="3873" y="764"/>
                      <a:pt x="3735" y="957"/>
                      <a:pt x="3459" y="957"/>
                    </a:cubicBezTo>
                    <a:cubicBezTo>
                      <a:pt x="3438" y="957"/>
                      <a:pt x="3416" y="956"/>
                      <a:pt x="3393" y="954"/>
                    </a:cubicBezTo>
                    <a:cubicBezTo>
                      <a:pt x="2995" y="1001"/>
                      <a:pt x="2597" y="1030"/>
                      <a:pt x="2198" y="1030"/>
                    </a:cubicBezTo>
                    <a:cubicBezTo>
                      <a:pt x="2052" y="1030"/>
                      <a:pt x="1907" y="1026"/>
                      <a:pt x="1761" y="1018"/>
                    </a:cubicBezTo>
                    <a:cubicBezTo>
                      <a:pt x="1473" y="1050"/>
                      <a:pt x="1185" y="1050"/>
                      <a:pt x="897" y="1050"/>
                    </a:cubicBezTo>
                    <a:cubicBezTo>
                      <a:pt x="609" y="986"/>
                      <a:pt x="417" y="762"/>
                      <a:pt x="417" y="506"/>
                    </a:cubicBezTo>
                    <a:lnTo>
                      <a:pt x="417" y="506"/>
                    </a:lnTo>
                    <a:cubicBezTo>
                      <a:pt x="433" y="522"/>
                      <a:pt x="449" y="530"/>
                      <a:pt x="465" y="530"/>
                    </a:cubicBezTo>
                    <a:cubicBezTo>
                      <a:pt x="481" y="530"/>
                      <a:pt x="497" y="522"/>
                      <a:pt x="513" y="506"/>
                    </a:cubicBezTo>
                    <a:cubicBezTo>
                      <a:pt x="745" y="360"/>
                      <a:pt x="1077" y="321"/>
                      <a:pt x="1424" y="321"/>
                    </a:cubicBezTo>
                    <a:close/>
                    <a:moveTo>
                      <a:pt x="3361" y="1"/>
                    </a:moveTo>
                    <a:cubicBezTo>
                      <a:pt x="2878" y="1"/>
                      <a:pt x="2380" y="58"/>
                      <a:pt x="1953" y="58"/>
                    </a:cubicBezTo>
                    <a:cubicBezTo>
                      <a:pt x="1725" y="58"/>
                      <a:pt x="1472" y="32"/>
                      <a:pt x="1225" y="32"/>
                    </a:cubicBezTo>
                    <a:cubicBezTo>
                      <a:pt x="916" y="32"/>
                      <a:pt x="616" y="72"/>
                      <a:pt x="385" y="250"/>
                    </a:cubicBezTo>
                    <a:cubicBezTo>
                      <a:pt x="353" y="250"/>
                      <a:pt x="353" y="250"/>
                      <a:pt x="321" y="282"/>
                    </a:cubicBezTo>
                    <a:cubicBezTo>
                      <a:pt x="285" y="246"/>
                      <a:pt x="240" y="228"/>
                      <a:pt x="197" y="228"/>
                    </a:cubicBezTo>
                    <a:cubicBezTo>
                      <a:pt x="127" y="228"/>
                      <a:pt x="65" y="278"/>
                      <a:pt x="65" y="378"/>
                    </a:cubicBezTo>
                    <a:cubicBezTo>
                      <a:pt x="129" y="634"/>
                      <a:pt x="1" y="1018"/>
                      <a:pt x="193" y="1210"/>
                    </a:cubicBezTo>
                    <a:cubicBezTo>
                      <a:pt x="329" y="1346"/>
                      <a:pt x="552" y="1382"/>
                      <a:pt x="782" y="1382"/>
                    </a:cubicBezTo>
                    <a:cubicBezTo>
                      <a:pt x="1038" y="1382"/>
                      <a:pt x="1304" y="1338"/>
                      <a:pt x="1473" y="1338"/>
                    </a:cubicBezTo>
                    <a:cubicBezTo>
                      <a:pt x="2177" y="1306"/>
                      <a:pt x="2849" y="1338"/>
                      <a:pt x="3553" y="1274"/>
                    </a:cubicBezTo>
                    <a:cubicBezTo>
                      <a:pt x="3586" y="1277"/>
                      <a:pt x="3619" y="1279"/>
                      <a:pt x="3652" y="1279"/>
                    </a:cubicBezTo>
                    <a:cubicBezTo>
                      <a:pt x="3944" y="1279"/>
                      <a:pt x="4248" y="1155"/>
                      <a:pt x="4449" y="954"/>
                    </a:cubicBezTo>
                    <a:cubicBezTo>
                      <a:pt x="4737" y="506"/>
                      <a:pt x="4481" y="154"/>
                      <a:pt x="4065" y="58"/>
                    </a:cubicBezTo>
                    <a:cubicBezTo>
                      <a:pt x="3841" y="15"/>
                      <a:pt x="3603" y="1"/>
                      <a:pt x="3361"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191" name="Google Shape;1191;p29"/>
              <p:cNvSpPr/>
              <p:nvPr/>
            </p:nvSpPr>
            <p:spPr>
              <a:xfrm>
                <a:off x="10291549" y="2386632"/>
                <a:ext cx="121524" cy="33956"/>
              </a:xfrm>
              <a:custGeom>
                <a:avLst/>
                <a:gdLst/>
                <a:ahLst/>
                <a:cxnLst/>
                <a:rect l="l" t="t" r="r" b="b"/>
                <a:pathLst>
                  <a:path w="4674" h="1306" extrusionOk="0">
                    <a:moveTo>
                      <a:pt x="1591" y="300"/>
                    </a:moveTo>
                    <a:cubicBezTo>
                      <a:pt x="1764" y="300"/>
                      <a:pt x="1939" y="314"/>
                      <a:pt x="2113" y="345"/>
                    </a:cubicBezTo>
                    <a:cubicBezTo>
                      <a:pt x="2337" y="345"/>
                      <a:pt x="2593" y="377"/>
                      <a:pt x="2849" y="377"/>
                    </a:cubicBezTo>
                    <a:lnTo>
                      <a:pt x="3361" y="377"/>
                    </a:lnTo>
                    <a:cubicBezTo>
                      <a:pt x="3937" y="697"/>
                      <a:pt x="4065" y="825"/>
                      <a:pt x="3713" y="825"/>
                    </a:cubicBezTo>
                    <a:cubicBezTo>
                      <a:pt x="3483" y="940"/>
                      <a:pt x="3080" y="963"/>
                      <a:pt x="2704" y="963"/>
                    </a:cubicBezTo>
                    <a:cubicBezTo>
                      <a:pt x="2453" y="963"/>
                      <a:pt x="2215" y="953"/>
                      <a:pt x="2049" y="953"/>
                    </a:cubicBezTo>
                    <a:cubicBezTo>
                      <a:pt x="1869" y="966"/>
                      <a:pt x="1564" y="1010"/>
                      <a:pt x="1273" y="1010"/>
                    </a:cubicBezTo>
                    <a:cubicBezTo>
                      <a:pt x="840" y="1010"/>
                      <a:pt x="436" y="913"/>
                      <a:pt x="513" y="473"/>
                    </a:cubicBezTo>
                    <a:cubicBezTo>
                      <a:pt x="861" y="364"/>
                      <a:pt x="1223" y="300"/>
                      <a:pt x="1591" y="300"/>
                    </a:cubicBezTo>
                    <a:close/>
                    <a:moveTo>
                      <a:pt x="1654" y="0"/>
                    </a:moveTo>
                    <a:cubicBezTo>
                      <a:pt x="1241" y="0"/>
                      <a:pt x="820" y="66"/>
                      <a:pt x="417" y="185"/>
                    </a:cubicBezTo>
                    <a:cubicBezTo>
                      <a:pt x="353" y="185"/>
                      <a:pt x="257" y="217"/>
                      <a:pt x="225" y="281"/>
                    </a:cubicBezTo>
                    <a:cubicBezTo>
                      <a:pt x="1" y="1049"/>
                      <a:pt x="321" y="1305"/>
                      <a:pt x="1025" y="1305"/>
                    </a:cubicBezTo>
                    <a:cubicBezTo>
                      <a:pt x="1697" y="1305"/>
                      <a:pt x="2337" y="1241"/>
                      <a:pt x="3009" y="1209"/>
                    </a:cubicBezTo>
                    <a:cubicBezTo>
                      <a:pt x="3265" y="1177"/>
                      <a:pt x="4033" y="1209"/>
                      <a:pt x="4225" y="1017"/>
                    </a:cubicBezTo>
                    <a:cubicBezTo>
                      <a:pt x="4673" y="633"/>
                      <a:pt x="4033" y="121"/>
                      <a:pt x="3681" y="89"/>
                    </a:cubicBezTo>
                    <a:cubicBezTo>
                      <a:pt x="3483" y="52"/>
                      <a:pt x="3274" y="43"/>
                      <a:pt x="3064" y="43"/>
                    </a:cubicBezTo>
                    <a:cubicBezTo>
                      <a:pt x="2893" y="43"/>
                      <a:pt x="2721" y="49"/>
                      <a:pt x="2551" y="49"/>
                    </a:cubicBezTo>
                    <a:cubicBezTo>
                      <a:pt x="2391" y="49"/>
                      <a:pt x="2233" y="44"/>
                      <a:pt x="2081" y="25"/>
                    </a:cubicBezTo>
                    <a:cubicBezTo>
                      <a:pt x="1940" y="8"/>
                      <a:pt x="1798" y="0"/>
                      <a:pt x="1654"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grpSp>
        <p:nvGrpSpPr>
          <p:cNvPr id="1192" name="Google Shape;1192;p29"/>
          <p:cNvGrpSpPr/>
          <p:nvPr/>
        </p:nvGrpSpPr>
        <p:grpSpPr>
          <a:xfrm>
            <a:off x="7434391" y="4603761"/>
            <a:ext cx="3037284" cy="1758431"/>
            <a:chOff x="5575793" y="3452817"/>
            <a:chExt cx="2277963" cy="1318823"/>
          </a:xfrm>
        </p:grpSpPr>
        <p:sp>
          <p:nvSpPr>
            <p:cNvPr id="1193" name="Google Shape;1193;p29"/>
            <p:cNvSpPr/>
            <p:nvPr/>
          </p:nvSpPr>
          <p:spPr>
            <a:xfrm>
              <a:off x="6018790" y="3452817"/>
              <a:ext cx="139100" cy="115258"/>
            </a:xfrm>
            <a:custGeom>
              <a:avLst/>
              <a:gdLst/>
              <a:ahLst/>
              <a:cxnLst/>
              <a:rect l="l" t="t" r="r" b="b"/>
              <a:pathLst>
                <a:path w="5350" h="4433" extrusionOk="0">
                  <a:moveTo>
                    <a:pt x="2701" y="2097"/>
                  </a:moveTo>
                  <a:cubicBezTo>
                    <a:pt x="2713" y="2097"/>
                    <a:pt x="2726" y="2098"/>
                    <a:pt x="2738" y="2099"/>
                  </a:cubicBezTo>
                  <a:cubicBezTo>
                    <a:pt x="3026" y="2131"/>
                    <a:pt x="3154" y="2451"/>
                    <a:pt x="3026" y="2675"/>
                  </a:cubicBezTo>
                  <a:cubicBezTo>
                    <a:pt x="2932" y="2800"/>
                    <a:pt x="2823" y="2851"/>
                    <a:pt x="2720" y="2851"/>
                  </a:cubicBezTo>
                  <a:cubicBezTo>
                    <a:pt x="2707" y="2851"/>
                    <a:pt x="2694" y="2850"/>
                    <a:pt x="2682" y="2848"/>
                  </a:cubicBezTo>
                  <a:lnTo>
                    <a:pt x="2682" y="2848"/>
                  </a:lnTo>
                  <a:cubicBezTo>
                    <a:pt x="2555" y="2788"/>
                    <a:pt x="2442" y="2691"/>
                    <a:pt x="2361" y="2556"/>
                  </a:cubicBezTo>
                  <a:lnTo>
                    <a:pt x="2361" y="2556"/>
                  </a:lnTo>
                  <a:cubicBezTo>
                    <a:pt x="2329" y="2438"/>
                    <a:pt x="2352" y="2304"/>
                    <a:pt x="2462" y="2190"/>
                  </a:cubicBezTo>
                  <a:lnTo>
                    <a:pt x="2462" y="2190"/>
                  </a:lnTo>
                  <a:cubicBezTo>
                    <a:pt x="2531" y="2133"/>
                    <a:pt x="2612" y="2097"/>
                    <a:pt x="2701" y="2097"/>
                  </a:cubicBezTo>
                  <a:close/>
                  <a:moveTo>
                    <a:pt x="2782" y="0"/>
                  </a:moveTo>
                  <a:cubicBezTo>
                    <a:pt x="1214" y="0"/>
                    <a:pt x="1" y="1769"/>
                    <a:pt x="818" y="3251"/>
                  </a:cubicBezTo>
                  <a:cubicBezTo>
                    <a:pt x="1166" y="3885"/>
                    <a:pt x="1751" y="4229"/>
                    <a:pt x="2364" y="4307"/>
                  </a:cubicBezTo>
                  <a:lnTo>
                    <a:pt x="2364" y="4307"/>
                  </a:lnTo>
                  <a:cubicBezTo>
                    <a:pt x="2598" y="4389"/>
                    <a:pt x="2846" y="4432"/>
                    <a:pt x="3094" y="4432"/>
                  </a:cubicBezTo>
                  <a:cubicBezTo>
                    <a:pt x="3450" y="4432"/>
                    <a:pt x="3805" y="4343"/>
                    <a:pt x="4114" y="4147"/>
                  </a:cubicBezTo>
                  <a:cubicBezTo>
                    <a:pt x="4580" y="3851"/>
                    <a:pt x="4769" y="3408"/>
                    <a:pt x="4767" y="2934"/>
                  </a:cubicBezTo>
                  <a:lnTo>
                    <a:pt x="4767" y="2934"/>
                  </a:lnTo>
                  <a:cubicBezTo>
                    <a:pt x="5350" y="1629"/>
                    <a:pt x="4488" y="146"/>
                    <a:pt x="3058" y="19"/>
                  </a:cubicBezTo>
                  <a:cubicBezTo>
                    <a:pt x="2965" y="6"/>
                    <a:pt x="2873" y="0"/>
                    <a:pt x="2782"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nvGrpSpPr>
            <p:cNvPr id="1194" name="Google Shape;1194;p29"/>
            <p:cNvGrpSpPr/>
            <p:nvPr/>
          </p:nvGrpSpPr>
          <p:grpSpPr>
            <a:xfrm>
              <a:off x="5575793" y="3674317"/>
              <a:ext cx="2277963" cy="1097323"/>
              <a:chOff x="4551971" y="3674317"/>
              <a:chExt cx="2277963" cy="1097323"/>
            </a:xfrm>
          </p:grpSpPr>
          <p:sp>
            <p:nvSpPr>
              <p:cNvPr id="1195" name="Google Shape;1195;p29"/>
              <p:cNvSpPr/>
              <p:nvPr/>
            </p:nvSpPr>
            <p:spPr>
              <a:xfrm>
                <a:off x="5673164" y="3816712"/>
                <a:ext cx="1156769" cy="90126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solidFill>
                <a:srgbClr val="D4E7C5"/>
              </a:solidFill>
              <a:ln>
                <a:noFill/>
              </a:ln>
            </p:spPr>
            <p:txBody>
              <a:bodyPr spcFirstLastPara="1" wrap="square" lIns="121900" tIns="121900" rIns="121900" bIns="121900" anchor="ctr" anchorCtr="0">
                <a:noAutofit/>
              </a:bodyPr>
              <a:lstStyle/>
              <a:p>
                <a:r>
                  <a:rPr lang="en-US" sz="1600" dirty="0"/>
                  <a:t>Data Visualization </a:t>
                </a:r>
                <a:endParaRPr sz="1600"/>
              </a:p>
            </p:txBody>
          </p:sp>
          <p:sp>
            <p:nvSpPr>
              <p:cNvPr id="1196" name="Google Shape;1196;p29"/>
              <p:cNvSpPr/>
              <p:nvPr/>
            </p:nvSpPr>
            <p:spPr>
              <a:xfrm>
                <a:off x="4551971" y="3763048"/>
                <a:ext cx="1009424" cy="1008592"/>
              </a:xfrm>
              <a:custGeom>
                <a:avLst/>
                <a:gdLst/>
                <a:ahLst/>
                <a:cxnLst/>
                <a:rect l="l" t="t" r="r" b="b"/>
                <a:pathLst>
                  <a:path w="38824" h="38792" extrusionOk="0">
                    <a:moveTo>
                      <a:pt x="19396" y="0"/>
                    </a:moveTo>
                    <a:cubicBezTo>
                      <a:pt x="8674" y="0"/>
                      <a:pt x="0" y="8674"/>
                      <a:pt x="0" y="19396"/>
                    </a:cubicBezTo>
                    <a:cubicBezTo>
                      <a:pt x="0" y="30118"/>
                      <a:pt x="8674" y="38791"/>
                      <a:pt x="19396" y="38791"/>
                    </a:cubicBezTo>
                    <a:cubicBezTo>
                      <a:pt x="30118" y="38791"/>
                      <a:pt x="38823" y="30118"/>
                      <a:pt x="38823" y="19396"/>
                    </a:cubicBezTo>
                    <a:cubicBezTo>
                      <a:pt x="38823" y="8674"/>
                      <a:pt x="30118" y="0"/>
                      <a:pt x="19396" y="0"/>
                    </a:cubicBezTo>
                    <a:close/>
                  </a:path>
                </a:pathLst>
              </a:cu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197" name="Google Shape;1197;p29"/>
              <p:cNvSpPr/>
              <p:nvPr/>
            </p:nvSpPr>
            <p:spPr>
              <a:xfrm>
                <a:off x="5490311" y="3674317"/>
                <a:ext cx="852982" cy="321750"/>
              </a:xfrm>
              <a:custGeom>
                <a:avLst/>
                <a:gdLst/>
                <a:ahLst/>
                <a:cxnLst/>
                <a:rect l="l" t="t" r="r" b="b"/>
                <a:pathLst>
                  <a:path w="32807" h="12375" extrusionOk="0">
                    <a:moveTo>
                      <a:pt x="10520" y="1"/>
                    </a:moveTo>
                    <a:cubicBezTo>
                      <a:pt x="10450" y="1"/>
                      <a:pt x="10379" y="6"/>
                      <a:pt x="10307" y="18"/>
                    </a:cubicBezTo>
                    <a:lnTo>
                      <a:pt x="1345" y="1394"/>
                    </a:lnTo>
                    <a:cubicBezTo>
                      <a:pt x="1" y="1586"/>
                      <a:pt x="353" y="3730"/>
                      <a:pt x="1665" y="3730"/>
                    </a:cubicBezTo>
                    <a:lnTo>
                      <a:pt x="2721" y="3730"/>
                    </a:lnTo>
                    <a:cubicBezTo>
                      <a:pt x="1889" y="4338"/>
                      <a:pt x="1985" y="5779"/>
                      <a:pt x="3169" y="5907"/>
                    </a:cubicBezTo>
                    <a:cubicBezTo>
                      <a:pt x="3105" y="6451"/>
                      <a:pt x="3393" y="6963"/>
                      <a:pt x="3905" y="7187"/>
                    </a:cubicBezTo>
                    <a:cubicBezTo>
                      <a:pt x="3681" y="7507"/>
                      <a:pt x="3585" y="7859"/>
                      <a:pt x="3681" y="8243"/>
                    </a:cubicBezTo>
                    <a:cubicBezTo>
                      <a:pt x="2817" y="8947"/>
                      <a:pt x="3297" y="10324"/>
                      <a:pt x="4386" y="10388"/>
                    </a:cubicBezTo>
                    <a:lnTo>
                      <a:pt x="5890" y="10452"/>
                    </a:lnTo>
                    <a:cubicBezTo>
                      <a:pt x="5390" y="11169"/>
                      <a:pt x="5652" y="12374"/>
                      <a:pt x="6704" y="12374"/>
                    </a:cubicBezTo>
                    <a:cubicBezTo>
                      <a:pt x="6731" y="12374"/>
                      <a:pt x="6758" y="12373"/>
                      <a:pt x="6786" y="12372"/>
                    </a:cubicBezTo>
                    <a:cubicBezTo>
                      <a:pt x="8898" y="12308"/>
                      <a:pt x="10979" y="12244"/>
                      <a:pt x="13091" y="12148"/>
                    </a:cubicBezTo>
                    <a:cubicBezTo>
                      <a:pt x="15117" y="12086"/>
                      <a:pt x="17142" y="12051"/>
                      <a:pt x="19168" y="12051"/>
                    </a:cubicBezTo>
                    <a:cubicBezTo>
                      <a:pt x="20279" y="12051"/>
                      <a:pt x="21390" y="12061"/>
                      <a:pt x="22501" y="12084"/>
                    </a:cubicBezTo>
                    <a:cubicBezTo>
                      <a:pt x="22527" y="12086"/>
                      <a:pt x="22554" y="12087"/>
                      <a:pt x="22580" y="12087"/>
                    </a:cubicBezTo>
                    <a:cubicBezTo>
                      <a:pt x="22965" y="12087"/>
                      <a:pt x="23313" y="11869"/>
                      <a:pt x="23493" y="11540"/>
                    </a:cubicBezTo>
                    <a:cubicBezTo>
                      <a:pt x="26086" y="11348"/>
                      <a:pt x="28678" y="11156"/>
                      <a:pt x="31271" y="10964"/>
                    </a:cubicBezTo>
                    <a:cubicBezTo>
                      <a:pt x="32765" y="10836"/>
                      <a:pt x="32806" y="8563"/>
                      <a:pt x="31271" y="8563"/>
                    </a:cubicBezTo>
                    <a:cubicBezTo>
                      <a:pt x="31260" y="8563"/>
                      <a:pt x="31249" y="8563"/>
                      <a:pt x="31239" y="8563"/>
                    </a:cubicBezTo>
                    <a:lnTo>
                      <a:pt x="27078" y="8563"/>
                    </a:lnTo>
                    <a:cubicBezTo>
                      <a:pt x="27334" y="8179"/>
                      <a:pt x="27366" y="7699"/>
                      <a:pt x="27174" y="7315"/>
                    </a:cubicBezTo>
                    <a:cubicBezTo>
                      <a:pt x="28486" y="7059"/>
                      <a:pt x="29734" y="6579"/>
                      <a:pt x="30855" y="5907"/>
                    </a:cubicBezTo>
                    <a:cubicBezTo>
                      <a:pt x="31623" y="5363"/>
                      <a:pt x="31559" y="4050"/>
                      <a:pt x="30759" y="3730"/>
                    </a:cubicBezTo>
                    <a:cubicBezTo>
                      <a:pt x="30919" y="2962"/>
                      <a:pt x="30406" y="2226"/>
                      <a:pt x="29638" y="2130"/>
                    </a:cubicBezTo>
                    <a:cubicBezTo>
                      <a:pt x="24354" y="1441"/>
                      <a:pt x="18991" y="1293"/>
                      <a:pt x="13645" y="1293"/>
                    </a:cubicBezTo>
                    <a:cubicBezTo>
                      <a:pt x="13033" y="1293"/>
                      <a:pt x="12422" y="1295"/>
                      <a:pt x="11811" y="1298"/>
                    </a:cubicBezTo>
                    <a:cubicBezTo>
                      <a:pt x="11811" y="570"/>
                      <a:pt x="11228" y="1"/>
                      <a:pt x="1052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sp>
          <p:nvSpPr>
            <p:cNvPr id="1198" name="Google Shape;1198;p29"/>
            <p:cNvSpPr txBox="1"/>
            <p:nvPr/>
          </p:nvSpPr>
          <p:spPr>
            <a:xfrm>
              <a:off x="6621424" y="3699292"/>
              <a:ext cx="638400" cy="271800"/>
            </a:xfrm>
            <a:prstGeom prst="rect">
              <a:avLst/>
            </a:prstGeom>
            <a:noFill/>
            <a:ln>
              <a:noFill/>
            </a:ln>
          </p:spPr>
          <p:txBody>
            <a:bodyPr spcFirstLastPara="1" wrap="square" lIns="121900" tIns="121900" rIns="121900" bIns="121900" anchor="ctr" anchorCtr="0">
              <a:noAutofit/>
            </a:bodyPr>
            <a:lstStyle/>
            <a:p>
              <a:pPr algn="ctr"/>
              <a:r>
                <a:rPr lang="en" sz="2100" dirty="0">
                  <a:solidFill>
                    <a:srgbClr val="FFFFFF"/>
                  </a:solidFill>
                  <a:latin typeface="Fira Sans Extra Condensed Medium"/>
                  <a:ea typeface="Fira Sans Extra Condensed Medium"/>
                  <a:cs typeface="Fira Sans Extra Condensed Medium"/>
                  <a:sym typeface="Fira Sans Extra Condensed Medium"/>
                </a:rPr>
                <a:t>4</a:t>
              </a:r>
            </a:p>
          </p:txBody>
        </p:sp>
        <p:sp>
          <p:nvSpPr>
            <p:cNvPr id="1199" name="Google Shape;1199;p29"/>
            <p:cNvSpPr txBox="1"/>
            <p:nvPr/>
          </p:nvSpPr>
          <p:spPr>
            <a:xfrm>
              <a:off x="6725321" y="4019226"/>
              <a:ext cx="1100100" cy="637800"/>
            </a:xfrm>
            <a:prstGeom prst="rect">
              <a:avLst/>
            </a:prstGeom>
            <a:noFill/>
            <a:ln>
              <a:noFill/>
            </a:ln>
          </p:spPr>
          <p:txBody>
            <a:bodyPr spcFirstLastPara="1" wrap="square" lIns="121900" tIns="121900" rIns="121900" bIns="121900" anchor="ctr" anchorCtr="0">
              <a:noAutofit/>
            </a:bodyPr>
            <a:lstStyle/>
            <a:p>
              <a:pPr algn="ctr"/>
              <a:endParaRPr lang="en" sz="1600" dirty="0">
                <a:solidFill>
                  <a:schemeClr val="dk1"/>
                </a:solidFill>
                <a:latin typeface="Roboto"/>
                <a:ea typeface="Roboto"/>
                <a:cs typeface="Roboto"/>
              </a:endParaRPr>
            </a:p>
          </p:txBody>
        </p:sp>
        <p:grpSp>
          <p:nvGrpSpPr>
            <p:cNvPr id="1200" name="Google Shape;1200;p29"/>
            <p:cNvGrpSpPr/>
            <p:nvPr/>
          </p:nvGrpSpPr>
          <p:grpSpPr>
            <a:xfrm>
              <a:off x="5803800" y="4014624"/>
              <a:ext cx="553410" cy="505440"/>
              <a:chOff x="8831589" y="2527241"/>
              <a:chExt cx="553410" cy="505440"/>
            </a:xfrm>
          </p:grpSpPr>
          <p:sp>
            <p:nvSpPr>
              <p:cNvPr id="1201" name="Google Shape;1201;p29"/>
              <p:cNvSpPr/>
              <p:nvPr/>
            </p:nvSpPr>
            <p:spPr>
              <a:xfrm>
                <a:off x="8831589" y="2527241"/>
                <a:ext cx="553410" cy="505440"/>
              </a:xfrm>
              <a:custGeom>
                <a:avLst/>
                <a:gdLst/>
                <a:ahLst/>
                <a:cxnLst/>
                <a:rect l="l" t="t" r="r" b="b"/>
                <a:pathLst>
                  <a:path w="21285" h="19440" extrusionOk="0">
                    <a:moveTo>
                      <a:pt x="8918" y="992"/>
                    </a:moveTo>
                    <a:cubicBezTo>
                      <a:pt x="9073" y="992"/>
                      <a:pt x="9227" y="996"/>
                      <a:pt x="9379" y="1004"/>
                    </a:cubicBezTo>
                    <a:cubicBezTo>
                      <a:pt x="12387" y="1004"/>
                      <a:pt x="15364" y="1068"/>
                      <a:pt x="18340" y="1228"/>
                    </a:cubicBezTo>
                    <a:cubicBezTo>
                      <a:pt x="16580" y="1932"/>
                      <a:pt x="14788" y="2604"/>
                      <a:pt x="12963" y="3309"/>
                    </a:cubicBezTo>
                    <a:cubicBezTo>
                      <a:pt x="12867" y="3341"/>
                      <a:pt x="12803" y="3405"/>
                      <a:pt x="12739" y="3501"/>
                    </a:cubicBezTo>
                    <a:lnTo>
                      <a:pt x="8611" y="3405"/>
                    </a:lnTo>
                    <a:cubicBezTo>
                      <a:pt x="8323" y="2604"/>
                      <a:pt x="7938" y="1836"/>
                      <a:pt x="7522" y="1100"/>
                    </a:cubicBezTo>
                    <a:cubicBezTo>
                      <a:pt x="7978" y="1028"/>
                      <a:pt x="8453" y="992"/>
                      <a:pt x="8918" y="992"/>
                    </a:cubicBezTo>
                    <a:close/>
                    <a:moveTo>
                      <a:pt x="6722" y="1452"/>
                    </a:moveTo>
                    <a:cubicBezTo>
                      <a:pt x="7138" y="2188"/>
                      <a:pt x="7490" y="2925"/>
                      <a:pt x="7810" y="3725"/>
                    </a:cubicBezTo>
                    <a:cubicBezTo>
                      <a:pt x="6050" y="4525"/>
                      <a:pt x="4258" y="5229"/>
                      <a:pt x="2433" y="5869"/>
                    </a:cubicBezTo>
                    <a:lnTo>
                      <a:pt x="4578" y="3565"/>
                    </a:lnTo>
                    <a:cubicBezTo>
                      <a:pt x="5122" y="2893"/>
                      <a:pt x="5730" y="2284"/>
                      <a:pt x="6370" y="1708"/>
                    </a:cubicBezTo>
                    <a:cubicBezTo>
                      <a:pt x="6466" y="1612"/>
                      <a:pt x="6594" y="1516"/>
                      <a:pt x="6722" y="1452"/>
                    </a:cubicBezTo>
                    <a:close/>
                    <a:moveTo>
                      <a:pt x="18692" y="2060"/>
                    </a:moveTo>
                    <a:lnTo>
                      <a:pt x="18692" y="2060"/>
                    </a:lnTo>
                    <a:cubicBezTo>
                      <a:pt x="17604" y="3469"/>
                      <a:pt x="16644" y="4973"/>
                      <a:pt x="15844" y="6541"/>
                    </a:cubicBezTo>
                    <a:cubicBezTo>
                      <a:pt x="15172" y="5677"/>
                      <a:pt x="14468" y="4813"/>
                      <a:pt x="13764" y="3981"/>
                    </a:cubicBezTo>
                    <a:cubicBezTo>
                      <a:pt x="15396" y="3341"/>
                      <a:pt x="17028" y="2701"/>
                      <a:pt x="18692" y="2060"/>
                    </a:cubicBezTo>
                    <a:close/>
                    <a:moveTo>
                      <a:pt x="8643" y="4301"/>
                    </a:moveTo>
                    <a:lnTo>
                      <a:pt x="12931" y="4397"/>
                    </a:lnTo>
                    <a:cubicBezTo>
                      <a:pt x="13668" y="5261"/>
                      <a:pt x="14372" y="6125"/>
                      <a:pt x="15044" y="6989"/>
                    </a:cubicBezTo>
                    <a:cubicBezTo>
                      <a:pt x="14372" y="6989"/>
                      <a:pt x="13603" y="7085"/>
                      <a:pt x="13123" y="7085"/>
                    </a:cubicBezTo>
                    <a:lnTo>
                      <a:pt x="8899" y="7021"/>
                    </a:lnTo>
                    <a:lnTo>
                      <a:pt x="2113" y="6925"/>
                    </a:lnTo>
                    <a:cubicBezTo>
                      <a:pt x="4322" y="6157"/>
                      <a:pt x="6466" y="5293"/>
                      <a:pt x="8579" y="4333"/>
                    </a:cubicBezTo>
                    <a:lnTo>
                      <a:pt x="8643" y="4301"/>
                    </a:lnTo>
                    <a:close/>
                    <a:moveTo>
                      <a:pt x="19973" y="1868"/>
                    </a:moveTo>
                    <a:cubicBezTo>
                      <a:pt x="20037" y="4557"/>
                      <a:pt x="20197" y="7309"/>
                      <a:pt x="20165" y="9966"/>
                    </a:cubicBezTo>
                    <a:cubicBezTo>
                      <a:pt x="20133" y="12558"/>
                      <a:pt x="18404" y="15055"/>
                      <a:pt x="16932" y="17327"/>
                    </a:cubicBezTo>
                    <a:cubicBezTo>
                      <a:pt x="16900" y="15023"/>
                      <a:pt x="16900" y="12718"/>
                      <a:pt x="16868" y="10446"/>
                    </a:cubicBezTo>
                    <a:cubicBezTo>
                      <a:pt x="16868" y="9486"/>
                      <a:pt x="17220" y="8013"/>
                      <a:pt x="16452" y="7341"/>
                    </a:cubicBezTo>
                    <a:cubicBezTo>
                      <a:pt x="17412" y="5389"/>
                      <a:pt x="18596" y="3565"/>
                      <a:pt x="19973" y="1868"/>
                    </a:cubicBezTo>
                    <a:close/>
                    <a:moveTo>
                      <a:pt x="1025" y="7821"/>
                    </a:moveTo>
                    <a:lnTo>
                      <a:pt x="13539" y="7981"/>
                    </a:lnTo>
                    <a:cubicBezTo>
                      <a:pt x="13752" y="7968"/>
                      <a:pt x="13964" y="7960"/>
                      <a:pt x="14176" y="7960"/>
                    </a:cubicBezTo>
                    <a:cubicBezTo>
                      <a:pt x="14476" y="7960"/>
                      <a:pt x="14776" y="7976"/>
                      <a:pt x="15076" y="8013"/>
                    </a:cubicBezTo>
                    <a:cubicBezTo>
                      <a:pt x="15876" y="8174"/>
                      <a:pt x="15876" y="7917"/>
                      <a:pt x="15972" y="8878"/>
                    </a:cubicBezTo>
                    <a:cubicBezTo>
                      <a:pt x="16068" y="9870"/>
                      <a:pt x="15972" y="10958"/>
                      <a:pt x="16004" y="11982"/>
                    </a:cubicBezTo>
                    <a:cubicBezTo>
                      <a:pt x="16004" y="14127"/>
                      <a:pt x="16004" y="16303"/>
                      <a:pt x="16036" y="18447"/>
                    </a:cubicBezTo>
                    <a:cubicBezTo>
                      <a:pt x="14780" y="18439"/>
                      <a:pt x="13521" y="18435"/>
                      <a:pt x="12262" y="18435"/>
                    </a:cubicBezTo>
                    <a:cubicBezTo>
                      <a:pt x="8495" y="18435"/>
                      <a:pt x="4719" y="18471"/>
                      <a:pt x="961" y="18543"/>
                    </a:cubicBezTo>
                    <a:lnTo>
                      <a:pt x="961" y="18543"/>
                    </a:lnTo>
                    <a:cubicBezTo>
                      <a:pt x="993" y="14958"/>
                      <a:pt x="993" y="11406"/>
                      <a:pt x="1025" y="7821"/>
                    </a:cubicBezTo>
                    <a:close/>
                    <a:moveTo>
                      <a:pt x="9855" y="0"/>
                    </a:moveTo>
                    <a:cubicBezTo>
                      <a:pt x="9047" y="0"/>
                      <a:pt x="8249" y="44"/>
                      <a:pt x="7490" y="172"/>
                    </a:cubicBezTo>
                    <a:cubicBezTo>
                      <a:pt x="6242" y="364"/>
                      <a:pt x="5570" y="1196"/>
                      <a:pt x="4738" y="2124"/>
                    </a:cubicBezTo>
                    <a:lnTo>
                      <a:pt x="225" y="6925"/>
                    </a:lnTo>
                    <a:cubicBezTo>
                      <a:pt x="193" y="6957"/>
                      <a:pt x="161" y="6989"/>
                      <a:pt x="129" y="7053"/>
                    </a:cubicBezTo>
                    <a:cubicBezTo>
                      <a:pt x="1" y="7245"/>
                      <a:pt x="1" y="7501"/>
                      <a:pt x="129" y="7661"/>
                    </a:cubicBezTo>
                    <a:lnTo>
                      <a:pt x="65" y="18991"/>
                    </a:lnTo>
                    <a:cubicBezTo>
                      <a:pt x="65" y="19248"/>
                      <a:pt x="257" y="19440"/>
                      <a:pt x="513" y="19440"/>
                    </a:cubicBezTo>
                    <a:cubicBezTo>
                      <a:pt x="3965" y="19378"/>
                      <a:pt x="7403" y="19342"/>
                      <a:pt x="10836" y="19342"/>
                    </a:cubicBezTo>
                    <a:cubicBezTo>
                      <a:pt x="12720" y="19342"/>
                      <a:pt x="14602" y="19353"/>
                      <a:pt x="16484" y="19376"/>
                    </a:cubicBezTo>
                    <a:cubicBezTo>
                      <a:pt x="16676" y="19376"/>
                      <a:pt x="16836" y="19248"/>
                      <a:pt x="16900" y="19056"/>
                    </a:cubicBezTo>
                    <a:cubicBezTo>
                      <a:pt x="18276" y="16751"/>
                      <a:pt x="20581" y="14063"/>
                      <a:pt x="21029" y="11374"/>
                    </a:cubicBezTo>
                    <a:cubicBezTo>
                      <a:pt x="21285" y="9710"/>
                      <a:pt x="20997" y="7853"/>
                      <a:pt x="20965" y="6221"/>
                    </a:cubicBezTo>
                    <a:cubicBezTo>
                      <a:pt x="20901" y="4461"/>
                      <a:pt x="20869" y="2733"/>
                      <a:pt x="20837" y="972"/>
                    </a:cubicBezTo>
                    <a:cubicBezTo>
                      <a:pt x="20837" y="812"/>
                      <a:pt x="20741" y="652"/>
                      <a:pt x="20581" y="588"/>
                    </a:cubicBezTo>
                    <a:cubicBezTo>
                      <a:pt x="20485" y="492"/>
                      <a:pt x="20357" y="396"/>
                      <a:pt x="20229" y="396"/>
                    </a:cubicBezTo>
                    <a:cubicBezTo>
                      <a:pt x="18148" y="300"/>
                      <a:pt x="16100" y="204"/>
                      <a:pt x="14020" y="172"/>
                    </a:cubicBezTo>
                    <a:cubicBezTo>
                      <a:pt x="12698" y="131"/>
                      <a:pt x="11261" y="0"/>
                      <a:pt x="9855"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202" name="Google Shape;1202;p29"/>
              <p:cNvSpPr/>
              <p:nvPr/>
            </p:nvSpPr>
            <p:spPr>
              <a:xfrm>
                <a:off x="8927295" y="2787735"/>
                <a:ext cx="270478" cy="164216"/>
              </a:xfrm>
              <a:custGeom>
                <a:avLst/>
                <a:gdLst/>
                <a:ahLst/>
                <a:cxnLst/>
                <a:rect l="l" t="t" r="r" b="b"/>
                <a:pathLst>
                  <a:path w="10403" h="6316" extrusionOk="0">
                    <a:moveTo>
                      <a:pt x="6820" y="427"/>
                    </a:moveTo>
                    <a:cubicBezTo>
                      <a:pt x="8243" y="427"/>
                      <a:pt x="9294" y="457"/>
                      <a:pt x="9602" y="2091"/>
                    </a:cubicBezTo>
                    <a:cubicBezTo>
                      <a:pt x="9794" y="3019"/>
                      <a:pt x="9890" y="4556"/>
                      <a:pt x="9282" y="5196"/>
                    </a:cubicBezTo>
                    <a:cubicBezTo>
                      <a:pt x="8670" y="5844"/>
                      <a:pt x="7268" y="5986"/>
                      <a:pt x="5891" y="5986"/>
                    </a:cubicBezTo>
                    <a:cubicBezTo>
                      <a:pt x="4820" y="5986"/>
                      <a:pt x="3763" y="5900"/>
                      <a:pt x="3105" y="5900"/>
                    </a:cubicBezTo>
                    <a:cubicBezTo>
                      <a:pt x="1665" y="5900"/>
                      <a:pt x="929" y="5740"/>
                      <a:pt x="705" y="4204"/>
                    </a:cubicBezTo>
                    <a:cubicBezTo>
                      <a:pt x="513" y="3051"/>
                      <a:pt x="673" y="1739"/>
                      <a:pt x="641" y="555"/>
                    </a:cubicBezTo>
                    <a:cubicBezTo>
                      <a:pt x="2657" y="459"/>
                      <a:pt x="4642" y="427"/>
                      <a:pt x="6658" y="427"/>
                    </a:cubicBezTo>
                    <a:cubicBezTo>
                      <a:pt x="6713" y="427"/>
                      <a:pt x="6767" y="427"/>
                      <a:pt x="6820" y="427"/>
                    </a:cubicBezTo>
                    <a:close/>
                    <a:moveTo>
                      <a:pt x="8458" y="1"/>
                    </a:moveTo>
                    <a:cubicBezTo>
                      <a:pt x="7658" y="1"/>
                      <a:pt x="6728" y="139"/>
                      <a:pt x="6306" y="139"/>
                    </a:cubicBezTo>
                    <a:cubicBezTo>
                      <a:pt x="4257" y="139"/>
                      <a:pt x="2241" y="171"/>
                      <a:pt x="193" y="267"/>
                    </a:cubicBezTo>
                    <a:cubicBezTo>
                      <a:pt x="1" y="267"/>
                      <a:pt x="1" y="555"/>
                      <a:pt x="193" y="555"/>
                    </a:cubicBezTo>
                    <a:lnTo>
                      <a:pt x="353" y="555"/>
                    </a:lnTo>
                    <a:cubicBezTo>
                      <a:pt x="353" y="1515"/>
                      <a:pt x="385" y="2475"/>
                      <a:pt x="385" y="3467"/>
                    </a:cubicBezTo>
                    <a:cubicBezTo>
                      <a:pt x="385" y="4044"/>
                      <a:pt x="193" y="5196"/>
                      <a:pt x="417" y="5772"/>
                    </a:cubicBezTo>
                    <a:cubicBezTo>
                      <a:pt x="641" y="6316"/>
                      <a:pt x="961" y="6156"/>
                      <a:pt x="1633" y="6220"/>
                    </a:cubicBezTo>
                    <a:cubicBezTo>
                      <a:pt x="2033" y="6228"/>
                      <a:pt x="2432" y="6232"/>
                      <a:pt x="2830" y="6232"/>
                    </a:cubicBezTo>
                    <a:cubicBezTo>
                      <a:pt x="4117" y="6232"/>
                      <a:pt x="5394" y="6190"/>
                      <a:pt x="6690" y="6092"/>
                    </a:cubicBezTo>
                    <a:cubicBezTo>
                      <a:pt x="6732" y="6090"/>
                      <a:pt x="6781" y="6089"/>
                      <a:pt x="6835" y="6089"/>
                    </a:cubicBezTo>
                    <a:cubicBezTo>
                      <a:pt x="7162" y="6089"/>
                      <a:pt x="7681" y="6122"/>
                      <a:pt x="8207" y="6122"/>
                    </a:cubicBezTo>
                    <a:cubicBezTo>
                      <a:pt x="8951" y="6122"/>
                      <a:pt x="9708" y="6056"/>
                      <a:pt x="9955" y="5740"/>
                    </a:cubicBezTo>
                    <a:cubicBezTo>
                      <a:pt x="10403" y="5196"/>
                      <a:pt x="9987" y="3371"/>
                      <a:pt x="9955" y="2731"/>
                    </a:cubicBezTo>
                    <a:cubicBezTo>
                      <a:pt x="9922" y="2187"/>
                      <a:pt x="10147" y="683"/>
                      <a:pt x="9698" y="267"/>
                    </a:cubicBezTo>
                    <a:cubicBezTo>
                      <a:pt x="9468" y="62"/>
                      <a:pt x="8992" y="1"/>
                      <a:pt x="8458"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203" name="Google Shape;1203;p29"/>
              <p:cNvSpPr/>
              <p:nvPr/>
            </p:nvSpPr>
            <p:spPr>
              <a:xfrm>
                <a:off x="8984729" y="2832949"/>
                <a:ext cx="143156" cy="10010"/>
              </a:xfrm>
              <a:custGeom>
                <a:avLst/>
                <a:gdLst/>
                <a:ahLst/>
                <a:cxnLst/>
                <a:rect l="l" t="t" r="r" b="b"/>
                <a:pathLst>
                  <a:path w="5506" h="385" extrusionOk="0">
                    <a:moveTo>
                      <a:pt x="5345" y="0"/>
                    </a:moveTo>
                    <a:lnTo>
                      <a:pt x="192" y="96"/>
                    </a:lnTo>
                    <a:cubicBezTo>
                      <a:pt x="0" y="128"/>
                      <a:pt x="0" y="384"/>
                      <a:pt x="192" y="384"/>
                    </a:cubicBezTo>
                    <a:lnTo>
                      <a:pt x="5345" y="288"/>
                    </a:lnTo>
                    <a:cubicBezTo>
                      <a:pt x="5505" y="256"/>
                      <a:pt x="5505" y="0"/>
                      <a:pt x="5345"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204" name="Google Shape;1204;p29"/>
              <p:cNvSpPr/>
              <p:nvPr/>
            </p:nvSpPr>
            <p:spPr>
              <a:xfrm>
                <a:off x="8993049" y="2857909"/>
                <a:ext cx="126516" cy="12506"/>
              </a:xfrm>
              <a:custGeom>
                <a:avLst/>
                <a:gdLst/>
                <a:ahLst/>
                <a:cxnLst/>
                <a:rect l="l" t="t" r="r" b="b"/>
                <a:pathLst>
                  <a:path w="4866" h="481" extrusionOk="0">
                    <a:moveTo>
                      <a:pt x="4673" y="0"/>
                    </a:moveTo>
                    <a:lnTo>
                      <a:pt x="192" y="160"/>
                    </a:lnTo>
                    <a:cubicBezTo>
                      <a:pt x="0" y="160"/>
                      <a:pt x="0" y="480"/>
                      <a:pt x="192" y="480"/>
                    </a:cubicBezTo>
                    <a:lnTo>
                      <a:pt x="4673" y="320"/>
                    </a:lnTo>
                    <a:cubicBezTo>
                      <a:pt x="4865" y="320"/>
                      <a:pt x="4865" y="0"/>
                      <a:pt x="4673"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1205" name="Google Shape;1205;p29"/>
              <p:cNvSpPr/>
              <p:nvPr/>
            </p:nvSpPr>
            <p:spPr>
              <a:xfrm>
                <a:off x="9011353" y="2882817"/>
                <a:ext cx="117338" cy="9724"/>
              </a:xfrm>
              <a:custGeom>
                <a:avLst/>
                <a:gdLst/>
                <a:ahLst/>
                <a:cxnLst/>
                <a:rect l="l" t="t" r="r" b="b"/>
                <a:pathLst>
                  <a:path w="4513" h="374" extrusionOk="0">
                    <a:moveTo>
                      <a:pt x="4347" y="0"/>
                    </a:moveTo>
                    <a:cubicBezTo>
                      <a:pt x="4339" y="0"/>
                      <a:pt x="4330" y="1"/>
                      <a:pt x="4321" y="3"/>
                    </a:cubicBezTo>
                    <a:cubicBezTo>
                      <a:pt x="3470" y="42"/>
                      <a:pt x="2620" y="69"/>
                      <a:pt x="1769" y="69"/>
                    </a:cubicBezTo>
                    <a:cubicBezTo>
                      <a:pt x="1244" y="69"/>
                      <a:pt x="718" y="59"/>
                      <a:pt x="192" y="35"/>
                    </a:cubicBezTo>
                    <a:cubicBezTo>
                      <a:pt x="0" y="35"/>
                      <a:pt x="0" y="355"/>
                      <a:pt x="192" y="355"/>
                    </a:cubicBezTo>
                    <a:cubicBezTo>
                      <a:pt x="696" y="366"/>
                      <a:pt x="1200" y="374"/>
                      <a:pt x="1704" y="374"/>
                    </a:cubicBezTo>
                    <a:cubicBezTo>
                      <a:pt x="2576" y="374"/>
                      <a:pt x="3449" y="351"/>
                      <a:pt x="4321" y="291"/>
                    </a:cubicBezTo>
                    <a:cubicBezTo>
                      <a:pt x="4504" y="291"/>
                      <a:pt x="4513" y="0"/>
                      <a:pt x="4347"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spTree>
    <p:extLst>
      <p:ext uri="{BB962C8B-B14F-4D97-AF65-F5344CB8AC3E}">
        <p14:creationId xmlns:p14="http://schemas.microsoft.com/office/powerpoint/2010/main" val="6968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29"/>
          <p:cNvSpPr txBox="1">
            <a:spLocks noGrp="1"/>
          </p:cNvSpPr>
          <p:nvPr>
            <p:ph type="title"/>
          </p:nvPr>
        </p:nvSpPr>
        <p:spPr>
          <a:xfrm>
            <a:off x="609600" y="401600"/>
            <a:ext cx="10972800" cy="763600"/>
          </a:xfrm>
          <a:prstGeom prst="rect">
            <a:avLst/>
          </a:prstGeom>
        </p:spPr>
        <p:txBody>
          <a:bodyPr spcFirstLastPara="1" wrap="square" lIns="121900" tIns="121900" rIns="121900" bIns="121900" anchor="t" anchorCtr="0">
            <a:noAutofit/>
          </a:bodyPr>
          <a:lstStyle/>
          <a:p>
            <a:pPr>
              <a:buClr>
                <a:schemeClr val="dk1"/>
              </a:buClr>
              <a:buSzPts val="1100"/>
            </a:pPr>
            <a:r>
              <a:rPr lang="en" dirty="0"/>
              <a:t> Outlier Recoding</a:t>
            </a:r>
          </a:p>
        </p:txBody>
      </p:sp>
      <p:sp>
        <p:nvSpPr>
          <p:cNvPr id="3" name="Content Placeholder 2">
            <a:extLst>
              <a:ext uri="{FF2B5EF4-FFF2-40B4-BE49-F238E27FC236}">
                <a16:creationId xmlns:a16="http://schemas.microsoft.com/office/drawing/2014/main" id="{CB3EE212-5577-2C1A-D584-A77C81D96B81}"/>
              </a:ext>
            </a:extLst>
          </p:cNvPr>
          <p:cNvSpPr>
            <a:spLocks noGrp="1"/>
          </p:cNvSpPr>
          <p:nvPr/>
        </p:nvSpPr>
        <p:spPr>
          <a:xfrm>
            <a:off x="1117602" y="1165091"/>
            <a:ext cx="9724031" cy="70596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indent="0">
              <a:buNone/>
            </a:pPr>
            <a:endParaRPr lang="en-US" sz="1800" dirty="0">
              <a:solidFill>
                <a:schemeClr val="tx1"/>
              </a:solidFill>
              <a:cs typeface="Arial"/>
            </a:endParaRPr>
          </a:p>
          <a:p>
            <a:r>
              <a:rPr lang="en-US" sz="1800" dirty="0">
                <a:solidFill>
                  <a:schemeClr val="tx1"/>
                </a:solidFill>
                <a:cs typeface="Arial"/>
              </a:rPr>
              <a:t>We Used IQR-Capping Method for Recoding Outliers from the data</a:t>
            </a:r>
          </a:p>
          <a:p>
            <a:endParaRPr lang="en-US" sz="1800" dirty="0">
              <a:solidFill>
                <a:schemeClr val="tx1"/>
              </a:solidFill>
              <a:cs typeface="Arial"/>
            </a:endParaRPr>
          </a:p>
          <a:p>
            <a:endParaRPr lang="en-US" sz="1800" dirty="0">
              <a:solidFill>
                <a:schemeClr val="tx1"/>
              </a:solidFill>
              <a:cs typeface="Arial"/>
            </a:endParaRPr>
          </a:p>
        </p:txBody>
      </p:sp>
      <p:pic>
        <p:nvPicPr>
          <p:cNvPr id="4" name="Picture 3">
            <a:extLst>
              <a:ext uri="{FF2B5EF4-FFF2-40B4-BE49-F238E27FC236}">
                <a16:creationId xmlns:a16="http://schemas.microsoft.com/office/drawing/2014/main" id="{6ABE6E13-BFF8-ABFF-8664-B536AA939A49}"/>
              </a:ext>
            </a:extLst>
          </p:cNvPr>
          <p:cNvPicPr>
            <a:picLocks noChangeAspect="1"/>
          </p:cNvPicPr>
          <p:nvPr/>
        </p:nvPicPr>
        <p:blipFill>
          <a:blip r:embed="rId3"/>
          <a:stretch>
            <a:fillRect/>
          </a:stretch>
        </p:blipFill>
        <p:spPr>
          <a:xfrm>
            <a:off x="861485" y="1594135"/>
            <a:ext cx="10447867" cy="4939731"/>
          </a:xfrm>
          <a:prstGeom prst="rect">
            <a:avLst/>
          </a:prstGeom>
        </p:spPr>
      </p:pic>
    </p:spTree>
    <p:extLst>
      <p:ext uri="{BB962C8B-B14F-4D97-AF65-F5344CB8AC3E}">
        <p14:creationId xmlns:p14="http://schemas.microsoft.com/office/powerpoint/2010/main" val="292885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29"/>
          <p:cNvSpPr txBox="1">
            <a:spLocks noGrp="1"/>
          </p:cNvSpPr>
          <p:nvPr>
            <p:ph type="title"/>
          </p:nvPr>
        </p:nvSpPr>
        <p:spPr>
          <a:xfrm>
            <a:off x="609600" y="401600"/>
            <a:ext cx="10972800" cy="604850"/>
          </a:xfrm>
          <a:prstGeom prst="rect">
            <a:avLst/>
          </a:prstGeom>
        </p:spPr>
        <p:txBody>
          <a:bodyPr spcFirstLastPara="1" wrap="square" lIns="121900" tIns="121900" rIns="121900" bIns="121900" anchor="t" anchorCtr="0">
            <a:noAutofit/>
          </a:bodyPr>
          <a:lstStyle/>
          <a:p>
            <a:pPr>
              <a:buClr>
                <a:schemeClr val="dk1"/>
              </a:buClr>
              <a:buSzPts val="1100"/>
            </a:pPr>
            <a:r>
              <a:rPr lang="en" dirty="0"/>
              <a:t>Data Visualization</a:t>
            </a:r>
          </a:p>
        </p:txBody>
      </p:sp>
      <p:sp>
        <p:nvSpPr>
          <p:cNvPr id="3" name="Content Placeholder 2">
            <a:extLst>
              <a:ext uri="{FF2B5EF4-FFF2-40B4-BE49-F238E27FC236}">
                <a16:creationId xmlns:a16="http://schemas.microsoft.com/office/drawing/2014/main" id="{CB3EE212-5577-2C1A-D584-A77C81D96B81}"/>
              </a:ext>
            </a:extLst>
          </p:cNvPr>
          <p:cNvSpPr>
            <a:spLocks noGrp="1"/>
          </p:cNvSpPr>
          <p:nvPr/>
        </p:nvSpPr>
        <p:spPr>
          <a:xfrm>
            <a:off x="1234019" y="1059258"/>
            <a:ext cx="9724031" cy="7059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1800" dirty="0">
                <a:solidFill>
                  <a:schemeClr val="tx1"/>
                </a:solidFill>
                <a:cs typeface="Arial"/>
              </a:rPr>
              <a:t>Yearly Box Plot Before IQR capping and After IQR capping</a:t>
            </a:r>
          </a:p>
          <a:p>
            <a:endParaRPr lang="en-US" sz="1800" dirty="0">
              <a:solidFill>
                <a:schemeClr val="tx1"/>
              </a:solidFill>
              <a:cs typeface="Arial"/>
            </a:endParaRPr>
          </a:p>
        </p:txBody>
      </p:sp>
      <p:pic>
        <p:nvPicPr>
          <p:cNvPr id="2" name="Picture 1">
            <a:extLst>
              <a:ext uri="{FF2B5EF4-FFF2-40B4-BE49-F238E27FC236}">
                <a16:creationId xmlns:a16="http://schemas.microsoft.com/office/drawing/2014/main" id="{D4154DC3-83AC-7159-F9A4-A435A13ABD3A}"/>
              </a:ext>
            </a:extLst>
          </p:cNvPr>
          <p:cNvPicPr>
            <a:picLocks noChangeAspect="1"/>
          </p:cNvPicPr>
          <p:nvPr/>
        </p:nvPicPr>
        <p:blipFill>
          <a:blip r:embed="rId3"/>
          <a:stretch>
            <a:fillRect/>
          </a:stretch>
        </p:blipFill>
        <p:spPr>
          <a:xfrm>
            <a:off x="1231901" y="1345107"/>
            <a:ext cx="9537699" cy="2834288"/>
          </a:xfrm>
          <a:prstGeom prst="rect">
            <a:avLst/>
          </a:prstGeom>
        </p:spPr>
      </p:pic>
      <p:pic>
        <p:nvPicPr>
          <p:cNvPr id="5" name="Picture 4">
            <a:extLst>
              <a:ext uri="{FF2B5EF4-FFF2-40B4-BE49-F238E27FC236}">
                <a16:creationId xmlns:a16="http://schemas.microsoft.com/office/drawing/2014/main" id="{18429C3E-CB9D-14EC-4ECA-567606F9CD61}"/>
              </a:ext>
            </a:extLst>
          </p:cNvPr>
          <p:cNvPicPr>
            <a:picLocks noChangeAspect="1"/>
          </p:cNvPicPr>
          <p:nvPr/>
        </p:nvPicPr>
        <p:blipFill>
          <a:blip r:embed="rId4"/>
          <a:stretch>
            <a:fillRect/>
          </a:stretch>
        </p:blipFill>
        <p:spPr>
          <a:xfrm>
            <a:off x="1231900" y="4182228"/>
            <a:ext cx="9632949" cy="2419958"/>
          </a:xfrm>
          <a:prstGeom prst="rect">
            <a:avLst/>
          </a:prstGeom>
        </p:spPr>
      </p:pic>
    </p:spTree>
    <p:extLst>
      <p:ext uri="{BB962C8B-B14F-4D97-AF65-F5344CB8AC3E}">
        <p14:creationId xmlns:p14="http://schemas.microsoft.com/office/powerpoint/2010/main" val="229907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rot="10800000">
            <a:off x="190180" y="2111190"/>
            <a:ext cx="5988551" cy="4746810"/>
          </a:xfrm>
          <a:prstGeom prst="wedgeRoundRectCallou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dirty="0"/>
          </a:p>
        </p:txBody>
      </p:sp>
      <p:sp>
        <p:nvSpPr>
          <p:cNvPr id="2" name="Title 1"/>
          <p:cNvSpPr>
            <a:spLocks noGrp="1"/>
          </p:cNvSpPr>
          <p:nvPr>
            <p:ph type="ctrTitle"/>
          </p:nvPr>
        </p:nvSpPr>
        <p:spPr>
          <a:xfrm>
            <a:off x="1680754" y="586789"/>
            <a:ext cx="9252857" cy="1046071"/>
          </a:xfrm>
        </p:spPr>
        <p:txBody>
          <a:bodyPr>
            <a:normAutofit fontScale="90000"/>
          </a:bodyPr>
          <a:lstStyle/>
          <a:p>
            <a:r>
              <a:rPr lang="en-US" sz="4900" b="1" dirty="0"/>
              <a:t>Check for the Stationary of data</a:t>
            </a:r>
            <a:br>
              <a:rPr lang="en-US" b="1" dirty="0"/>
            </a:br>
            <a:endParaRPr lang="en-US" dirty="0"/>
          </a:p>
        </p:txBody>
      </p:sp>
      <p:sp>
        <p:nvSpPr>
          <p:cNvPr id="3" name="Subtitle 2"/>
          <p:cNvSpPr>
            <a:spLocks noGrp="1"/>
          </p:cNvSpPr>
          <p:nvPr>
            <p:ph type="subTitle" idx="1"/>
          </p:nvPr>
        </p:nvSpPr>
        <p:spPr>
          <a:xfrm>
            <a:off x="1484812" y="1093970"/>
            <a:ext cx="9144000" cy="1655762"/>
          </a:xfrm>
        </p:spPr>
        <p:txBody>
          <a:bodyPr>
            <a:normAutofit/>
          </a:bodyPr>
          <a:lstStyle/>
          <a:p>
            <a:r>
              <a:rPr lang="en-US" dirty="0"/>
              <a:t>Hypothesis testing using  :- </a:t>
            </a:r>
            <a:r>
              <a:rPr lang="en-US" b="1" dirty="0"/>
              <a:t>Augmented Dickey-Fuller Test</a:t>
            </a:r>
          </a:p>
          <a:p>
            <a:endParaRPr lang="en-US" dirty="0"/>
          </a:p>
        </p:txBody>
      </p:sp>
      <p:sp>
        <p:nvSpPr>
          <p:cNvPr id="8" name="TextBox 7"/>
          <p:cNvSpPr txBox="1"/>
          <p:nvPr/>
        </p:nvSpPr>
        <p:spPr>
          <a:xfrm>
            <a:off x="391885" y="2299062"/>
            <a:ext cx="4990011" cy="3970318"/>
          </a:xfrm>
          <a:prstGeom prst="rect">
            <a:avLst/>
          </a:prstGeom>
          <a:noFill/>
        </p:spPr>
        <p:txBody>
          <a:bodyPr wrap="square" rtlCol="0">
            <a:spAutoFit/>
          </a:bodyPr>
          <a:lstStyle/>
          <a:p>
            <a:r>
              <a:rPr lang="en-US" dirty="0"/>
              <a:t>Augmented Dickey Fuller test (ADF Test) is a common statistical test used to test whether a given Time series is stationary or not. It is one of the most commonly used statistical test when it comes to analyzing the stationary of a series.</a:t>
            </a:r>
          </a:p>
          <a:p>
            <a:r>
              <a:rPr lang="en-US" dirty="0"/>
              <a:t>The ADF test is fundamentally a statistical significance test. That means, there is a hypothesis testing involved with a null and alternate hypothesis and as a result a test statistic is computed and </a:t>
            </a:r>
            <a:r>
              <a:rPr lang="en-US" u="sng" dirty="0">
                <a:hlinkClick r:id="rId2"/>
              </a:rPr>
              <a:t>p-values</a:t>
            </a:r>
            <a:r>
              <a:rPr lang="en-US" dirty="0"/>
              <a:t> get reported.</a:t>
            </a:r>
          </a:p>
          <a:p>
            <a:r>
              <a:rPr lang="en-US" dirty="0"/>
              <a:t>It is from the test statistic and the p-value, you can make an inference as to whether a given series is stationary or not.</a:t>
            </a:r>
          </a:p>
          <a:p>
            <a:endParaRPr lang="en-US" dirty="0"/>
          </a:p>
        </p:txBody>
      </p:sp>
      <p:pic>
        <p:nvPicPr>
          <p:cNvPr id="1026" name="Picture 2"/>
          <p:cNvPicPr>
            <a:picLocks noChangeAspect="1" noChangeArrowheads="1"/>
          </p:cNvPicPr>
          <p:nvPr/>
        </p:nvPicPr>
        <p:blipFill>
          <a:blip r:embed="rId3"/>
          <a:srcRect/>
          <a:stretch>
            <a:fillRect/>
          </a:stretch>
        </p:blipFill>
        <p:spPr bwMode="auto">
          <a:xfrm>
            <a:off x="6461761" y="3069775"/>
            <a:ext cx="5416731" cy="2677985"/>
          </a:xfrm>
          <a:prstGeom prst="rect">
            <a:avLst/>
          </a:prstGeom>
          <a:noFill/>
          <a:ln w="9525">
            <a:noFill/>
            <a:miter lim="800000"/>
            <a:headEnd/>
            <a:tailEnd/>
          </a:ln>
          <a:effectLst/>
        </p:spPr>
      </p:pic>
      <p:sp>
        <p:nvSpPr>
          <p:cNvPr id="10" name="Rectangle 9"/>
          <p:cNvSpPr/>
          <p:nvPr/>
        </p:nvSpPr>
        <p:spPr>
          <a:xfrm>
            <a:off x="6489684" y="1517360"/>
            <a:ext cx="5080942" cy="769441"/>
          </a:xfrm>
          <a:prstGeom prst="rect">
            <a:avLst/>
          </a:prstGeom>
          <a:noFill/>
        </p:spPr>
        <p:txBody>
          <a:bodyPr wrap="none" lIns="91440" tIns="45720" rIns="91440" bIns="45720">
            <a:spAutoFit/>
          </a:bodyPr>
          <a:lstStyle/>
          <a:p>
            <a:pPr algn="ct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Result of ADF Test</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0985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28"/>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US" dirty="0"/>
              <a:t>Time Series VISUALIZATION</a:t>
            </a:r>
            <a:endParaRPr/>
          </a:p>
        </p:txBody>
      </p:sp>
      <p:sp>
        <p:nvSpPr>
          <p:cNvPr id="1173" name="Google Shape;1173;p28"/>
          <p:cNvSpPr/>
          <p:nvPr/>
        </p:nvSpPr>
        <p:spPr>
          <a:xfrm>
            <a:off x="303" y="5258688"/>
            <a:ext cx="12192468" cy="39947"/>
          </a:xfrm>
          <a:custGeom>
            <a:avLst/>
            <a:gdLst/>
            <a:ahLst/>
            <a:cxnLst/>
            <a:rect l="l" t="t" r="r" b="b"/>
            <a:pathLst>
              <a:path w="287513" h="942" extrusionOk="0">
                <a:moveTo>
                  <a:pt x="476" y="0"/>
                </a:moveTo>
                <a:cubicBezTo>
                  <a:pt x="215" y="0"/>
                  <a:pt x="0" y="203"/>
                  <a:pt x="0" y="465"/>
                </a:cubicBezTo>
                <a:cubicBezTo>
                  <a:pt x="0" y="727"/>
                  <a:pt x="215" y="941"/>
                  <a:pt x="476" y="941"/>
                </a:cubicBezTo>
                <a:lnTo>
                  <a:pt x="287036" y="941"/>
                </a:lnTo>
                <a:cubicBezTo>
                  <a:pt x="287298" y="941"/>
                  <a:pt x="287512" y="727"/>
                  <a:pt x="287512" y="465"/>
                </a:cubicBezTo>
                <a:cubicBezTo>
                  <a:pt x="287512" y="203"/>
                  <a:pt x="287298" y="0"/>
                  <a:pt x="28703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174" name="Google Shape;1174;p28"/>
          <p:cNvSpPr/>
          <p:nvPr/>
        </p:nvSpPr>
        <p:spPr>
          <a:xfrm>
            <a:off x="3328707" y="2691924"/>
            <a:ext cx="41940" cy="72728"/>
          </a:xfrm>
          <a:custGeom>
            <a:avLst/>
            <a:gdLst/>
            <a:ahLst/>
            <a:cxnLst/>
            <a:rect l="l" t="t" r="r" b="b"/>
            <a:pathLst>
              <a:path w="989" h="1715" extrusionOk="0">
                <a:moveTo>
                  <a:pt x="0" y="0"/>
                </a:moveTo>
                <a:lnTo>
                  <a:pt x="0" y="1715"/>
                </a:lnTo>
                <a:lnTo>
                  <a:pt x="988" y="1715"/>
                </a:lnTo>
                <a:lnTo>
                  <a:pt x="988"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75" name="Google Shape;1175;p28"/>
          <p:cNvSpPr/>
          <p:nvPr/>
        </p:nvSpPr>
        <p:spPr>
          <a:xfrm>
            <a:off x="2478256" y="2719194"/>
            <a:ext cx="156565" cy="156565"/>
          </a:xfrm>
          <a:custGeom>
            <a:avLst/>
            <a:gdLst/>
            <a:ahLst/>
            <a:cxnLst/>
            <a:rect l="l" t="t" r="r" b="b"/>
            <a:pathLst>
              <a:path w="3692" h="3692" extrusionOk="0">
                <a:moveTo>
                  <a:pt x="1846" y="0"/>
                </a:moveTo>
                <a:cubicBezTo>
                  <a:pt x="834" y="0"/>
                  <a:pt x="0" y="822"/>
                  <a:pt x="0" y="1846"/>
                </a:cubicBezTo>
                <a:cubicBezTo>
                  <a:pt x="0" y="2858"/>
                  <a:pt x="834" y="3691"/>
                  <a:pt x="1846" y="3691"/>
                </a:cubicBezTo>
                <a:cubicBezTo>
                  <a:pt x="2870" y="3691"/>
                  <a:pt x="3691" y="2858"/>
                  <a:pt x="3691" y="1846"/>
                </a:cubicBezTo>
                <a:cubicBezTo>
                  <a:pt x="3691" y="822"/>
                  <a:pt x="2870" y="0"/>
                  <a:pt x="1846"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76" name="Google Shape;1176;p28"/>
          <p:cNvSpPr/>
          <p:nvPr/>
        </p:nvSpPr>
        <p:spPr>
          <a:xfrm>
            <a:off x="2494921" y="2735860"/>
            <a:ext cx="123233" cy="123233"/>
          </a:xfrm>
          <a:custGeom>
            <a:avLst/>
            <a:gdLst/>
            <a:ahLst/>
            <a:cxnLst/>
            <a:rect l="l" t="t" r="r" b="b"/>
            <a:pathLst>
              <a:path w="2906" h="2906" extrusionOk="0">
                <a:moveTo>
                  <a:pt x="1453" y="0"/>
                </a:moveTo>
                <a:cubicBezTo>
                  <a:pt x="655" y="0"/>
                  <a:pt x="0" y="643"/>
                  <a:pt x="0" y="1453"/>
                </a:cubicBezTo>
                <a:cubicBezTo>
                  <a:pt x="0" y="2250"/>
                  <a:pt x="655" y="2905"/>
                  <a:pt x="1453" y="2905"/>
                </a:cubicBezTo>
                <a:cubicBezTo>
                  <a:pt x="2250" y="2905"/>
                  <a:pt x="2905" y="2250"/>
                  <a:pt x="2905" y="1453"/>
                </a:cubicBezTo>
                <a:cubicBezTo>
                  <a:pt x="2905" y="643"/>
                  <a:pt x="2250" y="0"/>
                  <a:pt x="1453"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177" name="Google Shape;1177;p28"/>
          <p:cNvSpPr/>
          <p:nvPr/>
        </p:nvSpPr>
        <p:spPr>
          <a:xfrm>
            <a:off x="6716612" y="2719194"/>
            <a:ext cx="156565" cy="156565"/>
          </a:xfrm>
          <a:custGeom>
            <a:avLst/>
            <a:gdLst/>
            <a:ahLst/>
            <a:cxnLst/>
            <a:rect l="l" t="t" r="r" b="b"/>
            <a:pathLst>
              <a:path w="3692" h="3692" extrusionOk="0">
                <a:moveTo>
                  <a:pt x="1846" y="0"/>
                </a:moveTo>
                <a:cubicBezTo>
                  <a:pt x="834" y="0"/>
                  <a:pt x="1" y="822"/>
                  <a:pt x="1" y="1846"/>
                </a:cubicBezTo>
                <a:cubicBezTo>
                  <a:pt x="1" y="2858"/>
                  <a:pt x="834" y="3691"/>
                  <a:pt x="1846" y="3691"/>
                </a:cubicBezTo>
                <a:cubicBezTo>
                  <a:pt x="2870" y="3691"/>
                  <a:pt x="3692" y="2858"/>
                  <a:pt x="3692" y="1846"/>
                </a:cubicBezTo>
                <a:cubicBezTo>
                  <a:pt x="3692" y="822"/>
                  <a:pt x="2870" y="0"/>
                  <a:pt x="1846"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78" name="Google Shape;1178;p28"/>
          <p:cNvSpPr/>
          <p:nvPr/>
        </p:nvSpPr>
        <p:spPr>
          <a:xfrm>
            <a:off x="6733279" y="2735860"/>
            <a:ext cx="123233" cy="123233"/>
          </a:xfrm>
          <a:custGeom>
            <a:avLst/>
            <a:gdLst/>
            <a:ahLst/>
            <a:cxnLst/>
            <a:rect l="l" t="t" r="r" b="b"/>
            <a:pathLst>
              <a:path w="2906" h="2906" extrusionOk="0">
                <a:moveTo>
                  <a:pt x="1453" y="0"/>
                </a:moveTo>
                <a:cubicBezTo>
                  <a:pt x="655" y="0"/>
                  <a:pt x="1" y="643"/>
                  <a:pt x="1" y="1453"/>
                </a:cubicBezTo>
                <a:cubicBezTo>
                  <a:pt x="1" y="2250"/>
                  <a:pt x="655" y="2905"/>
                  <a:pt x="1453" y="2905"/>
                </a:cubicBezTo>
                <a:cubicBezTo>
                  <a:pt x="2263" y="2905"/>
                  <a:pt x="2906" y="2250"/>
                  <a:pt x="2906" y="1453"/>
                </a:cubicBezTo>
                <a:cubicBezTo>
                  <a:pt x="2906" y="643"/>
                  <a:pt x="2263" y="0"/>
                  <a:pt x="1453"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179" name="Google Shape;1179;p28"/>
          <p:cNvSpPr/>
          <p:nvPr/>
        </p:nvSpPr>
        <p:spPr>
          <a:xfrm>
            <a:off x="5346287" y="2691924"/>
            <a:ext cx="41940" cy="72728"/>
          </a:xfrm>
          <a:custGeom>
            <a:avLst/>
            <a:gdLst/>
            <a:ahLst/>
            <a:cxnLst/>
            <a:rect l="l" t="t" r="r" b="b"/>
            <a:pathLst>
              <a:path w="989" h="1715" extrusionOk="0">
                <a:moveTo>
                  <a:pt x="0" y="0"/>
                </a:moveTo>
                <a:lnTo>
                  <a:pt x="0" y="1715"/>
                </a:lnTo>
                <a:lnTo>
                  <a:pt x="988" y="1715"/>
                </a:lnTo>
                <a:lnTo>
                  <a:pt x="988"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80" name="Google Shape;1180;p28"/>
          <p:cNvSpPr/>
          <p:nvPr/>
        </p:nvSpPr>
        <p:spPr>
          <a:xfrm>
            <a:off x="9584647" y="2691924"/>
            <a:ext cx="41940" cy="72728"/>
          </a:xfrm>
          <a:custGeom>
            <a:avLst/>
            <a:gdLst/>
            <a:ahLst/>
            <a:cxnLst/>
            <a:rect l="l" t="t" r="r" b="b"/>
            <a:pathLst>
              <a:path w="989" h="1715" extrusionOk="0">
                <a:moveTo>
                  <a:pt x="1" y="0"/>
                </a:moveTo>
                <a:lnTo>
                  <a:pt x="1" y="1715"/>
                </a:lnTo>
                <a:lnTo>
                  <a:pt x="989" y="1715"/>
                </a:lnTo>
                <a:lnTo>
                  <a:pt x="989"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81" name="Google Shape;1181;p28"/>
          <p:cNvSpPr/>
          <p:nvPr/>
        </p:nvSpPr>
        <p:spPr>
          <a:xfrm>
            <a:off x="7465467" y="2691924"/>
            <a:ext cx="41940" cy="72728"/>
          </a:xfrm>
          <a:custGeom>
            <a:avLst/>
            <a:gdLst/>
            <a:ahLst/>
            <a:cxnLst/>
            <a:rect l="l" t="t" r="r" b="b"/>
            <a:pathLst>
              <a:path w="989" h="1715" extrusionOk="0">
                <a:moveTo>
                  <a:pt x="0" y="0"/>
                </a:moveTo>
                <a:lnTo>
                  <a:pt x="0" y="1715"/>
                </a:lnTo>
                <a:lnTo>
                  <a:pt x="989" y="1715"/>
                </a:lnTo>
                <a:lnTo>
                  <a:pt x="989"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nvGrpSpPr>
          <p:cNvPr id="1182" name="Google Shape;1182;p28"/>
          <p:cNvGrpSpPr/>
          <p:nvPr/>
        </p:nvGrpSpPr>
        <p:grpSpPr>
          <a:xfrm>
            <a:off x="600891" y="1841863"/>
            <a:ext cx="2769325" cy="3542097"/>
            <a:chOff x="670086" y="1470626"/>
            <a:chExt cx="1761414" cy="2567344"/>
          </a:xfrm>
        </p:grpSpPr>
        <p:sp>
          <p:nvSpPr>
            <p:cNvPr id="1183" name="Google Shape;1183;p28"/>
            <p:cNvSpPr/>
            <p:nvPr/>
          </p:nvSpPr>
          <p:spPr>
            <a:xfrm>
              <a:off x="1031336" y="3880026"/>
              <a:ext cx="157912" cy="157944"/>
            </a:xfrm>
            <a:custGeom>
              <a:avLst/>
              <a:gdLst/>
              <a:ahLst/>
              <a:cxnLst/>
              <a:rect l="l" t="t" r="r" b="b"/>
              <a:pathLst>
                <a:path w="4965" h="4966" extrusionOk="0">
                  <a:moveTo>
                    <a:pt x="2488" y="0"/>
                  </a:moveTo>
                  <a:cubicBezTo>
                    <a:pt x="1119" y="0"/>
                    <a:pt x="0" y="1108"/>
                    <a:pt x="0" y="2477"/>
                  </a:cubicBezTo>
                  <a:cubicBezTo>
                    <a:pt x="0" y="3858"/>
                    <a:pt x="1119" y="4965"/>
                    <a:pt x="2488" y="4965"/>
                  </a:cubicBezTo>
                  <a:cubicBezTo>
                    <a:pt x="3858" y="4965"/>
                    <a:pt x="4965" y="3858"/>
                    <a:pt x="4965" y="2477"/>
                  </a:cubicBezTo>
                  <a:cubicBezTo>
                    <a:pt x="4965" y="1108"/>
                    <a:pt x="3858" y="0"/>
                    <a:pt x="2488"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84" name="Google Shape;1184;p28"/>
            <p:cNvSpPr/>
            <p:nvPr/>
          </p:nvSpPr>
          <p:spPr>
            <a:xfrm>
              <a:off x="1048350" y="3896691"/>
              <a:ext cx="124230" cy="124230"/>
            </a:xfrm>
            <a:custGeom>
              <a:avLst/>
              <a:gdLst/>
              <a:ahLst/>
              <a:cxnLst/>
              <a:rect l="l" t="t" r="r" b="b"/>
              <a:pathLst>
                <a:path w="3906" h="3906" extrusionOk="0">
                  <a:moveTo>
                    <a:pt x="1953" y="0"/>
                  </a:moveTo>
                  <a:cubicBezTo>
                    <a:pt x="870" y="0"/>
                    <a:pt x="1" y="881"/>
                    <a:pt x="1" y="1953"/>
                  </a:cubicBezTo>
                  <a:cubicBezTo>
                    <a:pt x="1" y="3036"/>
                    <a:pt x="870" y="3905"/>
                    <a:pt x="1953" y="3905"/>
                  </a:cubicBezTo>
                  <a:cubicBezTo>
                    <a:pt x="3037" y="3905"/>
                    <a:pt x="3906" y="3036"/>
                    <a:pt x="3906" y="1953"/>
                  </a:cubicBezTo>
                  <a:cubicBezTo>
                    <a:pt x="3906" y="881"/>
                    <a:pt x="3037" y="0"/>
                    <a:pt x="1953"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185" name="Google Shape;1185;p28"/>
            <p:cNvSpPr/>
            <p:nvPr/>
          </p:nvSpPr>
          <p:spPr>
            <a:xfrm>
              <a:off x="907113" y="1836430"/>
              <a:ext cx="31455" cy="54546"/>
            </a:xfrm>
            <a:custGeom>
              <a:avLst/>
              <a:gdLst/>
              <a:ahLst/>
              <a:cxnLst/>
              <a:rect l="l" t="t" r="r" b="b"/>
              <a:pathLst>
                <a:path w="989" h="1715" extrusionOk="0">
                  <a:moveTo>
                    <a:pt x="1" y="0"/>
                  </a:moveTo>
                  <a:lnTo>
                    <a:pt x="1" y="1715"/>
                  </a:lnTo>
                  <a:lnTo>
                    <a:pt x="989" y="1715"/>
                  </a:lnTo>
                  <a:lnTo>
                    <a:pt x="989"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86" name="Google Shape;1186;p28"/>
            <p:cNvSpPr/>
            <p:nvPr/>
          </p:nvSpPr>
          <p:spPr>
            <a:xfrm>
              <a:off x="670086" y="1470626"/>
              <a:ext cx="1247392" cy="2488328"/>
            </a:xfrm>
            <a:custGeom>
              <a:avLst/>
              <a:gdLst/>
              <a:ahLst/>
              <a:cxnLst/>
              <a:rect l="l" t="t" r="r" b="b"/>
              <a:pathLst>
                <a:path w="39220" h="78237" fill="none" extrusionOk="0">
                  <a:moveTo>
                    <a:pt x="39220" y="19611"/>
                  </a:moveTo>
                  <a:cubicBezTo>
                    <a:pt x="39220" y="8788"/>
                    <a:pt x="30445" y="1"/>
                    <a:pt x="19610" y="1"/>
                  </a:cubicBezTo>
                  <a:cubicBezTo>
                    <a:pt x="8775" y="1"/>
                    <a:pt x="0" y="8788"/>
                    <a:pt x="0" y="19611"/>
                  </a:cubicBezTo>
                  <a:cubicBezTo>
                    <a:pt x="0" y="28374"/>
                    <a:pt x="5751" y="35803"/>
                    <a:pt x="13681" y="38315"/>
                  </a:cubicBezTo>
                  <a:lnTo>
                    <a:pt x="13681" y="78237"/>
                  </a:lnTo>
                </a:path>
              </a:pathLst>
            </a:custGeom>
            <a:noFill/>
            <a:ln w="15775" cap="flat" cmpd="sng">
              <a:solidFill>
                <a:srgbClr val="869FB2"/>
              </a:solidFill>
              <a:prstDash val="solid"/>
              <a:miter lim="11906"/>
              <a:headEnd type="none" w="sm" len="sm"/>
              <a:tailEnd type="none" w="sm" len="sm"/>
            </a:ln>
          </p:spPr>
          <p:txBody>
            <a:bodyPr spcFirstLastPara="1" wrap="square" lIns="121900" tIns="121900" rIns="121900" bIns="121900" anchor="ctr" anchorCtr="0">
              <a:noAutofit/>
            </a:bodyPr>
            <a:lstStyle/>
            <a:p>
              <a:endParaRPr sz="2533"/>
            </a:p>
          </p:txBody>
        </p:sp>
        <p:sp>
          <p:nvSpPr>
            <p:cNvPr id="1187" name="Google Shape;1187;p28"/>
            <p:cNvSpPr/>
            <p:nvPr/>
          </p:nvSpPr>
          <p:spPr>
            <a:xfrm>
              <a:off x="733692" y="1534264"/>
              <a:ext cx="1120172" cy="1120140"/>
            </a:xfrm>
            <a:custGeom>
              <a:avLst/>
              <a:gdLst/>
              <a:ahLst/>
              <a:cxnLst/>
              <a:rect l="l" t="t" r="r" b="b"/>
              <a:pathLst>
                <a:path w="35220" h="35219" extrusionOk="0">
                  <a:moveTo>
                    <a:pt x="17610" y="0"/>
                  </a:moveTo>
                  <a:cubicBezTo>
                    <a:pt x="7883" y="0"/>
                    <a:pt x="1" y="7894"/>
                    <a:pt x="1" y="17610"/>
                  </a:cubicBezTo>
                  <a:cubicBezTo>
                    <a:pt x="1" y="27337"/>
                    <a:pt x="7883" y="35219"/>
                    <a:pt x="17610" y="35219"/>
                  </a:cubicBezTo>
                  <a:cubicBezTo>
                    <a:pt x="27337" y="35219"/>
                    <a:pt x="35219" y="27337"/>
                    <a:pt x="35219" y="17610"/>
                  </a:cubicBezTo>
                  <a:cubicBezTo>
                    <a:pt x="35219" y="7894"/>
                    <a:pt x="27337" y="0"/>
                    <a:pt x="17610"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188" name="Google Shape;1188;p28"/>
            <p:cNvSpPr/>
            <p:nvPr/>
          </p:nvSpPr>
          <p:spPr>
            <a:xfrm>
              <a:off x="927180" y="1734094"/>
              <a:ext cx="806914" cy="727560"/>
            </a:xfrm>
            <a:custGeom>
              <a:avLst/>
              <a:gdLst/>
              <a:ahLst/>
              <a:cxnLst/>
              <a:rect l="l" t="t" r="r" b="b"/>
              <a:pathLst>
                <a:path w="22885" h="22885" extrusionOk="0">
                  <a:moveTo>
                    <a:pt x="11443" y="1"/>
                  </a:moveTo>
                  <a:cubicBezTo>
                    <a:pt x="5121" y="1"/>
                    <a:pt x="1" y="5120"/>
                    <a:pt x="1" y="11443"/>
                  </a:cubicBezTo>
                  <a:cubicBezTo>
                    <a:pt x="1" y="17765"/>
                    <a:pt x="5121" y="22885"/>
                    <a:pt x="11443" y="22885"/>
                  </a:cubicBezTo>
                  <a:cubicBezTo>
                    <a:pt x="17765" y="22885"/>
                    <a:pt x="22885" y="17765"/>
                    <a:pt x="22885" y="11443"/>
                  </a:cubicBezTo>
                  <a:cubicBezTo>
                    <a:pt x="22885" y="5120"/>
                    <a:pt x="17765" y="1"/>
                    <a:pt x="11443"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US" sz="1400" b="1" dirty="0">
                  <a:solidFill>
                    <a:srgbClr val="434343"/>
                  </a:solidFill>
                  <a:latin typeface="Fira Sans Extra Condensed Medium"/>
                  <a:ea typeface="Fira Sans Extra Condensed Medium"/>
                  <a:cs typeface="Fira Sans Extra Condensed Medium"/>
                  <a:sym typeface="Fira Sans Extra Condensed Medium"/>
                </a:rPr>
                <a:t>Time Re -sampling</a:t>
              </a:r>
              <a:endParaRPr sz="1400" b="1">
                <a:solidFill>
                  <a:srgbClr val="434343"/>
                </a:solidFill>
                <a:latin typeface="Fira Sans Extra Condensed Medium"/>
                <a:ea typeface="Fira Sans Extra Condensed Medium"/>
                <a:cs typeface="Fira Sans Extra Condensed Medium"/>
                <a:sym typeface="Fira Sans Extra Condensed Medium"/>
              </a:endParaRPr>
            </a:p>
          </p:txBody>
        </p:sp>
        <p:sp>
          <p:nvSpPr>
            <p:cNvPr id="1189" name="Google Shape;1189;p28"/>
            <p:cNvSpPr txBox="1"/>
            <p:nvPr/>
          </p:nvSpPr>
          <p:spPr>
            <a:xfrm>
              <a:off x="1184100" y="2924100"/>
              <a:ext cx="1247400" cy="702900"/>
            </a:xfrm>
            <a:prstGeom prst="rect">
              <a:avLst/>
            </a:prstGeom>
            <a:noFill/>
            <a:ln>
              <a:noFill/>
            </a:ln>
          </p:spPr>
          <p:txBody>
            <a:bodyPr spcFirstLastPara="1" wrap="square" lIns="121900" tIns="121900" rIns="121900" bIns="121900" anchor="ctr" anchorCtr="0">
              <a:noAutofit/>
            </a:bodyPr>
            <a:lstStyle/>
            <a:p>
              <a:r>
                <a:rPr lang="en-US" sz="1600" dirty="0"/>
                <a:t> To inspect how data behaves differently under different resolutions or frequency.</a:t>
              </a:r>
              <a:endParaRPr sz="1600">
                <a:solidFill>
                  <a:srgbClr val="434343"/>
                </a:solidFill>
                <a:latin typeface="Roboto"/>
                <a:ea typeface="Roboto"/>
                <a:cs typeface="Roboto"/>
                <a:sym typeface="Roboto"/>
              </a:endParaRPr>
            </a:p>
          </p:txBody>
        </p:sp>
      </p:grpSp>
      <p:grpSp>
        <p:nvGrpSpPr>
          <p:cNvPr id="1190" name="Google Shape;1190;p28"/>
          <p:cNvGrpSpPr/>
          <p:nvPr/>
        </p:nvGrpSpPr>
        <p:grpSpPr>
          <a:xfrm>
            <a:off x="3012631" y="1960835"/>
            <a:ext cx="2345372" cy="3423125"/>
            <a:chOff x="2259471" y="1470626"/>
            <a:chExt cx="1759029" cy="2567344"/>
          </a:xfrm>
        </p:grpSpPr>
        <p:sp>
          <p:nvSpPr>
            <p:cNvPr id="1191" name="Google Shape;1191;p28"/>
            <p:cNvSpPr/>
            <p:nvPr/>
          </p:nvSpPr>
          <p:spPr>
            <a:xfrm>
              <a:off x="3448074" y="2039392"/>
              <a:ext cx="117424" cy="117424"/>
            </a:xfrm>
            <a:custGeom>
              <a:avLst/>
              <a:gdLst/>
              <a:ahLst/>
              <a:cxnLst/>
              <a:rect l="l" t="t" r="r" b="b"/>
              <a:pathLst>
                <a:path w="3692" h="3692" extrusionOk="0">
                  <a:moveTo>
                    <a:pt x="1846" y="0"/>
                  </a:moveTo>
                  <a:cubicBezTo>
                    <a:pt x="834" y="0"/>
                    <a:pt x="0" y="822"/>
                    <a:pt x="0" y="1846"/>
                  </a:cubicBezTo>
                  <a:cubicBezTo>
                    <a:pt x="0" y="2858"/>
                    <a:pt x="834" y="3691"/>
                    <a:pt x="1846" y="3691"/>
                  </a:cubicBezTo>
                  <a:cubicBezTo>
                    <a:pt x="2870" y="3691"/>
                    <a:pt x="3691" y="2858"/>
                    <a:pt x="3691" y="1846"/>
                  </a:cubicBezTo>
                  <a:cubicBezTo>
                    <a:pt x="3691" y="822"/>
                    <a:pt x="2870" y="0"/>
                    <a:pt x="1846"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92" name="Google Shape;1192;p28"/>
            <p:cNvSpPr/>
            <p:nvPr/>
          </p:nvSpPr>
          <p:spPr>
            <a:xfrm>
              <a:off x="3460573" y="2051891"/>
              <a:ext cx="92425" cy="92425"/>
            </a:xfrm>
            <a:custGeom>
              <a:avLst/>
              <a:gdLst/>
              <a:ahLst/>
              <a:cxnLst/>
              <a:rect l="l" t="t" r="r" b="b"/>
              <a:pathLst>
                <a:path w="2906" h="2906" extrusionOk="0">
                  <a:moveTo>
                    <a:pt x="1453" y="0"/>
                  </a:moveTo>
                  <a:cubicBezTo>
                    <a:pt x="655" y="0"/>
                    <a:pt x="0" y="643"/>
                    <a:pt x="0" y="1453"/>
                  </a:cubicBezTo>
                  <a:cubicBezTo>
                    <a:pt x="0" y="2250"/>
                    <a:pt x="655" y="2905"/>
                    <a:pt x="1453" y="2905"/>
                  </a:cubicBezTo>
                  <a:cubicBezTo>
                    <a:pt x="2263" y="2905"/>
                    <a:pt x="2905" y="2250"/>
                    <a:pt x="2905" y="1453"/>
                  </a:cubicBezTo>
                  <a:cubicBezTo>
                    <a:pt x="2905" y="643"/>
                    <a:pt x="2263" y="0"/>
                    <a:pt x="1453"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193" name="Google Shape;1193;p28"/>
            <p:cNvSpPr/>
            <p:nvPr/>
          </p:nvSpPr>
          <p:spPr>
            <a:xfrm>
              <a:off x="2621102" y="3880026"/>
              <a:ext cx="157562" cy="157944"/>
            </a:xfrm>
            <a:custGeom>
              <a:avLst/>
              <a:gdLst/>
              <a:ahLst/>
              <a:cxnLst/>
              <a:rect l="l" t="t" r="r" b="b"/>
              <a:pathLst>
                <a:path w="4954" h="4966" extrusionOk="0">
                  <a:moveTo>
                    <a:pt x="2477" y="0"/>
                  </a:moveTo>
                  <a:cubicBezTo>
                    <a:pt x="1107" y="0"/>
                    <a:pt x="0" y="1108"/>
                    <a:pt x="0" y="2477"/>
                  </a:cubicBezTo>
                  <a:cubicBezTo>
                    <a:pt x="0" y="3858"/>
                    <a:pt x="1107" y="4965"/>
                    <a:pt x="2477" y="4965"/>
                  </a:cubicBezTo>
                  <a:cubicBezTo>
                    <a:pt x="3846" y="4965"/>
                    <a:pt x="4953" y="3858"/>
                    <a:pt x="4953" y="2477"/>
                  </a:cubicBezTo>
                  <a:cubicBezTo>
                    <a:pt x="4953" y="1108"/>
                    <a:pt x="3846" y="0"/>
                    <a:pt x="2477"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194" name="Google Shape;1194;p28"/>
            <p:cNvSpPr/>
            <p:nvPr/>
          </p:nvSpPr>
          <p:spPr>
            <a:xfrm>
              <a:off x="2637767" y="3896691"/>
              <a:ext cx="124230" cy="124230"/>
            </a:xfrm>
            <a:custGeom>
              <a:avLst/>
              <a:gdLst/>
              <a:ahLst/>
              <a:cxnLst/>
              <a:rect l="l" t="t" r="r" b="b"/>
              <a:pathLst>
                <a:path w="3906" h="3906" extrusionOk="0">
                  <a:moveTo>
                    <a:pt x="1953" y="0"/>
                  </a:moveTo>
                  <a:cubicBezTo>
                    <a:pt x="869" y="0"/>
                    <a:pt x="0" y="881"/>
                    <a:pt x="0" y="1953"/>
                  </a:cubicBezTo>
                  <a:cubicBezTo>
                    <a:pt x="0" y="3036"/>
                    <a:pt x="869" y="3905"/>
                    <a:pt x="1953" y="3905"/>
                  </a:cubicBezTo>
                  <a:cubicBezTo>
                    <a:pt x="3036" y="3905"/>
                    <a:pt x="3905" y="3036"/>
                    <a:pt x="3905" y="1953"/>
                  </a:cubicBezTo>
                  <a:cubicBezTo>
                    <a:pt x="3905" y="881"/>
                    <a:pt x="3036" y="0"/>
                    <a:pt x="1953"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195" name="Google Shape;1195;p28"/>
            <p:cNvSpPr/>
            <p:nvPr/>
          </p:nvSpPr>
          <p:spPr>
            <a:xfrm>
              <a:off x="2259471" y="1470626"/>
              <a:ext cx="1247392" cy="2488328"/>
            </a:xfrm>
            <a:custGeom>
              <a:avLst/>
              <a:gdLst/>
              <a:ahLst/>
              <a:cxnLst/>
              <a:rect l="l" t="t" r="r" b="b"/>
              <a:pathLst>
                <a:path w="39220" h="78237" fill="none" extrusionOk="0">
                  <a:moveTo>
                    <a:pt x="39220" y="19611"/>
                  </a:moveTo>
                  <a:cubicBezTo>
                    <a:pt x="39220" y="8788"/>
                    <a:pt x="30445" y="1"/>
                    <a:pt x="19610" y="1"/>
                  </a:cubicBezTo>
                  <a:cubicBezTo>
                    <a:pt x="8776" y="1"/>
                    <a:pt x="1" y="8788"/>
                    <a:pt x="1" y="19611"/>
                  </a:cubicBezTo>
                  <a:cubicBezTo>
                    <a:pt x="1" y="28374"/>
                    <a:pt x="5751" y="35803"/>
                    <a:pt x="13681" y="38315"/>
                  </a:cubicBezTo>
                  <a:lnTo>
                    <a:pt x="13681" y="78237"/>
                  </a:lnTo>
                </a:path>
              </a:pathLst>
            </a:custGeom>
            <a:noFill/>
            <a:ln w="15775" cap="flat" cmpd="sng">
              <a:solidFill>
                <a:srgbClr val="FCBD24"/>
              </a:solidFill>
              <a:prstDash val="solid"/>
              <a:miter lim="11906"/>
              <a:headEnd type="none" w="sm" len="sm"/>
              <a:tailEnd type="none" w="sm" len="sm"/>
            </a:ln>
          </p:spPr>
          <p:txBody>
            <a:bodyPr spcFirstLastPara="1" wrap="square" lIns="121900" tIns="121900" rIns="121900" bIns="121900" anchor="ctr" anchorCtr="0">
              <a:noAutofit/>
            </a:bodyPr>
            <a:lstStyle/>
            <a:p>
              <a:endParaRPr sz="2533"/>
            </a:p>
          </p:txBody>
        </p:sp>
        <p:sp>
          <p:nvSpPr>
            <p:cNvPr id="1196" name="Google Shape;1196;p28"/>
            <p:cNvSpPr/>
            <p:nvPr/>
          </p:nvSpPr>
          <p:spPr>
            <a:xfrm>
              <a:off x="2323076" y="1534264"/>
              <a:ext cx="1120172" cy="1120140"/>
            </a:xfrm>
            <a:custGeom>
              <a:avLst/>
              <a:gdLst/>
              <a:ahLst/>
              <a:cxnLst/>
              <a:rect l="l" t="t" r="r" b="b"/>
              <a:pathLst>
                <a:path w="35220" h="35219" extrusionOk="0">
                  <a:moveTo>
                    <a:pt x="17610" y="0"/>
                  </a:moveTo>
                  <a:cubicBezTo>
                    <a:pt x="7883" y="0"/>
                    <a:pt x="1" y="7894"/>
                    <a:pt x="1" y="17610"/>
                  </a:cubicBezTo>
                  <a:cubicBezTo>
                    <a:pt x="1" y="27337"/>
                    <a:pt x="7883" y="35219"/>
                    <a:pt x="17610" y="35219"/>
                  </a:cubicBezTo>
                  <a:cubicBezTo>
                    <a:pt x="27338" y="35219"/>
                    <a:pt x="35220" y="27337"/>
                    <a:pt x="35220" y="17610"/>
                  </a:cubicBezTo>
                  <a:cubicBezTo>
                    <a:pt x="35220" y="7894"/>
                    <a:pt x="27338" y="0"/>
                    <a:pt x="17610"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197" name="Google Shape;1197;p28"/>
            <p:cNvSpPr/>
            <p:nvPr/>
          </p:nvSpPr>
          <p:spPr>
            <a:xfrm>
              <a:off x="2516597" y="1733797"/>
              <a:ext cx="727826" cy="727857"/>
            </a:xfrm>
            <a:custGeom>
              <a:avLst/>
              <a:gdLst/>
              <a:ahLst/>
              <a:cxnLst/>
              <a:rect l="l" t="t" r="r" b="b"/>
              <a:pathLst>
                <a:path w="22884" h="22885" extrusionOk="0">
                  <a:moveTo>
                    <a:pt x="11442" y="1"/>
                  </a:moveTo>
                  <a:cubicBezTo>
                    <a:pt x="5120" y="1"/>
                    <a:pt x="0" y="5120"/>
                    <a:pt x="0" y="11443"/>
                  </a:cubicBezTo>
                  <a:cubicBezTo>
                    <a:pt x="0" y="17765"/>
                    <a:pt x="5120" y="22885"/>
                    <a:pt x="11442" y="22885"/>
                  </a:cubicBezTo>
                  <a:cubicBezTo>
                    <a:pt x="17764" y="22885"/>
                    <a:pt x="22884" y="17765"/>
                    <a:pt x="22884" y="11443"/>
                  </a:cubicBezTo>
                  <a:cubicBezTo>
                    <a:pt x="22884" y="5120"/>
                    <a:pt x="17764" y="1"/>
                    <a:pt x="11442"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 sz="2000" dirty="0">
                  <a:solidFill>
                    <a:srgbClr val="434343"/>
                  </a:solidFill>
                  <a:latin typeface="Fira Sans Extra Condensed Medium"/>
                  <a:ea typeface="Fira Sans Extra Condensed Medium"/>
                  <a:cs typeface="Fira Sans Extra Condensed Medium"/>
                  <a:sym typeface="Fira Sans Extra Condensed Medium"/>
                </a:rPr>
                <a:t>Lag Plot</a:t>
              </a:r>
              <a:endParaRPr sz="2000">
                <a:solidFill>
                  <a:srgbClr val="434343"/>
                </a:solidFill>
                <a:latin typeface="Fira Sans Extra Condensed Medium"/>
                <a:ea typeface="Fira Sans Extra Condensed Medium"/>
                <a:cs typeface="Fira Sans Extra Condensed Medium"/>
                <a:sym typeface="Fira Sans Extra Condensed Medium"/>
              </a:endParaRPr>
            </a:p>
          </p:txBody>
        </p:sp>
        <p:sp>
          <p:nvSpPr>
            <p:cNvPr id="1198" name="Google Shape;1198;p28"/>
            <p:cNvSpPr txBox="1"/>
            <p:nvPr/>
          </p:nvSpPr>
          <p:spPr>
            <a:xfrm>
              <a:off x="2771100" y="2924099"/>
              <a:ext cx="1247400" cy="808612"/>
            </a:xfrm>
            <a:prstGeom prst="rect">
              <a:avLst/>
            </a:prstGeom>
            <a:noFill/>
            <a:ln>
              <a:noFill/>
            </a:ln>
          </p:spPr>
          <p:txBody>
            <a:bodyPr spcFirstLastPara="1" wrap="square" lIns="121900" tIns="121900" rIns="121900" bIns="121900" anchor="ctr" anchorCtr="0">
              <a:noAutofit/>
            </a:bodyPr>
            <a:lstStyle/>
            <a:p>
              <a:r>
                <a:rPr lang="en-US" sz="1600" dirty="0">
                  <a:sym typeface="Roboto"/>
                </a:rPr>
                <a:t>To inspect on </a:t>
              </a:r>
              <a:r>
                <a:rPr lang="en-US" sz="1600" dirty="0"/>
                <a:t>Distribution ,outliers ,</a:t>
              </a:r>
              <a:r>
                <a:rPr lang="en-US" sz="1600" dirty="0" err="1"/>
                <a:t>randomess</a:t>
              </a:r>
              <a:r>
                <a:rPr lang="en-US" sz="1600" dirty="0"/>
                <a:t> ,</a:t>
              </a:r>
              <a:r>
                <a:rPr lang="en-US" sz="1600" dirty="0" err="1"/>
                <a:t>stationarity</a:t>
              </a:r>
              <a:r>
                <a:rPr lang="en-US" sz="1600" dirty="0"/>
                <a:t> ,seasonality of our data</a:t>
              </a:r>
              <a:endParaRPr sz="1600">
                <a:solidFill>
                  <a:srgbClr val="434343"/>
                </a:solidFill>
                <a:latin typeface="Roboto"/>
                <a:ea typeface="Roboto"/>
                <a:cs typeface="Roboto"/>
                <a:sym typeface="Roboto"/>
              </a:endParaRPr>
            </a:p>
          </p:txBody>
        </p:sp>
      </p:grpSp>
      <p:grpSp>
        <p:nvGrpSpPr>
          <p:cNvPr id="1199" name="Google Shape;1199;p28"/>
          <p:cNvGrpSpPr/>
          <p:nvPr/>
        </p:nvGrpSpPr>
        <p:grpSpPr>
          <a:xfrm>
            <a:off x="5131810" y="1960835"/>
            <a:ext cx="2342193" cy="3423124"/>
            <a:chOff x="3848855" y="1470626"/>
            <a:chExt cx="1756645" cy="2567343"/>
          </a:xfrm>
        </p:grpSpPr>
        <p:sp>
          <p:nvSpPr>
            <p:cNvPr id="1200" name="Google Shape;1200;p28"/>
            <p:cNvSpPr/>
            <p:nvPr/>
          </p:nvSpPr>
          <p:spPr>
            <a:xfrm>
              <a:off x="4203299" y="3880026"/>
              <a:ext cx="157912" cy="157944"/>
            </a:xfrm>
            <a:custGeom>
              <a:avLst/>
              <a:gdLst/>
              <a:ahLst/>
              <a:cxnLst/>
              <a:rect l="l" t="t" r="r" b="b"/>
              <a:pathLst>
                <a:path w="4965" h="4966" extrusionOk="0">
                  <a:moveTo>
                    <a:pt x="2477" y="0"/>
                  </a:moveTo>
                  <a:cubicBezTo>
                    <a:pt x="1107" y="0"/>
                    <a:pt x="0" y="1108"/>
                    <a:pt x="0" y="2477"/>
                  </a:cubicBezTo>
                  <a:cubicBezTo>
                    <a:pt x="0" y="3858"/>
                    <a:pt x="1107" y="4965"/>
                    <a:pt x="2477" y="4965"/>
                  </a:cubicBezTo>
                  <a:cubicBezTo>
                    <a:pt x="3858" y="4965"/>
                    <a:pt x="4965" y="3858"/>
                    <a:pt x="4965" y="2477"/>
                  </a:cubicBezTo>
                  <a:cubicBezTo>
                    <a:pt x="4965" y="1108"/>
                    <a:pt x="3858" y="0"/>
                    <a:pt x="2477"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01" name="Google Shape;1201;p28"/>
            <p:cNvSpPr/>
            <p:nvPr/>
          </p:nvSpPr>
          <p:spPr>
            <a:xfrm>
              <a:off x="4219964" y="3896691"/>
              <a:ext cx="124612" cy="124230"/>
            </a:xfrm>
            <a:custGeom>
              <a:avLst/>
              <a:gdLst/>
              <a:ahLst/>
              <a:cxnLst/>
              <a:rect l="l" t="t" r="r" b="b"/>
              <a:pathLst>
                <a:path w="3918" h="3906" extrusionOk="0">
                  <a:moveTo>
                    <a:pt x="1953" y="0"/>
                  </a:moveTo>
                  <a:cubicBezTo>
                    <a:pt x="881" y="0"/>
                    <a:pt x="0" y="881"/>
                    <a:pt x="0" y="1953"/>
                  </a:cubicBezTo>
                  <a:cubicBezTo>
                    <a:pt x="0" y="3036"/>
                    <a:pt x="881" y="3905"/>
                    <a:pt x="1953" y="3905"/>
                  </a:cubicBezTo>
                  <a:cubicBezTo>
                    <a:pt x="3036" y="3905"/>
                    <a:pt x="3917" y="3036"/>
                    <a:pt x="3917" y="1953"/>
                  </a:cubicBezTo>
                  <a:cubicBezTo>
                    <a:pt x="3917" y="881"/>
                    <a:pt x="3036" y="0"/>
                    <a:pt x="1953"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202" name="Google Shape;1202;p28"/>
            <p:cNvSpPr/>
            <p:nvPr/>
          </p:nvSpPr>
          <p:spPr>
            <a:xfrm>
              <a:off x="3848855" y="1470626"/>
              <a:ext cx="1247424" cy="2488328"/>
            </a:xfrm>
            <a:custGeom>
              <a:avLst/>
              <a:gdLst/>
              <a:ahLst/>
              <a:cxnLst/>
              <a:rect l="l" t="t" r="r" b="b"/>
              <a:pathLst>
                <a:path w="39221" h="78237" fill="none" extrusionOk="0">
                  <a:moveTo>
                    <a:pt x="39220" y="19611"/>
                  </a:moveTo>
                  <a:cubicBezTo>
                    <a:pt x="39220" y="8788"/>
                    <a:pt x="30445" y="1"/>
                    <a:pt x="19611" y="1"/>
                  </a:cubicBezTo>
                  <a:cubicBezTo>
                    <a:pt x="8776" y="1"/>
                    <a:pt x="1" y="8788"/>
                    <a:pt x="1" y="19611"/>
                  </a:cubicBezTo>
                  <a:cubicBezTo>
                    <a:pt x="1" y="28374"/>
                    <a:pt x="5752" y="35803"/>
                    <a:pt x="13681" y="38315"/>
                  </a:cubicBezTo>
                  <a:lnTo>
                    <a:pt x="13681" y="78237"/>
                  </a:lnTo>
                </a:path>
              </a:pathLst>
            </a:custGeom>
            <a:noFill/>
            <a:ln w="15775" cap="flat" cmpd="sng">
              <a:solidFill>
                <a:srgbClr val="5EB2FC"/>
              </a:solidFill>
              <a:prstDash val="solid"/>
              <a:miter lim="11906"/>
              <a:headEnd type="none" w="sm" len="sm"/>
              <a:tailEnd type="none" w="sm" len="sm"/>
            </a:ln>
          </p:spPr>
          <p:txBody>
            <a:bodyPr spcFirstLastPara="1" wrap="square" lIns="121900" tIns="121900" rIns="121900" bIns="121900" anchor="ctr" anchorCtr="0">
              <a:noAutofit/>
            </a:bodyPr>
            <a:lstStyle/>
            <a:p>
              <a:endParaRPr sz="2533"/>
            </a:p>
          </p:txBody>
        </p:sp>
        <p:sp>
          <p:nvSpPr>
            <p:cNvPr id="1203" name="Google Shape;1203;p28"/>
            <p:cNvSpPr/>
            <p:nvPr/>
          </p:nvSpPr>
          <p:spPr>
            <a:xfrm>
              <a:off x="3912493" y="1534264"/>
              <a:ext cx="1120140" cy="1120140"/>
            </a:xfrm>
            <a:custGeom>
              <a:avLst/>
              <a:gdLst/>
              <a:ahLst/>
              <a:cxnLst/>
              <a:rect l="l" t="t" r="r" b="b"/>
              <a:pathLst>
                <a:path w="35219" h="35219" extrusionOk="0">
                  <a:moveTo>
                    <a:pt x="17610" y="0"/>
                  </a:moveTo>
                  <a:cubicBezTo>
                    <a:pt x="7882" y="0"/>
                    <a:pt x="0" y="7894"/>
                    <a:pt x="0" y="17610"/>
                  </a:cubicBezTo>
                  <a:cubicBezTo>
                    <a:pt x="0" y="27337"/>
                    <a:pt x="7882" y="35219"/>
                    <a:pt x="17610" y="35219"/>
                  </a:cubicBezTo>
                  <a:cubicBezTo>
                    <a:pt x="27337" y="35219"/>
                    <a:pt x="35219" y="27337"/>
                    <a:pt x="35219" y="17610"/>
                  </a:cubicBezTo>
                  <a:cubicBezTo>
                    <a:pt x="35219" y="7894"/>
                    <a:pt x="27337" y="0"/>
                    <a:pt x="17610"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204" name="Google Shape;1204;p28"/>
            <p:cNvSpPr/>
            <p:nvPr/>
          </p:nvSpPr>
          <p:spPr>
            <a:xfrm>
              <a:off x="4105982" y="1733797"/>
              <a:ext cx="727826" cy="727857"/>
            </a:xfrm>
            <a:custGeom>
              <a:avLst/>
              <a:gdLst/>
              <a:ahLst/>
              <a:cxnLst/>
              <a:rect l="l" t="t" r="r" b="b"/>
              <a:pathLst>
                <a:path w="22884" h="22885" extrusionOk="0">
                  <a:moveTo>
                    <a:pt x="11442" y="1"/>
                  </a:moveTo>
                  <a:cubicBezTo>
                    <a:pt x="5120" y="1"/>
                    <a:pt x="0" y="5120"/>
                    <a:pt x="0" y="11443"/>
                  </a:cubicBezTo>
                  <a:cubicBezTo>
                    <a:pt x="0" y="17765"/>
                    <a:pt x="5120" y="22885"/>
                    <a:pt x="11442" y="22885"/>
                  </a:cubicBezTo>
                  <a:cubicBezTo>
                    <a:pt x="17764" y="22885"/>
                    <a:pt x="22884" y="17765"/>
                    <a:pt x="22884" y="11443"/>
                  </a:cubicBezTo>
                  <a:cubicBezTo>
                    <a:pt x="22884" y="5120"/>
                    <a:pt x="17764" y="1"/>
                    <a:pt x="11442"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US" sz="2000" dirty="0">
                  <a:solidFill>
                    <a:srgbClr val="434343"/>
                  </a:solidFill>
                  <a:latin typeface="Fira Sans Extra Condensed Medium"/>
                  <a:ea typeface="Fira Sans Extra Condensed Medium"/>
                  <a:cs typeface="Fira Sans Extra Condensed Medium"/>
                  <a:sym typeface="Fira Sans Extra Condensed Medium"/>
                </a:rPr>
                <a:t>ACF, PACF</a:t>
              </a:r>
              <a:endParaRPr sz="2000">
                <a:solidFill>
                  <a:srgbClr val="434343"/>
                </a:solidFill>
                <a:latin typeface="Fira Sans Extra Condensed Medium"/>
                <a:ea typeface="Fira Sans Extra Condensed Medium"/>
                <a:cs typeface="Fira Sans Extra Condensed Medium"/>
                <a:sym typeface="Fira Sans Extra Condensed Medium"/>
              </a:endParaRPr>
            </a:p>
          </p:txBody>
        </p:sp>
        <p:sp>
          <p:nvSpPr>
            <p:cNvPr id="1205" name="Google Shape;1205;p28"/>
            <p:cNvSpPr txBox="1"/>
            <p:nvPr/>
          </p:nvSpPr>
          <p:spPr>
            <a:xfrm>
              <a:off x="4358100" y="2924100"/>
              <a:ext cx="1247400" cy="702900"/>
            </a:xfrm>
            <a:prstGeom prst="rect">
              <a:avLst/>
            </a:prstGeom>
            <a:noFill/>
            <a:ln>
              <a:noFill/>
            </a:ln>
          </p:spPr>
          <p:txBody>
            <a:bodyPr spcFirstLastPara="1" wrap="square" lIns="121900" tIns="121900" rIns="121900" bIns="121900" anchor="ctr" anchorCtr="0">
              <a:noAutofit/>
            </a:bodyPr>
            <a:lstStyle/>
            <a:p>
              <a:r>
                <a:rPr lang="en-US" sz="1600" dirty="0">
                  <a:sym typeface="Roboto"/>
                </a:rPr>
                <a:t>To inspect on the P,Q values that we will use to build ARIMA Model</a:t>
              </a:r>
            </a:p>
          </p:txBody>
        </p:sp>
      </p:grpSp>
      <p:grpSp>
        <p:nvGrpSpPr>
          <p:cNvPr id="1206" name="Google Shape;1206;p28"/>
          <p:cNvGrpSpPr/>
          <p:nvPr/>
        </p:nvGrpSpPr>
        <p:grpSpPr>
          <a:xfrm>
            <a:off x="7251031" y="1960835"/>
            <a:ext cx="2338972" cy="3423125"/>
            <a:chOff x="5438271" y="1470626"/>
            <a:chExt cx="1754229" cy="2567344"/>
          </a:xfrm>
        </p:grpSpPr>
        <p:sp>
          <p:nvSpPr>
            <p:cNvPr id="1207" name="Google Shape;1207;p28"/>
            <p:cNvSpPr/>
            <p:nvPr/>
          </p:nvSpPr>
          <p:spPr>
            <a:xfrm>
              <a:off x="5793065" y="3880026"/>
              <a:ext cx="157944" cy="157944"/>
            </a:xfrm>
            <a:custGeom>
              <a:avLst/>
              <a:gdLst/>
              <a:ahLst/>
              <a:cxnLst/>
              <a:rect l="l" t="t" r="r" b="b"/>
              <a:pathLst>
                <a:path w="4966" h="4966" extrusionOk="0">
                  <a:moveTo>
                    <a:pt x="2477" y="0"/>
                  </a:moveTo>
                  <a:cubicBezTo>
                    <a:pt x="1108" y="0"/>
                    <a:pt x="0" y="1108"/>
                    <a:pt x="0" y="2477"/>
                  </a:cubicBezTo>
                  <a:cubicBezTo>
                    <a:pt x="0" y="3858"/>
                    <a:pt x="1108" y="4965"/>
                    <a:pt x="2477" y="4965"/>
                  </a:cubicBezTo>
                  <a:cubicBezTo>
                    <a:pt x="3846" y="4965"/>
                    <a:pt x="4965" y="3858"/>
                    <a:pt x="4965" y="2477"/>
                  </a:cubicBezTo>
                  <a:cubicBezTo>
                    <a:pt x="4965" y="1108"/>
                    <a:pt x="3846" y="0"/>
                    <a:pt x="2477"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08" name="Google Shape;1208;p28"/>
            <p:cNvSpPr/>
            <p:nvPr/>
          </p:nvSpPr>
          <p:spPr>
            <a:xfrm>
              <a:off x="5809730" y="3896691"/>
              <a:ext cx="124230" cy="124230"/>
            </a:xfrm>
            <a:custGeom>
              <a:avLst/>
              <a:gdLst/>
              <a:ahLst/>
              <a:cxnLst/>
              <a:rect l="l" t="t" r="r" b="b"/>
              <a:pathLst>
                <a:path w="3906" h="3906" extrusionOk="0">
                  <a:moveTo>
                    <a:pt x="1953" y="0"/>
                  </a:moveTo>
                  <a:cubicBezTo>
                    <a:pt x="881" y="0"/>
                    <a:pt x="0" y="881"/>
                    <a:pt x="0" y="1953"/>
                  </a:cubicBezTo>
                  <a:cubicBezTo>
                    <a:pt x="0" y="3036"/>
                    <a:pt x="881" y="3905"/>
                    <a:pt x="1953" y="3905"/>
                  </a:cubicBezTo>
                  <a:cubicBezTo>
                    <a:pt x="3036" y="3905"/>
                    <a:pt x="3905" y="3036"/>
                    <a:pt x="3905" y="1953"/>
                  </a:cubicBezTo>
                  <a:cubicBezTo>
                    <a:pt x="3905" y="881"/>
                    <a:pt x="3036" y="0"/>
                    <a:pt x="1953"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1209" name="Google Shape;1209;p28"/>
            <p:cNvSpPr/>
            <p:nvPr/>
          </p:nvSpPr>
          <p:spPr>
            <a:xfrm>
              <a:off x="5438271" y="1470626"/>
              <a:ext cx="1247392" cy="2488328"/>
            </a:xfrm>
            <a:custGeom>
              <a:avLst/>
              <a:gdLst/>
              <a:ahLst/>
              <a:cxnLst/>
              <a:rect l="l" t="t" r="r" b="b"/>
              <a:pathLst>
                <a:path w="39220" h="78237" fill="none" extrusionOk="0">
                  <a:moveTo>
                    <a:pt x="39219" y="19611"/>
                  </a:moveTo>
                  <a:cubicBezTo>
                    <a:pt x="39219" y="8788"/>
                    <a:pt x="30444" y="1"/>
                    <a:pt x="19610" y="1"/>
                  </a:cubicBezTo>
                  <a:cubicBezTo>
                    <a:pt x="8775" y="1"/>
                    <a:pt x="0" y="8788"/>
                    <a:pt x="0" y="19611"/>
                  </a:cubicBezTo>
                  <a:cubicBezTo>
                    <a:pt x="0" y="28374"/>
                    <a:pt x="5751" y="35803"/>
                    <a:pt x="13680" y="38315"/>
                  </a:cubicBezTo>
                  <a:lnTo>
                    <a:pt x="13680" y="78237"/>
                  </a:lnTo>
                </a:path>
              </a:pathLst>
            </a:custGeom>
            <a:noFill/>
            <a:ln w="1577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endParaRPr sz="2533"/>
            </a:p>
          </p:txBody>
        </p:sp>
        <p:sp>
          <p:nvSpPr>
            <p:cNvPr id="1210" name="Google Shape;1210;p28"/>
            <p:cNvSpPr/>
            <p:nvPr/>
          </p:nvSpPr>
          <p:spPr>
            <a:xfrm>
              <a:off x="6626843" y="2039392"/>
              <a:ext cx="117424" cy="117424"/>
            </a:xfrm>
            <a:custGeom>
              <a:avLst/>
              <a:gdLst/>
              <a:ahLst/>
              <a:cxnLst/>
              <a:rect l="l" t="t" r="r" b="b"/>
              <a:pathLst>
                <a:path w="3692" h="3692" extrusionOk="0">
                  <a:moveTo>
                    <a:pt x="1846" y="0"/>
                  </a:moveTo>
                  <a:cubicBezTo>
                    <a:pt x="834" y="0"/>
                    <a:pt x="1" y="822"/>
                    <a:pt x="1" y="1846"/>
                  </a:cubicBezTo>
                  <a:cubicBezTo>
                    <a:pt x="1" y="2858"/>
                    <a:pt x="834" y="3691"/>
                    <a:pt x="1846" y="3691"/>
                  </a:cubicBezTo>
                  <a:cubicBezTo>
                    <a:pt x="2870" y="3691"/>
                    <a:pt x="3692" y="2858"/>
                    <a:pt x="3692" y="1846"/>
                  </a:cubicBezTo>
                  <a:cubicBezTo>
                    <a:pt x="3692" y="822"/>
                    <a:pt x="2870" y="0"/>
                    <a:pt x="1846"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11" name="Google Shape;1211;p28"/>
            <p:cNvSpPr/>
            <p:nvPr/>
          </p:nvSpPr>
          <p:spPr>
            <a:xfrm>
              <a:off x="6639342" y="2051891"/>
              <a:ext cx="92425" cy="92425"/>
            </a:xfrm>
            <a:custGeom>
              <a:avLst/>
              <a:gdLst/>
              <a:ahLst/>
              <a:cxnLst/>
              <a:rect l="l" t="t" r="r" b="b"/>
              <a:pathLst>
                <a:path w="2906" h="2906" extrusionOk="0">
                  <a:moveTo>
                    <a:pt x="1453" y="0"/>
                  </a:moveTo>
                  <a:cubicBezTo>
                    <a:pt x="656" y="0"/>
                    <a:pt x="1" y="643"/>
                    <a:pt x="1" y="1453"/>
                  </a:cubicBezTo>
                  <a:cubicBezTo>
                    <a:pt x="1" y="2250"/>
                    <a:pt x="656" y="2905"/>
                    <a:pt x="1453" y="2905"/>
                  </a:cubicBezTo>
                  <a:cubicBezTo>
                    <a:pt x="2263" y="2905"/>
                    <a:pt x="2906" y="2250"/>
                    <a:pt x="2906" y="1453"/>
                  </a:cubicBezTo>
                  <a:cubicBezTo>
                    <a:pt x="2906" y="643"/>
                    <a:pt x="2263" y="0"/>
                    <a:pt x="1453"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1212" name="Google Shape;1212;p28"/>
            <p:cNvSpPr/>
            <p:nvPr/>
          </p:nvSpPr>
          <p:spPr>
            <a:xfrm>
              <a:off x="5501877" y="1534264"/>
              <a:ext cx="1120140" cy="1120140"/>
            </a:xfrm>
            <a:custGeom>
              <a:avLst/>
              <a:gdLst/>
              <a:ahLst/>
              <a:cxnLst/>
              <a:rect l="l" t="t" r="r" b="b"/>
              <a:pathLst>
                <a:path w="35219" h="35219" extrusionOk="0">
                  <a:moveTo>
                    <a:pt x="17610" y="0"/>
                  </a:moveTo>
                  <a:cubicBezTo>
                    <a:pt x="7882" y="0"/>
                    <a:pt x="0" y="7894"/>
                    <a:pt x="0" y="17610"/>
                  </a:cubicBezTo>
                  <a:cubicBezTo>
                    <a:pt x="0" y="27337"/>
                    <a:pt x="7882" y="35219"/>
                    <a:pt x="17610" y="35219"/>
                  </a:cubicBezTo>
                  <a:cubicBezTo>
                    <a:pt x="27337" y="35219"/>
                    <a:pt x="35219" y="27337"/>
                    <a:pt x="35219" y="17610"/>
                  </a:cubicBezTo>
                  <a:cubicBezTo>
                    <a:pt x="35219" y="7894"/>
                    <a:pt x="27337" y="0"/>
                    <a:pt x="17610"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1213" name="Google Shape;1213;p28"/>
            <p:cNvSpPr/>
            <p:nvPr/>
          </p:nvSpPr>
          <p:spPr>
            <a:xfrm>
              <a:off x="5695366" y="1733797"/>
              <a:ext cx="819732" cy="727857"/>
            </a:xfrm>
            <a:custGeom>
              <a:avLst/>
              <a:gdLst/>
              <a:ahLst/>
              <a:cxnLst/>
              <a:rect l="l" t="t" r="r" b="b"/>
              <a:pathLst>
                <a:path w="22885" h="22885" extrusionOk="0">
                  <a:moveTo>
                    <a:pt x="11442" y="1"/>
                  </a:moveTo>
                  <a:cubicBezTo>
                    <a:pt x="5120" y="1"/>
                    <a:pt x="0" y="5120"/>
                    <a:pt x="0" y="11443"/>
                  </a:cubicBezTo>
                  <a:cubicBezTo>
                    <a:pt x="0" y="17765"/>
                    <a:pt x="5120" y="22885"/>
                    <a:pt x="11442" y="22885"/>
                  </a:cubicBezTo>
                  <a:cubicBezTo>
                    <a:pt x="17765" y="22885"/>
                    <a:pt x="22884" y="17765"/>
                    <a:pt x="22884" y="11443"/>
                  </a:cubicBezTo>
                  <a:cubicBezTo>
                    <a:pt x="22884" y="5120"/>
                    <a:pt x="17765" y="1"/>
                    <a:pt x="11442"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US" sz="1600" b="1" dirty="0">
                  <a:solidFill>
                    <a:srgbClr val="434343"/>
                  </a:solidFill>
                  <a:latin typeface="Fira Sans Extra Condensed Medium"/>
                  <a:ea typeface="Fira Sans Extra Condensed Medium"/>
                  <a:cs typeface="Fira Sans Extra Condensed Medium"/>
                  <a:sym typeface="Fira Sans Extra Condensed Medium"/>
                </a:rPr>
                <a:t>Moving Average</a:t>
              </a:r>
              <a:endParaRPr sz="1600" b="1">
                <a:solidFill>
                  <a:srgbClr val="434343"/>
                </a:solidFill>
                <a:latin typeface="Fira Sans Extra Condensed Medium"/>
                <a:ea typeface="Fira Sans Extra Condensed Medium"/>
                <a:cs typeface="Fira Sans Extra Condensed Medium"/>
                <a:sym typeface="Fira Sans Extra Condensed Medium"/>
              </a:endParaRPr>
            </a:p>
          </p:txBody>
        </p:sp>
        <p:sp>
          <p:nvSpPr>
            <p:cNvPr id="1214" name="Google Shape;1214;p28"/>
            <p:cNvSpPr txBox="1"/>
            <p:nvPr/>
          </p:nvSpPr>
          <p:spPr>
            <a:xfrm>
              <a:off x="5945100" y="2924100"/>
              <a:ext cx="1247400" cy="702900"/>
            </a:xfrm>
            <a:prstGeom prst="rect">
              <a:avLst/>
            </a:prstGeom>
            <a:noFill/>
            <a:ln>
              <a:noFill/>
            </a:ln>
          </p:spPr>
          <p:txBody>
            <a:bodyPr spcFirstLastPara="1" wrap="square" lIns="121900" tIns="121900" rIns="121900" bIns="121900" anchor="ctr" anchorCtr="0">
              <a:noAutofit/>
            </a:bodyPr>
            <a:lstStyle/>
            <a:p>
              <a:r>
                <a:rPr lang="en-US" sz="1400" dirty="0"/>
                <a:t>In order to analyze data points by creating a series of averages of different selections of the full data set</a:t>
              </a:r>
              <a:endParaRPr sz="1400">
                <a:solidFill>
                  <a:srgbClr val="434343"/>
                </a:solidFill>
                <a:latin typeface="Roboto"/>
                <a:ea typeface="Roboto"/>
                <a:cs typeface="Roboto"/>
                <a:sym typeface="Roboto"/>
              </a:endParaRPr>
            </a:p>
          </p:txBody>
        </p:sp>
      </p:grpSp>
      <p:grpSp>
        <p:nvGrpSpPr>
          <p:cNvPr id="1215" name="Google Shape;1215;p28"/>
          <p:cNvGrpSpPr/>
          <p:nvPr/>
        </p:nvGrpSpPr>
        <p:grpSpPr>
          <a:xfrm>
            <a:off x="9370208" y="1960835"/>
            <a:ext cx="2821792" cy="3423125"/>
            <a:chOff x="7027656" y="1470626"/>
            <a:chExt cx="1751844" cy="2567344"/>
          </a:xfrm>
        </p:grpSpPr>
        <p:sp>
          <p:nvSpPr>
            <p:cNvPr id="1216" name="Google Shape;1216;p28"/>
            <p:cNvSpPr/>
            <p:nvPr/>
          </p:nvSpPr>
          <p:spPr>
            <a:xfrm>
              <a:off x="8216259" y="2039392"/>
              <a:ext cx="117392" cy="117424"/>
            </a:xfrm>
            <a:custGeom>
              <a:avLst/>
              <a:gdLst/>
              <a:ahLst/>
              <a:cxnLst/>
              <a:rect l="l" t="t" r="r" b="b"/>
              <a:pathLst>
                <a:path w="3691" h="3692" extrusionOk="0">
                  <a:moveTo>
                    <a:pt x="1846" y="0"/>
                  </a:moveTo>
                  <a:cubicBezTo>
                    <a:pt x="833" y="0"/>
                    <a:pt x="0" y="822"/>
                    <a:pt x="0" y="1846"/>
                  </a:cubicBezTo>
                  <a:cubicBezTo>
                    <a:pt x="0" y="2858"/>
                    <a:pt x="833" y="3691"/>
                    <a:pt x="1846" y="3691"/>
                  </a:cubicBezTo>
                  <a:cubicBezTo>
                    <a:pt x="2869" y="3691"/>
                    <a:pt x="3691" y="2858"/>
                    <a:pt x="3691" y="1846"/>
                  </a:cubicBezTo>
                  <a:cubicBezTo>
                    <a:pt x="3691" y="822"/>
                    <a:pt x="2869" y="0"/>
                    <a:pt x="1846"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17" name="Google Shape;1217;p28"/>
            <p:cNvSpPr/>
            <p:nvPr/>
          </p:nvSpPr>
          <p:spPr>
            <a:xfrm>
              <a:off x="8228726" y="2051891"/>
              <a:ext cx="92457" cy="92425"/>
            </a:xfrm>
            <a:custGeom>
              <a:avLst/>
              <a:gdLst/>
              <a:ahLst/>
              <a:cxnLst/>
              <a:rect l="l" t="t" r="r" b="b"/>
              <a:pathLst>
                <a:path w="2907" h="2906" extrusionOk="0">
                  <a:moveTo>
                    <a:pt x="1454" y="0"/>
                  </a:moveTo>
                  <a:cubicBezTo>
                    <a:pt x="656" y="0"/>
                    <a:pt x="1" y="643"/>
                    <a:pt x="1" y="1453"/>
                  </a:cubicBezTo>
                  <a:cubicBezTo>
                    <a:pt x="1" y="2250"/>
                    <a:pt x="656" y="2905"/>
                    <a:pt x="1454" y="2905"/>
                  </a:cubicBezTo>
                  <a:cubicBezTo>
                    <a:pt x="2263" y="2905"/>
                    <a:pt x="2906" y="2250"/>
                    <a:pt x="2906" y="1453"/>
                  </a:cubicBezTo>
                  <a:cubicBezTo>
                    <a:pt x="2906" y="643"/>
                    <a:pt x="2263" y="0"/>
                    <a:pt x="1454"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218" name="Google Shape;1218;p28"/>
            <p:cNvSpPr/>
            <p:nvPr/>
          </p:nvSpPr>
          <p:spPr>
            <a:xfrm>
              <a:off x="7383976" y="3880026"/>
              <a:ext cx="157912" cy="157944"/>
            </a:xfrm>
            <a:custGeom>
              <a:avLst/>
              <a:gdLst/>
              <a:ahLst/>
              <a:cxnLst/>
              <a:rect l="l" t="t" r="r" b="b"/>
              <a:pathLst>
                <a:path w="4965" h="4966" extrusionOk="0">
                  <a:moveTo>
                    <a:pt x="2489" y="0"/>
                  </a:moveTo>
                  <a:cubicBezTo>
                    <a:pt x="1119" y="0"/>
                    <a:pt x="0" y="1108"/>
                    <a:pt x="0" y="2477"/>
                  </a:cubicBezTo>
                  <a:cubicBezTo>
                    <a:pt x="0" y="3858"/>
                    <a:pt x="1119" y="4965"/>
                    <a:pt x="2489" y="4965"/>
                  </a:cubicBezTo>
                  <a:cubicBezTo>
                    <a:pt x="3858" y="4965"/>
                    <a:pt x="4965" y="3858"/>
                    <a:pt x="4965" y="2477"/>
                  </a:cubicBezTo>
                  <a:cubicBezTo>
                    <a:pt x="4965" y="1108"/>
                    <a:pt x="3858" y="0"/>
                    <a:pt x="2489"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19" name="Google Shape;1219;p28"/>
            <p:cNvSpPr/>
            <p:nvPr/>
          </p:nvSpPr>
          <p:spPr>
            <a:xfrm>
              <a:off x="7400991" y="3896691"/>
              <a:ext cx="124262" cy="124230"/>
            </a:xfrm>
            <a:custGeom>
              <a:avLst/>
              <a:gdLst/>
              <a:ahLst/>
              <a:cxnLst/>
              <a:rect l="l" t="t" r="r" b="b"/>
              <a:pathLst>
                <a:path w="3907" h="3906" extrusionOk="0">
                  <a:moveTo>
                    <a:pt x="1954" y="0"/>
                  </a:moveTo>
                  <a:cubicBezTo>
                    <a:pt x="870" y="0"/>
                    <a:pt x="1" y="881"/>
                    <a:pt x="1" y="1953"/>
                  </a:cubicBezTo>
                  <a:cubicBezTo>
                    <a:pt x="1" y="3036"/>
                    <a:pt x="870" y="3905"/>
                    <a:pt x="1954" y="3905"/>
                  </a:cubicBezTo>
                  <a:cubicBezTo>
                    <a:pt x="3025" y="3905"/>
                    <a:pt x="3906" y="3036"/>
                    <a:pt x="3906" y="1953"/>
                  </a:cubicBezTo>
                  <a:cubicBezTo>
                    <a:pt x="3906" y="881"/>
                    <a:pt x="3025" y="0"/>
                    <a:pt x="1954"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220" name="Google Shape;1220;p28"/>
            <p:cNvSpPr/>
            <p:nvPr/>
          </p:nvSpPr>
          <p:spPr>
            <a:xfrm>
              <a:off x="7027656" y="1470626"/>
              <a:ext cx="1247392" cy="2488328"/>
            </a:xfrm>
            <a:custGeom>
              <a:avLst/>
              <a:gdLst/>
              <a:ahLst/>
              <a:cxnLst/>
              <a:rect l="l" t="t" r="r" b="b"/>
              <a:pathLst>
                <a:path w="39220" h="78237" fill="none" extrusionOk="0">
                  <a:moveTo>
                    <a:pt x="39220" y="19611"/>
                  </a:moveTo>
                  <a:cubicBezTo>
                    <a:pt x="39220" y="8788"/>
                    <a:pt x="30445" y="1"/>
                    <a:pt x="19610" y="1"/>
                  </a:cubicBezTo>
                  <a:cubicBezTo>
                    <a:pt x="8787" y="1"/>
                    <a:pt x="0" y="8788"/>
                    <a:pt x="0" y="19611"/>
                  </a:cubicBezTo>
                  <a:cubicBezTo>
                    <a:pt x="0" y="28374"/>
                    <a:pt x="5751" y="35803"/>
                    <a:pt x="13681" y="38315"/>
                  </a:cubicBezTo>
                  <a:lnTo>
                    <a:pt x="13681" y="78237"/>
                  </a:lnTo>
                </a:path>
              </a:pathLst>
            </a:custGeom>
            <a:noFill/>
            <a:ln w="15775" cap="flat" cmpd="sng">
              <a:solidFill>
                <a:srgbClr val="69E781"/>
              </a:solidFill>
              <a:prstDash val="solid"/>
              <a:miter lim="11906"/>
              <a:headEnd type="none" w="sm" len="sm"/>
              <a:tailEnd type="none" w="sm" len="sm"/>
            </a:ln>
          </p:spPr>
          <p:txBody>
            <a:bodyPr spcFirstLastPara="1" wrap="square" lIns="121900" tIns="121900" rIns="121900" bIns="121900" anchor="ctr" anchorCtr="0">
              <a:noAutofit/>
            </a:bodyPr>
            <a:lstStyle/>
            <a:p>
              <a:endParaRPr sz="2533"/>
            </a:p>
          </p:txBody>
        </p:sp>
        <p:sp>
          <p:nvSpPr>
            <p:cNvPr id="1221" name="Google Shape;1221;p28"/>
            <p:cNvSpPr/>
            <p:nvPr/>
          </p:nvSpPr>
          <p:spPr>
            <a:xfrm>
              <a:off x="7091262" y="1534264"/>
              <a:ext cx="1383266" cy="1120140"/>
            </a:xfrm>
            <a:custGeom>
              <a:avLst/>
              <a:gdLst/>
              <a:ahLst/>
              <a:cxnLst/>
              <a:rect l="l" t="t" r="r" b="b"/>
              <a:pathLst>
                <a:path w="35220" h="35219" extrusionOk="0">
                  <a:moveTo>
                    <a:pt x="17610" y="0"/>
                  </a:moveTo>
                  <a:cubicBezTo>
                    <a:pt x="7883" y="0"/>
                    <a:pt x="1" y="7894"/>
                    <a:pt x="1" y="17610"/>
                  </a:cubicBezTo>
                  <a:cubicBezTo>
                    <a:pt x="1" y="27337"/>
                    <a:pt x="7883" y="35219"/>
                    <a:pt x="17610" y="35219"/>
                  </a:cubicBezTo>
                  <a:cubicBezTo>
                    <a:pt x="27337" y="35219"/>
                    <a:pt x="35219" y="27337"/>
                    <a:pt x="35219" y="17610"/>
                  </a:cubicBezTo>
                  <a:cubicBezTo>
                    <a:pt x="35219" y="7894"/>
                    <a:pt x="27337" y="0"/>
                    <a:pt x="17610"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222" name="Google Shape;1222;p28"/>
            <p:cNvSpPr/>
            <p:nvPr/>
          </p:nvSpPr>
          <p:spPr>
            <a:xfrm>
              <a:off x="7284751" y="1733797"/>
              <a:ext cx="1070338" cy="727857"/>
            </a:xfrm>
            <a:custGeom>
              <a:avLst/>
              <a:gdLst/>
              <a:ahLst/>
              <a:cxnLst/>
              <a:rect l="l" t="t" r="r" b="b"/>
              <a:pathLst>
                <a:path w="22885" h="22885" extrusionOk="0">
                  <a:moveTo>
                    <a:pt x="11443" y="1"/>
                  </a:moveTo>
                  <a:cubicBezTo>
                    <a:pt x="5132" y="1"/>
                    <a:pt x="1" y="5120"/>
                    <a:pt x="1" y="11443"/>
                  </a:cubicBezTo>
                  <a:cubicBezTo>
                    <a:pt x="1" y="17765"/>
                    <a:pt x="5132" y="22885"/>
                    <a:pt x="11443" y="22885"/>
                  </a:cubicBezTo>
                  <a:cubicBezTo>
                    <a:pt x="17765" y="22885"/>
                    <a:pt x="22884" y="17765"/>
                    <a:pt x="22884" y="11443"/>
                  </a:cubicBezTo>
                  <a:cubicBezTo>
                    <a:pt x="22884" y="5120"/>
                    <a:pt x="17765" y="1"/>
                    <a:pt x="11443"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US" sz="1600" b="1" dirty="0" err="1">
                  <a:solidFill>
                    <a:srgbClr val="434343"/>
                  </a:solidFill>
                  <a:latin typeface="Fira Sans Extra Condensed Medium"/>
                  <a:ea typeface="Fira Sans Extra Condensed Medium"/>
                  <a:cs typeface="Fira Sans Extra Condensed Medium"/>
                  <a:sym typeface="Fira Sans Extra Condensed Medium"/>
                </a:rPr>
                <a:t>TimeSeries</a:t>
              </a:r>
              <a:r>
                <a:rPr lang="en-US" sz="1600" b="1" dirty="0">
                  <a:solidFill>
                    <a:srgbClr val="434343"/>
                  </a:solidFill>
                  <a:latin typeface="Fira Sans Extra Condensed Medium"/>
                  <a:ea typeface="Fira Sans Extra Condensed Medium"/>
                  <a:cs typeface="Fira Sans Extra Condensed Medium"/>
                  <a:sym typeface="Fira Sans Extra Condensed Medium"/>
                </a:rPr>
                <a:t> Decomposition</a:t>
              </a:r>
              <a:endParaRPr sz="1600" b="1">
                <a:solidFill>
                  <a:srgbClr val="434343"/>
                </a:solidFill>
                <a:latin typeface="Fira Sans Extra Condensed Medium"/>
                <a:ea typeface="Fira Sans Extra Condensed Medium"/>
                <a:cs typeface="Fira Sans Extra Condensed Medium"/>
                <a:sym typeface="Fira Sans Extra Condensed Medium"/>
              </a:endParaRPr>
            </a:p>
          </p:txBody>
        </p:sp>
        <p:sp>
          <p:nvSpPr>
            <p:cNvPr id="1223" name="Google Shape;1223;p28"/>
            <p:cNvSpPr txBox="1"/>
            <p:nvPr/>
          </p:nvSpPr>
          <p:spPr>
            <a:xfrm>
              <a:off x="7532100" y="2924100"/>
              <a:ext cx="1247400" cy="702900"/>
            </a:xfrm>
            <a:prstGeom prst="rect">
              <a:avLst/>
            </a:prstGeom>
            <a:noFill/>
            <a:ln>
              <a:noFill/>
            </a:ln>
          </p:spPr>
          <p:txBody>
            <a:bodyPr spcFirstLastPara="1" wrap="square" lIns="121900" tIns="121900" rIns="121900" bIns="121900" anchor="ctr" anchorCtr="0">
              <a:noAutofit/>
            </a:bodyPr>
            <a:lstStyle/>
            <a:p>
              <a:r>
                <a:rPr lang="en-US" sz="1400" dirty="0">
                  <a:sym typeface="Roboto"/>
                </a:rPr>
                <a:t>Visualizing the original data , trends, seasonality, residuals</a:t>
              </a:r>
            </a:p>
          </p:txBody>
        </p:sp>
      </p:grpSp>
    </p:spTree>
    <p:extLst>
      <p:ext uri="{BB962C8B-B14F-4D97-AF65-F5344CB8AC3E}">
        <p14:creationId xmlns:p14="http://schemas.microsoft.com/office/powerpoint/2010/main" val="175720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25"/>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t>Model Building Techniques </a:t>
            </a:r>
          </a:p>
        </p:txBody>
      </p:sp>
      <p:sp>
        <p:nvSpPr>
          <p:cNvPr id="832" name="Google Shape;832;p25"/>
          <p:cNvSpPr/>
          <p:nvPr/>
        </p:nvSpPr>
        <p:spPr>
          <a:xfrm>
            <a:off x="0" y="3563160"/>
            <a:ext cx="12192328" cy="88539"/>
          </a:xfrm>
          <a:custGeom>
            <a:avLst/>
            <a:gdLst/>
            <a:ahLst/>
            <a:cxnLst/>
            <a:rect l="l" t="t" r="r" b="b"/>
            <a:pathLst>
              <a:path w="286429" h="2080" extrusionOk="0">
                <a:moveTo>
                  <a:pt x="201954" y="0"/>
                </a:moveTo>
                <a:cubicBezTo>
                  <a:pt x="189868" y="0"/>
                  <a:pt x="178739" y="11"/>
                  <a:pt x="169950" y="32"/>
                </a:cubicBezTo>
                <a:cubicBezTo>
                  <a:pt x="140220" y="103"/>
                  <a:pt x="110490" y="306"/>
                  <a:pt x="80760" y="627"/>
                </a:cubicBezTo>
                <a:cubicBezTo>
                  <a:pt x="64032" y="806"/>
                  <a:pt x="17229" y="1032"/>
                  <a:pt x="512" y="1294"/>
                </a:cubicBezTo>
                <a:cubicBezTo>
                  <a:pt x="4" y="1306"/>
                  <a:pt x="0" y="2080"/>
                  <a:pt x="501" y="2080"/>
                </a:cubicBezTo>
                <a:cubicBezTo>
                  <a:pt x="504" y="2080"/>
                  <a:pt x="508" y="2080"/>
                  <a:pt x="512" y="2080"/>
                </a:cubicBezTo>
                <a:cubicBezTo>
                  <a:pt x="30242" y="1616"/>
                  <a:pt x="90047" y="1270"/>
                  <a:pt x="119777" y="1056"/>
                </a:cubicBezTo>
                <a:cubicBezTo>
                  <a:pt x="145080" y="874"/>
                  <a:pt x="170384" y="786"/>
                  <a:pt x="195687" y="786"/>
                </a:cubicBezTo>
                <a:cubicBezTo>
                  <a:pt x="200114" y="786"/>
                  <a:pt x="204540" y="789"/>
                  <a:pt x="208967" y="794"/>
                </a:cubicBezTo>
                <a:cubicBezTo>
                  <a:pt x="225683" y="806"/>
                  <a:pt x="269200" y="877"/>
                  <a:pt x="285917" y="973"/>
                </a:cubicBezTo>
                <a:cubicBezTo>
                  <a:pt x="286429" y="973"/>
                  <a:pt x="286429" y="187"/>
                  <a:pt x="285917" y="187"/>
                </a:cubicBezTo>
                <a:cubicBezTo>
                  <a:pt x="264976" y="61"/>
                  <a:pt x="230750" y="0"/>
                  <a:pt x="20195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nvGrpSpPr>
          <p:cNvPr id="833" name="Google Shape;833;p25"/>
          <p:cNvGrpSpPr/>
          <p:nvPr/>
        </p:nvGrpSpPr>
        <p:grpSpPr>
          <a:xfrm>
            <a:off x="1188036" y="1624471"/>
            <a:ext cx="1724205" cy="4484315"/>
            <a:chOff x="891027" y="1218350"/>
            <a:chExt cx="1293154" cy="3363236"/>
          </a:xfrm>
        </p:grpSpPr>
        <p:sp>
          <p:nvSpPr>
            <p:cNvPr id="834" name="Google Shape;834;p25"/>
            <p:cNvSpPr/>
            <p:nvPr/>
          </p:nvSpPr>
          <p:spPr>
            <a:xfrm>
              <a:off x="891027" y="3436532"/>
              <a:ext cx="1293154" cy="1145054"/>
            </a:xfrm>
            <a:custGeom>
              <a:avLst/>
              <a:gdLst/>
              <a:ahLst/>
              <a:cxnLst/>
              <a:rect l="l" t="t" r="r" b="b"/>
              <a:pathLst>
                <a:path w="40506" h="35867" extrusionOk="0">
                  <a:moveTo>
                    <a:pt x="28999" y="919"/>
                  </a:moveTo>
                  <a:cubicBezTo>
                    <a:pt x="30501" y="919"/>
                    <a:pt x="32005" y="959"/>
                    <a:pt x="33517" y="1056"/>
                  </a:cubicBezTo>
                  <a:cubicBezTo>
                    <a:pt x="34708" y="1140"/>
                    <a:pt x="37137" y="985"/>
                    <a:pt x="37982" y="1997"/>
                  </a:cubicBezTo>
                  <a:cubicBezTo>
                    <a:pt x="38446" y="2568"/>
                    <a:pt x="38518" y="3723"/>
                    <a:pt x="38637" y="4414"/>
                  </a:cubicBezTo>
                  <a:cubicBezTo>
                    <a:pt x="39661" y="10522"/>
                    <a:pt x="39518" y="16987"/>
                    <a:pt x="39327" y="23154"/>
                  </a:cubicBezTo>
                  <a:cubicBezTo>
                    <a:pt x="39244" y="25869"/>
                    <a:pt x="39637" y="30691"/>
                    <a:pt x="37637" y="32798"/>
                  </a:cubicBezTo>
                  <a:cubicBezTo>
                    <a:pt x="36517" y="33989"/>
                    <a:pt x="34624" y="33846"/>
                    <a:pt x="33124" y="33941"/>
                  </a:cubicBezTo>
                  <a:cubicBezTo>
                    <a:pt x="31850" y="34025"/>
                    <a:pt x="30576" y="34096"/>
                    <a:pt x="29302" y="34167"/>
                  </a:cubicBezTo>
                  <a:cubicBezTo>
                    <a:pt x="26397" y="34322"/>
                    <a:pt x="23504" y="34465"/>
                    <a:pt x="20611" y="34584"/>
                  </a:cubicBezTo>
                  <a:cubicBezTo>
                    <a:pt x="18051" y="34679"/>
                    <a:pt x="15503" y="34763"/>
                    <a:pt x="12955" y="34834"/>
                  </a:cubicBezTo>
                  <a:cubicBezTo>
                    <a:pt x="10860" y="34887"/>
                    <a:pt x="8707" y="35045"/>
                    <a:pt x="6587" y="35045"/>
                  </a:cubicBezTo>
                  <a:cubicBezTo>
                    <a:pt x="5851" y="35045"/>
                    <a:pt x="5119" y="35026"/>
                    <a:pt x="4394" y="34977"/>
                  </a:cubicBezTo>
                  <a:cubicBezTo>
                    <a:pt x="2966" y="34882"/>
                    <a:pt x="1715" y="34536"/>
                    <a:pt x="1299" y="32941"/>
                  </a:cubicBezTo>
                  <a:cubicBezTo>
                    <a:pt x="953" y="31596"/>
                    <a:pt x="1061" y="29964"/>
                    <a:pt x="1001" y="28583"/>
                  </a:cubicBezTo>
                  <a:cubicBezTo>
                    <a:pt x="882" y="25881"/>
                    <a:pt x="834" y="23166"/>
                    <a:pt x="858" y="20463"/>
                  </a:cubicBezTo>
                  <a:cubicBezTo>
                    <a:pt x="882" y="17296"/>
                    <a:pt x="1013" y="14141"/>
                    <a:pt x="1239" y="10986"/>
                  </a:cubicBezTo>
                  <a:cubicBezTo>
                    <a:pt x="1334" y="9641"/>
                    <a:pt x="1454" y="8283"/>
                    <a:pt x="1584" y="6938"/>
                  </a:cubicBezTo>
                  <a:cubicBezTo>
                    <a:pt x="1751" y="5223"/>
                    <a:pt x="1632" y="2723"/>
                    <a:pt x="3275" y="1640"/>
                  </a:cubicBezTo>
                  <a:cubicBezTo>
                    <a:pt x="4253" y="1007"/>
                    <a:pt x="5518" y="973"/>
                    <a:pt x="6683" y="973"/>
                  </a:cubicBezTo>
                  <a:cubicBezTo>
                    <a:pt x="6822" y="973"/>
                    <a:pt x="6960" y="974"/>
                    <a:pt x="7096" y="974"/>
                  </a:cubicBezTo>
                  <a:cubicBezTo>
                    <a:pt x="7193" y="974"/>
                    <a:pt x="7288" y="974"/>
                    <a:pt x="7383" y="973"/>
                  </a:cubicBezTo>
                  <a:cubicBezTo>
                    <a:pt x="8067" y="967"/>
                    <a:pt x="8752" y="964"/>
                    <a:pt x="9438" y="964"/>
                  </a:cubicBezTo>
                  <a:cubicBezTo>
                    <a:pt x="10124" y="964"/>
                    <a:pt x="10812" y="967"/>
                    <a:pt x="11502" y="973"/>
                  </a:cubicBezTo>
                  <a:cubicBezTo>
                    <a:pt x="14543" y="1007"/>
                    <a:pt x="17594" y="1084"/>
                    <a:pt x="20646" y="1215"/>
                  </a:cubicBezTo>
                  <a:lnTo>
                    <a:pt x="20646" y="1215"/>
                  </a:lnTo>
                  <a:cubicBezTo>
                    <a:pt x="20672" y="1220"/>
                    <a:pt x="20701" y="1223"/>
                    <a:pt x="20731" y="1223"/>
                  </a:cubicBezTo>
                  <a:cubicBezTo>
                    <a:pt x="20738" y="1223"/>
                    <a:pt x="20746" y="1223"/>
                    <a:pt x="20754" y="1223"/>
                  </a:cubicBezTo>
                  <a:cubicBezTo>
                    <a:pt x="20764" y="1222"/>
                    <a:pt x="20774" y="1222"/>
                    <a:pt x="20785" y="1221"/>
                  </a:cubicBezTo>
                  <a:lnTo>
                    <a:pt x="20785" y="1221"/>
                  </a:lnTo>
                  <a:cubicBezTo>
                    <a:pt x="20889" y="1225"/>
                    <a:pt x="20994" y="1230"/>
                    <a:pt x="21099" y="1235"/>
                  </a:cubicBezTo>
                  <a:cubicBezTo>
                    <a:pt x="21106" y="1235"/>
                    <a:pt x="21114" y="1235"/>
                    <a:pt x="21121" y="1235"/>
                  </a:cubicBezTo>
                  <a:cubicBezTo>
                    <a:pt x="21192" y="1235"/>
                    <a:pt x="21252" y="1218"/>
                    <a:pt x="21302" y="1190"/>
                  </a:cubicBezTo>
                  <a:lnTo>
                    <a:pt x="21302" y="1190"/>
                  </a:lnTo>
                  <a:cubicBezTo>
                    <a:pt x="23879" y="1036"/>
                    <a:pt x="26436" y="919"/>
                    <a:pt x="28999" y="919"/>
                  </a:cubicBezTo>
                  <a:close/>
                  <a:moveTo>
                    <a:pt x="29752" y="0"/>
                  </a:moveTo>
                  <a:cubicBezTo>
                    <a:pt x="26735" y="0"/>
                    <a:pt x="23696" y="256"/>
                    <a:pt x="20781" y="435"/>
                  </a:cubicBezTo>
                  <a:lnTo>
                    <a:pt x="20781" y="435"/>
                  </a:lnTo>
                  <a:cubicBezTo>
                    <a:pt x="17576" y="300"/>
                    <a:pt x="14361" y="210"/>
                    <a:pt x="11157" y="187"/>
                  </a:cubicBezTo>
                  <a:cubicBezTo>
                    <a:pt x="9974" y="181"/>
                    <a:pt x="8660" y="72"/>
                    <a:pt x="7357" y="72"/>
                  </a:cubicBezTo>
                  <a:cubicBezTo>
                    <a:pt x="6037" y="72"/>
                    <a:pt x="4729" y="184"/>
                    <a:pt x="3585" y="628"/>
                  </a:cubicBezTo>
                  <a:cubicBezTo>
                    <a:pt x="1704" y="1366"/>
                    <a:pt x="1239" y="3080"/>
                    <a:pt x="1013" y="4926"/>
                  </a:cubicBezTo>
                  <a:cubicBezTo>
                    <a:pt x="632" y="8057"/>
                    <a:pt x="406" y="11212"/>
                    <a:pt x="251" y="14367"/>
                  </a:cubicBezTo>
                  <a:cubicBezTo>
                    <a:pt x="96" y="17522"/>
                    <a:pt x="37" y="20690"/>
                    <a:pt x="72" y="23845"/>
                  </a:cubicBezTo>
                  <a:cubicBezTo>
                    <a:pt x="120" y="26797"/>
                    <a:pt x="1" y="29964"/>
                    <a:pt x="501" y="32882"/>
                  </a:cubicBezTo>
                  <a:cubicBezTo>
                    <a:pt x="811" y="34620"/>
                    <a:pt x="2001" y="35477"/>
                    <a:pt x="3704" y="35691"/>
                  </a:cubicBezTo>
                  <a:cubicBezTo>
                    <a:pt x="4690" y="35820"/>
                    <a:pt x="5701" y="35866"/>
                    <a:pt x="6722" y="35866"/>
                  </a:cubicBezTo>
                  <a:cubicBezTo>
                    <a:pt x="8808" y="35866"/>
                    <a:pt x="10933" y="35676"/>
                    <a:pt x="12955" y="35620"/>
                  </a:cubicBezTo>
                  <a:cubicBezTo>
                    <a:pt x="19563" y="35441"/>
                    <a:pt x="26171" y="35156"/>
                    <a:pt x="32779" y="34751"/>
                  </a:cubicBezTo>
                  <a:cubicBezTo>
                    <a:pt x="34779" y="34620"/>
                    <a:pt x="37160" y="34775"/>
                    <a:pt x="38506" y="32977"/>
                  </a:cubicBezTo>
                  <a:cubicBezTo>
                    <a:pt x="39542" y="31584"/>
                    <a:pt x="39684" y="29703"/>
                    <a:pt x="39839" y="28024"/>
                  </a:cubicBezTo>
                  <a:cubicBezTo>
                    <a:pt x="40506" y="20725"/>
                    <a:pt x="40494" y="13058"/>
                    <a:pt x="39613" y="5771"/>
                  </a:cubicBezTo>
                  <a:cubicBezTo>
                    <a:pt x="39351" y="3545"/>
                    <a:pt x="39339" y="1199"/>
                    <a:pt x="36827" y="651"/>
                  </a:cubicBezTo>
                  <a:cubicBezTo>
                    <a:pt x="34532" y="162"/>
                    <a:pt x="32149" y="0"/>
                    <a:pt x="29752" y="0"/>
                  </a:cubicBezTo>
                  <a:close/>
                </a:path>
              </a:pathLst>
            </a:custGeom>
            <a:solidFill>
              <a:srgbClr val="303030"/>
            </a:solidFill>
            <a:ln>
              <a:noFill/>
            </a:ln>
          </p:spPr>
          <p:txBody>
            <a:bodyPr spcFirstLastPara="1" wrap="square" lIns="121900" tIns="121900" rIns="121900" bIns="121900" anchor="ctr" anchorCtr="0">
              <a:noAutofit/>
            </a:bodyPr>
            <a:lstStyle/>
            <a:p>
              <a:pPr algn="ctr">
                <a:buClr>
                  <a:schemeClr val="dk1"/>
                </a:buClr>
                <a:buSzPts val="1100"/>
              </a:pPr>
              <a:r>
                <a:rPr lang="en" sz="1600" dirty="0">
                  <a:solidFill>
                    <a:srgbClr val="434343"/>
                  </a:solidFill>
                  <a:latin typeface="Roboto"/>
                  <a:ea typeface="Roboto"/>
                  <a:cs typeface="Roboto"/>
                </a:rPr>
                <a:t>Started From Moving Average Model for time series analysis.</a:t>
              </a:r>
            </a:p>
          </p:txBody>
        </p:sp>
        <p:grpSp>
          <p:nvGrpSpPr>
            <p:cNvPr id="835" name="Google Shape;835;p25"/>
            <p:cNvGrpSpPr/>
            <p:nvPr/>
          </p:nvGrpSpPr>
          <p:grpSpPr>
            <a:xfrm>
              <a:off x="898443" y="1218350"/>
              <a:ext cx="1278322" cy="1256772"/>
              <a:chOff x="898154" y="1218350"/>
              <a:chExt cx="1278322" cy="1256772"/>
            </a:xfrm>
          </p:grpSpPr>
          <p:sp>
            <p:nvSpPr>
              <p:cNvPr id="836" name="Google Shape;836;p25"/>
              <p:cNvSpPr/>
              <p:nvPr/>
            </p:nvSpPr>
            <p:spPr>
              <a:xfrm>
                <a:off x="908816" y="1939580"/>
                <a:ext cx="226029" cy="535542"/>
              </a:xfrm>
              <a:custGeom>
                <a:avLst/>
                <a:gdLst/>
                <a:ahLst/>
                <a:cxnLst/>
                <a:rect l="l" t="t" r="r" b="b"/>
                <a:pathLst>
                  <a:path w="7080" h="16775" extrusionOk="0">
                    <a:moveTo>
                      <a:pt x="2928" y="0"/>
                    </a:moveTo>
                    <a:cubicBezTo>
                      <a:pt x="2457" y="0"/>
                      <a:pt x="1977" y="212"/>
                      <a:pt x="1572" y="721"/>
                    </a:cubicBezTo>
                    <a:cubicBezTo>
                      <a:pt x="0" y="2698"/>
                      <a:pt x="452" y="5031"/>
                      <a:pt x="762" y="7389"/>
                    </a:cubicBezTo>
                    <a:cubicBezTo>
                      <a:pt x="1119" y="10092"/>
                      <a:pt x="1715" y="12723"/>
                      <a:pt x="2536" y="15318"/>
                    </a:cubicBezTo>
                    <a:cubicBezTo>
                      <a:pt x="2862" y="16334"/>
                      <a:pt x="3696" y="16774"/>
                      <a:pt x="4533" y="16774"/>
                    </a:cubicBezTo>
                    <a:cubicBezTo>
                      <a:pt x="5804" y="16774"/>
                      <a:pt x="7080" y="15758"/>
                      <a:pt x="6584" y="14199"/>
                    </a:cubicBezTo>
                    <a:cubicBezTo>
                      <a:pt x="5977" y="12294"/>
                      <a:pt x="5477" y="10365"/>
                      <a:pt x="5132" y="8389"/>
                    </a:cubicBezTo>
                    <a:cubicBezTo>
                      <a:pt x="4965" y="7436"/>
                      <a:pt x="4834" y="6472"/>
                      <a:pt x="4739" y="5508"/>
                    </a:cubicBezTo>
                    <a:cubicBezTo>
                      <a:pt x="4703" y="5091"/>
                      <a:pt x="4655" y="4662"/>
                      <a:pt x="4643" y="4246"/>
                    </a:cubicBezTo>
                    <a:cubicBezTo>
                      <a:pt x="4634" y="3993"/>
                      <a:pt x="4735" y="3585"/>
                      <a:pt x="4651" y="3585"/>
                    </a:cubicBezTo>
                    <a:cubicBezTo>
                      <a:pt x="4629" y="3585"/>
                      <a:pt x="4595" y="3613"/>
                      <a:pt x="4542" y="3678"/>
                    </a:cubicBezTo>
                    <a:lnTo>
                      <a:pt x="4542" y="3678"/>
                    </a:lnTo>
                    <a:cubicBezTo>
                      <a:pt x="5796" y="2090"/>
                      <a:pt x="4405" y="0"/>
                      <a:pt x="2928"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837" name="Google Shape;837;p25"/>
              <p:cNvSpPr/>
              <p:nvPr/>
            </p:nvSpPr>
            <p:spPr>
              <a:xfrm>
                <a:off x="1163539" y="1629054"/>
                <a:ext cx="139065" cy="222805"/>
              </a:xfrm>
              <a:custGeom>
                <a:avLst/>
                <a:gdLst/>
                <a:ahLst/>
                <a:cxnLst/>
                <a:rect l="l" t="t" r="r" b="b"/>
                <a:pathLst>
                  <a:path w="4356" h="6979" extrusionOk="0">
                    <a:moveTo>
                      <a:pt x="2775" y="1"/>
                    </a:moveTo>
                    <a:cubicBezTo>
                      <a:pt x="1990" y="1"/>
                      <a:pt x="1207" y="507"/>
                      <a:pt x="1213" y="1519"/>
                    </a:cubicBezTo>
                    <a:cubicBezTo>
                      <a:pt x="1213" y="2578"/>
                      <a:pt x="1248" y="3686"/>
                      <a:pt x="701" y="4626"/>
                    </a:cubicBezTo>
                    <a:cubicBezTo>
                      <a:pt x="1" y="5845"/>
                      <a:pt x="1089" y="6978"/>
                      <a:pt x="2158" y="6978"/>
                    </a:cubicBezTo>
                    <a:cubicBezTo>
                      <a:pt x="2634" y="6978"/>
                      <a:pt x="3107" y="6753"/>
                      <a:pt x="3415" y="6210"/>
                    </a:cubicBezTo>
                    <a:cubicBezTo>
                      <a:pt x="4249" y="4769"/>
                      <a:pt x="4356" y="3150"/>
                      <a:pt x="4356" y="1519"/>
                    </a:cubicBezTo>
                    <a:cubicBezTo>
                      <a:pt x="4350" y="507"/>
                      <a:pt x="3561" y="1"/>
                      <a:pt x="2775"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838" name="Google Shape;838;p25"/>
              <p:cNvSpPr/>
              <p:nvPr/>
            </p:nvSpPr>
            <p:spPr>
              <a:xfrm>
                <a:off x="1305250" y="1446480"/>
                <a:ext cx="68830" cy="42780"/>
              </a:xfrm>
              <a:custGeom>
                <a:avLst/>
                <a:gdLst/>
                <a:ahLst/>
                <a:cxnLst/>
                <a:rect l="l" t="t" r="r" b="b"/>
                <a:pathLst>
                  <a:path w="2156" h="1340" extrusionOk="0">
                    <a:moveTo>
                      <a:pt x="1096" y="245"/>
                    </a:moveTo>
                    <a:lnTo>
                      <a:pt x="1096" y="245"/>
                    </a:lnTo>
                    <a:cubicBezTo>
                      <a:pt x="1095" y="245"/>
                      <a:pt x="1095" y="246"/>
                      <a:pt x="1094" y="246"/>
                    </a:cubicBezTo>
                    <a:lnTo>
                      <a:pt x="1094" y="246"/>
                    </a:lnTo>
                    <a:cubicBezTo>
                      <a:pt x="1094" y="247"/>
                      <a:pt x="1094" y="247"/>
                      <a:pt x="1093" y="247"/>
                    </a:cubicBezTo>
                    <a:lnTo>
                      <a:pt x="1093" y="247"/>
                    </a:lnTo>
                    <a:cubicBezTo>
                      <a:pt x="1094" y="247"/>
                      <a:pt x="1094" y="246"/>
                      <a:pt x="1094" y="246"/>
                    </a:cubicBezTo>
                    <a:lnTo>
                      <a:pt x="1094" y="246"/>
                    </a:lnTo>
                    <a:cubicBezTo>
                      <a:pt x="1095" y="245"/>
                      <a:pt x="1095" y="245"/>
                      <a:pt x="1096" y="245"/>
                    </a:cubicBezTo>
                    <a:close/>
                    <a:moveTo>
                      <a:pt x="1048" y="273"/>
                    </a:moveTo>
                    <a:lnTo>
                      <a:pt x="1048" y="273"/>
                    </a:lnTo>
                    <a:cubicBezTo>
                      <a:pt x="1036" y="279"/>
                      <a:pt x="1027" y="285"/>
                      <a:pt x="1018" y="289"/>
                    </a:cubicBezTo>
                    <a:lnTo>
                      <a:pt x="1018" y="289"/>
                    </a:lnTo>
                    <a:cubicBezTo>
                      <a:pt x="1015" y="290"/>
                      <a:pt x="1014" y="290"/>
                      <a:pt x="1014" y="290"/>
                    </a:cubicBezTo>
                    <a:cubicBezTo>
                      <a:pt x="1012" y="290"/>
                      <a:pt x="1024" y="284"/>
                      <a:pt x="1048" y="273"/>
                    </a:cubicBezTo>
                    <a:close/>
                    <a:moveTo>
                      <a:pt x="1550" y="0"/>
                    </a:moveTo>
                    <a:cubicBezTo>
                      <a:pt x="1477" y="0"/>
                      <a:pt x="1406" y="17"/>
                      <a:pt x="1339" y="48"/>
                    </a:cubicBezTo>
                    <a:lnTo>
                      <a:pt x="1339" y="48"/>
                    </a:lnTo>
                    <a:cubicBezTo>
                      <a:pt x="1282" y="40"/>
                      <a:pt x="1225" y="36"/>
                      <a:pt x="1168" y="36"/>
                    </a:cubicBezTo>
                    <a:cubicBezTo>
                      <a:pt x="840" y="36"/>
                      <a:pt x="526" y="164"/>
                      <a:pt x="250" y="380"/>
                    </a:cubicBezTo>
                    <a:cubicBezTo>
                      <a:pt x="0" y="582"/>
                      <a:pt x="72" y="1070"/>
                      <a:pt x="357" y="1201"/>
                    </a:cubicBezTo>
                    <a:cubicBezTo>
                      <a:pt x="555" y="1294"/>
                      <a:pt x="755" y="1339"/>
                      <a:pt x="949" y="1339"/>
                    </a:cubicBezTo>
                    <a:cubicBezTo>
                      <a:pt x="1350" y="1339"/>
                      <a:pt x="1724" y="1146"/>
                      <a:pt x="1989" y="784"/>
                    </a:cubicBezTo>
                    <a:cubicBezTo>
                      <a:pt x="2155" y="558"/>
                      <a:pt x="2024" y="201"/>
                      <a:pt x="1798" y="70"/>
                    </a:cubicBezTo>
                    <a:cubicBezTo>
                      <a:pt x="1716" y="22"/>
                      <a:pt x="1632" y="0"/>
                      <a:pt x="1550"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839" name="Google Shape;839;p25"/>
              <p:cNvSpPr/>
              <p:nvPr/>
            </p:nvSpPr>
            <p:spPr>
              <a:xfrm>
                <a:off x="1852973" y="1708769"/>
                <a:ext cx="92008" cy="115217"/>
              </a:xfrm>
              <a:custGeom>
                <a:avLst/>
                <a:gdLst/>
                <a:ahLst/>
                <a:cxnLst/>
                <a:rect l="l" t="t" r="r" b="b"/>
                <a:pathLst>
                  <a:path w="2882" h="3609" extrusionOk="0">
                    <a:moveTo>
                      <a:pt x="1718" y="0"/>
                    </a:moveTo>
                    <a:cubicBezTo>
                      <a:pt x="1359" y="0"/>
                      <a:pt x="1002" y="164"/>
                      <a:pt x="822" y="510"/>
                    </a:cubicBezTo>
                    <a:cubicBezTo>
                      <a:pt x="524" y="1070"/>
                      <a:pt x="298" y="1665"/>
                      <a:pt x="143" y="2284"/>
                    </a:cubicBezTo>
                    <a:cubicBezTo>
                      <a:pt x="0" y="2820"/>
                      <a:pt x="310" y="3451"/>
                      <a:pt x="869" y="3582"/>
                    </a:cubicBezTo>
                    <a:cubicBezTo>
                      <a:pt x="952" y="3600"/>
                      <a:pt x="1035" y="3608"/>
                      <a:pt x="1118" y="3608"/>
                    </a:cubicBezTo>
                    <a:cubicBezTo>
                      <a:pt x="1586" y="3608"/>
                      <a:pt x="2034" y="3329"/>
                      <a:pt x="2155" y="2844"/>
                    </a:cubicBezTo>
                    <a:cubicBezTo>
                      <a:pt x="2215" y="2594"/>
                      <a:pt x="2298" y="2355"/>
                      <a:pt x="2381" y="2117"/>
                    </a:cubicBezTo>
                    <a:cubicBezTo>
                      <a:pt x="2381" y="2117"/>
                      <a:pt x="2418" y="2021"/>
                      <a:pt x="2441" y="1963"/>
                    </a:cubicBezTo>
                    <a:lnTo>
                      <a:pt x="2441" y="1963"/>
                    </a:lnTo>
                    <a:cubicBezTo>
                      <a:pt x="2500" y="1820"/>
                      <a:pt x="2560" y="1701"/>
                      <a:pt x="2631" y="1570"/>
                    </a:cubicBezTo>
                    <a:cubicBezTo>
                      <a:pt x="2881" y="1081"/>
                      <a:pt x="2774" y="403"/>
                      <a:pt x="2250" y="129"/>
                    </a:cubicBezTo>
                    <a:cubicBezTo>
                      <a:pt x="2088" y="44"/>
                      <a:pt x="1903" y="0"/>
                      <a:pt x="1718"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840" name="Google Shape;840;p25"/>
              <p:cNvSpPr/>
              <p:nvPr/>
            </p:nvSpPr>
            <p:spPr>
              <a:xfrm>
                <a:off x="1887930" y="1563195"/>
                <a:ext cx="81345" cy="107172"/>
              </a:xfrm>
              <a:custGeom>
                <a:avLst/>
                <a:gdLst/>
                <a:ahLst/>
                <a:cxnLst/>
                <a:rect l="l" t="t" r="r" b="b"/>
                <a:pathLst>
                  <a:path w="2548" h="3357" extrusionOk="0">
                    <a:moveTo>
                      <a:pt x="1477" y="1260"/>
                    </a:moveTo>
                    <a:cubicBezTo>
                      <a:pt x="1597" y="1260"/>
                      <a:pt x="1700" y="1279"/>
                      <a:pt x="1787" y="1317"/>
                    </a:cubicBezTo>
                    <a:lnTo>
                      <a:pt x="1787" y="1317"/>
                    </a:lnTo>
                    <a:cubicBezTo>
                      <a:pt x="1690" y="1286"/>
                      <a:pt x="1586" y="1267"/>
                      <a:pt x="1477" y="1260"/>
                    </a:cubicBezTo>
                    <a:close/>
                    <a:moveTo>
                      <a:pt x="1298" y="1"/>
                    </a:moveTo>
                    <a:cubicBezTo>
                      <a:pt x="1035" y="1"/>
                      <a:pt x="772" y="102"/>
                      <a:pt x="548" y="296"/>
                    </a:cubicBezTo>
                    <a:cubicBezTo>
                      <a:pt x="108" y="677"/>
                      <a:pt x="1" y="1296"/>
                      <a:pt x="48" y="1855"/>
                    </a:cubicBezTo>
                    <a:cubicBezTo>
                      <a:pt x="120" y="2665"/>
                      <a:pt x="620" y="3308"/>
                      <a:pt x="1477" y="3355"/>
                    </a:cubicBezTo>
                    <a:cubicBezTo>
                      <a:pt x="1489" y="3356"/>
                      <a:pt x="1501" y="3356"/>
                      <a:pt x="1513" y="3356"/>
                    </a:cubicBezTo>
                    <a:cubicBezTo>
                      <a:pt x="2047" y="3356"/>
                      <a:pt x="2548" y="2843"/>
                      <a:pt x="2525" y="2308"/>
                    </a:cubicBezTo>
                    <a:cubicBezTo>
                      <a:pt x="2512" y="2003"/>
                      <a:pt x="2395" y="1746"/>
                      <a:pt x="2203" y="1562"/>
                    </a:cubicBezTo>
                    <a:lnTo>
                      <a:pt x="2203" y="1562"/>
                    </a:lnTo>
                    <a:cubicBezTo>
                      <a:pt x="2425" y="1166"/>
                      <a:pt x="2359" y="601"/>
                      <a:pt x="2025" y="296"/>
                    </a:cubicBezTo>
                    <a:cubicBezTo>
                      <a:pt x="1808" y="96"/>
                      <a:pt x="1553" y="1"/>
                      <a:pt x="1298"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841" name="Google Shape;841;p25"/>
              <p:cNvSpPr/>
              <p:nvPr/>
            </p:nvSpPr>
            <p:spPr>
              <a:xfrm>
                <a:off x="1110832" y="1801253"/>
                <a:ext cx="383547" cy="653569"/>
              </a:xfrm>
              <a:custGeom>
                <a:avLst/>
                <a:gdLst/>
                <a:ahLst/>
                <a:cxnLst/>
                <a:rect l="l" t="t" r="r" b="b"/>
                <a:pathLst>
                  <a:path w="12014" h="20472" extrusionOk="0">
                    <a:moveTo>
                      <a:pt x="378" y="0"/>
                    </a:moveTo>
                    <a:cubicBezTo>
                      <a:pt x="182" y="0"/>
                      <a:pt x="0" y="125"/>
                      <a:pt x="30" y="375"/>
                    </a:cubicBezTo>
                    <a:cubicBezTo>
                      <a:pt x="494" y="4078"/>
                      <a:pt x="2685" y="7031"/>
                      <a:pt x="5447" y="9424"/>
                    </a:cubicBezTo>
                    <a:cubicBezTo>
                      <a:pt x="6090" y="9984"/>
                      <a:pt x="6769" y="10507"/>
                      <a:pt x="7459" y="11019"/>
                    </a:cubicBezTo>
                    <a:cubicBezTo>
                      <a:pt x="8233" y="11615"/>
                      <a:pt x="9567" y="12234"/>
                      <a:pt x="10150" y="13008"/>
                    </a:cubicBezTo>
                    <a:cubicBezTo>
                      <a:pt x="10769" y="13829"/>
                      <a:pt x="10650" y="15532"/>
                      <a:pt x="10769" y="16544"/>
                    </a:cubicBezTo>
                    <a:cubicBezTo>
                      <a:pt x="10912" y="17734"/>
                      <a:pt x="11055" y="18913"/>
                      <a:pt x="11198" y="20092"/>
                    </a:cubicBezTo>
                    <a:cubicBezTo>
                      <a:pt x="11228" y="20343"/>
                      <a:pt x="11442" y="20471"/>
                      <a:pt x="11639" y="20471"/>
                    </a:cubicBezTo>
                    <a:cubicBezTo>
                      <a:pt x="11834" y="20471"/>
                      <a:pt x="12013" y="20346"/>
                      <a:pt x="11984" y="20092"/>
                    </a:cubicBezTo>
                    <a:cubicBezTo>
                      <a:pt x="11722" y="17961"/>
                      <a:pt x="11603" y="15758"/>
                      <a:pt x="11210" y="13639"/>
                    </a:cubicBezTo>
                    <a:cubicBezTo>
                      <a:pt x="10972" y="12389"/>
                      <a:pt x="10115" y="11996"/>
                      <a:pt x="9103" y="11257"/>
                    </a:cubicBezTo>
                    <a:cubicBezTo>
                      <a:pt x="5340" y="8531"/>
                      <a:pt x="1435" y="5281"/>
                      <a:pt x="816" y="375"/>
                    </a:cubicBezTo>
                    <a:cubicBezTo>
                      <a:pt x="786" y="125"/>
                      <a:pt x="575" y="0"/>
                      <a:pt x="37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2" name="Google Shape;842;p25"/>
              <p:cNvSpPr/>
              <p:nvPr/>
            </p:nvSpPr>
            <p:spPr>
              <a:xfrm>
                <a:off x="898154" y="1786376"/>
                <a:ext cx="260572" cy="648365"/>
              </a:xfrm>
              <a:custGeom>
                <a:avLst/>
                <a:gdLst/>
                <a:ahLst/>
                <a:cxnLst/>
                <a:rect l="l" t="t" r="r" b="b"/>
                <a:pathLst>
                  <a:path w="8162" h="20309" extrusionOk="0">
                    <a:moveTo>
                      <a:pt x="7581" y="1"/>
                    </a:moveTo>
                    <a:cubicBezTo>
                      <a:pt x="7518" y="1"/>
                      <a:pt x="7451" y="18"/>
                      <a:pt x="7383" y="55"/>
                    </a:cubicBezTo>
                    <a:cubicBezTo>
                      <a:pt x="4192" y="1806"/>
                      <a:pt x="596" y="3044"/>
                      <a:pt x="310" y="7140"/>
                    </a:cubicBezTo>
                    <a:cubicBezTo>
                      <a:pt x="1" y="11450"/>
                      <a:pt x="1215" y="16069"/>
                      <a:pt x="2763" y="20046"/>
                    </a:cubicBezTo>
                    <a:cubicBezTo>
                      <a:pt x="2838" y="20229"/>
                      <a:pt x="3002" y="20308"/>
                      <a:pt x="3161" y="20308"/>
                    </a:cubicBezTo>
                    <a:cubicBezTo>
                      <a:pt x="3406" y="20308"/>
                      <a:pt x="3640" y="20120"/>
                      <a:pt x="3525" y="19832"/>
                    </a:cubicBezTo>
                    <a:cubicBezTo>
                      <a:pt x="2144" y="16307"/>
                      <a:pt x="1251" y="12581"/>
                      <a:pt x="1096" y="8783"/>
                    </a:cubicBezTo>
                    <a:cubicBezTo>
                      <a:pt x="1001" y="6711"/>
                      <a:pt x="1239" y="4699"/>
                      <a:pt x="3049" y="3401"/>
                    </a:cubicBezTo>
                    <a:cubicBezTo>
                      <a:pt x="4501" y="2353"/>
                      <a:pt x="6216" y="1591"/>
                      <a:pt x="7787" y="734"/>
                    </a:cubicBezTo>
                    <a:cubicBezTo>
                      <a:pt x="8161" y="522"/>
                      <a:pt x="7935" y="1"/>
                      <a:pt x="7581"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3" name="Google Shape;843;p25"/>
              <p:cNvSpPr/>
              <p:nvPr/>
            </p:nvSpPr>
            <p:spPr>
              <a:xfrm>
                <a:off x="1009920" y="1880297"/>
                <a:ext cx="422368" cy="544896"/>
              </a:xfrm>
              <a:custGeom>
                <a:avLst/>
                <a:gdLst/>
                <a:ahLst/>
                <a:cxnLst/>
                <a:rect l="l" t="t" r="r" b="b"/>
                <a:pathLst>
                  <a:path w="13230" h="17068" extrusionOk="0">
                    <a:moveTo>
                      <a:pt x="2739" y="0"/>
                    </a:moveTo>
                    <a:cubicBezTo>
                      <a:pt x="2686" y="0"/>
                      <a:pt x="2631" y="28"/>
                      <a:pt x="2608" y="90"/>
                    </a:cubicBezTo>
                    <a:cubicBezTo>
                      <a:pt x="2072" y="1459"/>
                      <a:pt x="1524" y="2840"/>
                      <a:pt x="988" y="4209"/>
                    </a:cubicBezTo>
                    <a:cubicBezTo>
                      <a:pt x="810" y="4650"/>
                      <a:pt x="0" y="5900"/>
                      <a:pt x="262" y="6412"/>
                    </a:cubicBezTo>
                    <a:cubicBezTo>
                      <a:pt x="548" y="6972"/>
                      <a:pt x="1965" y="7257"/>
                      <a:pt x="2417" y="7460"/>
                    </a:cubicBezTo>
                    <a:cubicBezTo>
                      <a:pt x="3822" y="8043"/>
                      <a:pt x="5215" y="8627"/>
                      <a:pt x="6620" y="9222"/>
                    </a:cubicBezTo>
                    <a:cubicBezTo>
                      <a:pt x="6858" y="9317"/>
                      <a:pt x="8299" y="9710"/>
                      <a:pt x="8418" y="9972"/>
                    </a:cubicBezTo>
                    <a:cubicBezTo>
                      <a:pt x="8692" y="10663"/>
                      <a:pt x="7775" y="10984"/>
                      <a:pt x="7441" y="11556"/>
                    </a:cubicBezTo>
                    <a:cubicBezTo>
                      <a:pt x="7299" y="11806"/>
                      <a:pt x="7120" y="11996"/>
                      <a:pt x="7180" y="12318"/>
                    </a:cubicBezTo>
                    <a:cubicBezTo>
                      <a:pt x="7334" y="13103"/>
                      <a:pt x="8715" y="13746"/>
                      <a:pt x="9251" y="14151"/>
                    </a:cubicBezTo>
                    <a:cubicBezTo>
                      <a:pt x="10489" y="15116"/>
                      <a:pt x="11740" y="16080"/>
                      <a:pt x="12990" y="17044"/>
                    </a:cubicBezTo>
                    <a:cubicBezTo>
                      <a:pt x="13012" y="17060"/>
                      <a:pt x="13034" y="17067"/>
                      <a:pt x="13055" y="17067"/>
                    </a:cubicBezTo>
                    <a:cubicBezTo>
                      <a:pt x="13157" y="17067"/>
                      <a:pt x="13230" y="16897"/>
                      <a:pt x="13121" y="16818"/>
                    </a:cubicBezTo>
                    <a:lnTo>
                      <a:pt x="9644" y="14127"/>
                    </a:lnTo>
                    <a:cubicBezTo>
                      <a:pt x="8799" y="13473"/>
                      <a:pt x="8346" y="13318"/>
                      <a:pt x="8144" y="12210"/>
                    </a:cubicBezTo>
                    <a:cubicBezTo>
                      <a:pt x="7918" y="11044"/>
                      <a:pt x="8299" y="10913"/>
                      <a:pt x="9144" y="10198"/>
                    </a:cubicBezTo>
                    <a:cubicBezTo>
                      <a:pt x="9227" y="10127"/>
                      <a:pt x="9168" y="10008"/>
                      <a:pt x="9085" y="9972"/>
                    </a:cubicBezTo>
                    <a:cubicBezTo>
                      <a:pt x="6787" y="9008"/>
                      <a:pt x="4489" y="8043"/>
                      <a:pt x="2191" y="7079"/>
                    </a:cubicBezTo>
                    <a:cubicBezTo>
                      <a:pt x="1512" y="6793"/>
                      <a:pt x="750" y="6365"/>
                      <a:pt x="774" y="5460"/>
                    </a:cubicBezTo>
                    <a:cubicBezTo>
                      <a:pt x="786" y="5019"/>
                      <a:pt x="1310" y="4102"/>
                      <a:pt x="1465" y="3698"/>
                    </a:cubicBezTo>
                    <a:cubicBezTo>
                      <a:pt x="1929" y="2519"/>
                      <a:pt x="2393" y="1340"/>
                      <a:pt x="2858" y="161"/>
                    </a:cubicBezTo>
                    <a:cubicBezTo>
                      <a:pt x="2893" y="62"/>
                      <a:pt x="2818" y="0"/>
                      <a:pt x="273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4" name="Google Shape;844;p25"/>
              <p:cNvSpPr/>
              <p:nvPr/>
            </p:nvSpPr>
            <p:spPr>
              <a:xfrm>
                <a:off x="1095668" y="2205093"/>
                <a:ext cx="89262" cy="214344"/>
              </a:xfrm>
              <a:custGeom>
                <a:avLst/>
                <a:gdLst/>
                <a:ahLst/>
                <a:cxnLst/>
                <a:rect l="l" t="t" r="r" b="b"/>
                <a:pathLst>
                  <a:path w="2796" h="6714" extrusionOk="0">
                    <a:moveTo>
                      <a:pt x="155" y="0"/>
                    </a:moveTo>
                    <a:cubicBezTo>
                      <a:pt x="78" y="0"/>
                      <a:pt x="0" y="63"/>
                      <a:pt x="29" y="155"/>
                    </a:cubicBezTo>
                    <a:cubicBezTo>
                      <a:pt x="755" y="2370"/>
                      <a:pt x="1577" y="4525"/>
                      <a:pt x="2529" y="6644"/>
                    </a:cubicBezTo>
                    <a:cubicBezTo>
                      <a:pt x="2548" y="6693"/>
                      <a:pt x="2583" y="6714"/>
                      <a:pt x="2621" y="6714"/>
                    </a:cubicBezTo>
                    <a:cubicBezTo>
                      <a:pt x="2703" y="6714"/>
                      <a:pt x="2796" y="6619"/>
                      <a:pt x="2755" y="6513"/>
                    </a:cubicBezTo>
                    <a:cubicBezTo>
                      <a:pt x="1815" y="4418"/>
                      <a:pt x="993" y="2275"/>
                      <a:pt x="279" y="96"/>
                    </a:cubicBezTo>
                    <a:cubicBezTo>
                      <a:pt x="260" y="29"/>
                      <a:pt x="208" y="0"/>
                      <a:pt x="15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5" name="Google Shape;845;p25"/>
              <p:cNvSpPr/>
              <p:nvPr/>
            </p:nvSpPr>
            <p:spPr>
              <a:xfrm>
                <a:off x="1433170" y="1816449"/>
                <a:ext cx="75822" cy="415280"/>
              </a:xfrm>
              <a:custGeom>
                <a:avLst/>
                <a:gdLst/>
                <a:ahLst/>
                <a:cxnLst/>
                <a:rect l="l" t="t" r="r" b="b"/>
                <a:pathLst>
                  <a:path w="2375" h="13008" extrusionOk="0">
                    <a:moveTo>
                      <a:pt x="1370" y="1"/>
                    </a:moveTo>
                    <a:cubicBezTo>
                      <a:pt x="1140" y="1"/>
                      <a:pt x="884" y="194"/>
                      <a:pt x="934" y="495"/>
                    </a:cubicBezTo>
                    <a:cubicBezTo>
                      <a:pt x="1589" y="4543"/>
                      <a:pt x="958" y="8555"/>
                      <a:pt x="65" y="12520"/>
                    </a:cubicBezTo>
                    <a:cubicBezTo>
                      <a:pt x="1" y="12813"/>
                      <a:pt x="250" y="13008"/>
                      <a:pt x="483" y="13008"/>
                    </a:cubicBezTo>
                    <a:cubicBezTo>
                      <a:pt x="637" y="13008"/>
                      <a:pt x="784" y="12922"/>
                      <a:pt x="827" y="12722"/>
                    </a:cubicBezTo>
                    <a:cubicBezTo>
                      <a:pt x="1744" y="8615"/>
                      <a:pt x="2375" y="4483"/>
                      <a:pt x="1696" y="280"/>
                    </a:cubicBezTo>
                    <a:cubicBezTo>
                      <a:pt x="1663" y="86"/>
                      <a:pt x="1522" y="1"/>
                      <a:pt x="137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6" name="Google Shape;846;p25"/>
              <p:cNvSpPr/>
              <p:nvPr/>
            </p:nvSpPr>
            <p:spPr>
              <a:xfrm>
                <a:off x="1462413" y="1805148"/>
                <a:ext cx="236341" cy="620814"/>
              </a:xfrm>
              <a:custGeom>
                <a:avLst/>
                <a:gdLst/>
                <a:ahLst/>
                <a:cxnLst/>
                <a:rect l="l" t="t" r="r" b="b"/>
                <a:pathLst>
                  <a:path w="7403" h="19446" extrusionOk="0">
                    <a:moveTo>
                      <a:pt x="593" y="1"/>
                    </a:moveTo>
                    <a:cubicBezTo>
                      <a:pt x="240" y="1"/>
                      <a:pt x="1" y="526"/>
                      <a:pt x="387" y="729"/>
                    </a:cubicBezTo>
                    <a:cubicBezTo>
                      <a:pt x="3614" y="2396"/>
                      <a:pt x="4531" y="5909"/>
                      <a:pt x="5078" y="9230"/>
                    </a:cubicBezTo>
                    <a:cubicBezTo>
                      <a:pt x="5614" y="12540"/>
                      <a:pt x="6091" y="15850"/>
                      <a:pt x="6602" y="19160"/>
                    </a:cubicBezTo>
                    <a:cubicBezTo>
                      <a:pt x="6631" y="19360"/>
                      <a:pt x="6770" y="19446"/>
                      <a:pt x="6920" y="19446"/>
                    </a:cubicBezTo>
                    <a:cubicBezTo>
                      <a:pt x="7148" y="19446"/>
                      <a:pt x="7403" y="19251"/>
                      <a:pt x="7353" y="18958"/>
                    </a:cubicBezTo>
                    <a:cubicBezTo>
                      <a:pt x="6757" y="15029"/>
                      <a:pt x="6341" y="11028"/>
                      <a:pt x="5483" y="7159"/>
                    </a:cubicBezTo>
                    <a:cubicBezTo>
                      <a:pt x="4852" y="4242"/>
                      <a:pt x="3531" y="1468"/>
                      <a:pt x="780" y="51"/>
                    </a:cubicBezTo>
                    <a:cubicBezTo>
                      <a:pt x="716" y="16"/>
                      <a:pt x="653" y="1"/>
                      <a:pt x="593"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7" name="Google Shape;847;p25"/>
              <p:cNvSpPr/>
              <p:nvPr/>
            </p:nvSpPr>
            <p:spPr>
              <a:xfrm>
                <a:off x="1529134" y="1956404"/>
                <a:ext cx="77163" cy="442225"/>
              </a:xfrm>
              <a:custGeom>
                <a:avLst/>
                <a:gdLst/>
                <a:ahLst/>
                <a:cxnLst/>
                <a:rect l="l" t="t" r="r" b="b"/>
                <a:pathLst>
                  <a:path w="2417" h="13852" extrusionOk="0">
                    <a:moveTo>
                      <a:pt x="2006" y="1"/>
                    </a:moveTo>
                    <a:cubicBezTo>
                      <a:pt x="1955" y="1"/>
                      <a:pt x="1907" y="27"/>
                      <a:pt x="1893" y="87"/>
                    </a:cubicBezTo>
                    <a:cubicBezTo>
                      <a:pt x="1464" y="1635"/>
                      <a:pt x="1036" y="3183"/>
                      <a:pt x="607" y="4731"/>
                    </a:cubicBezTo>
                    <a:cubicBezTo>
                      <a:pt x="500" y="5100"/>
                      <a:pt x="0" y="6112"/>
                      <a:pt x="238" y="6552"/>
                    </a:cubicBezTo>
                    <a:cubicBezTo>
                      <a:pt x="386" y="6820"/>
                      <a:pt x="436" y="6873"/>
                      <a:pt x="461" y="6873"/>
                    </a:cubicBezTo>
                    <a:cubicBezTo>
                      <a:pt x="477" y="6873"/>
                      <a:pt x="483" y="6851"/>
                      <a:pt x="497" y="6851"/>
                    </a:cubicBezTo>
                    <a:cubicBezTo>
                      <a:pt x="508" y="6851"/>
                      <a:pt x="522" y="6862"/>
                      <a:pt x="548" y="6898"/>
                    </a:cubicBezTo>
                    <a:cubicBezTo>
                      <a:pt x="702" y="6957"/>
                      <a:pt x="857" y="6993"/>
                      <a:pt x="1012" y="7017"/>
                    </a:cubicBezTo>
                    <a:cubicBezTo>
                      <a:pt x="1881" y="7552"/>
                      <a:pt x="2119" y="8207"/>
                      <a:pt x="1762" y="8969"/>
                    </a:cubicBezTo>
                    <a:cubicBezTo>
                      <a:pt x="1703" y="10481"/>
                      <a:pt x="964" y="12220"/>
                      <a:pt x="607" y="13696"/>
                    </a:cubicBezTo>
                    <a:cubicBezTo>
                      <a:pt x="586" y="13788"/>
                      <a:pt x="667" y="13851"/>
                      <a:pt x="743" y="13851"/>
                    </a:cubicBezTo>
                    <a:cubicBezTo>
                      <a:pt x="794" y="13851"/>
                      <a:pt x="843" y="13823"/>
                      <a:pt x="857" y="13756"/>
                    </a:cubicBezTo>
                    <a:cubicBezTo>
                      <a:pt x="1238" y="12184"/>
                      <a:pt x="1643" y="10624"/>
                      <a:pt x="2012" y="9041"/>
                    </a:cubicBezTo>
                    <a:cubicBezTo>
                      <a:pt x="2203" y="8195"/>
                      <a:pt x="2417" y="7695"/>
                      <a:pt x="1965" y="6981"/>
                    </a:cubicBezTo>
                    <a:cubicBezTo>
                      <a:pt x="1941" y="6945"/>
                      <a:pt x="1905" y="6945"/>
                      <a:pt x="1881" y="6921"/>
                    </a:cubicBezTo>
                    <a:cubicBezTo>
                      <a:pt x="1750" y="6838"/>
                      <a:pt x="1607" y="6790"/>
                      <a:pt x="1453" y="6778"/>
                    </a:cubicBezTo>
                    <a:cubicBezTo>
                      <a:pt x="691" y="6195"/>
                      <a:pt x="488" y="5528"/>
                      <a:pt x="857" y="4802"/>
                    </a:cubicBezTo>
                    <a:cubicBezTo>
                      <a:pt x="976" y="3290"/>
                      <a:pt x="1738" y="1623"/>
                      <a:pt x="2143" y="159"/>
                    </a:cubicBezTo>
                    <a:cubicBezTo>
                      <a:pt x="2172" y="64"/>
                      <a:pt x="2086" y="1"/>
                      <a:pt x="200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8" name="Google Shape;848;p25"/>
              <p:cNvSpPr/>
              <p:nvPr/>
            </p:nvSpPr>
            <p:spPr>
              <a:xfrm>
                <a:off x="1152717" y="1787302"/>
                <a:ext cx="250260" cy="118410"/>
              </a:xfrm>
              <a:custGeom>
                <a:avLst/>
                <a:gdLst/>
                <a:ahLst/>
                <a:cxnLst/>
                <a:rect l="l" t="t" r="r" b="b"/>
                <a:pathLst>
                  <a:path w="7839" h="3709" extrusionOk="0">
                    <a:moveTo>
                      <a:pt x="183" y="0"/>
                    </a:moveTo>
                    <a:cubicBezTo>
                      <a:pt x="87" y="0"/>
                      <a:pt x="1" y="94"/>
                      <a:pt x="75" y="193"/>
                    </a:cubicBezTo>
                    <a:cubicBezTo>
                      <a:pt x="1635" y="2372"/>
                      <a:pt x="5124" y="3241"/>
                      <a:pt x="7612" y="3705"/>
                    </a:cubicBezTo>
                    <a:cubicBezTo>
                      <a:pt x="7623" y="3708"/>
                      <a:pt x="7634" y="3709"/>
                      <a:pt x="7644" y="3709"/>
                    </a:cubicBezTo>
                    <a:cubicBezTo>
                      <a:pt x="7787" y="3709"/>
                      <a:pt x="7839" y="3489"/>
                      <a:pt x="7683" y="3455"/>
                    </a:cubicBezTo>
                    <a:cubicBezTo>
                      <a:pt x="5266" y="3003"/>
                      <a:pt x="1802" y="2158"/>
                      <a:pt x="301" y="62"/>
                    </a:cubicBezTo>
                    <a:cubicBezTo>
                      <a:pt x="269" y="18"/>
                      <a:pt x="225" y="0"/>
                      <a:pt x="18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49" name="Google Shape;849;p25"/>
              <p:cNvSpPr/>
              <p:nvPr/>
            </p:nvSpPr>
            <p:spPr>
              <a:xfrm>
                <a:off x="1205232" y="1902931"/>
                <a:ext cx="164829" cy="167670"/>
              </a:xfrm>
              <a:custGeom>
                <a:avLst/>
                <a:gdLst/>
                <a:ahLst/>
                <a:cxnLst/>
                <a:rect l="l" t="t" r="r" b="b"/>
                <a:pathLst>
                  <a:path w="5163" h="5252" extrusionOk="0">
                    <a:moveTo>
                      <a:pt x="5005" y="0"/>
                    </a:moveTo>
                    <a:cubicBezTo>
                      <a:pt x="4953" y="0"/>
                      <a:pt x="4902" y="29"/>
                      <a:pt x="4883" y="95"/>
                    </a:cubicBezTo>
                    <a:cubicBezTo>
                      <a:pt x="4491" y="1476"/>
                      <a:pt x="4062" y="2846"/>
                      <a:pt x="3586" y="4203"/>
                    </a:cubicBezTo>
                    <a:cubicBezTo>
                      <a:pt x="3479" y="4477"/>
                      <a:pt x="3490" y="4786"/>
                      <a:pt x="3133" y="4786"/>
                    </a:cubicBezTo>
                    <a:cubicBezTo>
                      <a:pt x="3132" y="4786"/>
                      <a:pt x="3130" y="4787"/>
                      <a:pt x="3128" y="4787"/>
                    </a:cubicBezTo>
                    <a:cubicBezTo>
                      <a:pt x="2964" y="4787"/>
                      <a:pt x="2298" y="4238"/>
                      <a:pt x="2169" y="4155"/>
                    </a:cubicBezTo>
                    <a:cubicBezTo>
                      <a:pt x="1526" y="3727"/>
                      <a:pt x="883" y="3298"/>
                      <a:pt x="252" y="2869"/>
                    </a:cubicBezTo>
                    <a:cubicBezTo>
                      <a:pt x="228" y="2853"/>
                      <a:pt x="204" y="2847"/>
                      <a:pt x="182" y="2847"/>
                    </a:cubicBezTo>
                    <a:cubicBezTo>
                      <a:pt x="72" y="2847"/>
                      <a:pt x="0" y="3016"/>
                      <a:pt x="109" y="3096"/>
                    </a:cubicBezTo>
                    <a:cubicBezTo>
                      <a:pt x="1181" y="3810"/>
                      <a:pt x="2252" y="4524"/>
                      <a:pt x="3324" y="5227"/>
                    </a:cubicBezTo>
                    <a:cubicBezTo>
                      <a:pt x="3344" y="5244"/>
                      <a:pt x="3367" y="5251"/>
                      <a:pt x="3389" y="5251"/>
                    </a:cubicBezTo>
                    <a:cubicBezTo>
                      <a:pt x="3444" y="5251"/>
                      <a:pt x="3497" y="5206"/>
                      <a:pt x="3514" y="5155"/>
                    </a:cubicBezTo>
                    <a:cubicBezTo>
                      <a:pt x="4110" y="3512"/>
                      <a:pt x="4657" y="1846"/>
                      <a:pt x="5133" y="167"/>
                    </a:cubicBezTo>
                    <a:cubicBezTo>
                      <a:pt x="5162" y="66"/>
                      <a:pt x="5083" y="0"/>
                      <a:pt x="500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0" name="Google Shape;850;p25"/>
              <p:cNvSpPr/>
              <p:nvPr/>
            </p:nvSpPr>
            <p:spPr>
              <a:xfrm>
                <a:off x="1328810" y="1913849"/>
                <a:ext cx="104203" cy="142098"/>
              </a:xfrm>
              <a:custGeom>
                <a:avLst/>
                <a:gdLst/>
                <a:ahLst/>
                <a:cxnLst/>
                <a:rect l="l" t="t" r="r" b="b"/>
                <a:pathLst>
                  <a:path w="3264" h="4451" extrusionOk="0">
                    <a:moveTo>
                      <a:pt x="1089" y="0"/>
                    </a:moveTo>
                    <a:cubicBezTo>
                      <a:pt x="1036" y="0"/>
                      <a:pt x="981" y="26"/>
                      <a:pt x="953" y="87"/>
                    </a:cubicBezTo>
                    <a:cubicBezTo>
                      <a:pt x="679" y="777"/>
                      <a:pt x="0" y="2206"/>
                      <a:pt x="441" y="2944"/>
                    </a:cubicBezTo>
                    <a:cubicBezTo>
                      <a:pt x="596" y="3194"/>
                      <a:pt x="870" y="3313"/>
                      <a:pt x="1120" y="3444"/>
                    </a:cubicBezTo>
                    <a:cubicBezTo>
                      <a:pt x="1739" y="3778"/>
                      <a:pt x="2370" y="4111"/>
                      <a:pt x="3001" y="4432"/>
                    </a:cubicBezTo>
                    <a:cubicBezTo>
                      <a:pt x="3024" y="4445"/>
                      <a:pt x="3047" y="4451"/>
                      <a:pt x="3069" y="4451"/>
                    </a:cubicBezTo>
                    <a:cubicBezTo>
                      <a:pt x="3189" y="4451"/>
                      <a:pt x="3263" y="4277"/>
                      <a:pt x="3132" y="4206"/>
                    </a:cubicBezTo>
                    <a:cubicBezTo>
                      <a:pt x="2751" y="4004"/>
                      <a:pt x="2358" y="3801"/>
                      <a:pt x="1977" y="3599"/>
                    </a:cubicBezTo>
                    <a:cubicBezTo>
                      <a:pt x="1655" y="3432"/>
                      <a:pt x="1179" y="3289"/>
                      <a:pt x="929" y="3039"/>
                    </a:cubicBezTo>
                    <a:cubicBezTo>
                      <a:pt x="203" y="2361"/>
                      <a:pt x="905" y="920"/>
                      <a:pt x="1215" y="158"/>
                    </a:cubicBezTo>
                    <a:cubicBezTo>
                      <a:pt x="1251" y="64"/>
                      <a:pt x="1172" y="0"/>
                      <a:pt x="108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1" name="Google Shape;851;p25"/>
              <p:cNvSpPr/>
              <p:nvPr/>
            </p:nvSpPr>
            <p:spPr>
              <a:xfrm>
                <a:off x="1336792" y="1888055"/>
                <a:ext cx="146791" cy="173161"/>
              </a:xfrm>
              <a:custGeom>
                <a:avLst/>
                <a:gdLst/>
                <a:ahLst/>
                <a:cxnLst/>
                <a:rect l="l" t="t" r="r" b="b"/>
                <a:pathLst>
                  <a:path w="4598" h="5424" extrusionOk="0">
                    <a:moveTo>
                      <a:pt x="2095" y="1"/>
                    </a:moveTo>
                    <a:cubicBezTo>
                      <a:pt x="1724" y="1"/>
                      <a:pt x="1331" y="82"/>
                      <a:pt x="1012" y="133"/>
                    </a:cubicBezTo>
                    <a:cubicBezTo>
                      <a:pt x="678" y="181"/>
                      <a:pt x="663" y="538"/>
                      <a:pt x="837" y="748"/>
                    </a:cubicBezTo>
                    <a:lnTo>
                      <a:pt x="837" y="748"/>
                    </a:lnTo>
                    <a:cubicBezTo>
                      <a:pt x="816" y="778"/>
                      <a:pt x="799" y="811"/>
                      <a:pt x="786" y="847"/>
                    </a:cubicBezTo>
                    <a:cubicBezTo>
                      <a:pt x="560" y="1633"/>
                      <a:pt x="0" y="2740"/>
                      <a:pt x="72" y="3550"/>
                    </a:cubicBezTo>
                    <a:cubicBezTo>
                      <a:pt x="108" y="4121"/>
                      <a:pt x="572" y="4336"/>
                      <a:pt x="1036" y="4574"/>
                    </a:cubicBezTo>
                    <a:cubicBezTo>
                      <a:pt x="1431" y="4782"/>
                      <a:pt x="2035" y="5225"/>
                      <a:pt x="2546" y="5279"/>
                    </a:cubicBezTo>
                    <a:lnTo>
                      <a:pt x="2546" y="5279"/>
                    </a:lnTo>
                    <a:cubicBezTo>
                      <a:pt x="2621" y="5371"/>
                      <a:pt x="2742" y="5423"/>
                      <a:pt x="2867" y="5423"/>
                    </a:cubicBezTo>
                    <a:cubicBezTo>
                      <a:pt x="2963" y="5423"/>
                      <a:pt x="3062" y="5392"/>
                      <a:pt x="3144" y="5324"/>
                    </a:cubicBezTo>
                    <a:cubicBezTo>
                      <a:pt x="3691" y="4871"/>
                      <a:pt x="4025" y="4312"/>
                      <a:pt x="4168" y="3621"/>
                    </a:cubicBezTo>
                    <a:cubicBezTo>
                      <a:pt x="4184" y="3549"/>
                      <a:pt x="4181" y="3481"/>
                      <a:pt x="4164" y="3420"/>
                    </a:cubicBezTo>
                    <a:lnTo>
                      <a:pt x="4164" y="3420"/>
                    </a:lnTo>
                    <a:cubicBezTo>
                      <a:pt x="4454" y="2857"/>
                      <a:pt x="4597" y="2286"/>
                      <a:pt x="4191" y="1680"/>
                    </a:cubicBezTo>
                    <a:cubicBezTo>
                      <a:pt x="3870" y="1204"/>
                      <a:pt x="3275" y="383"/>
                      <a:pt x="2763" y="133"/>
                    </a:cubicBezTo>
                    <a:cubicBezTo>
                      <a:pt x="2566" y="35"/>
                      <a:pt x="2335" y="1"/>
                      <a:pt x="209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2" name="Google Shape;852;p25"/>
              <p:cNvSpPr/>
              <p:nvPr/>
            </p:nvSpPr>
            <p:spPr>
              <a:xfrm>
                <a:off x="1380496" y="2029351"/>
                <a:ext cx="96190" cy="170192"/>
              </a:xfrm>
              <a:custGeom>
                <a:avLst/>
                <a:gdLst/>
                <a:ahLst/>
                <a:cxnLst/>
                <a:rect l="l" t="t" r="r" b="b"/>
                <a:pathLst>
                  <a:path w="3013" h="5331" extrusionOk="0">
                    <a:moveTo>
                      <a:pt x="1773" y="1"/>
                    </a:moveTo>
                    <a:cubicBezTo>
                      <a:pt x="1609" y="1"/>
                      <a:pt x="1446" y="94"/>
                      <a:pt x="1394" y="279"/>
                    </a:cubicBezTo>
                    <a:cubicBezTo>
                      <a:pt x="1387" y="303"/>
                      <a:pt x="1381" y="327"/>
                      <a:pt x="1375" y="350"/>
                    </a:cubicBezTo>
                    <a:lnTo>
                      <a:pt x="1375" y="350"/>
                    </a:lnTo>
                    <a:cubicBezTo>
                      <a:pt x="1293" y="279"/>
                      <a:pt x="1185" y="243"/>
                      <a:pt x="1080" y="243"/>
                    </a:cubicBezTo>
                    <a:cubicBezTo>
                      <a:pt x="961" y="243"/>
                      <a:pt x="846" y="290"/>
                      <a:pt x="778" y="385"/>
                    </a:cubicBezTo>
                    <a:lnTo>
                      <a:pt x="778" y="385"/>
                    </a:lnTo>
                    <a:cubicBezTo>
                      <a:pt x="618" y="422"/>
                      <a:pt x="473" y="542"/>
                      <a:pt x="453" y="743"/>
                    </a:cubicBezTo>
                    <a:cubicBezTo>
                      <a:pt x="382" y="1303"/>
                      <a:pt x="322" y="1862"/>
                      <a:pt x="251" y="2410"/>
                    </a:cubicBezTo>
                    <a:cubicBezTo>
                      <a:pt x="203" y="2874"/>
                      <a:pt x="1" y="3529"/>
                      <a:pt x="108" y="3993"/>
                    </a:cubicBezTo>
                    <a:cubicBezTo>
                      <a:pt x="263" y="4648"/>
                      <a:pt x="1239" y="5029"/>
                      <a:pt x="1775" y="5279"/>
                    </a:cubicBezTo>
                    <a:cubicBezTo>
                      <a:pt x="1845" y="5315"/>
                      <a:pt x="1915" y="5331"/>
                      <a:pt x="1979" y="5331"/>
                    </a:cubicBezTo>
                    <a:cubicBezTo>
                      <a:pt x="2177" y="5331"/>
                      <a:pt x="2334" y="5179"/>
                      <a:pt x="2370" y="4946"/>
                    </a:cubicBezTo>
                    <a:cubicBezTo>
                      <a:pt x="2489" y="3970"/>
                      <a:pt x="2787" y="3029"/>
                      <a:pt x="2918" y="2053"/>
                    </a:cubicBezTo>
                    <a:cubicBezTo>
                      <a:pt x="3013" y="1326"/>
                      <a:pt x="2489" y="767"/>
                      <a:pt x="2120" y="183"/>
                    </a:cubicBezTo>
                    <a:cubicBezTo>
                      <a:pt x="2040" y="61"/>
                      <a:pt x="1906" y="1"/>
                      <a:pt x="1773"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3" name="Google Shape;853;p25"/>
              <p:cNvSpPr/>
              <p:nvPr/>
            </p:nvSpPr>
            <p:spPr>
              <a:xfrm>
                <a:off x="1406897" y="1791356"/>
                <a:ext cx="39395" cy="111291"/>
              </a:xfrm>
              <a:custGeom>
                <a:avLst/>
                <a:gdLst/>
                <a:ahLst/>
                <a:cxnLst/>
                <a:rect l="l" t="t" r="r" b="b"/>
                <a:pathLst>
                  <a:path w="1234" h="3486" extrusionOk="0">
                    <a:moveTo>
                      <a:pt x="1058" y="1"/>
                    </a:moveTo>
                    <a:cubicBezTo>
                      <a:pt x="992" y="1"/>
                      <a:pt x="930" y="42"/>
                      <a:pt x="936" y="126"/>
                    </a:cubicBezTo>
                    <a:cubicBezTo>
                      <a:pt x="972" y="1269"/>
                      <a:pt x="686" y="2328"/>
                      <a:pt x="67" y="3293"/>
                    </a:cubicBezTo>
                    <a:cubicBezTo>
                      <a:pt x="0" y="3392"/>
                      <a:pt x="89" y="3485"/>
                      <a:pt x="182" y="3485"/>
                    </a:cubicBezTo>
                    <a:cubicBezTo>
                      <a:pt x="222" y="3485"/>
                      <a:pt x="264" y="3467"/>
                      <a:pt x="293" y="3424"/>
                    </a:cubicBezTo>
                    <a:cubicBezTo>
                      <a:pt x="924" y="2423"/>
                      <a:pt x="1233" y="1316"/>
                      <a:pt x="1198" y="126"/>
                    </a:cubicBezTo>
                    <a:cubicBezTo>
                      <a:pt x="1192" y="42"/>
                      <a:pt x="1123" y="1"/>
                      <a:pt x="105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4" name="Google Shape;854;p25"/>
              <p:cNvSpPr/>
              <p:nvPr/>
            </p:nvSpPr>
            <p:spPr>
              <a:xfrm>
                <a:off x="1437512" y="1791197"/>
                <a:ext cx="42141" cy="42875"/>
              </a:xfrm>
              <a:custGeom>
                <a:avLst/>
                <a:gdLst/>
                <a:ahLst/>
                <a:cxnLst/>
                <a:rect l="l" t="t" r="r" b="b"/>
                <a:pathLst>
                  <a:path w="1320" h="1343" extrusionOk="0">
                    <a:moveTo>
                      <a:pt x="181" y="1"/>
                    </a:moveTo>
                    <a:cubicBezTo>
                      <a:pt x="71" y="1"/>
                      <a:pt x="1" y="170"/>
                      <a:pt x="120" y="250"/>
                    </a:cubicBezTo>
                    <a:cubicBezTo>
                      <a:pt x="501" y="512"/>
                      <a:pt x="810" y="857"/>
                      <a:pt x="1036" y="1274"/>
                    </a:cubicBezTo>
                    <a:cubicBezTo>
                      <a:pt x="1063" y="1323"/>
                      <a:pt x="1104" y="1343"/>
                      <a:pt x="1144" y="1343"/>
                    </a:cubicBezTo>
                    <a:cubicBezTo>
                      <a:pt x="1232" y="1343"/>
                      <a:pt x="1320" y="1248"/>
                      <a:pt x="1263" y="1143"/>
                    </a:cubicBezTo>
                    <a:cubicBezTo>
                      <a:pt x="1013" y="690"/>
                      <a:pt x="667" y="309"/>
                      <a:pt x="251" y="23"/>
                    </a:cubicBezTo>
                    <a:cubicBezTo>
                      <a:pt x="227" y="7"/>
                      <a:pt x="203" y="1"/>
                      <a:pt x="181"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5" name="Google Shape;855;p25"/>
              <p:cNvSpPr/>
              <p:nvPr/>
            </p:nvSpPr>
            <p:spPr>
              <a:xfrm>
                <a:off x="1156388" y="1614465"/>
                <a:ext cx="60689" cy="185197"/>
              </a:xfrm>
              <a:custGeom>
                <a:avLst/>
                <a:gdLst/>
                <a:ahLst/>
                <a:cxnLst/>
                <a:rect l="l" t="t" r="r" b="b"/>
                <a:pathLst>
                  <a:path w="1901" h="5801" extrusionOk="0">
                    <a:moveTo>
                      <a:pt x="1443" y="1"/>
                    </a:moveTo>
                    <a:cubicBezTo>
                      <a:pt x="1246" y="1"/>
                      <a:pt x="1038" y="129"/>
                      <a:pt x="1020" y="380"/>
                    </a:cubicBezTo>
                    <a:cubicBezTo>
                      <a:pt x="925" y="1904"/>
                      <a:pt x="1127" y="3928"/>
                      <a:pt x="210" y="5226"/>
                    </a:cubicBezTo>
                    <a:cubicBezTo>
                      <a:pt x="1" y="5519"/>
                      <a:pt x="275" y="5801"/>
                      <a:pt x="559" y="5801"/>
                    </a:cubicBezTo>
                    <a:cubicBezTo>
                      <a:pt x="679" y="5801"/>
                      <a:pt x="801" y="5751"/>
                      <a:pt x="889" y="5631"/>
                    </a:cubicBezTo>
                    <a:cubicBezTo>
                      <a:pt x="1901" y="4190"/>
                      <a:pt x="1699" y="2059"/>
                      <a:pt x="1806" y="380"/>
                    </a:cubicBezTo>
                    <a:cubicBezTo>
                      <a:pt x="1823" y="126"/>
                      <a:pt x="1638" y="1"/>
                      <a:pt x="1443"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6" name="Google Shape;856;p25"/>
              <p:cNvSpPr/>
              <p:nvPr/>
            </p:nvSpPr>
            <p:spPr>
              <a:xfrm>
                <a:off x="1425349" y="1709631"/>
                <a:ext cx="12195" cy="93923"/>
              </a:xfrm>
              <a:custGeom>
                <a:avLst/>
                <a:gdLst/>
                <a:ahLst/>
                <a:cxnLst/>
                <a:rect l="l" t="t" r="r" b="b"/>
                <a:pathLst>
                  <a:path w="382" h="2942" extrusionOk="0">
                    <a:moveTo>
                      <a:pt x="132" y="1"/>
                    </a:moveTo>
                    <a:cubicBezTo>
                      <a:pt x="66" y="1"/>
                      <a:pt x="1" y="42"/>
                      <a:pt x="1" y="126"/>
                    </a:cubicBezTo>
                    <a:cubicBezTo>
                      <a:pt x="24" y="1031"/>
                      <a:pt x="60" y="1924"/>
                      <a:pt x="120" y="2817"/>
                    </a:cubicBezTo>
                    <a:cubicBezTo>
                      <a:pt x="120" y="2900"/>
                      <a:pt x="185" y="2942"/>
                      <a:pt x="251" y="2942"/>
                    </a:cubicBezTo>
                    <a:cubicBezTo>
                      <a:pt x="316" y="2942"/>
                      <a:pt x="382" y="2900"/>
                      <a:pt x="382" y="2817"/>
                    </a:cubicBezTo>
                    <a:cubicBezTo>
                      <a:pt x="322" y="1924"/>
                      <a:pt x="286" y="1031"/>
                      <a:pt x="263" y="126"/>
                    </a:cubicBezTo>
                    <a:cubicBezTo>
                      <a:pt x="263" y="42"/>
                      <a:pt x="197" y="1"/>
                      <a:pt x="132"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7" name="Google Shape;857;p25"/>
              <p:cNvSpPr/>
              <p:nvPr/>
            </p:nvSpPr>
            <p:spPr>
              <a:xfrm>
                <a:off x="1192877" y="1294042"/>
                <a:ext cx="347695" cy="421921"/>
              </a:xfrm>
              <a:custGeom>
                <a:avLst/>
                <a:gdLst/>
                <a:ahLst/>
                <a:cxnLst/>
                <a:rect l="l" t="t" r="r" b="b"/>
                <a:pathLst>
                  <a:path w="10891" h="13216" extrusionOk="0">
                    <a:moveTo>
                      <a:pt x="8293" y="0"/>
                    </a:moveTo>
                    <a:cubicBezTo>
                      <a:pt x="8015" y="0"/>
                      <a:pt x="7738" y="280"/>
                      <a:pt x="7937" y="571"/>
                    </a:cubicBezTo>
                    <a:cubicBezTo>
                      <a:pt x="8378" y="1238"/>
                      <a:pt x="8997" y="1916"/>
                      <a:pt x="9330" y="2642"/>
                    </a:cubicBezTo>
                    <a:cubicBezTo>
                      <a:pt x="9569" y="3178"/>
                      <a:pt x="9783" y="3381"/>
                      <a:pt x="9390" y="4000"/>
                    </a:cubicBezTo>
                    <a:cubicBezTo>
                      <a:pt x="9295" y="4131"/>
                      <a:pt x="9045" y="4178"/>
                      <a:pt x="8973" y="4333"/>
                    </a:cubicBezTo>
                    <a:cubicBezTo>
                      <a:pt x="8640" y="5051"/>
                      <a:pt x="8981" y="5606"/>
                      <a:pt x="9310" y="6299"/>
                    </a:cubicBezTo>
                    <a:lnTo>
                      <a:pt x="9310" y="6299"/>
                    </a:lnTo>
                    <a:cubicBezTo>
                      <a:pt x="8076" y="6796"/>
                      <a:pt x="6833" y="7265"/>
                      <a:pt x="5580" y="7715"/>
                    </a:cubicBezTo>
                    <a:cubicBezTo>
                      <a:pt x="5211" y="7845"/>
                      <a:pt x="5211" y="8334"/>
                      <a:pt x="5580" y="8465"/>
                    </a:cubicBezTo>
                    <a:cubicBezTo>
                      <a:pt x="6592" y="8846"/>
                      <a:pt x="7771" y="9119"/>
                      <a:pt x="8711" y="9620"/>
                    </a:cubicBezTo>
                    <a:cubicBezTo>
                      <a:pt x="9319" y="9953"/>
                      <a:pt x="9711" y="9905"/>
                      <a:pt x="9557" y="10703"/>
                    </a:cubicBezTo>
                    <a:cubicBezTo>
                      <a:pt x="9402" y="11525"/>
                      <a:pt x="8473" y="12120"/>
                      <a:pt x="7735" y="12287"/>
                    </a:cubicBezTo>
                    <a:cubicBezTo>
                      <a:pt x="7251" y="12391"/>
                      <a:pt x="6744" y="12444"/>
                      <a:pt x="6230" y="12444"/>
                    </a:cubicBezTo>
                    <a:cubicBezTo>
                      <a:pt x="4183" y="12444"/>
                      <a:pt x="2041" y="11609"/>
                      <a:pt x="889" y="9953"/>
                    </a:cubicBezTo>
                    <a:cubicBezTo>
                      <a:pt x="801" y="9833"/>
                      <a:pt x="679" y="9783"/>
                      <a:pt x="559" y="9783"/>
                    </a:cubicBezTo>
                    <a:cubicBezTo>
                      <a:pt x="275" y="9783"/>
                      <a:pt x="1" y="10064"/>
                      <a:pt x="210" y="10358"/>
                    </a:cubicBezTo>
                    <a:cubicBezTo>
                      <a:pt x="1210" y="11775"/>
                      <a:pt x="2627" y="12632"/>
                      <a:pt x="4330" y="12977"/>
                    </a:cubicBezTo>
                    <a:cubicBezTo>
                      <a:pt x="4973" y="13111"/>
                      <a:pt x="5730" y="13216"/>
                      <a:pt x="6488" y="13216"/>
                    </a:cubicBezTo>
                    <a:cubicBezTo>
                      <a:pt x="7483" y="13216"/>
                      <a:pt x="8480" y="13035"/>
                      <a:pt x="9223" y="12501"/>
                    </a:cubicBezTo>
                    <a:cubicBezTo>
                      <a:pt x="9854" y="12048"/>
                      <a:pt x="10890" y="10536"/>
                      <a:pt x="10581" y="9679"/>
                    </a:cubicBezTo>
                    <a:cubicBezTo>
                      <a:pt x="10438" y="9310"/>
                      <a:pt x="9831" y="9203"/>
                      <a:pt x="9545" y="9096"/>
                    </a:cubicBezTo>
                    <a:cubicBezTo>
                      <a:pt x="8639" y="8759"/>
                      <a:pt x="7733" y="8423"/>
                      <a:pt x="6827" y="8091"/>
                    </a:cubicBezTo>
                    <a:lnTo>
                      <a:pt x="6827" y="8091"/>
                    </a:lnTo>
                    <a:cubicBezTo>
                      <a:pt x="7864" y="7708"/>
                      <a:pt x="8898" y="7301"/>
                      <a:pt x="9926" y="6881"/>
                    </a:cubicBezTo>
                    <a:cubicBezTo>
                      <a:pt x="10104" y="6810"/>
                      <a:pt x="10295" y="6619"/>
                      <a:pt x="10200" y="6405"/>
                    </a:cubicBezTo>
                    <a:cubicBezTo>
                      <a:pt x="10057" y="6036"/>
                      <a:pt x="9676" y="5524"/>
                      <a:pt x="9676" y="5143"/>
                    </a:cubicBezTo>
                    <a:cubicBezTo>
                      <a:pt x="9664" y="4667"/>
                      <a:pt x="9652" y="4940"/>
                      <a:pt x="9938" y="4559"/>
                    </a:cubicBezTo>
                    <a:cubicBezTo>
                      <a:pt x="10164" y="4262"/>
                      <a:pt x="10485" y="4178"/>
                      <a:pt x="10581" y="3785"/>
                    </a:cubicBezTo>
                    <a:cubicBezTo>
                      <a:pt x="10843" y="2666"/>
                      <a:pt x="9188" y="1023"/>
                      <a:pt x="8616" y="178"/>
                    </a:cubicBezTo>
                    <a:cubicBezTo>
                      <a:pt x="8534" y="52"/>
                      <a:pt x="8413" y="0"/>
                      <a:pt x="829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8" name="Google Shape;858;p25"/>
              <p:cNvSpPr/>
              <p:nvPr/>
            </p:nvSpPr>
            <p:spPr>
              <a:xfrm>
                <a:off x="1357446" y="1371107"/>
                <a:ext cx="34862" cy="36299"/>
              </a:xfrm>
              <a:custGeom>
                <a:avLst/>
                <a:gdLst/>
                <a:ahLst/>
                <a:cxnLst/>
                <a:rect l="l" t="t" r="r" b="b"/>
                <a:pathLst>
                  <a:path w="1092" h="1137" extrusionOk="0">
                    <a:moveTo>
                      <a:pt x="675" y="348"/>
                    </a:moveTo>
                    <a:lnTo>
                      <a:pt x="675" y="348"/>
                    </a:lnTo>
                    <a:cubicBezTo>
                      <a:pt x="716" y="381"/>
                      <a:pt x="750" y="425"/>
                      <a:pt x="770" y="479"/>
                    </a:cubicBezTo>
                    <a:cubicBezTo>
                      <a:pt x="842" y="621"/>
                      <a:pt x="758" y="812"/>
                      <a:pt x="604" y="859"/>
                    </a:cubicBezTo>
                    <a:cubicBezTo>
                      <a:pt x="577" y="870"/>
                      <a:pt x="551" y="874"/>
                      <a:pt x="525" y="874"/>
                    </a:cubicBezTo>
                    <a:cubicBezTo>
                      <a:pt x="397" y="874"/>
                      <a:pt x="280" y="762"/>
                      <a:pt x="270" y="633"/>
                    </a:cubicBezTo>
                    <a:cubicBezTo>
                      <a:pt x="259" y="471"/>
                      <a:pt x="405" y="368"/>
                      <a:pt x="548" y="368"/>
                    </a:cubicBezTo>
                    <a:cubicBezTo>
                      <a:pt x="563" y="368"/>
                      <a:pt x="577" y="369"/>
                      <a:pt x="592" y="371"/>
                    </a:cubicBezTo>
                    <a:cubicBezTo>
                      <a:pt x="595" y="372"/>
                      <a:pt x="599" y="372"/>
                      <a:pt x="603" y="372"/>
                    </a:cubicBezTo>
                    <a:cubicBezTo>
                      <a:pt x="632" y="372"/>
                      <a:pt x="656" y="363"/>
                      <a:pt x="675" y="348"/>
                    </a:cubicBezTo>
                    <a:close/>
                    <a:moveTo>
                      <a:pt x="436" y="0"/>
                    </a:moveTo>
                    <a:cubicBezTo>
                      <a:pt x="421" y="0"/>
                      <a:pt x="405" y="1"/>
                      <a:pt x="389" y="2"/>
                    </a:cubicBezTo>
                    <a:cubicBezTo>
                      <a:pt x="289" y="9"/>
                      <a:pt x="249" y="106"/>
                      <a:pt x="269" y="180"/>
                    </a:cubicBezTo>
                    <a:lnTo>
                      <a:pt x="269" y="180"/>
                    </a:lnTo>
                    <a:cubicBezTo>
                      <a:pt x="112" y="272"/>
                      <a:pt x="1" y="441"/>
                      <a:pt x="8" y="633"/>
                    </a:cubicBezTo>
                    <a:cubicBezTo>
                      <a:pt x="19" y="901"/>
                      <a:pt x="260" y="1137"/>
                      <a:pt x="535" y="1137"/>
                    </a:cubicBezTo>
                    <a:cubicBezTo>
                      <a:pt x="554" y="1137"/>
                      <a:pt x="573" y="1136"/>
                      <a:pt x="592" y="1133"/>
                    </a:cubicBezTo>
                    <a:cubicBezTo>
                      <a:pt x="877" y="1098"/>
                      <a:pt x="1092" y="800"/>
                      <a:pt x="1056" y="514"/>
                    </a:cubicBezTo>
                    <a:cubicBezTo>
                      <a:pt x="1022" y="209"/>
                      <a:pt x="731" y="0"/>
                      <a:pt x="436"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59" name="Google Shape;859;p25"/>
              <p:cNvSpPr/>
              <p:nvPr/>
            </p:nvSpPr>
            <p:spPr>
              <a:xfrm>
                <a:off x="1319999" y="1336980"/>
                <a:ext cx="38917" cy="43195"/>
              </a:xfrm>
              <a:custGeom>
                <a:avLst/>
                <a:gdLst/>
                <a:ahLst/>
                <a:cxnLst/>
                <a:rect l="l" t="t" r="r" b="b"/>
                <a:pathLst>
                  <a:path w="1219" h="1353" extrusionOk="0">
                    <a:moveTo>
                      <a:pt x="1044" y="1"/>
                    </a:moveTo>
                    <a:cubicBezTo>
                      <a:pt x="1023" y="1"/>
                      <a:pt x="1001" y="8"/>
                      <a:pt x="979" y="24"/>
                    </a:cubicBezTo>
                    <a:cubicBezTo>
                      <a:pt x="562" y="309"/>
                      <a:pt x="241" y="690"/>
                      <a:pt x="50" y="1155"/>
                    </a:cubicBezTo>
                    <a:cubicBezTo>
                      <a:pt x="1" y="1254"/>
                      <a:pt x="94" y="1353"/>
                      <a:pt x="180" y="1353"/>
                    </a:cubicBezTo>
                    <a:cubicBezTo>
                      <a:pt x="218" y="1353"/>
                      <a:pt x="254" y="1333"/>
                      <a:pt x="276" y="1286"/>
                    </a:cubicBezTo>
                    <a:cubicBezTo>
                      <a:pt x="455" y="869"/>
                      <a:pt x="729" y="512"/>
                      <a:pt x="1110" y="250"/>
                    </a:cubicBezTo>
                    <a:cubicBezTo>
                      <a:pt x="1219" y="170"/>
                      <a:pt x="1146" y="1"/>
                      <a:pt x="104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0" name="Google Shape;860;p25"/>
              <p:cNvSpPr/>
              <p:nvPr/>
            </p:nvSpPr>
            <p:spPr>
              <a:xfrm>
                <a:off x="1290406" y="1439552"/>
                <a:ext cx="94977" cy="55039"/>
              </a:xfrm>
              <a:custGeom>
                <a:avLst/>
                <a:gdLst/>
                <a:ahLst/>
                <a:cxnLst/>
                <a:rect l="l" t="t" r="r" b="b"/>
                <a:pathLst>
                  <a:path w="2975" h="1724" extrusionOk="0">
                    <a:moveTo>
                      <a:pt x="2018" y="270"/>
                    </a:moveTo>
                    <a:lnTo>
                      <a:pt x="2018" y="270"/>
                    </a:lnTo>
                    <a:cubicBezTo>
                      <a:pt x="2145" y="292"/>
                      <a:pt x="2309" y="319"/>
                      <a:pt x="2406" y="394"/>
                    </a:cubicBezTo>
                    <a:cubicBezTo>
                      <a:pt x="2775" y="704"/>
                      <a:pt x="2335" y="1085"/>
                      <a:pt x="2120" y="1216"/>
                    </a:cubicBezTo>
                    <a:cubicBezTo>
                      <a:pt x="1884" y="1370"/>
                      <a:pt x="1606" y="1455"/>
                      <a:pt x="1329" y="1455"/>
                    </a:cubicBezTo>
                    <a:cubicBezTo>
                      <a:pt x="1243" y="1455"/>
                      <a:pt x="1157" y="1447"/>
                      <a:pt x="1072" y="1430"/>
                    </a:cubicBezTo>
                    <a:cubicBezTo>
                      <a:pt x="799" y="1382"/>
                      <a:pt x="525" y="1275"/>
                      <a:pt x="525" y="966"/>
                    </a:cubicBezTo>
                    <a:cubicBezTo>
                      <a:pt x="537" y="668"/>
                      <a:pt x="763" y="573"/>
                      <a:pt x="1001" y="478"/>
                    </a:cubicBezTo>
                    <a:cubicBezTo>
                      <a:pt x="1327" y="353"/>
                      <a:pt x="1668" y="290"/>
                      <a:pt x="2018" y="270"/>
                    </a:cubicBezTo>
                    <a:close/>
                    <a:moveTo>
                      <a:pt x="2286" y="1"/>
                    </a:moveTo>
                    <a:cubicBezTo>
                      <a:pt x="2282" y="1"/>
                      <a:pt x="2279" y="1"/>
                      <a:pt x="2275" y="1"/>
                    </a:cubicBezTo>
                    <a:cubicBezTo>
                      <a:pt x="1680" y="1"/>
                      <a:pt x="644" y="85"/>
                      <a:pt x="310" y="668"/>
                    </a:cubicBezTo>
                    <a:cubicBezTo>
                      <a:pt x="1" y="1192"/>
                      <a:pt x="560" y="1621"/>
                      <a:pt x="1037" y="1704"/>
                    </a:cubicBezTo>
                    <a:cubicBezTo>
                      <a:pt x="1120" y="1717"/>
                      <a:pt x="1206" y="1724"/>
                      <a:pt x="1293" y="1724"/>
                    </a:cubicBezTo>
                    <a:cubicBezTo>
                      <a:pt x="1825" y="1724"/>
                      <a:pt x="2395" y="1477"/>
                      <a:pt x="2692" y="1037"/>
                    </a:cubicBezTo>
                    <a:cubicBezTo>
                      <a:pt x="2974" y="599"/>
                      <a:pt x="2754" y="287"/>
                      <a:pt x="2400" y="122"/>
                    </a:cubicBezTo>
                    <a:lnTo>
                      <a:pt x="2400" y="122"/>
                    </a:lnTo>
                    <a:cubicBezTo>
                      <a:pt x="2400" y="60"/>
                      <a:pt x="2362" y="1"/>
                      <a:pt x="228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1" name="Google Shape;861;p25"/>
              <p:cNvSpPr/>
              <p:nvPr/>
            </p:nvSpPr>
            <p:spPr>
              <a:xfrm>
                <a:off x="1059498" y="1218350"/>
                <a:ext cx="440373" cy="417324"/>
              </a:xfrm>
              <a:custGeom>
                <a:avLst/>
                <a:gdLst/>
                <a:ahLst/>
                <a:cxnLst/>
                <a:rect l="l" t="t" r="r" b="b"/>
                <a:pathLst>
                  <a:path w="13794" h="13072" extrusionOk="0">
                    <a:moveTo>
                      <a:pt x="8662" y="0"/>
                    </a:moveTo>
                    <a:cubicBezTo>
                      <a:pt x="7858" y="0"/>
                      <a:pt x="7174" y="66"/>
                      <a:pt x="6865" y="144"/>
                    </a:cubicBezTo>
                    <a:cubicBezTo>
                      <a:pt x="3662" y="930"/>
                      <a:pt x="1340" y="3609"/>
                      <a:pt x="745" y="6799"/>
                    </a:cubicBezTo>
                    <a:cubicBezTo>
                      <a:pt x="483" y="8252"/>
                      <a:pt x="114" y="10193"/>
                      <a:pt x="1055" y="11479"/>
                    </a:cubicBezTo>
                    <a:cubicBezTo>
                      <a:pt x="1776" y="12467"/>
                      <a:pt x="2953" y="13072"/>
                      <a:pt x="4161" y="13072"/>
                    </a:cubicBezTo>
                    <a:cubicBezTo>
                      <a:pt x="4249" y="13072"/>
                      <a:pt x="4336" y="13069"/>
                      <a:pt x="4424" y="13062"/>
                    </a:cubicBezTo>
                    <a:cubicBezTo>
                      <a:pt x="4913" y="13027"/>
                      <a:pt x="4924" y="12275"/>
                      <a:pt x="4457" y="12275"/>
                    </a:cubicBezTo>
                    <a:cubicBezTo>
                      <a:pt x="4446" y="12275"/>
                      <a:pt x="4435" y="12275"/>
                      <a:pt x="4424" y="12276"/>
                    </a:cubicBezTo>
                    <a:cubicBezTo>
                      <a:pt x="4305" y="12285"/>
                      <a:pt x="4189" y="12290"/>
                      <a:pt x="4078" y="12290"/>
                    </a:cubicBezTo>
                    <a:cubicBezTo>
                      <a:pt x="0" y="12290"/>
                      <a:pt x="1190" y="6274"/>
                      <a:pt x="2650" y="4037"/>
                    </a:cubicBezTo>
                    <a:cubicBezTo>
                      <a:pt x="3472" y="2775"/>
                      <a:pt x="4662" y="1811"/>
                      <a:pt x="6043" y="1251"/>
                    </a:cubicBezTo>
                    <a:cubicBezTo>
                      <a:pt x="6712" y="981"/>
                      <a:pt x="8140" y="583"/>
                      <a:pt x="9323" y="583"/>
                    </a:cubicBezTo>
                    <a:cubicBezTo>
                      <a:pt x="9911" y="583"/>
                      <a:pt x="10438" y="681"/>
                      <a:pt x="10782" y="942"/>
                    </a:cubicBezTo>
                    <a:cubicBezTo>
                      <a:pt x="13378" y="2918"/>
                      <a:pt x="9175" y="2537"/>
                      <a:pt x="8389" y="2620"/>
                    </a:cubicBezTo>
                    <a:cubicBezTo>
                      <a:pt x="7591" y="2716"/>
                      <a:pt x="6877" y="2894"/>
                      <a:pt x="6258" y="3430"/>
                    </a:cubicBezTo>
                    <a:cubicBezTo>
                      <a:pt x="4955" y="4550"/>
                      <a:pt x="4869" y="6351"/>
                      <a:pt x="4944" y="7962"/>
                    </a:cubicBezTo>
                    <a:lnTo>
                      <a:pt x="4944" y="7962"/>
                    </a:lnTo>
                    <a:cubicBezTo>
                      <a:pt x="4815" y="7944"/>
                      <a:pt x="4685" y="7935"/>
                      <a:pt x="4557" y="7935"/>
                    </a:cubicBezTo>
                    <a:cubicBezTo>
                      <a:pt x="3533" y="7935"/>
                      <a:pt x="2580" y="8517"/>
                      <a:pt x="2424" y="9705"/>
                    </a:cubicBezTo>
                    <a:cubicBezTo>
                      <a:pt x="2376" y="10062"/>
                      <a:pt x="2424" y="10407"/>
                      <a:pt x="2614" y="10717"/>
                    </a:cubicBezTo>
                    <a:cubicBezTo>
                      <a:pt x="2759" y="10949"/>
                      <a:pt x="3932" y="11596"/>
                      <a:pt x="4388" y="11596"/>
                    </a:cubicBezTo>
                    <a:cubicBezTo>
                      <a:pt x="4492" y="11596"/>
                      <a:pt x="4558" y="11562"/>
                      <a:pt x="4567" y="11482"/>
                    </a:cubicBezTo>
                    <a:lnTo>
                      <a:pt x="4567" y="11482"/>
                    </a:lnTo>
                    <a:cubicBezTo>
                      <a:pt x="4545" y="11730"/>
                      <a:pt x="4731" y="11854"/>
                      <a:pt x="4929" y="11854"/>
                    </a:cubicBezTo>
                    <a:cubicBezTo>
                      <a:pt x="5126" y="11854"/>
                      <a:pt x="5335" y="11729"/>
                      <a:pt x="5353" y="11479"/>
                    </a:cubicBezTo>
                    <a:cubicBezTo>
                      <a:pt x="5365" y="11419"/>
                      <a:pt x="5365" y="11359"/>
                      <a:pt x="5377" y="11312"/>
                    </a:cubicBezTo>
                    <a:cubicBezTo>
                      <a:pt x="5388" y="11169"/>
                      <a:pt x="5281" y="11038"/>
                      <a:pt x="5174" y="10967"/>
                    </a:cubicBezTo>
                    <a:cubicBezTo>
                      <a:pt x="5007" y="10871"/>
                      <a:pt x="4793" y="10859"/>
                      <a:pt x="4650" y="10764"/>
                    </a:cubicBezTo>
                    <a:cubicBezTo>
                      <a:pt x="4507" y="10752"/>
                      <a:pt x="4364" y="10728"/>
                      <a:pt x="4222" y="10705"/>
                    </a:cubicBezTo>
                    <a:cubicBezTo>
                      <a:pt x="3305" y="10633"/>
                      <a:pt x="3650" y="10014"/>
                      <a:pt x="5257" y="8847"/>
                    </a:cubicBezTo>
                    <a:cubicBezTo>
                      <a:pt x="5289" y="8857"/>
                      <a:pt x="5321" y="8862"/>
                      <a:pt x="5354" y="8862"/>
                    </a:cubicBezTo>
                    <a:cubicBezTo>
                      <a:pt x="5557" y="8862"/>
                      <a:pt x="5768" y="8682"/>
                      <a:pt x="5758" y="8466"/>
                    </a:cubicBezTo>
                    <a:cubicBezTo>
                      <a:pt x="5686" y="7299"/>
                      <a:pt x="5579" y="6049"/>
                      <a:pt x="6115" y="4978"/>
                    </a:cubicBezTo>
                    <a:cubicBezTo>
                      <a:pt x="6936" y="3311"/>
                      <a:pt x="8401" y="3430"/>
                      <a:pt x="9984" y="3370"/>
                    </a:cubicBezTo>
                    <a:cubicBezTo>
                      <a:pt x="10853" y="3347"/>
                      <a:pt x="12377" y="3311"/>
                      <a:pt x="12842" y="2394"/>
                    </a:cubicBezTo>
                    <a:cubicBezTo>
                      <a:pt x="13794" y="464"/>
                      <a:pt x="10802" y="0"/>
                      <a:pt x="8662"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2" name="Google Shape;862;p25"/>
              <p:cNvSpPr/>
              <p:nvPr/>
            </p:nvSpPr>
            <p:spPr>
              <a:xfrm>
                <a:off x="1183619" y="1282071"/>
                <a:ext cx="264179" cy="203362"/>
              </a:xfrm>
              <a:custGeom>
                <a:avLst/>
                <a:gdLst/>
                <a:ahLst/>
                <a:cxnLst/>
                <a:rect l="l" t="t" r="r" b="b"/>
                <a:pathLst>
                  <a:path w="8275" h="6370" extrusionOk="0">
                    <a:moveTo>
                      <a:pt x="5006" y="0"/>
                    </a:moveTo>
                    <a:cubicBezTo>
                      <a:pt x="3743" y="0"/>
                      <a:pt x="2488" y="176"/>
                      <a:pt x="1608" y="803"/>
                    </a:cubicBezTo>
                    <a:cubicBezTo>
                      <a:pt x="0" y="1934"/>
                      <a:pt x="322" y="4577"/>
                      <a:pt x="476" y="6244"/>
                    </a:cubicBezTo>
                    <a:cubicBezTo>
                      <a:pt x="482" y="6327"/>
                      <a:pt x="551" y="6369"/>
                      <a:pt x="616" y="6369"/>
                    </a:cubicBezTo>
                    <a:cubicBezTo>
                      <a:pt x="682" y="6369"/>
                      <a:pt x="744" y="6327"/>
                      <a:pt x="738" y="6244"/>
                    </a:cubicBezTo>
                    <a:cubicBezTo>
                      <a:pt x="548" y="4256"/>
                      <a:pt x="262" y="1279"/>
                      <a:pt x="2703" y="612"/>
                    </a:cubicBezTo>
                    <a:cubicBezTo>
                      <a:pt x="3532" y="391"/>
                      <a:pt x="4433" y="315"/>
                      <a:pt x="5339" y="315"/>
                    </a:cubicBezTo>
                    <a:cubicBezTo>
                      <a:pt x="6281" y="315"/>
                      <a:pt x="7229" y="397"/>
                      <a:pt x="8108" y="481"/>
                    </a:cubicBezTo>
                    <a:cubicBezTo>
                      <a:pt x="8116" y="482"/>
                      <a:pt x="8123" y="483"/>
                      <a:pt x="8129" y="483"/>
                    </a:cubicBezTo>
                    <a:cubicBezTo>
                      <a:pt x="8275" y="483"/>
                      <a:pt x="8268" y="242"/>
                      <a:pt x="8108" y="220"/>
                    </a:cubicBezTo>
                    <a:cubicBezTo>
                      <a:pt x="7234" y="136"/>
                      <a:pt x="6117" y="0"/>
                      <a:pt x="5006"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3" name="Google Shape;863;p25"/>
              <p:cNvSpPr/>
              <p:nvPr/>
            </p:nvSpPr>
            <p:spPr>
              <a:xfrm>
                <a:off x="1161560" y="1255286"/>
                <a:ext cx="277556" cy="237362"/>
              </a:xfrm>
              <a:custGeom>
                <a:avLst/>
                <a:gdLst/>
                <a:ahLst/>
                <a:cxnLst/>
                <a:rect l="l" t="t" r="r" b="b"/>
                <a:pathLst>
                  <a:path w="8694" h="7435" extrusionOk="0">
                    <a:moveTo>
                      <a:pt x="5688" y="1"/>
                    </a:moveTo>
                    <a:cubicBezTo>
                      <a:pt x="4225" y="1"/>
                      <a:pt x="2749" y="286"/>
                      <a:pt x="1691" y="1118"/>
                    </a:cubicBezTo>
                    <a:cubicBezTo>
                      <a:pt x="1" y="2428"/>
                      <a:pt x="548" y="5488"/>
                      <a:pt x="656" y="7309"/>
                    </a:cubicBezTo>
                    <a:cubicBezTo>
                      <a:pt x="661" y="7393"/>
                      <a:pt x="730" y="7434"/>
                      <a:pt x="795" y="7434"/>
                    </a:cubicBezTo>
                    <a:cubicBezTo>
                      <a:pt x="861" y="7434"/>
                      <a:pt x="923" y="7393"/>
                      <a:pt x="917" y="7309"/>
                    </a:cubicBezTo>
                    <a:cubicBezTo>
                      <a:pt x="798" y="5321"/>
                      <a:pt x="298" y="2106"/>
                      <a:pt x="2406" y="1011"/>
                    </a:cubicBezTo>
                    <a:cubicBezTo>
                      <a:pt x="3427" y="476"/>
                      <a:pt x="4625" y="273"/>
                      <a:pt x="5824" y="273"/>
                    </a:cubicBezTo>
                    <a:cubicBezTo>
                      <a:pt x="6734" y="273"/>
                      <a:pt x="7645" y="390"/>
                      <a:pt x="8478" y="570"/>
                    </a:cubicBezTo>
                    <a:cubicBezTo>
                      <a:pt x="8488" y="573"/>
                      <a:pt x="8498" y="574"/>
                      <a:pt x="8508" y="574"/>
                    </a:cubicBezTo>
                    <a:cubicBezTo>
                      <a:pt x="8641" y="574"/>
                      <a:pt x="8694" y="354"/>
                      <a:pt x="8549" y="320"/>
                    </a:cubicBezTo>
                    <a:cubicBezTo>
                      <a:pt x="7695" y="136"/>
                      <a:pt x="6694" y="1"/>
                      <a:pt x="568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4" name="Google Shape;864;p25"/>
              <p:cNvSpPr/>
              <p:nvPr/>
            </p:nvSpPr>
            <p:spPr>
              <a:xfrm>
                <a:off x="1149397" y="1289605"/>
                <a:ext cx="24295" cy="205310"/>
              </a:xfrm>
              <a:custGeom>
                <a:avLst/>
                <a:gdLst/>
                <a:ahLst/>
                <a:cxnLst/>
                <a:rect l="l" t="t" r="r" b="b"/>
                <a:pathLst>
                  <a:path w="761" h="6431" extrusionOk="0">
                    <a:moveTo>
                      <a:pt x="603" y="1"/>
                    </a:moveTo>
                    <a:cubicBezTo>
                      <a:pt x="552" y="1"/>
                      <a:pt x="503" y="29"/>
                      <a:pt x="489" y="91"/>
                    </a:cubicBezTo>
                    <a:cubicBezTo>
                      <a:pt x="1" y="2150"/>
                      <a:pt x="132" y="4222"/>
                      <a:pt x="358" y="6306"/>
                    </a:cubicBezTo>
                    <a:cubicBezTo>
                      <a:pt x="370" y="6389"/>
                      <a:pt x="441" y="6431"/>
                      <a:pt x="507" y="6431"/>
                    </a:cubicBezTo>
                    <a:cubicBezTo>
                      <a:pt x="572" y="6431"/>
                      <a:pt x="632" y="6389"/>
                      <a:pt x="620" y="6306"/>
                    </a:cubicBezTo>
                    <a:cubicBezTo>
                      <a:pt x="394" y="4246"/>
                      <a:pt x="263" y="2210"/>
                      <a:pt x="739" y="162"/>
                    </a:cubicBezTo>
                    <a:cubicBezTo>
                      <a:pt x="760" y="62"/>
                      <a:pt x="679" y="1"/>
                      <a:pt x="603"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5" name="Google Shape;865;p25"/>
              <p:cNvSpPr/>
              <p:nvPr/>
            </p:nvSpPr>
            <p:spPr>
              <a:xfrm>
                <a:off x="1128486" y="1337523"/>
                <a:ext cx="30393" cy="184558"/>
              </a:xfrm>
              <a:custGeom>
                <a:avLst/>
                <a:gdLst/>
                <a:ahLst/>
                <a:cxnLst/>
                <a:rect l="l" t="t" r="r" b="b"/>
                <a:pathLst>
                  <a:path w="952" h="5781" extrusionOk="0">
                    <a:moveTo>
                      <a:pt x="126" y="1"/>
                    </a:moveTo>
                    <a:cubicBezTo>
                      <a:pt x="60" y="1"/>
                      <a:pt x="1" y="42"/>
                      <a:pt x="13" y="126"/>
                    </a:cubicBezTo>
                    <a:cubicBezTo>
                      <a:pt x="156" y="1995"/>
                      <a:pt x="370" y="3840"/>
                      <a:pt x="679" y="5686"/>
                    </a:cubicBezTo>
                    <a:cubicBezTo>
                      <a:pt x="689" y="5752"/>
                      <a:pt x="736" y="5781"/>
                      <a:pt x="787" y="5781"/>
                    </a:cubicBezTo>
                    <a:cubicBezTo>
                      <a:pt x="864" y="5781"/>
                      <a:pt x="951" y="5715"/>
                      <a:pt x="930" y="5614"/>
                    </a:cubicBezTo>
                    <a:cubicBezTo>
                      <a:pt x="632" y="3793"/>
                      <a:pt x="406" y="1971"/>
                      <a:pt x="275" y="126"/>
                    </a:cubicBezTo>
                    <a:cubicBezTo>
                      <a:pt x="263" y="42"/>
                      <a:pt x="191" y="1"/>
                      <a:pt x="12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6" name="Google Shape;866;p25"/>
              <p:cNvSpPr/>
              <p:nvPr/>
            </p:nvSpPr>
            <p:spPr>
              <a:xfrm>
                <a:off x="1107225" y="1391890"/>
                <a:ext cx="58391" cy="220346"/>
              </a:xfrm>
              <a:custGeom>
                <a:avLst/>
                <a:gdLst/>
                <a:ahLst/>
                <a:cxnLst/>
                <a:rect l="l" t="t" r="r" b="b"/>
                <a:pathLst>
                  <a:path w="1829" h="6902" extrusionOk="0">
                    <a:moveTo>
                      <a:pt x="131" y="0"/>
                    </a:moveTo>
                    <a:cubicBezTo>
                      <a:pt x="66" y="0"/>
                      <a:pt x="0" y="42"/>
                      <a:pt x="0" y="125"/>
                    </a:cubicBezTo>
                    <a:cubicBezTo>
                      <a:pt x="12" y="2483"/>
                      <a:pt x="107" y="4852"/>
                      <a:pt x="1536" y="6840"/>
                    </a:cubicBezTo>
                    <a:cubicBezTo>
                      <a:pt x="1565" y="6884"/>
                      <a:pt x="1606" y="6902"/>
                      <a:pt x="1647" y="6902"/>
                    </a:cubicBezTo>
                    <a:cubicBezTo>
                      <a:pt x="1739" y="6902"/>
                      <a:pt x="1828" y="6809"/>
                      <a:pt x="1762" y="6709"/>
                    </a:cubicBezTo>
                    <a:cubicBezTo>
                      <a:pt x="369" y="4757"/>
                      <a:pt x="274" y="2435"/>
                      <a:pt x="262" y="125"/>
                    </a:cubicBezTo>
                    <a:cubicBezTo>
                      <a:pt x="262" y="42"/>
                      <a:pt x="197" y="0"/>
                      <a:pt x="13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7" name="Google Shape;867;p25"/>
              <p:cNvSpPr/>
              <p:nvPr/>
            </p:nvSpPr>
            <p:spPr>
              <a:xfrm>
                <a:off x="1157186" y="1566451"/>
                <a:ext cx="47121" cy="59253"/>
              </a:xfrm>
              <a:custGeom>
                <a:avLst/>
                <a:gdLst/>
                <a:ahLst/>
                <a:cxnLst/>
                <a:rect l="l" t="t" r="r" b="b"/>
                <a:pathLst>
                  <a:path w="1476" h="1856" extrusionOk="0">
                    <a:moveTo>
                      <a:pt x="181" y="1"/>
                    </a:moveTo>
                    <a:cubicBezTo>
                      <a:pt x="89" y="1"/>
                      <a:pt x="0" y="94"/>
                      <a:pt x="66" y="194"/>
                    </a:cubicBezTo>
                    <a:cubicBezTo>
                      <a:pt x="435" y="729"/>
                      <a:pt x="804" y="1265"/>
                      <a:pt x="1174" y="1801"/>
                    </a:cubicBezTo>
                    <a:cubicBezTo>
                      <a:pt x="1201" y="1839"/>
                      <a:pt x="1242" y="1855"/>
                      <a:pt x="1282" y="1855"/>
                    </a:cubicBezTo>
                    <a:cubicBezTo>
                      <a:pt x="1379" y="1855"/>
                      <a:pt x="1476" y="1763"/>
                      <a:pt x="1400" y="1670"/>
                    </a:cubicBezTo>
                    <a:cubicBezTo>
                      <a:pt x="1031" y="1134"/>
                      <a:pt x="662" y="598"/>
                      <a:pt x="292" y="63"/>
                    </a:cubicBezTo>
                    <a:cubicBezTo>
                      <a:pt x="263" y="19"/>
                      <a:pt x="222" y="1"/>
                      <a:pt x="181"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8" name="Google Shape;868;p25"/>
              <p:cNvSpPr/>
              <p:nvPr/>
            </p:nvSpPr>
            <p:spPr>
              <a:xfrm>
                <a:off x="1600102" y="1463815"/>
                <a:ext cx="576374" cy="394593"/>
              </a:xfrm>
              <a:custGeom>
                <a:avLst/>
                <a:gdLst/>
                <a:ahLst/>
                <a:cxnLst/>
                <a:rect l="l" t="t" r="r" b="b"/>
                <a:pathLst>
                  <a:path w="18054" h="12360" extrusionOk="0">
                    <a:moveTo>
                      <a:pt x="11218" y="815"/>
                    </a:moveTo>
                    <a:cubicBezTo>
                      <a:pt x="14509" y="815"/>
                      <a:pt x="17421" y="3869"/>
                      <a:pt x="16577" y="7433"/>
                    </a:cubicBezTo>
                    <a:cubicBezTo>
                      <a:pt x="15944" y="10115"/>
                      <a:pt x="13238" y="11696"/>
                      <a:pt x="10578" y="11696"/>
                    </a:cubicBezTo>
                    <a:cubicBezTo>
                      <a:pt x="9034" y="11696"/>
                      <a:pt x="7507" y="11163"/>
                      <a:pt x="6409" y="10005"/>
                    </a:cubicBezTo>
                    <a:cubicBezTo>
                      <a:pt x="5314" y="8850"/>
                      <a:pt x="5635" y="7278"/>
                      <a:pt x="4754" y="6159"/>
                    </a:cubicBezTo>
                    <a:cubicBezTo>
                      <a:pt x="4024" y="5218"/>
                      <a:pt x="2744" y="4486"/>
                      <a:pt x="1620" y="3850"/>
                    </a:cubicBezTo>
                    <a:lnTo>
                      <a:pt x="1620" y="3850"/>
                    </a:lnTo>
                    <a:cubicBezTo>
                      <a:pt x="2210" y="3895"/>
                      <a:pt x="2798" y="3941"/>
                      <a:pt x="3385" y="3992"/>
                    </a:cubicBezTo>
                    <a:cubicBezTo>
                      <a:pt x="3835" y="4025"/>
                      <a:pt x="4464" y="4153"/>
                      <a:pt x="5014" y="4153"/>
                    </a:cubicBezTo>
                    <a:cubicBezTo>
                      <a:pt x="5266" y="4153"/>
                      <a:pt x="5501" y="4126"/>
                      <a:pt x="5695" y="4051"/>
                    </a:cubicBezTo>
                    <a:cubicBezTo>
                      <a:pt x="6099" y="3885"/>
                      <a:pt x="6397" y="3456"/>
                      <a:pt x="6695" y="3147"/>
                    </a:cubicBezTo>
                    <a:cubicBezTo>
                      <a:pt x="7421" y="2385"/>
                      <a:pt x="8112" y="1670"/>
                      <a:pt x="9100" y="1254"/>
                    </a:cubicBezTo>
                    <a:cubicBezTo>
                      <a:pt x="9801" y="953"/>
                      <a:pt x="10518" y="815"/>
                      <a:pt x="11218" y="815"/>
                    </a:cubicBezTo>
                    <a:close/>
                    <a:moveTo>
                      <a:pt x="11339" y="0"/>
                    </a:moveTo>
                    <a:cubicBezTo>
                      <a:pt x="9943" y="0"/>
                      <a:pt x="8557" y="449"/>
                      <a:pt x="7445" y="1301"/>
                    </a:cubicBezTo>
                    <a:cubicBezTo>
                      <a:pt x="6635" y="1932"/>
                      <a:pt x="6064" y="3123"/>
                      <a:pt x="5004" y="3325"/>
                    </a:cubicBezTo>
                    <a:cubicBezTo>
                      <a:pt x="4745" y="3372"/>
                      <a:pt x="4465" y="3391"/>
                      <a:pt x="4172" y="3391"/>
                    </a:cubicBezTo>
                    <a:cubicBezTo>
                      <a:pt x="2968" y="3391"/>
                      <a:pt x="1543" y="3066"/>
                      <a:pt x="480" y="2980"/>
                    </a:cubicBezTo>
                    <a:cubicBezTo>
                      <a:pt x="469" y="2979"/>
                      <a:pt x="458" y="2979"/>
                      <a:pt x="447" y="2979"/>
                    </a:cubicBezTo>
                    <a:cubicBezTo>
                      <a:pt x="57" y="2979"/>
                      <a:pt x="0" y="3504"/>
                      <a:pt x="277" y="3697"/>
                    </a:cubicBezTo>
                    <a:lnTo>
                      <a:pt x="277" y="3697"/>
                    </a:lnTo>
                    <a:cubicBezTo>
                      <a:pt x="252" y="3838"/>
                      <a:pt x="298" y="3991"/>
                      <a:pt x="456" y="4087"/>
                    </a:cubicBezTo>
                    <a:cubicBezTo>
                      <a:pt x="1456" y="4671"/>
                      <a:pt x="3480" y="5635"/>
                      <a:pt x="4099" y="6588"/>
                    </a:cubicBezTo>
                    <a:cubicBezTo>
                      <a:pt x="4599" y="7338"/>
                      <a:pt x="4516" y="8350"/>
                      <a:pt x="4909" y="9183"/>
                    </a:cubicBezTo>
                    <a:cubicBezTo>
                      <a:pt x="5766" y="10981"/>
                      <a:pt x="7397" y="11838"/>
                      <a:pt x="9290" y="12207"/>
                    </a:cubicBezTo>
                    <a:cubicBezTo>
                      <a:pt x="9813" y="12309"/>
                      <a:pt x="10341" y="12360"/>
                      <a:pt x="10864" y="12360"/>
                    </a:cubicBezTo>
                    <a:cubicBezTo>
                      <a:pt x="13889" y="12360"/>
                      <a:pt x="16739" y="10668"/>
                      <a:pt x="17399" y="7409"/>
                    </a:cubicBezTo>
                    <a:cubicBezTo>
                      <a:pt x="18053" y="4135"/>
                      <a:pt x="15803" y="730"/>
                      <a:pt x="12529" y="111"/>
                    </a:cubicBezTo>
                    <a:cubicBezTo>
                      <a:pt x="12135" y="37"/>
                      <a:pt x="11737" y="0"/>
                      <a:pt x="1133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69" name="Google Shape;869;p25"/>
              <p:cNvSpPr/>
              <p:nvPr/>
            </p:nvSpPr>
            <p:spPr>
              <a:xfrm>
                <a:off x="1877682" y="1546722"/>
                <a:ext cx="124699" cy="129328"/>
              </a:xfrm>
              <a:custGeom>
                <a:avLst/>
                <a:gdLst/>
                <a:ahLst/>
                <a:cxnLst/>
                <a:rect l="l" t="t" r="r" b="b"/>
                <a:pathLst>
                  <a:path w="3906" h="4051" extrusionOk="0">
                    <a:moveTo>
                      <a:pt x="2637" y="544"/>
                    </a:moveTo>
                    <a:cubicBezTo>
                      <a:pt x="3142" y="846"/>
                      <a:pt x="3496" y="1348"/>
                      <a:pt x="3536" y="1990"/>
                    </a:cubicBezTo>
                    <a:cubicBezTo>
                      <a:pt x="3583" y="2947"/>
                      <a:pt x="2944" y="3789"/>
                      <a:pt x="1966" y="3789"/>
                    </a:cubicBezTo>
                    <a:cubicBezTo>
                      <a:pt x="1946" y="3789"/>
                      <a:pt x="1925" y="3789"/>
                      <a:pt x="1905" y="3788"/>
                    </a:cubicBezTo>
                    <a:cubicBezTo>
                      <a:pt x="810" y="3764"/>
                      <a:pt x="298" y="3050"/>
                      <a:pt x="333" y="2014"/>
                    </a:cubicBezTo>
                    <a:cubicBezTo>
                      <a:pt x="376" y="908"/>
                      <a:pt x="1239" y="557"/>
                      <a:pt x="2179" y="557"/>
                    </a:cubicBezTo>
                    <a:cubicBezTo>
                      <a:pt x="2301" y="557"/>
                      <a:pt x="2425" y="562"/>
                      <a:pt x="2548" y="573"/>
                    </a:cubicBezTo>
                    <a:cubicBezTo>
                      <a:pt x="2552" y="574"/>
                      <a:pt x="2555" y="574"/>
                      <a:pt x="2559" y="574"/>
                    </a:cubicBezTo>
                    <a:cubicBezTo>
                      <a:pt x="2592" y="574"/>
                      <a:pt x="2619" y="562"/>
                      <a:pt x="2637" y="544"/>
                    </a:cubicBezTo>
                    <a:close/>
                    <a:moveTo>
                      <a:pt x="1871" y="0"/>
                    </a:moveTo>
                    <a:cubicBezTo>
                      <a:pt x="1720" y="0"/>
                      <a:pt x="1663" y="229"/>
                      <a:pt x="1822" y="252"/>
                    </a:cubicBezTo>
                    <a:cubicBezTo>
                      <a:pt x="1897" y="264"/>
                      <a:pt x="1970" y="279"/>
                      <a:pt x="2043" y="298"/>
                    </a:cubicBezTo>
                    <a:lnTo>
                      <a:pt x="2043" y="298"/>
                    </a:lnTo>
                    <a:cubicBezTo>
                      <a:pt x="1073" y="329"/>
                      <a:pt x="154" y="716"/>
                      <a:pt x="83" y="1812"/>
                    </a:cubicBezTo>
                    <a:cubicBezTo>
                      <a:pt x="0" y="2978"/>
                      <a:pt x="417" y="3895"/>
                      <a:pt x="1691" y="4038"/>
                    </a:cubicBezTo>
                    <a:cubicBezTo>
                      <a:pt x="1770" y="4047"/>
                      <a:pt x="1849" y="4051"/>
                      <a:pt x="1925" y="4051"/>
                    </a:cubicBezTo>
                    <a:cubicBezTo>
                      <a:pt x="2919" y="4051"/>
                      <a:pt x="3676" y="3351"/>
                      <a:pt x="3786" y="2312"/>
                    </a:cubicBezTo>
                    <a:cubicBezTo>
                      <a:pt x="3905" y="1133"/>
                      <a:pt x="3036" y="169"/>
                      <a:pt x="1893" y="2"/>
                    </a:cubicBezTo>
                    <a:cubicBezTo>
                      <a:pt x="1886" y="1"/>
                      <a:pt x="1878" y="0"/>
                      <a:pt x="187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70" name="Google Shape;870;p25"/>
              <p:cNvSpPr/>
              <p:nvPr/>
            </p:nvSpPr>
            <p:spPr>
              <a:xfrm>
                <a:off x="1848855" y="1704172"/>
                <a:ext cx="173289" cy="135011"/>
              </a:xfrm>
              <a:custGeom>
                <a:avLst/>
                <a:gdLst/>
                <a:ahLst/>
                <a:cxnLst/>
                <a:rect l="l" t="t" r="r" b="b"/>
                <a:pathLst>
                  <a:path w="5428" h="4229" extrusionOk="0">
                    <a:moveTo>
                      <a:pt x="2901" y="0"/>
                    </a:moveTo>
                    <a:cubicBezTo>
                      <a:pt x="1235" y="0"/>
                      <a:pt x="286" y="2502"/>
                      <a:pt x="22" y="3821"/>
                    </a:cubicBezTo>
                    <a:cubicBezTo>
                      <a:pt x="1" y="3913"/>
                      <a:pt x="86" y="3976"/>
                      <a:pt x="162" y="3976"/>
                    </a:cubicBezTo>
                    <a:cubicBezTo>
                      <a:pt x="214" y="3976"/>
                      <a:pt x="262" y="3948"/>
                      <a:pt x="272" y="3881"/>
                    </a:cubicBezTo>
                    <a:cubicBezTo>
                      <a:pt x="510" y="2726"/>
                      <a:pt x="1236" y="654"/>
                      <a:pt x="2558" y="309"/>
                    </a:cubicBezTo>
                    <a:cubicBezTo>
                      <a:pt x="2711" y="268"/>
                      <a:pt x="2856" y="248"/>
                      <a:pt x="2993" y="248"/>
                    </a:cubicBezTo>
                    <a:cubicBezTo>
                      <a:pt x="4607" y="248"/>
                      <a:pt x="5153" y="2910"/>
                      <a:pt x="5142" y="4095"/>
                    </a:cubicBezTo>
                    <a:cubicBezTo>
                      <a:pt x="5142" y="4184"/>
                      <a:pt x="5207" y="4229"/>
                      <a:pt x="5273" y="4229"/>
                    </a:cubicBezTo>
                    <a:cubicBezTo>
                      <a:pt x="5338" y="4229"/>
                      <a:pt x="5404" y="4184"/>
                      <a:pt x="5404" y="4095"/>
                    </a:cubicBezTo>
                    <a:cubicBezTo>
                      <a:pt x="5427" y="2654"/>
                      <a:pt x="4892" y="202"/>
                      <a:pt x="3094" y="11"/>
                    </a:cubicBezTo>
                    <a:cubicBezTo>
                      <a:pt x="3029" y="4"/>
                      <a:pt x="2964" y="0"/>
                      <a:pt x="290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71" name="Google Shape;871;p25"/>
              <p:cNvSpPr/>
              <p:nvPr/>
            </p:nvSpPr>
            <p:spPr>
              <a:xfrm>
                <a:off x="1906701" y="1708290"/>
                <a:ext cx="75439" cy="67011"/>
              </a:xfrm>
              <a:custGeom>
                <a:avLst/>
                <a:gdLst/>
                <a:ahLst/>
                <a:cxnLst/>
                <a:rect l="l" t="t" r="r" b="b"/>
                <a:pathLst>
                  <a:path w="2363" h="2099" extrusionOk="0">
                    <a:moveTo>
                      <a:pt x="2201" y="1"/>
                    </a:moveTo>
                    <a:cubicBezTo>
                      <a:pt x="2149" y="1"/>
                      <a:pt x="2101" y="29"/>
                      <a:pt x="2091" y="96"/>
                    </a:cubicBezTo>
                    <a:cubicBezTo>
                      <a:pt x="1948" y="737"/>
                      <a:pt x="1650" y="1307"/>
                      <a:pt x="1189" y="1766"/>
                    </a:cubicBezTo>
                    <a:lnTo>
                      <a:pt x="1189" y="1766"/>
                    </a:lnTo>
                    <a:cubicBezTo>
                      <a:pt x="888" y="1311"/>
                      <a:pt x="596" y="847"/>
                      <a:pt x="294" y="394"/>
                    </a:cubicBezTo>
                    <a:cubicBezTo>
                      <a:pt x="266" y="356"/>
                      <a:pt x="227" y="340"/>
                      <a:pt x="188" y="340"/>
                    </a:cubicBezTo>
                    <a:cubicBezTo>
                      <a:pt x="93" y="340"/>
                      <a:pt x="0" y="432"/>
                      <a:pt x="67" y="525"/>
                    </a:cubicBezTo>
                    <a:cubicBezTo>
                      <a:pt x="401" y="1037"/>
                      <a:pt x="722" y="1537"/>
                      <a:pt x="1056" y="2037"/>
                    </a:cubicBezTo>
                    <a:cubicBezTo>
                      <a:pt x="1083" y="2078"/>
                      <a:pt x="1125" y="2099"/>
                      <a:pt x="1168" y="2099"/>
                    </a:cubicBezTo>
                    <a:cubicBezTo>
                      <a:pt x="1200" y="2099"/>
                      <a:pt x="1232" y="2087"/>
                      <a:pt x="1258" y="2061"/>
                    </a:cubicBezTo>
                    <a:cubicBezTo>
                      <a:pt x="1818" y="1549"/>
                      <a:pt x="2187" y="894"/>
                      <a:pt x="2341" y="156"/>
                    </a:cubicBezTo>
                    <a:cubicBezTo>
                      <a:pt x="2363" y="63"/>
                      <a:pt x="2278" y="1"/>
                      <a:pt x="2201"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72" name="Google Shape;872;p25"/>
              <p:cNvSpPr/>
              <p:nvPr/>
            </p:nvSpPr>
            <p:spPr>
              <a:xfrm>
                <a:off x="1890420" y="1730254"/>
                <a:ext cx="106087" cy="86325"/>
              </a:xfrm>
              <a:custGeom>
                <a:avLst/>
                <a:gdLst/>
                <a:ahLst/>
                <a:cxnLst/>
                <a:rect l="l" t="t" r="r" b="b"/>
                <a:pathLst>
                  <a:path w="3323" h="2704" extrusionOk="0">
                    <a:moveTo>
                      <a:pt x="164" y="1"/>
                    </a:moveTo>
                    <a:cubicBezTo>
                      <a:pt x="82" y="1"/>
                      <a:pt x="1" y="64"/>
                      <a:pt x="30" y="158"/>
                    </a:cubicBezTo>
                    <a:cubicBezTo>
                      <a:pt x="339" y="1147"/>
                      <a:pt x="875" y="1992"/>
                      <a:pt x="1661" y="2671"/>
                    </a:cubicBezTo>
                    <a:cubicBezTo>
                      <a:pt x="1688" y="2692"/>
                      <a:pt x="1724" y="2704"/>
                      <a:pt x="1759" y="2704"/>
                    </a:cubicBezTo>
                    <a:cubicBezTo>
                      <a:pt x="1802" y="2704"/>
                      <a:pt x="1844" y="2686"/>
                      <a:pt x="1863" y="2647"/>
                    </a:cubicBezTo>
                    <a:cubicBezTo>
                      <a:pt x="2268" y="1837"/>
                      <a:pt x="2732" y="1075"/>
                      <a:pt x="3256" y="349"/>
                    </a:cubicBezTo>
                    <a:cubicBezTo>
                      <a:pt x="3322" y="250"/>
                      <a:pt x="3234" y="156"/>
                      <a:pt x="3141" y="156"/>
                    </a:cubicBezTo>
                    <a:cubicBezTo>
                      <a:pt x="3100" y="156"/>
                      <a:pt x="3059" y="174"/>
                      <a:pt x="3030" y="218"/>
                    </a:cubicBezTo>
                    <a:cubicBezTo>
                      <a:pt x="2539" y="899"/>
                      <a:pt x="2099" y="1612"/>
                      <a:pt x="1713" y="2366"/>
                    </a:cubicBezTo>
                    <a:lnTo>
                      <a:pt x="1713" y="2366"/>
                    </a:lnTo>
                    <a:cubicBezTo>
                      <a:pt x="1041" y="1744"/>
                      <a:pt x="561" y="984"/>
                      <a:pt x="292" y="87"/>
                    </a:cubicBezTo>
                    <a:cubicBezTo>
                      <a:pt x="268" y="27"/>
                      <a:pt x="216" y="1"/>
                      <a:pt x="16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sp>
          <p:nvSpPr>
            <p:cNvPr id="873" name="Google Shape;873;p25"/>
            <p:cNvSpPr/>
            <p:nvPr/>
          </p:nvSpPr>
          <p:spPr>
            <a:xfrm>
              <a:off x="1223434" y="2945825"/>
              <a:ext cx="628339" cy="353057"/>
            </a:xfrm>
            <a:custGeom>
              <a:avLst/>
              <a:gdLst/>
              <a:ahLst/>
              <a:cxnLst/>
              <a:rect l="l" t="t" r="r" b="b"/>
              <a:pathLst>
                <a:path w="19289" h="9368" extrusionOk="0">
                  <a:moveTo>
                    <a:pt x="6686" y="0"/>
                  </a:moveTo>
                  <a:cubicBezTo>
                    <a:pt x="5883" y="0"/>
                    <a:pt x="5079" y="5"/>
                    <a:pt x="4275" y="15"/>
                  </a:cubicBezTo>
                  <a:cubicBezTo>
                    <a:pt x="3704" y="27"/>
                    <a:pt x="3144" y="38"/>
                    <a:pt x="2572" y="50"/>
                  </a:cubicBezTo>
                  <a:cubicBezTo>
                    <a:pt x="465" y="98"/>
                    <a:pt x="1" y="2682"/>
                    <a:pt x="1203" y="3765"/>
                  </a:cubicBezTo>
                  <a:cubicBezTo>
                    <a:pt x="489" y="4968"/>
                    <a:pt x="1287" y="7051"/>
                    <a:pt x="3001" y="7075"/>
                  </a:cubicBezTo>
                  <a:cubicBezTo>
                    <a:pt x="3834" y="7087"/>
                    <a:pt x="4680" y="7099"/>
                    <a:pt x="5513" y="7111"/>
                  </a:cubicBezTo>
                  <a:cubicBezTo>
                    <a:pt x="5561" y="7266"/>
                    <a:pt x="5632" y="7408"/>
                    <a:pt x="5728" y="7539"/>
                  </a:cubicBezTo>
                  <a:cubicBezTo>
                    <a:pt x="5942" y="7837"/>
                    <a:pt x="6156" y="8147"/>
                    <a:pt x="6371" y="8444"/>
                  </a:cubicBezTo>
                  <a:cubicBezTo>
                    <a:pt x="6835" y="9097"/>
                    <a:pt x="7486" y="9367"/>
                    <a:pt x="8129" y="9367"/>
                  </a:cubicBezTo>
                  <a:cubicBezTo>
                    <a:pt x="9035" y="9367"/>
                    <a:pt x="9925" y="8829"/>
                    <a:pt x="10252" y="8063"/>
                  </a:cubicBezTo>
                  <a:cubicBezTo>
                    <a:pt x="11538" y="7825"/>
                    <a:pt x="12836" y="7623"/>
                    <a:pt x="14133" y="7480"/>
                  </a:cubicBezTo>
                  <a:cubicBezTo>
                    <a:pt x="15515" y="7325"/>
                    <a:pt x="16348" y="6015"/>
                    <a:pt x="16181" y="4884"/>
                  </a:cubicBezTo>
                  <a:cubicBezTo>
                    <a:pt x="16967" y="4599"/>
                    <a:pt x="17681" y="4146"/>
                    <a:pt x="18253" y="3396"/>
                  </a:cubicBezTo>
                  <a:cubicBezTo>
                    <a:pt x="19289" y="2039"/>
                    <a:pt x="17860" y="312"/>
                    <a:pt x="16443" y="241"/>
                  </a:cubicBezTo>
                  <a:cubicBezTo>
                    <a:pt x="13187" y="79"/>
                    <a:pt x="9939" y="0"/>
                    <a:pt x="6686" y="0"/>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74" name="Google Shape;874;p25"/>
            <p:cNvSpPr/>
            <p:nvPr/>
          </p:nvSpPr>
          <p:spPr>
            <a:xfrm>
              <a:off x="1466698" y="2634601"/>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75" name="Google Shape;875;p25"/>
            <p:cNvSpPr txBox="1"/>
            <p:nvPr/>
          </p:nvSpPr>
          <p:spPr>
            <a:xfrm>
              <a:off x="1228904" y="2956325"/>
              <a:ext cx="617400" cy="257100"/>
            </a:xfrm>
            <a:prstGeom prst="rect">
              <a:avLst/>
            </a:prstGeom>
            <a:noFill/>
            <a:ln>
              <a:noFill/>
            </a:ln>
          </p:spPr>
          <p:txBody>
            <a:bodyPr spcFirstLastPara="1" wrap="square" lIns="121900" tIns="121900" rIns="121900" bIns="121900" anchor="ctr" anchorCtr="0">
              <a:noAutofit/>
            </a:bodyPr>
            <a:lstStyle/>
            <a:p>
              <a:pPr algn="ctr"/>
              <a:r>
                <a:rPr lang="en" sz="2100" dirty="0">
                  <a:solidFill>
                    <a:srgbClr val="FFFFFF"/>
                  </a:solidFill>
                  <a:latin typeface="Fira Sans Extra Condensed Medium"/>
                  <a:ea typeface="Fira Sans Extra Condensed Medium"/>
                  <a:cs typeface="Fira Sans Extra Condensed Medium"/>
                  <a:sym typeface="Fira Sans Extra Condensed Medium"/>
                </a:rPr>
                <a:t>MA</a:t>
              </a:r>
              <a:endParaRPr lang="en" sz="2100" dirty="0">
                <a:solidFill>
                  <a:srgbClr val="FFFFFF"/>
                </a:solidFill>
                <a:latin typeface="Fira Sans Extra Condensed Medium"/>
                <a:ea typeface="Fira Sans Extra Condensed Medium"/>
                <a:cs typeface="Fira Sans Extra Condensed Medium"/>
              </a:endParaRPr>
            </a:p>
          </p:txBody>
        </p:sp>
      </p:grpSp>
      <p:grpSp>
        <p:nvGrpSpPr>
          <p:cNvPr id="876" name="Google Shape;876;p25"/>
          <p:cNvGrpSpPr/>
          <p:nvPr/>
        </p:nvGrpSpPr>
        <p:grpSpPr>
          <a:xfrm>
            <a:off x="3160503" y="1964442"/>
            <a:ext cx="1449012" cy="3269855"/>
            <a:chOff x="2370376" y="1473328"/>
            <a:chExt cx="1086759" cy="2452391"/>
          </a:xfrm>
        </p:grpSpPr>
        <p:sp>
          <p:nvSpPr>
            <p:cNvPr id="877" name="Google Shape;877;p25"/>
            <p:cNvSpPr/>
            <p:nvPr/>
          </p:nvSpPr>
          <p:spPr>
            <a:xfrm>
              <a:off x="2565693" y="2906174"/>
              <a:ext cx="696125" cy="353039"/>
            </a:xfrm>
            <a:custGeom>
              <a:avLst/>
              <a:gdLst/>
              <a:ahLst/>
              <a:cxnLst/>
              <a:rect l="l" t="t" r="r" b="b"/>
              <a:pathLst>
                <a:path w="21805" h="9296" extrusionOk="0">
                  <a:moveTo>
                    <a:pt x="16364" y="0"/>
                  </a:moveTo>
                  <a:cubicBezTo>
                    <a:pt x="16308" y="0"/>
                    <a:pt x="16251" y="2"/>
                    <a:pt x="16193" y="6"/>
                  </a:cubicBezTo>
                  <a:cubicBezTo>
                    <a:pt x="11644" y="328"/>
                    <a:pt x="7108" y="780"/>
                    <a:pt x="2596" y="1364"/>
                  </a:cubicBezTo>
                  <a:cubicBezTo>
                    <a:pt x="464" y="1650"/>
                    <a:pt x="0" y="3983"/>
                    <a:pt x="1298" y="5055"/>
                  </a:cubicBezTo>
                  <a:cubicBezTo>
                    <a:pt x="203" y="6222"/>
                    <a:pt x="655" y="8472"/>
                    <a:pt x="2739" y="8567"/>
                  </a:cubicBezTo>
                  <a:cubicBezTo>
                    <a:pt x="8215" y="8805"/>
                    <a:pt x="13680" y="9043"/>
                    <a:pt x="19157" y="9293"/>
                  </a:cubicBezTo>
                  <a:cubicBezTo>
                    <a:pt x="19194" y="9295"/>
                    <a:pt x="19230" y="9296"/>
                    <a:pt x="19265" y="9296"/>
                  </a:cubicBezTo>
                  <a:cubicBezTo>
                    <a:pt x="21662" y="9296"/>
                    <a:pt x="21805" y="5784"/>
                    <a:pt x="19693" y="5186"/>
                  </a:cubicBezTo>
                  <a:cubicBezTo>
                    <a:pt x="19764" y="4209"/>
                    <a:pt x="19062" y="3138"/>
                    <a:pt x="18050" y="2816"/>
                  </a:cubicBezTo>
                  <a:cubicBezTo>
                    <a:pt x="18510" y="1597"/>
                    <a:pt x="17948" y="0"/>
                    <a:pt x="16364"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878" name="Google Shape;878;p25"/>
            <p:cNvSpPr/>
            <p:nvPr/>
          </p:nvSpPr>
          <p:spPr>
            <a:xfrm>
              <a:off x="2842850" y="2634601"/>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nvGrpSpPr>
            <p:cNvPr id="879" name="Google Shape;879;p25"/>
            <p:cNvGrpSpPr/>
            <p:nvPr/>
          </p:nvGrpSpPr>
          <p:grpSpPr>
            <a:xfrm>
              <a:off x="2599581" y="3440203"/>
              <a:ext cx="628348" cy="485515"/>
              <a:chOff x="2640510" y="3364003"/>
              <a:chExt cx="628348" cy="485515"/>
            </a:xfrm>
          </p:grpSpPr>
          <p:sp>
            <p:nvSpPr>
              <p:cNvPr id="880" name="Google Shape;880;p25"/>
              <p:cNvSpPr/>
              <p:nvPr/>
            </p:nvSpPr>
            <p:spPr>
              <a:xfrm>
                <a:off x="2702474" y="3396279"/>
                <a:ext cx="489602" cy="75343"/>
              </a:xfrm>
              <a:custGeom>
                <a:avLst/>
                <a:gdLst/>
                <a:ahLst/>
                <a:cxnLst/>
                <a:rect l="l" t="t" r="r" b="b"/>
                <a:pathLst>
                  <a:path w="15336" h="2360" extrusionOk="0">
                    <a:moveTo>
                      <a:pt x="1301" y="1"/>
                    </a:moveTo>
                    <a:cubicBezTo>
                      <a:pt x="1" y="1"/>
                      <a:pt x="16" y="2062"/>
                      <a:pt x="1346" y="2097"/>
                    </a:cubicBezTo>
                    <a:cubicBezTo>
                      <a:pt x="5561" y="2216"/>
                      <a:pt x="9764" y="2311"/>
                      <a:pt x="13979" y="2359"/>
                    </a:cubicBezTo>
                    <a:cubicBezTo>
                      <a:pt x="13982" y="2359"/>
                      <a:pt x="13986" y="2359"/>
                      <a:pt x="13990" y="2359"/>
                    </a:cubicBezTo>
                    <a:cubicBezTo>
                      <a:pt x="15336" y="2359"/>
                      <a:pt x="15332" y="275"/>
                      <a:pt x="13979" y="252"/>
                    </a:cubicBezTo>
                    <a:cubicBezTo>
                      <a:pt x="9764" y="204"/>
                      <a:pt x="5561" y="121"/>
                      <a:pt x="1346" y="2"/>
                    </a:cubicBezTo>
                    <a:cubicBezTo>
                      <a:pt x="1331" y="1"/>
                      <a:pt x="1316" y="1"/>
                      <a:pt x="1301"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881" name="Google Shape;881;p25"/>
              <p:cNvSpPr/>
              <p:nvPr/>
            </p:nvSpPr>
            <p:spPr>
              <a:xfrm>
                <a:off x="2857562" y="3656524"/>
                <a:ext cx="243237" cy="98936"/>
              </a:xfrm>
              <a:custGeom>
                <a:avLst/>
                <a:gdLst/>
                <a:ahLst/>
                <a:cxnLst/>
                <a:rect l="l" t="t" r="r" b="b"/>
                <a:pathLst>
                  <a:path w="7619" h="3099" extrusionOk="0">
                    <a:moveTo>
                      <a:pt x="5133" y="0"/>
                    </a:moveTo>
                    <a:cubicBezTo>
                      <a:pt x="5098" y="0"/>
                      <a:pt x="5062" y="2"/>
                      <a:pt x="5025" y="5"/>
                    </a:cubicBezTo>
                    <a:cubicBezTo>
                      <a:pt x="4120" y="77"/>
                      <a:pt x="3215" y="148"/>
                      <a:pt x="2322" y="232"/>
                    </a:cubicBezTo>
                    <a:cubicBezTo>
                      <a:pt x="1643" y="279"/>
                      <a:pt x="1048" y="303"/>
                      <a:pt x="536" y="791"/>
                    </a:cubicBezTo>
                    <a:cubicBezTo>
                      <a:pt x="0" y="1303"/>
                      <a:pt x="238" y="2041"/>
                      <a:pt x="750" y="2434"/>
                    </a:cubicBezTo>
                    <a:cubicBezTo>
                      <a:pt x="1414" y="2944"/>
                      <a:pt x="2246" y="3099"/>
                      <a:pt x="3115" y="3099"/>
                    </a:cubicBezTo>
                    <a:cubicBezTo>
                      <a:pt x="4195" y="3099"/>
                      <a:pt x="5332" y="2860"/>
                      <a:pt x="6275" y="2768"/>
                    </a:cubicBezTo>
                    <a:cubicBezTo>
                      <a:pt x="7568" y="2641"/>
                      <a:pt x="7618" y="666"/>
                      <a:pt x="6393" y="666"/>
                    </a:cubicBezTo>
                    <a:cubicBezTo>
                      <a:pt x="6355" y="666"/>
                      <a:pt x="6316" y="668"/>
                      <a:pt x="6275" y="672"/>
                    </a:cubicBezTo>
                    <a:cubicBezTo>
                      <a:pt x="6183" y="681"/>
                      <a:pt x="6092" y="690"/>
                      <a:pt x="6001" y="699"/>
                    </a:cubicBezTo>
                    <a:lnTo>
                      <a:pt x="6001" y="699"/>
                    </a:lnTo>
                    <a:cubicBezTo>
                      <a:pt x="5913" y="314"/>
                      <a:pt x="5624" y="0"/>
                      <a:pt x="5133"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882" name="Google Shape;882;p25"/>
              <p:cNvSpPr/>
              <p:nvPr/>
            </p:nvSpPr>
            <p:spPr>
              <a:xfrm>
                <a:off x="2640893" y="3364003"/>
                <a:ext cx="627965" cy="485515"/>
              </a:xfrm>
              <a:custGeom>
                <a:avLst/>
                <a:gdLst/>
                <a:ahLst/>
                <a:cxnLst/>
                <a:rect l="l" t="t" r="r" b="b"/>
                <a:pathLst>
                  <a:path w="19670" h="15208" extrusionOk="0">
                    <a:moveTo>
                      <a:pt x="13401" y="842"/>
                    </a:moveTo>
                    <a:cubicBezTo>
                      <a:pt x="14368" y="842"/>
                      <a:pt x="15323" y="895"/>
                      <a:pt x="16217" y="1084"/>
                    </a:cubicBezTo>
                    <a:cubicBezTo>
                      <a:pt x="19301" y="1727"/>
                      <a:pt x="18706" y="5287"/>
                      <a:pt x="18717" y="7692"/>
                    </a:cubicBezTo>
                    <a:cubicBezTo>
                      <a:pt x="18717" y="9514"/>
                      <a:pt x="19587" y="14205"/>
                      <a:pt x="16991" y="14348"/>
                    </a:cubicBezTo>
                    <a:cubicBezTo>
                      <a:pt x="15131" y="14447"/>
                      <a:pt x="13257" y="14484"/>
                      <a:pt x="11380" y="14484"/>
                    </a:cubicBezTo>
                    <a:cubicBezTo>
                      <a:pt x="8764" y="14484"/>
                      <a:pt x="6142" y="14412"/>
                      <a:pt x="3549" y="14336"/>
                    </a:cubicBezTo>
                    <a:cubicBezTo>
                      <a:pt x="2573" y="14312"/>
                      <a:pt x="1406" y="13478"/>
                      <a:pt x="1037" y="12526"/>
                    </a:cubicBezTo>
                    <a:cubicBezTo>
                      <a:pt x="894" y="12121"/>
                      <a:pt x="989" y="11323"/>
                      <a:pt x="977" y="10871"/>
                    </a:cubicBezTo>
                    <a:cubicBezTo>
                      <a:pt x="953" y="9776"/>
                      <a:pt x="929" y="8680"/>
                      <a:pt x="929" y="7585"/>
                    </a:cubicBezTo>
                    <a:cubicBezTo>
                      <a:pt x="929" y="6489"/>
                      <a:pt x="941" y="5382"/>
                      <a:pt x="977" y="4287"/>
                    </a:cubicBezTo>
                    <a:cubicBezTo>
                      <a:pt x="1018" y="2760"/>
                      <a:pt x="1377" y="1339"/>
                      <a:pt x="2797" y="912"/>
                    </a:cubicBezTo>
                    <a:lnTo>
                      <a:pt x="2797" y="912"/>
                    </a:lnTo>
                    <a:cubicBezTo>
                      <a:pt x="2816" y="915"/>
                      <a:pt x="2837" y="917"/>
                      <a:pt x="2858" y="917"/>
                    </a:cubicBezTo>
                    <a:cubicBezTo>
                      <a:pt x="5109" y="917"/>
                      <a:pt x="7359" y="929"/>
                      <a:pt x="9597" y="929"/>
                    </a:cubicBezTo>
                    <a:cubicBezTo>
                      <a:pt x="9639" y="930"/>
                      <a:pt x="9682" y="930"/>
                      <a:pt x="9724" y="930"/>
                    </a:cubicBezTo>
                    <a:cubicBezTo>
                      <a:pt x="10898" y="930"/>
                      <a:pt x="12159" y="842"/>
                      <a:pt x="13401" y="842"/>
                    </a:cubicBezTo>
                    <a:close/>
                    <a:moveTo>
                      <a:pt x="3595" y="0"/>
                    </a:moveTo>
                    <a:cubicBezTo>
                      <a:pt x="3588" y="0"/>
                      <a:pt x="3580" y="0"/>
                      <a:pt x="3573" y="1"/>
                    </a:cubicBezTo>
                    <a:cubicBezTo>
                      <a:pt x="1203" y="108"/>
                      <a:pt x="334" y="941"/>
                      <a:pt x="227" y="3299"/>
                    </a:cubicBezTo>
                    <a:cubicBezTo>
                      <a:pt x="144" y="5061"/>
                      <a:pt x="132" y="6811"/>
                      <a:pt x="156" y="8573"/>
                    </a:cubicBezTo>
                    <a:cubicBezTo>
                      <a:pt x="167" y="10026"/>
                      <a:pt x="1" y="11704"/>
                      <a:pt x="310" y="13133"/>
                    </a:cubicBezTo>
                    <a:cubicBezTo>
                      <a:pt x="688" y="14952"/>
                      <a:pt x="2327" y="15207"/>
                      <a:pt x="3976" y="15207"/>
                    </a:cubicBezTo>
                    <a:cubicBezTo>
                      <a:pt x="4618" y="15207"/>
                      <a:pt x="5263" y="15168"/>
                      <a:pt x="5833" y="15168"/>
                    </a:cubicBezTo>
                    <a:cubicBezTo>
                      <a:pt x="5878" y="15168"/>
                      <a:pt x="5922" y="15169"/>
                      <a:pt x="5966" y="15169"/>
                    </a:cubicBezTo>
                    <a:cubicBezTo>
                      <a:pt x="7594" y="15191"/>
                      <a:pt x="9223" y="15205"/>
                      <a:pt x="10851" y="15205"/>
                    </a:cubicBezTo>
                    <a:cubicBezTo>
                      <a:pt x="12783" y="15205"/>
                      <a:pt x="14714" y="15185"/>
                      <a:pt x="16646" y="15133"/>
                    </a:cubicBezTo>
                    <a:cubicBezTo>
                      <a:pt x="19027" y="15074"/>
                      <a:pt x="19503" y="14074"/>
                      <a:pt x="19503" y="11800"/>
                    </a:cubicBezTo>
                    <a:cubicBezTo>
                      <a:pt x="19515" y="9978"/>
                      <a:pt x="19503" y="8144"/>
                      <a:pt x="19491" y="6323"/>
                    </a:cubicBezTo>
                    <a:cubicBezTo>
                      <a:pt x="19491" y="4977"/>
                      <a:pt x="19670" y="3418"/>
                      <a:pt x="19051" y="2156"/>
                    </a:cubicBezTo>
                    <a:cubicBezTo>
                      <a:pt x="18051" y="132"/>
                      <a:pt x="15598" y="167"/>
                      <a:pt x="13645" y="155"/>
                    </a:cubicBezTo>
                    <a:cubicBezTo>
                      <a:pt x="10390" y="145"/>
                      <a:pt x="7134" y="144"/>
                      <a:pt x="3879" y="135"/>
                    </a:cubicBezTo>
                    <a:lnTo>
                      <a:pt x="3879" y="135"/>
                    </a:lnTo>
                    <a:cubicBezTo>
                      <a:pt x="3820" y="54"/>
                      <a:pt x="3726" y="0"/>
                      <a:pt x="359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3" name="Google Shape;883;p25"/>
              <p:cNvSpPr/>
              <p:nvPr/>
            </p:nvSpPr>
            <p:spPr>
              <a:xfrm>
                <a:off x="2640510" y="3461691"/>
                <a:ext cx="617334" cy="26242"/>
              </a:xfrm>
              <a:custGeom>
                <a:avLst/>
                <a:gdLst/>
                <a:ahLst/>
                <a:cxnLst/>
                <a:rect l="l" t="t" r="r" b="b"/>
                <a:pathLst>
                  <a:path w="19337" h="822" extrusionOk="0">
                    <a:moveTo>
                      <a:pt x="513" y="0"/>
                    </a:moveTo>
                    <a:cubicBezTo>
                      <a:pt x="1" y="0"/>
                      <a:pt x="1" y="786"/>
                      <a:pt x="513" y="786"/>
                    </a:cubicBezTo>
                    <a:cubicBezTo>
                      <a:pt x="6621" y="798"/>
                      <a:pt x="12717" y="810"/>
                      <a:pt x="18825" y="822"/>
                    </a:cubicBezTo>
                    <a:cubicBezTo>
                      <a:pt x="19337" y="822"/>
                      <a:pt x="19337" y="36"/>
                      <a:pt x="18825" y="36"/>
                    </a:cubicBezTo>
                    <a:cubicBezTo>
                      <a:pt x="12717" y="24"/>
                      <a:pt x="6621" y="12"/>
                      <a:pt x="51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4" name="Google Shape;884;p25"/>
              <p:cNvSpPr/>
              <p:nvPr/>
            </p:nvSpPr>
            <p:spPr>
              <a:xfrm>
                <a:off x="2724151" y="3414188"/>
                <a:ext cx="32723" cy="27966"/>
              </a:xfrm>
              <a:custGeom>
                <a:avLst/>
                <a:gdLst/>
                <a:ahLst/>
                <a:cxnLst/>
                <a:rect l="l" t="t" r="r" b="b"/>
                <a:pathLst>
                  <a:path w="1025" h="876" extrusionOk="0">
                    <a:moveTo>
                      <a:pt x="519" y="264"/>
                    </a:moveTo>
                    <a:cubicBezTo>
                      <a:pt x="540" y="264"/>
                      <a:pt x="561" y="267"/>
                      <a:pt x="584" y="274"/>
                    </a:cubicBezTo>
                    <a:cubicBezTo>
                      <a:pt x="598" y="278"/>
                      <a:pt x="612" y="280"/>
                      <a:pt x="624" y="280"/>
                    </a:cubicBezTo>
                    <a:cubicBezTo>
                      <a:pt x="645" y="280"/>
                      <a:pt x="663" y="275"/>
                      <a:pt x="679" y="267"/>
                    </a:cubicBezTo>
                    <a:lnTo>
                      <a:pt x="679" y="267"/>
                    </a:lnTo>
                    <a:cubicBezTo>
                      <a:pt x="748" y="415"/>
                      <a:pt x="672" y="619"/>
                      <a:pt x="510" y="619"/>
                    </a:cubicBezTo>
                    <a:cubicBezTo>
                      <a:pt x="488" y="619"/>
                      <a:pt x="465" y="615"/>
                      <a:pt x="441" y="607"/>
                    </a:cubicBezTo>
                    <a:cubicBezTo>
                      <a:pt x="226" y="532"/>
                      <a:pt x="331" y="264"/>
                      <a:pt x="519" y="264"/>
                    </a:cubicBezTo>
                    <a:close/>
                    <a:moveTo>
                      <a:pt x="510" y="1"/>
                    </a:moveTo>
                    <a:cubicBezTo>
                      <a:pt x="338" y="1"/>
                      <a:pt x="170" y="95"/>
                      <a:pt x="96" y="262"/>
                    </a:cubicBezTo>
                    <a:cubicBezTo>
                      <a:pt x="0" y="465"/>
                      <a:pt x="96" y="726"/>
                      <a:pt x="298" y="834"/>
                    </a:cubicBezTo>
                    <a:cubicBezTo>
                      <a:pt x="355" y="862"/>
                      <a:pt x="421" y="876"/>
                      <a:pt x="487" y="876"/>
                    </a:cubicBezTo>
                    <a:cubicBezTo>
                      <a:pt x="641" y="876"/>
                      <a:pt x="802" y="804"/>
                      <a:pt x="893" y="679"/>
                    </a:cubicBezTo>
                    <a:cubicBezTo>
                      <a:pt x="1024" y="476"/>
                      <a:pt x="977" y="226"/>
                      <a:pt x="834" y="48"/>
                    </a:cubicBezTo>
                    <a:cubicBezTo>
                      <a:pt x="810" y="16"/>
                      <a:pt x="781" y="2"/>
                      <a:pt x="752" y="2"/>
                    </a:cubicBezTo>
                    <a:cubicBezTo>
                      <a:pt x="725" y="2"/>
                      <a:pt x="698" y="14"/>
                      <a:pt x="676" y="32"/>
                    </a:cubicBezTo>
                    <a:lnTo>
                      <a:pt x="676" y="32"/>
                    </a:lnTo>
                    <a:cubicBezTo>
                      <a:pt x="669" y="29"/>
                      <a:pt x="663" y="26"/>
                      <a:pt x="655" y="24"/>
                    </a:cubicBezTo>
                    <a:cubicBezTo>
                      <a:pt x="608" y="8"/>
                      <a:pt x="559" y="1"/>
                      <a:pt x="51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5" name="Google Shape;885;p25"/>
              <p:cNvSpPr/>
              <p:nvPr/>
            </p:nvSpPr>
            <p:spPr>
              <a:xfrm>
                <a:off x="2787233" y="3415338"/>
                <a:ext cx="30776" cy="28828"/>
              </a:xfrm>
              <a:custGeom>
                <a:avLst/>
                <a:gdLst/>
                <a:ahLst/>
                <a:cxnLst/>
                <a:rect l="l" t="t" r="r" b="b"/>
                <a:pathLst>
                  <a:path w="964" h="903" extrusionOk="0">
                    <a:moveTo>
                      <a:pt x="619" y="315"/>
                    </a:moveTo>
                    <a:cubicBezTo>
                      <a:pt x="663" y="377"/>
                      <a:pt x="677" y="456"/>
                      <a:pt x="644" y="524"/>
                    </a:cubicBezTo>
                    <a:cubicBezTo>
                      <a:pt x="615" y="595"/>
                      <a:pt x="545" y="640"/>
                      <a:pt x="477" y="640"/>
                    </a:cubicBezTo>
                    <a:cubicBezTo>
                      <a:pt x="431" y="640"/>
                      <a:pt x="387" y="619"/>
                      <a:pt x="358" y="571"/>
                    </a:cubicBezTo>
                    <a:cubicBezTo>
                      <a:pt x="233" y="398"/>
                      <a:pt x="459" y="334"/>
                      <a:pt x="619" y="315"/>
                    </a:cubicBezTo>
                    <a:close/>
                    <a:moveTo>
                      <a:pt x="615" y="1"/>
                    </a:moveTo>
                    <a:cubicBezTo>
                      <a:pt x="577" y="1"/>
                      <a:pt x="543" y="24"/>
                      <a:pt x="521" y="57"/>
                    </a:cubicBezTo>
                    <a:lnTo>
                      <a:pt x="521" y="57"/>
                    </a:lnTo>
                    <a:cubicBezTo>
                      <a:pt x="361" y="82"/>
                      <a:pt x="204" y="154"/>
                      <a:pt x="120" y="298"/>
                    </a:cubicBezTo>
                    <a:cubicBezTo>
                      <a:pt x="1" y="500"/>
                      <a:pt x="108" y="774"/>
                      <a:pt x="322" y="869"/>
                    </a:cubicBezTo>
                    <a:cubicBezTo>
                      <a:pt x="371" y="892"/>
                      <a:pt x="422" y="902"/>
                      <a:pt x="473" y="902"/>
                    </a:cubicBezTo>
                    <a:cubicBezTo>
                      <a:pt x="636" y="902"/>
                      <a:pt x="800" y="797"/>
                      <a:pt x="882" y="643"/>
                    </a:cubicBezTo>
                    <a:cubicBezTo>
                      <a:pt x="964" y="487"/>
                      <a:pt x="933" y="321"/>
                      <a:pt x="840" y="185"/>
                    </a:cubicBezTo>
                    <a:lnTo>
                      <a:pt x="840" y="185"/>
                    </a:lnTo>
                    <a:cubicBezTo>
                      <a:pt x="843" y="117"/>
                      <a:pt x="801" y="48"/>
                      <a:pt x="715" y="48"/>
                    </a:cubicBezTo>
                    <a:cubicBezTo>
                      <a:pt x="714" y="47"/>
                      <a:pt x="712" y="47"/>
                      <a:pt x="711" y="47"/>
                    </a:cubicBezTo>
                    <a:lnTo>
                      <a:pt x="711" y="47"/>
                    </a:lnTo>
                    <a:cubicBezTo>
                      <a:pt x="701" y="39"/>
                      <a:pt x="690" y="31"/>
                      <a:pt x="679" y="24"/>
                    </a:cubicBezTo>
                    <a:cubicBezTo>
                      <a:pt x="657" y="8"/>
                      <a:pt x="635" y="1"/>
                      <a:pt x="61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6" name="Google Shape;886;p25"/>
              <p:cNvSpPr/>
              <p:nvPr/>
            </p:nvSpPr>
            <p:spPr>
              <a:xfrm>
                <a:off x="2849964" y="3415401"/>
                <a:ext cx="31255" cy="28828"/>
              </a:xfrm>
              <a:custGeom>
                <a:avLst/>
                <a:gdLst/>
                <a:ahLst/>
                <a:cxnLst/>
                <a:rect l="l" t="t" r="r" b="b"/>
                <a:pathLst>
                  <a:path w="979" h="903" extrusionOk="0">
                    <a:moveTo>
                      <a:pt x="649" y="284"/>
                    </a:moveTo>
                    <a:cubicBezTo>
                      <a:pt x="705" y="367"/>
                      <a:pt x="718" y="476"/>
                      <a:pt x="643" y="569"/>
                    </a:cubicBezTo>
                    <a:cubicBezTo>
                      <a:pt x="606" y="617"/>
                      <a:pt x="549" y="641"/>
                      <a:pt x="493" y="641"/>
                    </a:cubicBezTo>
                    <a:cubicBezTo>
                      <a:pt x="422" y="641"/>
                      <a:pt x="354" y="602"/>
                      <a:pt x="334" y="522"/>
                    </a:cubicBezTo>
                    <a:cubicBezTo>
                      <a:pt x="282" y="333"/>
                      <a:pt x="477" y="287"/>
                      <a:pt x="649" y="284"/>
                    </a:cubicBezTo>
                    <a:close/>
                    <a:moveTo>
                      <a:pt x="691" y="1"/>
                    </a:moveTo>
                    <a:cubicBezTo>
                      <a:pt x="667" y="1"/>
                      <a:pt x="643" y="8"/>
                      <a:pt x="623" y="20"/>
                    </a:cubicBezTo>
                    <a:lnTo>
                      <a:pt x="623" y="20"/>
                    </a:lnTo>
                    <a:cubicBezTo>
                      <a:pt x="443" y="23"/>
                      <a:pt x="268" y="74"/>
                      <a:pt x="155" y="212"/>
                    </a:cubicBezTo>
                    <a:cubicBezTo>
                      <a:pt x="0" y="403"/>
                      <a:pt x="48" y="677"/>
                      <a:pt x="238" y="819"/>
                    </a:cubicBezTo>
                    <a:cubicBezTo>
                      <a:pt x="314" y="876"/>
                      <a:pt x="402" y="903"/>
                      <a:pt x="490" y="903"/>
                    </a:cubicBezTo>
                    <a:cubicBezTo>
                      <a:pt x="626" y="903"/>
                      <a:pt x="764" y="840"/>
                      <a:pt x="857" y="724"/>
                    </a:cubicBezTo>
                    <a:cubicBezTo>
                      <a:pt x="966" y="593"/>
                      <a:pt x="979" y="417"/>
                      <a:pt x="922" y="260"/>
                    </a:cubicBezTo>
                    <a:lnTo>
                      <a:pt x="922" y="260"/>
                    </a:lnTo>
                    <a:cubicBezTo>
                      <a:pt x="975" y="192"/>
                      <a:pt x="942" y="51"/>
                      <a:pt x="822" y="34"/>
                    </a:cubicBezTo>
                    <a:cubicBezTo>
                      <a:pt x="803" y="31"/>
                      <a:pt x="784" y="28"/>
                      <a:pt x="765" y="26"/>
                    </a:cubicBezTo>
                    <a:lnTo>
                      <a:pt x="765" y="26"/>
                    </a:lnTo>
                    <a:cubicBezTo>
                      <a:pt x="742" y="8"/>
                      <a:pt x="716" y="1"/>
                      <a:pt x="691"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7" name="Google Shape;887;p25"/>
              <p:cNvSpPr/>
              <p:nvPr/>
            </p:nvSpPr>
            <p:spPr>
              <a:xfrm>
                <a:off x="2815741" y="3552516"/>
                <a:ext cx="281323" cy="15643"/>
              </a:xfrm>
              <a:custGeom>
                <a:avLst/>
                <a:gdLst/>
                <a:ahLst/>
                <a:cxnLst/>
                <a:rect l="l" t="t" r="r" b="b"/>
                <a:pathLst>
                  <a:path w="8812" h="490" extrusionOk="0">
                    <a:moveTo>
                      <a:pt x="8655" y="1"/>
                    </a:moveTo>
                    <a:cubicBezTo>
                      <a:pt x="8652" y="1"/>
                      <a:pt x="8648" y="1"/>
                      <a:pt x="8645" y="1"/>
                    </a:cubicBezTo>
                    <a:cubicBezTo>
                      <a:pt x="5823" y="156"/>
                      <a:pt x="2989" y="227"/>
                      <a:pt x="167" y="227"/>
                    </a:cubicBezTo>
                    <a:cubicBezTo>
                      <a:pt x="1" y="227"/>
                      <a:pt x="1" y="489"/>
                      <a:pt x="167" y="489"/>
                    </a:cubicBezTo>
                    <a:cubicBezTo>
                      <a:pt x="2989" y="489"/>
                      <a:pt x="5823" y="418"/>
                      <a:pt x="8645" y="263"/>
                    </a:cubicBezTo>
                    <a:cubicBezTo>
                      <a:pt x="8808" y="251"/>
                      <a:pt x="8811" y="1"/>
                      <a:pt x="865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8" name="Google Shape;888;p25"/>
              <p:cNvSpPr/>
              <p:nvPr/>
            </p:nvSpPr>
            <p:spPr>
              <a:xfrm>
                <a:off x="2821073" y="3597369"/>
                <a:ext cx="277109" cy="11078"/>
              </a:xfrm>
              <a:custGeom>
                <a:avLst/>
                <a:gdLst/>
                <a:ahLst/>
                <a:cxnLst/>
                <a:rect l="l" t="t" r="r" b="b"/>
                <a:pathLst>
                  <a:path w="8680" h="347" extrusionOk="0">
                    <a:moveTo>
                      <a:pt x="156" y="1"/>
                    </a:moveTo>
                    <a:cubicBezTo>
                      <a:pt x="0" y="1"/>
                      <a:pt x="4" y="251"/>
                      <a:pt x="167" y="263"/>
                    </a:cubicBezTo>
                    <a:cubicBezTo>
                      <a:pt x="1830" y="320"/>
                      <a:pt x="3489" y="347"/>
                      <a:pt x="5146" y="347"/>
                    </a:cubicBezTo>
                    <a:cubicBezTo>
                      <a:pt x="6265" y="347"/>
                      <a:pt x="7383" y="335"/>
                      <a:pt x="8501" y="311"/>
                    </a:cubicBezTo>
                    <a:cubicBezTo>
                      <a:pt x="8680" y="311"/>
                      <a:pt x="8680" y="49"/>
                      <a:pt x="8501" y="49"/>
                    </a:cubicBezTo>
                    <a:cubicBezTo>
                      <a:pt x="7383" y="73"/>
                      <a:pt x="6265" y="85"/>
                      <a:pt x="5146" y="85"/>
                    </a:cubicBezTo>
                    <a:cubicBezTo>
                      <a:pt x="3489" y="85"/>
                      <a:pt x="1830" y="58"/>
                      <a:pt x="167" y="1"/>
                    </a:cubicBezTo>
                    <a:cubicBezTo>
                      <a:pt x="163" y="1"/>
                      <a:pt x="160" y="1"/>
                      <a:pt x="15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89" name="Google Shape;889;p25"/>
              <p:cNvSpPr/>
              <p:nvPr/>
            </p:nvSpPr>
            <p:spPr>
              <a:xfrm>
                <a:off x="2866309" y="3662239"/>
                <a:ext cx="196913" cy="88975"/>
              </a:xfrm>
              <a:custGeom>
                <a:avLst/>
                <a:gdLst/>
                <a:ahLst/>
                <a:cxnLst/>
                <a:rect l="l" t="t" r="r" b="b"/>
                <a:pathLst>
                  <a:path w="6168" h="2787" extrusionOk="0">
                    <a:moveTo>
                      <a:pt x="1965" y="225"/>
                    </a:moveTo>
                    <a:cubicBezTo>
                      <a:pt x="2158" y="225"/>
                      <a:pt x="2353" y="235"/>
                      <a:pt x="2542" y="248"/>
                    </a:cubicBezTo>
                    <a:lnTo>
                      <a:pt x="2542" y="248"/>
                    </a:lnTo>
                    <a:cubicBezTo>
                      <a:pt x="2544" y="311"/>
                      <a:pt x="2586" y="374"/>
                      <a:pt x="2667" y="374"/>
                    </a:cubicBezTo>
                    <a:cubicBezTo>
                      <a:pt x="3007" y="361"/>
                      <a:pt x="3741" y="253"/>
                      <a:pt x="4407" y="253"/>
                    </a:cubicBezTo>
                    <a:cubicBezTo>
                      <a:pt x="5001" y="253"/>
                      <a:pt x="5540" y="340"/>
                      <a:pt x="5691" y="660"/>
                    </a:cubicBezTo>
                    <a:cubicBezTo>
                      <a:pt x="5751" y="803"/>
                      <a:pt x="5775" y="2041"/>
                      <a:pt x="5691" y="2160"/>
                    </a:cubicBezTo>
                    <a:cubicBezTo>
                      <a:pt x="5519" y="2373"/>
                      <a:pt x="5085" y="2416"/>
                      <a:pt x="4668" y="2416"/>
                    </a:cubicBezTo>
                    <a:cubicBezTo>
                      <a:pt x="4394" y="2416"/>
                      <a:pt x="4129" y="2397"/>
                      <a:pt x="3950" y="2397"/>
                    </a:cubicBezTo>
                    <a:cubicBezTo>
                      <a:pt x="3930" y="2397"/>
                      <a:pt x="3911" y="2398"/>
                      <a:pt x="3894" y="2398"/>
                    </a:cubicBezTo>
                    <a:cubicBezTo>
                      <a:pt x="3517" y="2411"/>
                      <a:pt x="2941" y="2479"/>
                      <a:pt x="2365" y="2479"/>
                    </a:cubicBezTo>
                    <a:cubicBezTo>
                      <a:pt x="1394" y="2479"/>
                      <a:pt x="424" y="2286"/>
                      <a:pt x="417" y="1315"/>
                    </a:cubicBezTo>
                    <a:cubicBezTo>
                      <a:pt x="417" y="399"/>
                      <a:pt x="1163" y="225"/>
                      <a:pt x="1965" y="225"/>
                    </a:cubicBezTo>
                    <a:close/>
                    <a:moveTo>
                      <a:pt x="972" y="0"/>
                    </a:moveTo>
                    <a:cubicBezTo>
                      <a:pt x="833" y="0"/>
                      <a:pt x="700" y="15"/>
                      <a:pt x="596" y="65"/>
                    </a:cubicBezTo>
                    <a:cubicBezTo>
                      <a:pt x="107" y="291"/>
                      <a:pt x="179" y="838"/>
                      <a:pt x="155" y="1315"/>
                    </a:cubicBezTo>
                    <a:cubicBezTo>
                      <a:pt x="131" y="1874"/>
                      <a:pt x="0" y="2327"/>
                      <a:pt x="536" y="2577"/>
                    </a:cubicBezTo>
                    <a:cubicBezTo>
                      <a:pt x="878" y="2738"/>
                      <a:pt x="1323" y="2787"/>
                      <a:pt x="1789" y="2787"/>
                    </a:cubicBezTo>
                    <a:cubicBezTo>
                      <a:pt x="2458" y="2787"/>
                      <a:pt x="3172" y="2686"/>
                      <a:pt x="3691" y="2672"/>
                    </a:cubicBezTo>
                    <a:cubicBezTo>
                      <a:pt x="3704" y="2672"/>
                      <a:pt x="3718" y="2671"/>
                      <a:pt x="3732" y="2671"/>
                    </a:cubicBezTo>
                    <a:cubicBezTo>
                      <a:pt x="3999" y="2671"/>
                      <a:pt x="4464" y="2725"/>
                      <a:pt x="4900" y="2725"/>
                    </a:cubicBezTo>
                    <a:cubicBezTo>
                      <a:pt x="5291" y="2725"/>
                      <a:pt x="5659" y="2682"/>
                      <a:pt x="5834" y="2517"/>
                    </a:cubicBezTo>
                    <a:cubicBezTo>
                      <a:pt x="6168" y="2208"/>
                      <a:pt x="5965" y="1231"/>
                      <a:pt x="5953" y="850"/>
                    </a:cubicBezTo>
                    <a:cubicBezTo>
                      <a:pt x="5941" y="469"/>
                      <a:pt x="5953" y="255"/>
                      <a:pt x="5596" y="88"/>
                    </a:cubicBezTo>
                    <a:cubicBezTo>
                      <a:pt x="5500" y="43"/>
                      <a:pt x="5370" y="28"/>
                      <a:pt x="5232" y="28"/>
                    </a:cubicBezTo>
                    <a:cubicBezTo>
                      <a:pt x="5011" y="28"/>
                      <a:pt x="4769" y="65"/>
                      <a:pt x="4608" y="65"/>
                    </a:cubicBezTo>
                    <a:cubicBezTo>
                      <a:pt x="4222" y="72"/>
                      <a:pt x="3840" y="79"/>
                      <a:pt x="3460" y="88"/>
                    </a:cubicBezTo>
                    <a:lnTo>
                      <a:pt x="3460" y="88"/>
                    </a:lnTo>
                    <a:cubicBezTo>
                      <a:pt x="3439" y="54"/>
                      <a:pt x="3401" y="29"/>
                      <a:pt x="3346" y="29"/>
                    </a:cubicBezTo>
                    <a:lnTo>
                      <a:pt x="1524" y="29"/>
                    </a:lnTo>
                    <a:cubicBezTo>
                      <a:pt x="1371" y="29"/>
                      <a:pt x="1166" y="0"/>
                      <a:pt x="972"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890" name="Google Shape;890;p25"/>
              <p:cNvSpPr/>
              <p:nvPr/>
            </p:nvSpPr>
            <p:spPr>
              <a:xfrm>
                <a:off x="2910779" y="3704187"/>
                <a:ext cx="108353" cy="9194"/>
              </a:xfrm>
              <a:custGeom>
                <a:avLst/>
                <a:gdLst/>
                <a:ahLst/>
                <a:cxnLst/>
                <a:rect l="l" t="t" r="r" b="b"/>
                <a:pathLst>
                  <a:path w="3394" h="288" extrusionOk="0">
                    <a:moveTo>
                      <a:pt x="3238" y="0"/>
                    </a:moveTo>
                    <a:cubicBezTo>
                      <a:pt x="3234" y="0"/>
                      <a:pt x="3231" y="0"/>
                      <a:pt x="3227" y="1"/>
                    </a:cubicBezTo>
                    <a:cubicBezTo>
                      <a:pt x="2601" y="15"/>
                      <a:pt x="1971" y="26"/>
                      <a:pt x="1342" y="26"/>
                    </a:cubicBezTo>
                    <a:cubicBezTo>
                      <a:pt x="954" y="26"/>
                      <a:pt x="565" y="22"/>
                      <a:pt x="179" y="13"/>
                    </a:cubicBezTo>
                    <a:cubicBezTo>
                      <a:pt x="0" y="13"/>
                      <a:pt x="0" y="275"/>
                      <a:pt x="179" y="275"/>
                    </a:cubicBezTo>
                    <a:cubicBezTo>
                      <a:pt x="565" y="284"/>
                      <a:pt x="954" y="287"/>
                      <a:pt x="1342" y="287"/>
                    </a:cubicBezTo>
                    <a:cubicBezTo>
                      <a:pt x="1971" y="287"/>
                      <a:pt x="2601" y="277"/>
                      <a:pt x="3227" y="263"/>
                    </a:cubicBezTo>
                    <a:cubicBezTo>
                      <a:pt x="3390" y="251"/>
                      <a:pt x="3393" y="0"/>
                      <a:pt x="323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sp>
          <p:nvSpPr>
            <p:cNvPr id="891" name="Google Shape;891;p25"/>
            <p:cNvSpPr/>
            <p:nvPr/>
          </p:nvSpPr>
          <p:spPr>
            <a:xfrm>
              <a:off x="2370376" y="1473328"/>
              <a:ext cx="1086759"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121900" tIns="121900" rIns="121900" bIns="121900" anchor="ctr" anchorCtr="0">
              <a:noAutofit/>
            </a:bodyPr>
            <a:lstStyle/>
            <a:p>
              <a:pPr algn="ctr"/>
              <a:r>
                <a:rPr lang="en" sz="1400" dirty="0">
                  <a:solidFill>
                    <a:srgbClr val="111111"/>
                  </a:solidFill>
                  <a:ea typeface="+mn-lt"/>
                  <a:cs typeface="+mn-lt"/>
                  <a:sym typeface="Roboto"/>
                </a:rPr>
                <a:t>Autoregressive</a:t>
              </a:r>
              <a:endParaRPr lang="en" sz="1400" dirty="0">
                <a:solidFill>
                  <a:srgbClr val="111111"/>
                </a:solidFill>
                <a:ea typeface="+mn-lt"/>
                <a:cs typeface="+mn-lt"/>
              </a:endParaRPr>
            </a:p>
            <a:p>
              <a:pPr algn="ctr"/>
              <a:r>
                <a:rPr lang="en" sz="1500" dirty="0">
                  <a:solidFill>
                    <a:srgbClr val="434343"/>
                  </a:solidFill>
                  <a:ea typeface="+mn-lt"/>
                  <a:cs typeface="+mn-lt"/>
                </a:rPr>
                <a:t>Model for time series analysis.</a:t>
              </a:r>
              <a:endParaRPr lang="en" sz="1500">
                <a:cs typeface="Arial"/>
              </a:endParaRPr>
            </a:p>
          </p:txBody>
        </p:sp>
        <p:sp>
          <p:nvSpPr>
            <p:cNvPr id="892" name="Google Shape;892;p25"/>
            <p:cNvSpPr txBox="1"/>
            <p:nvPr/>
          </p:nvSpPr>
          <p:spPr>
            <a:xfrm>
              <a:off x="2605055" y="2956325"/>
              <a:ext cx="617400" cy="257100"/>
            </a:xfrm>
            <a:prstGeom prst="rect">
              <a:avLst/>
            </a:prstGeom>
            <a:noFill/>
            <a:ln>
              <a:noFill/>
            </a:ln>
          </p:spPr>
          <p:txBody>
            <a:bodyPr spcFirstLastPara="1" wrap="square" lIns="121900" tIns="121900" rIns="121900" bIns="121900" anchor="ctr" anchorCtr="0">
              <a:noAutofit/>
            </a:bodyPr>
            <a:lstStyle/>
            <a:p>
              <a:pPr algn="ctr"/>
              <a:r>
                <a:rPr lang="en" sz="2100" dirty="0">
                  <a:solidFill>
                    <a:srgbClr val="FFFFFF"/>
                  </a:solidFill>
                  <a:latin typeface="Fira Sans Extra Condensed Medium"/>
                  <a:ea typeface="Fira Sans Extra Condensed Medium"/>
                  <a:cs typeface="Fira Sans Extra Condensed Medium"/>
                </a:rPr>
                <a:t>AR</a:t>
              </a:r>
            </a:p>
          </p:txBody>
        </p:sp>
      </p:grpSp>
      <p:grpSp>
        <p:nvGrpSpPr>
          <p:cNvPr id="893" name="Google Shape;893;p25"/>
          <p:cNvGrpSpPr/>
          <p:nvPr/>
        </p:nvGrpSpPr>
        <p:grpSpPr>
          <a:xfrm>
            <a:off x="4714827" y="1990318"/>
            <a:ext cx="1342084" cy="3281932"/>
            <a:chOff x="3536118" y="1492738"/>
            <a:chExt cx="1006563" cy="2461449"/>
          </a:xfrm>
        </p:grpSpPr>
        <p:sp>
          <p:nvSpPr>
            <p:cNvPr id="894" name="Google Shape;894;p25"/>
            <p:cNvSpPr/>
            <p:nvPr/>
          </p:nvSpPr>
          <p:spPr>
            <a:xfrm>
              <a:off x="3600123" y="2891850"/>
              <a:ext cx="878552" cy="353050"/>
            </a:xfrm>
            <a:custGeom>
              <a:avLst/>
              <a:gdLst/>
              <a:ahLst/>
              <a:cxnLst/>
              <a:rect l="l" t="t" r="r" b="b"/>
              <a:pathLst>
                <a:path w="26647" h="9824" extrusionOk="0">
                  <a:moveTo>
                    <a:pt x="17641" y="1"/>
                  </a:moveTo>
                  <a:cubicBezTo>
                    <a:pt x="17558" y="1"/>
                    <a:pt x="17472" y="5"/>
                    <a:pt x="17383" y="15"/>
                  </a:cubicBezTo>
                  <a:cubicBezTo>
                    <a:pt x="12609" y="539"/>
                    <a:pt x="7822" y="1063"/>
                    <a:pt x="3036" y="1598"/>
                  </a:cubicBezTo>
                  <a:cubicBezTo>
                    <a:pt x="857" y="1837"/>
                    <a:pt x="0" y="5111"/>
                    <a:pt x="2488" y="5718"/>
                  </a:cubicBezTo>
                  <a:cubicBezTo>
                    <a:pt x="4001" y="6087"/>
                    <a:pt x="5536" y="6385"/>
                    <a:pt x="7072" y="6635"/>
                  </a:cubicBezTo>
                  <a:cubicBezTo>
                    <a:pt x="6317" y="7882"/>
                    <a:pt x="6794" y="9823"/>
                    <a:pt x="8525" y="9823"/>
                  </a:cubicBezTo>
                  <a:cubicBezTo>
                    <a:pt x="8594" y="9823"/>
                    <a:pt x="8666" y="9820"/>
                    <a:pt x="8739" y="9814"/>
                  </a:cubicBezTo>
                  <a:cubicBezTo>
                    <a:pt x="13918" y="9349"/>
                    <a:pt x="19086" y="8707"/>
                    <a:pt x="24229" y="7909"/>
                  </a:cubicBezTo>
                  <a:cubicBezTo>
                    <a:pt x="26646" y="7528"/>
                    <a:pt x="25932" y="3873"/>
                    <a:pt x="23670" y="3789"/>
                  </a:cubicBezTo>
                  <a:cubicBezTo>
                    <a:pt x="22015" y="3730"/>
                    <a:pt x="20360" y="3670"/>
                    <a:pt x="18705" y="3587"/>
                  </a:cubicBezTo>
                  <a:cubicBezTo>
                    <a:pt x="19880" y="2400"/>
                    <a:pt x="19536" y="1"/>
                    <a:pt x="1764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95" name="Google Shape;895;p25"/>
            <p:cNvSpPr/>
            <p:nvPr/>
          </p:nvSpPr>
          <p:spPr>
            <a:xfrm>
              <a:off x="3968494" y="2634601"/>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nvGrpSpPr>
            <p:cNvPr id="896" name="Google Shape;896;p25"/>
            <p:cNvGrpSpPr/>
            <p:nvPr/>
          </p:nvGrpSpPr>
          <p:grpSpPr>
            <a:xfrm>
              <a:off x="3706365" y="3336003"/>
              <a:ext cx="666068" cy="618184"/>
              <a:chOff x="3737870" y="3259803"/>
              <a:chExt cx="666068" cy="618184"/>
            </a:xfrm>
          </p:grpSpPr>
          <p:sp>
            <p:nvSpPr>
              <p:cNvPr id="897" name="Google Shape;897;p25"/>
              <p:cNvSpPr/>
              <p:nvPr/>
            </p:nvSpPr>
            <p:spPr>
              <a:xfrm>
                <a:off x="3846125" y="3499043"/>
                <a:ext cx="142960" cy="210577"/>
              </a:xfrm>
              <a:custGeom>
                <a:avLst/>
                <a:gdLst/>
                <a:ahLst/>
                <a:cxnLst/>
                <a:rect l="l" t="t" r="r" b="b"/>
                <a:pathLst>
                  <a:path w="4478" h="6596" extrusionOk="0">
                    <a:moveTo>
                      <a:pt x="1403" y="0"/>
                    </a:moveTo>
                    <a:cubicBezTo>
                      <a:pt x="734" y="0"/>
                      <a:pt x="0" y="763"/>
                      <a:pt x="360" y="1605"/>
                    </a:cubicBezTo>
                    <a:cubicBezTo>
                      <a:pt x="1003" y="3081"/>
                      <a:pt x="1657" y="4569"/>
                      <a:pt x="2300" y="6046"/>
                    </a:cubicBezTo>
                    <a:cubicBezTo>
                      <a:pt x="2469" y="6435"/>
                      <a:pt x="2763" y="6596"/>
                      <a:pt x="3070" y="6596"/>
                    </a:cubicBezTo>
                    <a:cubicBezTo>
                      <a:pt x="3742" y="6596"/>
                      <a:pt x="4478" y="5827"/>
                      <a:pt x="4110" y="4986"/>
                    </a:cubicBezTo>
                    <a:cubicBezTo>
                      <a:pt x="3467" y="3510"/>
                      <a:pt x="2824" y="2033"/>
                      <a:pt x="2169" y="545"/>
                    </a:cubicBezTo>
                    <a:cubicBezTo>
                      <a:pt x="2001" y="160"/>
                      <a:pt x="1709" y="0"/>
                      <a:pt x="1403"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98" name="Google Shape;898;p25"/>
              <p:cNvSpPr/>
              <p:nvPr/>
            </p:nvSpPr>
            <p:spPr>
              <a:xfrm>
                <a:off x="4073489" y="3468236"/>
                <a:ext cx="82143" cy="88624"/>
              </a:xfrm>
              <a:custGeom>
                <a:avLst/>
                <a:gdLst/>
                <a:ahLst/>
                <a:cxnLst/>
                <a:rect l="l" t="t" r="r" b="b"/>
                <a:pathLst>
                  <a:path w="2573" h="2776" extrusionOk="0">
                    <a:moveTo>
                      <a:pt x="2120" y="1296"/>
                    </a:moveTo>
                    <a:lnTo>
                      <a:pt x="2127" y="1348"/>
                    </a:lnTo>
                    <a:lnTo>
                      <a:pt x="2127" y="1348"/>
                    </a:lnTo>
                    <a:cubicBezTo>
                      <a:pt x="2122" y="1330"/>
                      <a:pt x="2120" y="1313"/>
                      <a:pt x="2120" y="1296"/>
                    </a:cubicBezTo>
                    <a:close/>
                    <a:moveTo>
                      <a:pt x="1719" y="2070"/>
                    </a:moveTo>
                    <a:cubicBezTo>
                      <a:pt x="1709" y="2074"/>
                      <a:pt x="1700" y="2078"/>
                      <a:pt x="1691" y="2081"/>
                    </a:cubicBezTo>
                    <a:cubicBezTo>
                      <a:pt x="1700" y="2072"/>
                      <a:pt x="1709" y="2070"/>
                      <a:pt x="1719" y="2070"/>
                    </a:cubicBezTo>
                    <a:close/>
                    <a:moveTo>
                      <a:pt x="1451" y="1"/>
                    </a:moveTo>
                    <a:cubicBezTo>
                      <a:pt x="1358" y="1"/>
                      <a:pt x="1263" y="15"/>
                      <a:pt x="1167" y="46"/>
                    </a:cubicBezTo>
                    <a:cubicBezTo>
                      <a:pt x="715" y="188"/>
                      <a:pt x="370" y="486"/>
                      <a:pt x="191" y="927"/>
                    </a:cubicBezTo>
                    <a:cubicBezTo>
                      <a:pt x="0" y="1379"/>
                      <a:pt x="36" y="1820"/>
                      <a:pt x="250" y="2260"/>
                    </a:cubicBezTo>
                    <a:cubicBezTo>
                      <a:pt x="358" y="2486"/>
                      <a:pt x="643" y="2677"/>
                      <a:pt x="870" y="2736"/>
                    </a:cubicBezTo>
                    <a:cubicBezTo>
                      <a:pt x="959" y="2762"/>
                      <a:pt x="1060" y="2775"/>
                      <a:pt x="1162" y="2775"/>
                    </a:cubicBezTo>
                    <a:cubicBezTo>
                      <a:pt x="1345" y="2775"/>
                      <a:pt x="1534" y="2733"/>
                      <a:pt x="1679" y="2641"/>
                    </a:cubicBezTo>
                    <a:cubicBezTo>
                      <a:pt x="2005" y="2429"/>
                      <a:pt x="2172" y="2120"/>
                      <a:pt x="2185" y="1786"/>
                    </a:cubicBezTo>
                    <a:lnTo>
                      <a:pt x="2185" y="1786"/>
                    </a:lnTo>
                    <a:cubicBezTo>
                      <a:pt x="2442" y="1525"/>
                      <a:pt x="2573" y="1146"/>
                      <a:pt x="2453" y="772"/>
                    </a:cubicBezTo>
                    <a:cubicBezTo>
                      <a:pt x="2315" y="337"/>
                      <a:pt x="1906" y="1"/>
                      <a:pt x="145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99" name="Google Shape;899;p25"/>
              <p:cNvSpPr/>
              <p:nvPr/>
            </p:nvSpPr>
            <p:spPr>
              <a:xfrm>
                <a:off x="4043863" y="3353149"/>
                <a:ext cx="224273" cy="285856"/>
              </a:xfrm>
              <a:custGeom>
                <a:avLst/>
                <a:gdLst/>
                <a:ahLst/>
                <a:cxnLst/>
                <a:rect l="l" t="t" r="r" b="b"/>
                <a:pathLst>
                  <a:path w="7025" h="8954" extrusionOk="0">
                    <a:moveTo>
                      <a:pt x="1588" y="1"/>
                    </a:moveTo>
                    <a:cubicBezTo>
                      <a:pt x="1508" y="1"/>
                      <a:pt x="1427" y="3"/>
                      <a:pt x="1345" y="7"/>
                    </a:cubicBezTo>
                    <a:cubicBezTo>
                      <a:pt x="34" y="77"/>
                      <a:pt x="1" y="2104"/>
                      <a:pt x="1279" y="2104"/>
                    </a:cubicBezTo>
                    <a:cubicBezTo>
                      <a:pt x="1300" y="2104"/>
                      <a:pt x="1323" y="2104"/>
                      <a:pt x="1345" y="2103"/>
                    </a:cubicBezTo>
                    <a:cubicBezTo>
                      <a:pt x="1389" y="2100"/>
                      <a:pt x="1432" y="2099"/>
                      <a:pt x="1475" y="2099"/>
                    </a:cubicBezTo>
                    <a:cubicBezTo>
                      <a:pt x="3946" y="2099"/>
                      <a:pt x="4768" y="5767"/>
                      <a:pt x="4417" y="7639"/>
                    </a:cubicBezTo>
                    <a:cubicBezTo>
                      <a:pt x="4267" y="8434"/>
                      <a:pt x="4939" y="8953"/>
                      <a:pt x="5553" y="8953"/>
                    </a:cubicBezTo>
                    <a:cubicBezTo>
                      <a:pt x="5960" y="8953"/>
                      <a:pt x="6341" y="8725"/>
                      <a:pt x="6441" y="8199"/>
                    </a:cubicBezTo>
                    <a:cubicBezTo>
                      <a:pt x="7024" y="5037"/>
                      <a:pt x="5470" y="1"/>
                      <a:pt x="1588"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900" name="Google Shape;900;p25"/>
              <p:cNvSpPr/>
              <p:nvPr/>
            </p:nvSpPr>
            <p:spPr>
              <a:xfrm>
                <a:off x="3935896" y="3732695"/>
                <a:ext cx="72246" cy="66947"/>
              </a:xfrm>
              <a:custGeom>
                <a:avLst/>
                <a:gdLst/>
                <a:ahLst/>
                <a:cxnLst/>
                <a:rect l="l" t="t" r="r" b="b"/>
                <a:pathLst>
                  <a:path w="2263" h="2097" extrusionOk="0">
                    <a:moveTo>
                      <a:pt x="1084" y="1"/>
                    </a:moveTo>
                    <a:cubicBezTo>
                      <a:pt x="536" y="1"/>
                      <a:pt x="0" y="477"/>
                      <a:pt x="36" y="1048"/>
                    </a:cubicBezTo>
                    <a:cubicBezTo>
                      <a:pt x="60" y="1608"/>
                      <a:pt x="489" y="2096"/>
                      <a:pt x="1084" y="2096"/>
                    </a:cubicBezTo>
                    <a:lnTo>
                      <a:pt x="1191" y="2096"/>
                    </a:lnTo>
                    <a:cubicBezTo>
                      <a:pt x="1739" y="2096"/>
                      <a:pt x="2263" y="1608"/>
                      <a:pt x="2239" y="1048"/>
                    </a:cubicBezTo>
                    <a:cubicBezTo>
                      <a:pt x="2215" y="477"/>
                      <a:pt x="1786" y="1"/>
                      <a:pt x="1191"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901" name="Google Shape;901;p25"/>
              <p:cNvSpPr/>
              <p:nvPr/>
            </p:nvSpPr>
            <p:spPr>
              <a:xfrm>
                <a:off x="3737870" y="3511270"/>
                <a:ext cx="180568" cy="203394"/>
              </a:xfrm>
              <a:custGeom>
                <a:avLst/>
                <a:gdLst/>
                <a:ahLst/>
                <a:cxnLst/>
                <a:rect l="l" t="t" r="r" b="b"/>
                <a:pathLst>
                  <a:path w="5656" h="6371" extrusionOk="0">
                    <a:moveTo>
                      <a:pt x="3814" y="1"/>
                    </a:moveTo>
                    <a:cubicBezTo>
                      <a:pt x="3769" y="1"/>
                      <a:pt x="3720" y="10"/>
                      <a:pt x="3667" y="31"/>
                    </a:cubicBezTo>
                    <a:cubicBezTo>
                      <a:pt x="1870" y="722"/>
                      <a:pt x="0" y="2281"/>
                      <a:pt x="262" y="4460"/>
                    </a:cubicBezTo>
                    <a:cubicBezTo>
                      <a:pt x="458" y="6024"/>
                      <a:pt x="1767" y="6371"/>
                      <a:pt x="3129" y="6371"/>
                    </a:cubicBezTo>
                    <a:cubicBezTo>
                      <a:pt x="3841" y="6371"/>
                      <a:pt x="4567" y="6276"/>
                      <a:pt x="5156" y="6210"/>
                    </a:cubicBezTo>
                    <a:cubicBezTo>
                      <a:pt x="5638" y="6164"/>
                      <a:pt x="5655" y="5421"/>
                      <a:pt x="5208" y="5421"/>
                    </a:cubicBezTo>
                    <a:cubicBezTo>
                      <a:pt x="5191" y="5421"/>
                      <a:pt x="5174" y="5422"/>
                      <a:pt x="5156" y="5425"/>
                    </a:cubicBezTo>
                    <a:cubicBezTo>
                      <a:pt x="4674" y="5476"/>
                      <a:pt x="3925" y="5591"/>
                      <a:pt x="3196" y="5591"/>
                    </a:cubicBezTo>
                    <a:cubicBezTo>
                      <a:pt x="2230" y="5591"/>
                      <a:pt x="1301" y="5389"/>
                      <a:pt x="1084" y="4567"/>
                    </a:cubicBezTo>
                    <a:cubicBezTo>
                      <a:pt x="596" y="2758"/>
                      <a:pt x="2477" y="1329"/>
                      <a:pt x="3882" y="781"/>
                    </a:cubicBezTo>
                    <a:cubicBezTo>
                      <a:pt x="4295" y="622"/>
                      <a:pt x="4180" y="1"/>
                      <a:pt x="381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2" name="Google Shape;902;p25"/>
              <p:cNvSpPr/>
              <p:nvPr/>
            </p:nvSpPr>
            <p:spPr>
              <a:xfrm>
                <a:off x="3849221" y="3477590"/>
                <a:ext cx="153974" cy="224273"/>
              </a:xfrm>
              <a:custGeom>
                <a:avLst/>
                <a:gdLst/>
                <a:ahLst/>
                <a:cxnLst/>
                <a:rect l="l" t="t" r="r" b="b"/>
                <a:pathLst>
                  <a:path w="4823" h="7025" extrusionOk="0">
                    <a:moveTo>
                      <a:pt x="1722" y="511"/>
                    </a:moveTo>
                    <a:lnTo>
                      <a:pt x="1722" y="511"/>
                    </a:lnTo>
                    <a:cubicBezTo>
                      <a:pt x="2162" y="1302"/>
                      <a:pt x="2369" y="2281"/>
                      <a:pt x="2787" y="3086"/>
                    </a:cubicBezTo>
                    <a:cubicBezTo>
                      <a:pt x="3263" y="4027"/>
                      <a:pt x="4823" y="5777"/>
                      <a:pt x="3394" y="6634"/>
                    </a:cubicBezTo>
                    <a:cubicBezTo>
                      <a:pt x="3203" y="6748"/>
                      <a:pt x="3030" y="6798"/>
                      <a:pt x="2873" y="6798"/>
                    </a:cubicBezTo>
                    <a:cubicBezTo>
                      <a:pt x="1947" y="6798"/>
                      <a:pt x="1585" y="5046"/>
                      <a:pt x="1310" y="4313"/>
                    </a:cubicBezTo>
                    <a:cubicBezTo>
                      <a:pt x="1072" y="3705"/>
                      <a:pt x="715" y="3027"/>
                      <a:pt x="596" y="2396"/>
                    </a:cubicBezTo>
                    <a:cubicBezTo>
                      <a:pt x="395" y="1248"/>
                      <a:pt x="770" y="958"/>
                      <a:pt x="1722" y="511"/>
                    </a:cubicBezTo>
                    <a:close/>
                    <a:moveTo>
                      <a:pt x="1640" y="0"/>
                    </a:moveTo>
                    <a:cubicBezTo>
                      <a:pt x="1548" y="0"/>
                      <a:pt x="1459" y="94"/>
                      <a:pt x="1525" y="193"/>
                    </a:cubicBezTo>
                    <a:cubicBezTo>
                      <a:pt x="1546" y="224"/>
                      <a:pt x="1567" y="254"/>
                      <a:pt x="1587" y="286"/>
                    </a:cubicBezTo>
                    <a:lnTo>
                      <a:pt x="1587" y="286"/>
                    </a:lnTo>
                    <a:cubicBezTo>
                      <a:pt x="914" y="589"/>
                      <a:pt x="166" y="725"/>
                      <a:pt x="72" y="1527"/>
                    </a:cubicBezTo>
                    <a:cubicBezTo>
                      <a:pt x="1" y="2205"/>
                      <a:pt x="644" y="3277"/>
                      <a:pt x="870" y="3908"/>
                    </a:cubicBezTo>
                    <a:cubicBezTo>
                      <a:pt x="1179" y="4717"/>
                      <a:pt x="1441" y="6099"/>
                      <a:pt x="2001" y="6789"/>
                    </a:cubicBezTo>
                    <a:cubicBezTo>
                      <a:pt x="2148" y="6970"/>
                      <a:pt x="2300" y="7025"/>
                      <a:pt x="2473" y="7025"/>
                    </a:cubicBezTo>
                    <a:cubicBezTo>
                      <a:pt x="2665" y="7025"/>
                      <a:pt x="2881" y="6958"/>
                      <a:pt x="3144" y="6920"/>
                    </a:cubicBezTo>
                    <a:cubicBezTo>
                      <a:pt x="4097" y="6813"/>
                      <a:pt x="4799" y="6777"/>
                      <a:pt x="4442" y="5694"/>
                    </a:cubicBezTo>
                    <a:cubicBezTo>
                      <a:pt x="4132" y="4729"/>
                      <a:pt x="3465" y="3848"/>
                      <a:pt x="3013" y="2955"/>
                    </a:cubicBezTo>
                    <a:cubicBezTo>
                      <a:pt x="2549" y="2027"/>
                      <a:pt x="2346" y="919"/>
                      <a:pt x="1751" y="62"/>
                    </a:cubicBezTo>
                    <a:cubicBezTo>
                      <a:pt x="1722" y="18"/>
                      <a:pt x="1681" y="0"/>
                      <a:pt x="164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3" name="Google Shape;903;p25"/>
              <p:cNvSpPr/>
              <p:nvPr/>
            </p:nvSpPr>
            <p:spPr>
              <a:xfrm>
                <a:off x="3895160" y="3369303"/>
                <a:ext cx="302266" cy="307629"/>
              </a:xfrm>
              <a:custGeom>
                <a:avLst/>
                <a:gdLst/>
                <a:ahLst/>
                <a:cxnLst/>
                <a:rect l="l" t="t" r="r" b="b"/>
                <a:pathLst>
                  <a:path w="9468" h="9636" extrusionOk="0">
                    <a:moveTo>
                      <a:pt x="4706" y="0"/>
                    </a:moveTo>
                    <a:cubicBezTo>
                      <a:pt x="4668" y="0"/>
                      <a:pt x="4628" y="8"/>
                      <a:pt x="4586" y="25"/>
                    </a:cubicBezTo>
                    <a:cubicBezTo>
                      <a:pt x="2693" y="811"/>
                      <a:pt x="1241" y="2037"/>
                      <a:pt x="181" y="3787"/>
                    </a:cubicBezTo>
                    <a:cubicBezTo>
                      <a:pt x="0" y="4092"/>
                      <a:pt x="268" y="4373"/>
                      <a:pt x="537" y="4373"/>
                    </a:cubicBezTo>
                    <a:cubicBezTo>
                      <a:pt x="658" y="4373"/>
                      <a:pt x="779" y="4317"/>
                      <a:pt x="860" y="4180"/>
                    </a:cubicBezTo>
                    <a:cubicBezTo>
                      <a:pt x="1720" y="2754"/>
                      <a:pt x="2878" y="1687"/>
                      <a:pt x="4362" y="977"/>
                    </a:cubicBezTo>
                    <a:lnTo>
                      <a:pt x="4362" y="977"/>
                    </a:lnTo>
                    <a:cubicBezTo>
                      <a:pt x="4744" y="3819"/>
                      <a:pt x="5403" y="6857"/>
                      <a:pt x="7818" y="8498"/>
                    </a:cubicBezTo>
                    <a:lnTo>
                      <a:pt x="7818" y="8498"/>
                    </a:lnTo>
                    <a:cubicBezTo>
                      <a:pt x="6311" y="8738"/>
                      <a:pt x="4800" y="8850"/>
                      <a:pt x="3270" y="8850"/>
                    </a:cubicBezTo>
                    <a:cubicBezTo>
                      <a:pt x="3146" y="8850"/>
                      <a:pt x="3021" y="8849"/>
                      <a:pt x="2896" y="8848"/>
                    </a:cubicBezTo>
                    <a:cubicBezTo>
                      <a:pt x="2396" y="8848"/>
                      <a:pt x="2396" y="9633"/>
                      <a:pt x="2896" y="9633"/>
                    </a:cubicBezTo>
                    <a:cubicBezTo>
                      <a:pt x="3011" y="9635"/>
                      <a:pt x="3127" y="9635"/>
                      <a:pt x="3243" y="9635"/>
                    </a:cubicBezTo>
                    <a:cubicBezTo>
                      <a:pt x="5207" y="9635"/>
                      <a:pt x="7140" y="9444"/>
                      <a:pt x="9063" y="9062"/>
                    </a:cubicBezTo>
                    <a:cubicBezTo>
                      <a:pt x="9385" y="9002"/>
                      <a:pt x="9468" y="8490"/>
                      <a:pt x="9158" y="8348"/>
                    </a:cubicBezTo>
                    <a:cubicBezTo>
                      <a:pt x="6027" y="6943"/>
                      <a:pt x="5455" y="3478"/>
                      <a:pt x="5074" y="406"/>
                    </a:cubicBezTo>
                    <a:cubicBezTo>
                      <a:pt x="5054" y="216"/>
                      <a:pt x="4908" y="0"/>
                      <a:pt x="4706"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4" name="Google Shape;904;p25"/>
              <p:cNvSpPr/>
              <p:nvPr/>
            </p:nvSpPr>
            <p:spPr>
              <a:xfrm>
                <a:off x="4030998" y="3343380"/>
                <a:ext cx="242853" cy="318803"/>
              </a:xfrm>
              <a:custGeom>
                <a:avLst/>
                <a:gdLst/>
                <a:ahLst/>
                <a:cxnLst/>
                <a:rect l="l" t="t" r="r" b="b"/>
                <a:pathLst>
                  <a:path w="7607" h="9986" extrusionOk="0">
                    <a:moveTo>
                      <a:pt x="2343" y="0"/>
                    </a:moveTo>
                    <a:cubicBezTo>
                      <a:pt x="1567" y="0"/>
                      <a:pt x="812" y="370"/>
                      <a:pt x="200" y="1290"/>
                    </a:cubicBezTo>
                    <a:cubicBezTo>
                      <a:pt x="1" y="1581"/>
                      <a:pt x="278" y="1860"/>
                      <a:pt x="556" y="1860"/>
                    </a:cubicBezTo>
                    <a:cubicBezTo>
                      <a:pt x="676" y="1860"/>
                      <a:pt x="796" y="1808"/>
                      <a:pt x="879" y="1682"/>
                    </a:cubicBezTo>
                    <a:cubicBezTo>
                      <a:pt x="1369" y="953"/>
                      <a:pt x="1911" y="663"/>
                      <a:pt x="2453" y="663"/>
                    </a:cubicBezTo>
                    <a:cubicBezTo>
                      <a:pt x="4009" y="663"/>
                      <a:pt x="5568" y="3048"/>
                      <a:pt x="5903" y="4302"/>
                    </a:cubicBezTo>
                    <a:cubicBezTo>
                      <a:pt x="6083" y="4979"/>
                      <a:pt x="6789" y="9272"/>
                      <a:pt x="5326" y="9272"/>
                    </a:cubicBezTo>
                    <a:cubicBezTo>
                      <a:pt x="5142" y="9272"/>
                      <a:pt x="4923" y="9204"/>
                      <a:pt x="4665" y="9052"/>
                    </a:cubicBezTo>
                    <a:cubicBezTo>
                      <a:pt x="4596" y="9011"/>
                      <a:pt x="4528" y="8993"/>
                      <a:pt x="4464" y="8993"/>
                    </a:cubicBezTo>
                    <a:cubicBezTo>
                      <a:pt x="4122" y="8993"/>
                      <a:pt x="3901" y="9510"/>
                      <a:pt x="4272" y="9731"/>
                    </a:cubicBezTo>
                    <a:cubicBezTo>
                      <a:pt x="4564" y="9903"/>
                      <a:pt x="4874" y="9985"/>
                      <a:pt x="5177" y="9985"/>
                    </a:cubicBezTo>
                    <a:cubicBezTo>
                      <a:pt x="5776" y="9985"/>
                      <a:pt x="6349" y="9665"/>
                      <a:pt x="6713" y="9088"/>
                    </a:cubicBezTo>
                    <a:cubicBezTo>
                      <a:pt x="7606" y="7695"/>
                      <a:pt x="6987" y="4992"/>
                      <a:pt x="6499" y="3552"/>
                    </a:cubicBezTo>
                    <a:cubicBezTo>
                      <a:pt x="5938" y="1870"/>
                      <a:pt x="4088" y="0"/>
                      <a:pt x="234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5" name="Google Shape;905;p25"/>
              <p:cNvSpPr/>
              <p:nvPr/>
            </p:nvSpPr>
            <p:spPr>
              <a:xfrm>
                <a:off x="4065124" y="3472641"/>
                <a:ext cx="104554" cy="93508"/>
              </a:xfrm>
              <a:custGeom>
                <a:avLst/>
                <a:gdLst/>
                <a:ahLst/>
                <a:cxnLst/>
                <a:rect l="l" t="t" r="r" b="b"/>
                <a:pathLst>
                  <a:path w="3275" h="2929" extrusionOk="0">
                    <a:moveTo>
                      <a:pt x="2095" y="0"/>
                    </a:moveTo>
                    <a:cubicBezTo>
                      <a:pt x="1389" y="0"/>
                      <a:pt x="502" y="374"/>
                      <a:pt x="120" y="622"/>
                    </a:cubicBezTo>
                    <a:cubicBezTo>
                      <a:pt x="1" y="701"/>
                      <a:pt x="71" y="871"/>
                      <a:pt x="181" y="871"/>
                    </a:cubicBezTo>
                    <a:cubicBezTo>
                      <a:pt x="203" y="871"/>
                      <a:pt x="227" y="864"/>
                      <a:pt x="251" y="848"/>
                    </a:cubicBezTo>
                    <a:cubicBezTo>
                      <a:pt x="561" y="648"/>
                      <a:pt x="1435" y="292"/>
                      <a:pt x="2076" y="292"/>
                    </a:cubicBezTo>
                    <a:cubicBezTo>
                      <a:pt x="2541" y="292"/>
                      <a:pt x="2884" y="480"/>
                      <a:pt x="2798" y="1051"/>
                    </a:cubicBezTo>
                    <a:cubicBezTo>
                      <a:pt x="2679" y="1896"/>
                      <a:pt x="1822" y="2396"/>
                      <a:pt x="1108" y="2670"/>
                    </a:cubicBezTo>
                    <a:cubicBezTo>
                      <a:pt x="969" y="2723"/>
                      <a:pt x="1012" y="2929"/>
                      <a:pt x="1133" y="2929"/>
                    </a:cubicBezTo>
                    <a:cubicBezTo>
                      <a:pt x="1148" y="2929"/>
                      <a:pt x="1163" y="2926"/>
                      <a:pt x="1179" y="2920"/>
                    </a:cubicBezTo>
                    <a:cubicBezTo>
                      <a:pt x="2060" y="2586"/>
                      <a:pt x="3275" y="1801"/>
                      <a:pt x="3072" y="681"/>
                    </a:cubicBezTo>
                    <a:cubicBezTo>
                      <a:pt x="2976" y="174"/>
                      <a:pt x="2578" y="0"/>
                      <a:pt x="209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6" name="Google Shape;906;p25"/>
              <p:cNvSpPr/>
              <p:nvPr/>
            </p:nvSpPr>
            <p:spPr>
              <a:xfrm>
                <a:off x="4051908" y="3388904"/>
                <a:ext cx="159593" cy="255847"/>
              </a:xfrm>
              <a:custGeom>
                <a:avLst/>
                <a:gdLst/>
                <a:ahLst/>
                <a:cxnLst/>
                <a:rect l="l" t="t" r="r" b="b"/>
                <a:pathLst>
                  <a:path w="4999" h="8014" extrusionOk="0">
                    <a:moveTo>
                      <a:pt x="183" y="0"/>
                    </a:moveTo>
                    <a:cubicBezTo>
                      <a:pt x="47" y="0"/>
                      <a:pt x="0" y="213"/>
                      <a:pt x="153" y="256"/>
                    </a:cubicBezTo>
                    <a:cubicBezTo>
                      <a:pt x="3748" y="1257"/>
                      <a:pt x="4713" y="4519"/>
                      <a:pt x="4308" y="7888"/>
                    </a:cubicBezTo>
                    <a:cubicBezTo>
                      <a:pt x="4296" y="7972"/>
                      <a:pt x="4355" y="8013"/>
                      <a:pt x="4421" y="8013"/>
                    </a:cubicBezTo>
                    <a:cubicBezTo>
                      <a:pt x="4486" y="8013"/>
                      <a:pt x="4558" y="7972"/>
                      <a:pt x="4570" y="7888"/>
                    </a:cubicBezTo>
                    <a:cubicBezTo>
                      <a:pt x="4998" y="4388"/>
                      <a:pt x="3927" y="1030"/>
                      <a:pt x="224" y="6"/>
                    </a:cubicBezTo>
                    <a:cubicBezTo>
                      <a:pt x="210" y="2"/>
                      <a:pt x="196" y="0"/>
                      <a:pt x="18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7" name="Google Shape;907;p25"/>
              <p:cNvSpPr/>
              <p:nvPr/>
            </p:nvSpPr>
            <p:spPr>
              <a:xfrm>
                <a:off x="4206485" y="3259803"/>
                <a:ext cx="60083" cy="94275"/>
              </a:xfrm>
              <a:custGeom>
                <a:avLst/>
                <a:gdLst/>
                <a:ahLst/>
                <a:cxnLst/>
                <a:rect l="l" t="t" r="r" b="b"/>
                <a:pathLst>
                  <a:path w="1882" h="2953" extrusionOk="0">
                    <a:moveTo>
                      <a:pt x="1701" y="0"/>
                    </a:moveTo>
                    <a:cubicBezTo>
                      <a:pt x="1661" y="0"/>
                      <a:pt x="1623" y="18"/>
                      <a:pt x="1597" y="62"/>
                    </a:cubicBezTo>
                    <a:cubicBezTo>
                      <a:pt x="1037" y="931"/>
                      <a:pt x="526" y="1824"/>
                      <a:pt x="49" y="2753"/>
                    </a:cubicBezTo>
                    <a:cubicBezTo>
                      <a:pt x="0" y="2858"/>
                      <a:pt x="91" y="2953"/>
                      <a:pt x="175" y="2953"/>
                    </a:cubicBezTo>
                    <a:cubicBezTo>
                      <a:pt x="215" y="2953"/>
                      <a:pt x="253" y="2933"/>
                      <a:pt x="275" y="2884"/>
                    </a:cubicBezTo>
                    <a:cubicBezTo>
                      <a:pt x="752" y="1967"/>
                      <a:pt x="1264" y="1062"/>
                      <a:pt x="1823" y="193"/>
                    </a:cubicBezTo>
                    <a:cubicBezTo>
                      <a:pt x="1881" y="94"/>
                      <a:pt x="1790" y="0"/>
                      <a:pt x="170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8" name="Google Shape;908;p25"/>
              <p:cNvSpPr/>
              <p:nvPr/>
            </p:nvSpPr>
            <p:spPr>
              <a:xfrm>
                <a:off x="4264427" y="3390309"/>
                <a:ext cx="99351" cy="44344"/>
              </a:xfrm>
              <a:custGeom>
                <a:avLst/>
                <a:gdLst/>
                <a:ahLst/>
                <a:cxnLst/>
                <a:rect l="l" t="t" r="r" b="b"/>
                <a:pathLst>
                  <a:path w="3112" h="1389" extrusionOk="0">
                    <a:moveTo>
                      <a:pt x="2959" y="1"/>
                    </a:moveTo>
                    <a:cubicBezTo>
                      <a:pt x="2945" y="1"/>
                      <a:pt x="2930" y="4"/>
                      <a:pt x="2913" y="10"/>
                    </a:cubicBezTo>
                    <a:lnTo>
                      <a:pt x="139" y="1117"/>
                    </a:lnTo>
                    <a:cubicBezTo>
                      <a:pt x="1" y="1181"/>
                      <a:pt x="43" y="1388"/>
                      <a:pt x="165" y="1388"/>
                    </a:cubicBezTo>
                    <a:cubicBezTo>
                      <a:pt x="179" y="1388"/>
                      <a:pt x="194" y="1385"/>
                      <a:pt x="211" y="1379"/>
                    </a:cubicBezTo>
                    <a:cubicBezTo>
                      <a:pt x="1139" y="998"/>
                      <a:pt x="2056" y="629"/>
                      <a:pt x="2973" y="260"/>
                    </a:cubicBezTo>
                    <a:cubicBezTo>
                      <a:pt x="3111" y="207"/>
                      <a:pt x="3078" y="1"/>
                      <a:pt x="2959"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09" name="Google Shape;909;p25"/>
              <p:cNvSpPr/>
              <p:nvPr/>
            </p:nvSpPr>
            <p:spPr>
              <a:xfrm>
                <a:off x="4297756" y="3507247"/>
                <a:ext cx="91625" cy="13057"/>
              </a:xfrm>
              <a:custGeom>
                <a:avLst/>
                <a:gdLst/>
                <a:ahLst/>
                <a:cxnLst/>
                <a:rect l="l" t="t" r="r" b="b"/>
                <a:pathLst>
                  <a:path w="2870" h="409" extrusionOk="0">
                    <a:moveTo>
                      <a:pt x="420" y="0"/>
                    </a:moveTo>
                    <a:cubicBezTo>
                      <a:pt x="336" y="0"/>
                      <a:pt x="251" y="1"/>
                      <a:pt x="167" y="2"/>
                    </a:cubicBezTo>
                    <a:cubicBezTo>
                      <a:pt x="0" y="2"/>
                      <a:pt x="0" y="264"/>
                      <a:pt x="167" y="264"/>
                    </a:cubicBezTo>
                    <a:cubicBezTo>
                      <a:pt x="251" y="263"/>
                      <a:pt x="336" y="262"/>
                      <a:pt x="420" y="262"/>
                    </a:cubicBezTo>
                    <a:cubicBezTo>
                      <a:pt x="1181" y="262"/>
                      <a:pt x="1942" y="311"/>
                      <a:pt x="2703" y="407"/>
                    </a:cubicBezTo>
                    <a:cubicBezTo>
                      <a:pt x="2710" y="408"/>
                      <a:pt x="2717" y="409"/>
                      <a:pt x="2724" y="409"/>
                    </a:cubicBezTo>
                    <a:cubicBezTo>
                      <a:pt x="2869" y="409"/>
                      <a:pt x="2862" y="168"/>
                      <a:pt x="2703" y="145"/>
                    </a:cubicBezTo>
                    <a:cubicBezTo>
                      <a:pt x="1942" y="49"/>
                      <a:pt x="1181" y="0"/>
                      <a:pt x="42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10" name="Google Shape;910;p25"/>
              <p:cNvSpPr/>
              <p:nvPr/>
            </p:nvSpPr>
            <p:spPr>
              <a:xfrm>
                <a:off x="4301523" y="3588143"/>
                <a:ext cx="102415" cy="38597"/>
              </a:xfrm>
              <a:custGeom>
                <a:avLst/>
                <a:gdLst/>
                <a:ahLst/>
                <a:cxnLst/>
                <a:rect l="l" t="t" r="r" b="b"/>
                <a:pathLst>
                  <a:path w="3208" h="1209" extrusionOk="0">
                    <a:moveTo>
                      <a:pt x="196" y="1"/>
                    </a:moveTo>
                    <a:cubicBezTo>
                      <a:pt x="52" y="1"/>
                      <a:pt x="0" y="221"/>
                      <a:pt x="156" y="254"/>
                    </a:cubicBezTo>
                    <a:cubicBezTo>
                      <a:pt x="1120" y="457"/>
                      <a:pt x="2049" y="766"/>
                      <a:pt x="2942" y="1195"/>
                    </a:cubicBezTo>
                    <a:cubicBezTo>
                      <a:pt x="2963" y="1204"/>
                      <a:pt x="2983" y="1209"/>
                      <a:pt x="3002" y="1209"/>
                    </a:cubicBezTo>
                    <a:cubicBezTo>
                      <a:pt x="3127" y="1209"/>
                      <a:pt x="3207" y="1031"/>
                      <a:pt x="3073" y="969"/>
                    </a:cubicBezTo>
                    <a:cubicBezTo>
                      <a:pt x="2156" y="528"/>
                      <a:pt x="1216" y="207"/>
                      <a:pt x="227" y="4"/>
                    </a:cubicBezTo>
                    <a:cubicBezTo>
                      <a:pt x="216" y="2"/>
                      <a:pt x="206" y="1"/>
                      <a:pt x="19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11" name="Google Shape;911;p25"/>
              <p:cNvSpPr/>
              <p:nvPr/>
            </p:nvSpPr>
            <p:spPr>
              <a:xfrm>
                <a:off x="3867578" y="3696589"/>
                <a:ext cx="200234" cy="181398"/>
              </a:xfrm>
              <a:custGeom>
                <a:avLst/>
                <a:gdLst/>
                <a:ahLst/>
                <a:cxnLst/>
                <a:rect l="l" t="t" r="r" b="b"/>
                <a:pathLst>
                  <a:path w="6272" h="5682" extrusionOk="0">
                    <a:moveTo>
                      <a:pt x="480" y="0"/>
                    </a:moveTo>
                    <a:cubicBezTo>
                      <a:pt x="235" y="0"/>
                      <a:pt x="1" y="188"/>
                      <a:pt x="116" y="477"/>
                    </a:cubicBezTo>
                    <a:cubicBezTo>
                      <a:pt x="676" y="1846"/>
                      <a:pt x="1236" y="3215"/>
                      <a:pt x="1807" y="4596"/>
                    </a:cubicBezTo>
                    <a:cubicBezTo>
                      <a:pt x="2140" y="5404"/>
                      <a:pt x="2632" y="5681"/>
                      <a:pt x="3404" y="5681"/>
                    </a:cubicBezTo>
                    <a:cubicBezTo>
                      <a:pt x="3599" y="5681"/>
                      <a:pt x="3812" y="5663"/>
                      <a:pt x="4045" y="5632"/>
                    </a:cubicBezTo>
                    <a:cubicBezTo>
                      <a:pt x="6272" y="5335"/>
                      <a:pt x="3867" y="1453"/>
                      <a:pt x="3581" y="417"/>
                    </a:cubicBezTo>
                    <a:cubicBezTo>
                      <a:pt x="3524" y="222"/>
                      <a:pt x="3369" y="137"/>
                      <a:pt x="3213" y="137"/>
                    </a:cubicBezTo>
                    <a:cubicBezTo>
                      <a:pt x="2979" y="137"/>
                      <a:pt x="2741" y="327"/>
                      <a:pt x="2819" y="620"/>
                    </a:cubicBezTo>
                    <a:cubicBezTo>
                      <a:pt x="2998" y="1274"/>
                      <a:pt x="3271" y="1882"/>
                      <a:pt x="3557" y="2501"/>
                    </a:cubicBezTo>
                    <a:cubicBezTo>
                      <a:pt x="3736" y="2906"/>
                      <a:pt x="3914" y="3310"/>
                      <a:pt x="4033" y="3739"/>
                    </a:cubicBezTo>
                    <a:cubicBezTo>
                      <a:pt x="4105" y="3953"/>
                      <a:pt x="4141" y="4168"/>
                      <a:pt x="4164" y="4394"/>
                    </a:cubicBezTo>
                    <a:cubicBezTo>
                      <a:pt x="4136" y="4729"/>
                      <a:pt x="3999" y="4897"/>
                      <a:pt x="3764" y="4897"/>
                    </a:cubicBezTo>
                    <a:cubicBezTo>
                      <a:pt x="3698" y="4897"/>
                      <a:pt x="3626" y="4884"/>
                      <a:pt x="3545" y="4858"/>
                    </a:cubicBezTo>
                    <a:cubicBezTo>
                      <a:pt x="3495" y="4866"/>
                      <a:pt x="3446" y="4870"/>
                      <a:pt x="3398" y="4870"/>
                    </a:cubicBezTo>
                    <a:cubicBezTo>
                      <a:pt x="2454" y="4870"/>
                      <a:pt x="2138" y="3348"/>
                      <a:pt x="1855" y="2668"/>
                    </a:cubicBezTo>
                    <a:cubicBezTo>
                      <a:pt x="1533" y="1870"/>
                      <a:pt x="1200" y="1060"/>
                      <a:pt x="878" y="262"/>
                    </a:cubicBezTo>
                    <a:cubicBezTo>
                      <a:pt x="803" y="80"/>
                      <a:pt x="640" y="0"/>
                      <a:pt x="48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12" name="Google Shape;912;p25"/>
              <p:cNvSpPr/>
              <p:nvPr/>
            </p:nvSpPr>
            <p:spPr>
              <a:xfrm>
                <a:off x="3933597" y="3733174"/>
                <a:ext cx="59508" cy="63531"/>
              </a:xfrm>
              <a:custGeom>
                <a:avLst/>
                <a:gdLst/>
                <a:ahLst/>
                <a:cxnLst/>
                <a:rect l="l" t="t" r="r" b="b"/>
                <a:pathLst>
                  <a:path w="1864" h="1990" extrusionOk="0">
                    <a:moveTo>
                      <a:pt x="1368" y="0"/>
                    </a:moveTo>
                    <a:cubicBezTo>
                      <a:pt x="1354" y="0"/>
                      <a:pt x="1339" y="3"/>
                      <a:pt x="1323" y="9"/>
                    </a:cubicBezTo>
                    <a:lnTo>
                      <a:pt x="620" y="283"/>
                    </a:lnTo>
                    <a:cubicBezTo>
                      <a:pt x="501" y="331"/>
                      <a:pt x="346" y="367"/>
                      <a:pt x="251" y="450"/>
                    </a:cubicBezTo>
                    <a:cubicBezTo>
                      <a:pt x="1" y="640"/>
                      <a:pt x="120" y="1069"/>
                      <a:pt x="191" y="1319"/>
                    </a:cubicBezTo>
                    <a:cubicBezTo>
                      <a:pt x="251" y="1545"/>
                      <a:pt x="358" y="1914"/>
                      <a:pt x="608" y="1974"/>
                    </a:cubicBezTo>
                    <a:cubicBezTo>
                      <a:pt x="644" y="1985"/>
                      <a:pt x="678" y="1990"/>
                      <a:pt x="711" y="1990"/>
                    </a:cubicBezTo>
                    <a:cubicBezTo>
                      <a:pt x="823" y="1990"/>
                      <a:pt x="927" y="1937"/>
                      <a:pt x="1037" y="1891"/>
                    </a:cubicBezTo>
                    <a:cubicBezTo>
                      <a:pt x="1263" y="1795"/>
                      <a:pt x="1489" y="1700"/>
                      <a:pt x="1727" y="1605"/>
                    </a:cubicBezTo>
                    <a:cubicBezTo>
                      <a:pt x="1864" y="1552"/>
                      <a:pt x="1824" y="1343"/>
                      <a:pt x="1707" y="1343"/>
                    </a:cubicBezTo>
                    <a:cubicBezTo>
                      <a:pt x="1691" y="1343"/>
                      <a:pt x="1674" y="1346"/>
                      <a:pt x="1656" y="1355"/>
                    </a:cubicBezTo>
                    <a:cubicBezTo>
                      <a:pt x="1430" y="1450"/>
                      <a:pt x="1192" y="1545"/>
                      <a:pt x="965" y="1641"/>
                    </a:cubicBezTo>
                    <a:cubicBezTo>
                      <a:pt x="883" y="1670"/>
                      <a:pt x="839" y="1696"/>
                      <a:pt x="785" y="1696"/>
                    </a:cubicBezTo>
                    <a:cubicBezTo>
                      <a:pt x="752" y="1696"/>
                      <a:pt x="717" y="1687"/>
                      <a:pt x="668" y="1664"/>
                    </a:cubicBezTo>
                    <a:cubicBezTo>
                      <a:pt x="513" y="1581"/>
                      <a:pt x="489" y="1402"/>
                      <a:pt x="441" y="1248"/>
                    </a:cubicBezTo>
                    <a:cubicBezTo>
                      <a:pt x="406" y="1141"/>
                      <a:pt x="370" y="998"/>
                      <a:pt x="370" y="879"/>
                    </a:cubicBezTo>
                    <a:cubicBezTo>
                      <a:pt x="394" y="676"/>
                      <a:pt x="513" y="629"/>
                      <a:pt x="692" y="533"/>
                    </a:cubicBezTo>
                    <a:cubicBezTo>
                      <a:pt x="906" y="426"/>
                      <a:pt x="1156" y="355"/>
                      <a:pt x="1394" y="259"/>
                    </a:cubicBezTo>
                    <a:cubicBezTo>
                      <a:pt x="1532" y="206"/>
                      <a:pt x="1490" y="0"/>
                      <a:pt x="136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sp>
          <p:nvSpPr>
            <p:cNvPr id="913" name="Google Shape;913;p25"/>
            <p:cNvSpPr/>
            <p:nvPr/>
          </p:nvSpPr>
          <p:spPr>
            <a:xfrm>
              <a:off x="3536118" y="1492738"/>
              <a:ext cx="1006563" cy="943288"/>
            </a:xfrm>
            <a:custGeom>
              <a:avLst/>
              <a:gdLst/>
              <a:ahLst/>
              <a:cxnLst/>
              <a:rect l="l" t="t" r="r" b="b"/>
              <a:pathLst>
                <a:path w="31529" h="29547" extrusionOk="0">
                  <a:moveTo>
                    <a:pt x="14165" y="906"/>
                  </a:moveTo>
                  <a:cubicBezTo>
                    <a:pt x="14961" y="906"/>
                    <a:pt x="15756" y="914"/>
                    <a:pt x="16551" y="931"/>
                  </a:cubicBezTo>
                  <a:cubicBezTo>
                    <a:pt x="19884" y="1014"/>
                    <a:pt x="23397" y="1038"/>
                    <a:pt x="26683" y="1610"/>
                  </a:cubicBezTo>
                  <a:cubicBezTo>
                    <a:pt x="27350" y="1729"/>
                    <a:pt x="28754" y="1991"/>
                    <a:pt x="29207" y="2538"/>
                  </a:cubicBezTo>
                  <a:cubicBezTo>
                    <a:pt x="29313" y="2668"/>
                    <a:pt x="29419" y="3622"/>
                    <a:pt x="29410" y="3622"/>
                  </a:cubicBezTo>
                  <a:cubicBezTo>
                    <a:pt x="29410" y="3622"/>
                    <a:pt x="29409" y="3622"/>
                    <a:pt x="29409" y="3622"/>
                  </a:cubicBezTo>
                  <a:lnTo>
                    <a:pt x="29409" y="3622"/>
                  </a:lnTo>
                  <a:cubicBezTo>
                    <a:pt x="29552" y="4384"/>
                    <a:pt x="29659" y="5158"/>
                    <a:pt x="29778" y="5932"/>
                  </a:cubicBezTo>
                  <a:cubicBezTo>
                    <a:pt x="30052" y="7872"/>
                    <a:pt x="30267" y="9825"/>
                    <a:pt x="30421" y="11777"/>
                  </a:cubicBezTo>
                  <a:cubicBezTo>
                    <a:pt x="30659" y="14956"/>
                    <a:pt x="30814" y="18183"/>
                    <a:pt x="30588" y="21362"/>
                  </a:cubicBezTo>
                  <a:cubicBezTo>
                    <a:pt x="30469" y="22934"/>
                    <a:pt x="30231" y="24505"/>
                    <a:pt x="29790" y="26017"/>
                  </a:cubicBezTo>
                  <a:cubicBezTo>
                    <a:pt x="29481" y="27065"/>
                    <a:pt x="29088" y="28137"/>
                    <a:pt x="27945" y="28565"/>
                  </a:cubicBezTo>
                  <a:cubicBezTo>
                    <a:pt x="27700" y="28663"/>
                    <a:pt x="27349" y="28695"/>
                    <a:pt x="26961" y="28695"/>
                  </a:cubicBezTo>
                  <a:cubicBezTo>
                    <a:pt x="26220" y="28695"/>
                    <a:pt x="25346" y="28577"/>
                    <a:pt x="24837" y="28577"/>
                  </a:cubicBezTo>
                  <a:cubicBezTo>
                    <a:pt x="21385" y="28589"/>
                    <a:pt x="17932" y="28589"/>
                    <a:pt x="14479" y="28601"/>
                  </a:cubicBezTo>
                  <a:cubicBezTo>
                    <a:pt x="11717" y="28601"/>
                    <a:pt x="8954" y="28616"/>
                    <a:pt x="6192" y="28616"/>
                  </a:cubicBezTo>
                  <a:cubicBezTo>
                    <a:pt x="5502" y="28616"/>
                    <a:pt x="4811" y="28615"/>
                    <a:pt x="4120" y="28613"/>
                  </a:cubicBezTo>
                  <a:cubicBezTo>
                    <a:pt x="3870" y="28613"/>
                    <a:pt x="3568" y="28630"/>
                    <a:pt x="3262" y="28630"/>
                  </a:cubicBezTo>
                  <a:cubicBezTo>
                    <a:pt x="2840" y="28630"/>
                    <a:pt x="2408" y="28598"/>
                    <a:pt x="2084" y="28446"/>
                  </a:cubicBezTo>
                  <a:cubicBezTo>
                    <a:pt x="811" y="27851"/>
                    <a:pt x="1061" y="25922"/>
                    <a:pt x="1037" y="24827"/>
                  </a:cubicBezTo>
                  <a:cubicBezTo>
                    <a:pt x="1001" y="23005"/>
                    <a:pt x="965" y="21195"/>
                    <a:pt x="953" y="19386"/>
                  </a:cubicBezTo>
                  <a:cubicBezTo>
                    <a:pt x="930" y="15635"/>
                    <a:pt x="1001" y="11897"/>
                    <a:pt x="1311" y="8170"/>
                  </a:cubicBezTo>
                  <a:cubicBezTo>
                    <a:pt x="1465" y="6182"/>
                    <a:pt x="1299" y="3300"/>
                    <a:pt x="3108" y="2014"/>
                  </a:cubicBezTo>
                  <a:cubicBezTo>
                    <a:pt x="3949" y="1417"/>
                    <a:pt x="5005" y="1139"/>
                    <a:pt x="6068" y="983"/>
                  </a:cubicBezTo>
                  <a:lnTo>
                    <a:pt x="6068" y="983"/>
                  </a:lnTo>
                  <a:cubicBezTo>
                    <a:pt x="6123" y="1085"/>
                    <a:pt x="6225" y="1158"/>
                    <a:pt x="6372" y="1158"/>
                  </a:cubicBezTo>
                  <a:cubicBezTo>
                    <a:pt x="6380" y="1158"/>
                    <a:pt x="6387" y="1158"/>
                    <a:pt x="6395" y="1157"/>
                  </a:cubicBezTo>
                  <a:cubicBezTo>
                    <a:pt x="8981" y="993"/>
                    <a:pt x="11575" y="906"/>
                    <a:pt x="14165" y="906"/>
                  </a:cubicBezTo>
                  <a:close/>
                  <a:moveTo>
                    <a:pt x="8033" y="0"/>
                  </a:moveTo>
                  <a:cubicBezTo>
                    <a:pt x="8019" y="0"/>
                    <a:pt x="8005" y="1"/>
                    <a:pt x="7990" y="2"/>
                  </a:cubicBezTo>
                  <a:cubicBezTo>
                    <a:pt x="5621" y="193"/>
                    <a:pt x="2465" y="490"/>
                    <a:pt x="1322" y="2943"/>
                  </a:cubicBezTo>
                  <a:cubicBezTo>
                    <a:pt x="656" y="4396"/>
                    <a:pt x="680" y="6277"/>
                    <a:pt x="549" y="7825"/>
                  </a:cubicBezTo>
                  <a:cubicBezTo>
                    <a:pt x="358" y="10087"/>
                    <a:pt x="251" y="12349"/>
                    <a:pt x="203" y="14623"/>
                  </a:cubicBezTo>
                  <a:cubicBezTo>
                    <a:pt x="156" y="16885"/>
                    <a:pt x="168" y="19159"/>
                    <a:pt x="191" y="21422"/>
                  </a:cubicBezTo>
                  <a:cubicBezTo>
                    <a:pt x="215" y="23350"/>
                    <a:pt x="1" y="25529"/>
                    <a:pt x="334" y="27422"/>
                  </a:cubicBezTo>
                  <a:cubicBezTo>
                    <a:pt x="652" y="29197"/>
                    <a:pt x="2495" y="29547"/>
                    <a:pt x="4351" y="29547"/>
                  </a:cubicBezTo>
                  <a:cubicBezTo>
                    <a:pt x="5558" y="29547"/>
                    <a:pt x="6771" y="29399"/>
                    <a:pt x="7573" y="29399"/>
                  </a:cubicBezTo>
                  <a:cubicBezTo>
                    <a:pt x="12062" y="29387"/>
                    <a:pt x="16551" y="29375"/>
                    <a:pt x="21039" y="29375"/>
                  </a:cubicBezTo>
                  <a:cubicBezTo>
                    <a:pt x="21391" y="29373"/>
                    <a:pt x="21742" y="29372"/>
                    <a:pt x="22093" y="29372"/>
                  </a:cubicBezTo>
                  <a:cubicBezTo>
                    <a:pt x="22984" y="29372"/>
                    <a:pt x="23874" y="29377"/>
                    <a:pt x="24763" y="29377"/>
                  </a:cubicBezTo>
                  <a:cubicBezTo>
                    <a:pt x="25710" y="29377"/>
                    <a:pt x="26656" y="29372"/>
                    <a:pt x="27600" y="29351"/>
                  </a:cubicBezTo>
                  <a:cubicBezTo>
                    <a:pt x="28885" y="29327"/>
                    <a:pt x="29433" y="29125"/>
                    <a:pt x="29933" y="27958"/>
                  </a:cubicBezTo>
                  <a:cubicBezTo>
                    <a:pt x="31445" y="24458"/>
                    <a:pt x="31529" y="20505"/>
                    <a:pt x="31445" y="16766"/>
                  </a:cubicBezTo>
                  <a:cubicBezTo>
                    <a:pt x="31362" y="12516"/>
                    <a:pt x="30957" y="8265"/>
                    <a:pt x="30278" y="4074"/>
                  </a:cubicBezTo>
                  <a:cubicBezTo>
                    <a:pt x="30005" y="2372"/>
                    <a:pt x="29945" y="1336"/>
                    <a:pt x="28135" y="1002"/>
                  </a:cubicBezTo>
                  <a:cubicBezTo>
                    <a:pt x="26016" y="609"/>
                    <a:pt x="23778" y="526"/>
                    <a:pt x="21635" y="383"/>
                  </a:cubicBezTo>
                  <a:cubicBezTo>
                    <a:pt x="19099" y="211"/>
                    <a:pt x="16557" y="127"/>
                    <a:pt x="14015" y="127"/>
                  </a:cubicBezTo>
                  <a:cubicBezTo>
                    <a:pt x="12127" y="127"/>
                    <a:pt x="10240" y="173"/>
                    <a:pt x="8355" y="263"/>
                  </a:cubicBezTo>
                  <a:lnTo>
                    <a:pt x="8355" y="263"/>
                  </a:lnTo>
                  <a:cubicBezTo>
                    <a:pt x="8322" y="118"/>
                    <a:pt x="8215" y="0"/>
                    <a:pt x="8033" y="0"/>
                  </a:cubicBezTo>
                  <a:close/>
                </a:path>
              </a:pathLst>
            </a:custGeom>
            <a:solidFill>
              <a:srgbClr val="303030"/>
            </a:solidFill>
            <a:ln>
              <a:noFill/>
            </a:ln>
          </p:spPr>
          <p:txBody>
            <a:bodyPr spcFirstLastPara="1" wrap="square" lIns="121900" tIns="121900" rIns="121900" bIns="121900" anchor="ctr" anchorCtr="0">
              <a:noAutofit/>
            </a:bodyPr>
            <a:lstStyle/>
            <a:p>
              <a:pPr algn="ctr"/>
              <a:r>
                <a:rPr lang="en" sz="1200" dirty="0">
                  <a:solidFill>
                    <a:srgbClr val="111111"/>
                  </a:solidFill>
                  <a:ea typeface="+mn-lt"/>
                  <a:cs typeface="+mn-lt"/>
                  <a:sym typeface="Roboto"/>
                </a:rPr>
                <a:t>Autoregressive integrated moving average</a:t>
              </a:r>
              <a:endParaRPr lang="en-US" sz="1200" dirty="0"/>
            </a:p>
            <a:p>
              <a:pPr algn="ctr"/>
              <a:r>
                <a:rPr lang="en" sz="1200" dirty="0">
                  <a:solidFill>
                    <a:srgbClr val="111111"/>
                  </a:solidFill>
                  <a:ea typeface="+mn-lt"/>
                  <a:cs typeface="+mn-lt"/>
                </a:rPr>
                <a:t>Model</a:t>
              </a:r>
            </a:p>
          </p:txBody>
        </p:sp>
        <p:sp>
          <p:nvSpPr>
            <p:cNvPr id="914" name="Google Shape;914;p25"/>
            <p:cNvSpPr txBox="1"/>
            <p:nvPr/>
          </p:nvSpPr>
          <p:spPr>
            <a:xfrm>
              <a:off x="3730698" y="2956325"/>
              <a:ext cx="697609" cy="257100"/>
            </a:xfrm>
            <a:prstGeom prst="rect">
              <a:avLst/>
            </a:prstGeom>
            <a:noFill/>
            <a:ln>
              <a:noFill/>
            </a:ln>
          </p:spPr>
          <p:txBody>
            <a:bodyPr spcFirstLastPara="1" wrap="square" lIns="121900" tIns="121900" rIns="121900" bIns="121900" anchor="ctr" anchorCtr="0">
              <a:noAutofit/>
            </a:bodyPr>
            <a:lstStyle/>
            <a:p>
              <a:pPr algn="ctr"/>
              <a:r>
                <a:rPr lang="en" sz="1400" b="1" dirty="0">
                  <a:solidFill>
                    <a:srgbClr val="FFFFFF"/>
                  </a:solidFill>
                  <a:latin typeface="Fira Sans Extra Condensed Medium"/>
                  <a:ea typeface="Fira Sans Extra Condensed Medium"/>
                  <a:cs typeface="Fira Sans Extra Condensed Medium"/>
                  <a:sym typeface="Fira Sans Extra Condensed Medium"/>
                </a:rPr>
                <a:t>ARIMA</a:t>
              </a:r>
              <a:endParaRPr lang="en" sz="1400" b="1" dirty="0">
                <a:solidFill>
                  <a:srgbClr val="FFFFFF"/>
                </a:solidFill>
                <a:latin typeface="Fira Sans Extra Condensed Medium"/>
                <a:ea typeface="Fira Sans Extra Condensed Medium"/>
                <a:cs typeface="Fira Sans Extra Condensed Medium"/>
              </a:endParaRPr>
            </a:p>
          </p:txBody>
        </p:sp>
      </p:grpSp>
      <p:grpSp>
        <p:nvGrpSpPr>
          <p:cNvPr id="915" name="Google Shape;915;p25"/>
          <p:cNvGrpSpPr/>
          <p:nvPr/>
        </p:nvGrpSpPr>
        <p:grpSpPr>
          <a:xfrm>
            <a:off x="9262311" y="1626812"/>
            <a:ext cx="1741956" cy="4497171"/>
            <a:chOff x="6946733" y="1220106"/>
            <a:chExt cx="1306467" cy="3372878"/>
          </a:xfrm>
        </p:grpSpPr>
        <p:sp>
          <p:nvSpPr>
            <p:cNvPr id="916" name="Google Shape;916;p25"/>
            <p:cNvSpPr/>
            <p:nvPr/>
          </p:nvSpPr>
          <p:spPr>
            <a:xfrm>
              <a:off x="7063579" y="2902101"/>
              <a:ext cx="1072776" cy="353040"/>
            </a:xfrm>
            <a:custGeom>
              <a:avLst/>
              <a:gdLst/>
              <a:ahLst/>
              <a:cxnLst/>
              <a:rect l="l" t="t" r="r" b="b"/>
              <a:pathLst>
                <a:path w="33603" h="10102" extrusionOk="0">
                  <a:moveTo>
                    <a:pt x="19496" y="1"/>
                  </a:moveTo>
                  <a:cubicBezTo>
                    <a:pt x="14450" y="1"/>
                    <a:pt x="9403" y="88"/>
                    <a:pt x="4361" y="265"/>
                  </a:cubicBezTo>
                  <a:cubicBezTo>
                    <a:pt x="2479" y="337"/>
                    <a:pt x="1908" y="2397"/>
                    <a:pt x="2658" y="3599"/>
                  </a:cubicBezTo>
                  <a:lnTo>
                    <a:pt x="2634" y="3599"/>
                  </a:lnTo>
                  <a:cubicBezTo>
                    <a:pt x="2608" y="3598"/>
                    <a:pt x="2582" y="3598"/>
                    <a:pt x="2557" y="3598"/>
                  </a:cubicBezTo>
                  <a:cubicBezTo>
                    <a:pt x="119" y="3598"/>
                    <a:pt x="1" y="6929"/>
                    <a:pt x="2075" y="7719"/>
                  </a:cubicBezTo>
                  <a:cubicBezTo>
                    <a:pt x="3346" y="8203"/>
                    <a:pt x="4652" y="8353"/>
                    <a:pt x="5971" y="8353"/>
                  </a:cubicBezTo>
                  <a:cubicBezTo>
                    <a:pt x="6986" y="8353"/>
                    <a:pt x="8008" y="8264"/>
                    <a:pt x="9028" y="8171"/>
                  </a:cubicBezTo>
                  <a:cubicBezTo>
                    <a:pt x="9302" y="8147"/>
                    <a:pt x="9576" y="8112"/>
                    <a:pt x="9849" y="8088"/>
                  </a:cubicBezTo>
                  <a:cubicBezTo>
                    <a:pt x="9861" y="9112"/>
                    <a:pt x="10498" y="10102"/>
                    <a:pt x="11783" y="10102"/>
                  </a:cubicBezTo>
                  <a:cubicBezTo>
                    <a:pt x="11813" y="10102"/>
                    <a:pt x="11843" y="10101"/>
                    <a:pt x="11874" y="10100"/>
                  </a:cubicBezTo>
                  <a:cubicBezTo>
                    <a:pt x="17112" y="9898"/>
                    <a:pt x="22339" y="9517"/>
                    <a:pt x="27542" y="8921"/>
                  </a:cubicBezTo>
                  <a:cubicBezTo>
                    <a:pt x="29757" y="8671"/>
                    <a:pt x="30185" y="6028"/>
                    <a:pt x="28661" y="5076"/>
                  </a:cubicBezTo>
                  <a:cubicBezTo>
                    <a:pt x="29566" y="4826"/>
                    <a:pt x="30471" y="4552"/>
                    <a:pt x="31364" y="4266"/>
                  </a:cubicBezTo>
                  <a:cubicBezTo>
                    <a:pt x="33602" y="3540"/>
                    <a:pt x="33221" y="206"/>
                    <a:pt x="30804" y="146"/>
                  </a:cubicBezTo>
                  <a:cubicBezTo>
                    <a:pt x="27036" y="50"/>
                    <a:pt x="23266" y="1"/>
                    <a:pt x="19496" y="1"/>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917" name="Google Shape;917;p25"/>
            <p:cNvSpPr/>
            <p:nvPr/>
          </p:nvSpPr>
          <p:spPr>
            <a:xfrm>
              <a:off x="7529061" y="2634601"/>
              <a:ext cx="141811" cy="141811"/>
            </a:xfrm>
            <a:custGeom>
              <a:avLst/>
              <a:gdLst/>
              <a:ahLst/>
              <a:cxnLst/>
              <a:rect l="l" t="t" r="r" b="b"/>
              <a:pathLst>
                <a:path w="4442" h="4442" extrusionOk="0">
                  <a:moveTo>
                    <a:pt x="2227" y="1"/>
                  </a:moveTo>
                  <a:cubicBezTo>
                    <a:pt x="1001" y="1"/>
                    <a:pt x="1" y="1001"/>
                    <a:pt x="1" y="2227"/>
                  </a:cubicBezTo>
                  <a:cubicBezTo>
                    <a:pt x="1" y="3453"/>
                    <a:pt x="1001" y="4442"/>
                    <a:pt x="2227" y="4442"/>
                  </a:cubicBezTo>
                  <a:cubicBezTo>
                    <a:pt x="3453" y="4442"/>
                    <a:pt x="4442" y="3453"/>
                    <a:pt x="4442" y="2227"/>
                  </a:cubicBezTo>
                  <a:cubicBezTo>
                    <a:pt x="4442" y="1001"/>
                    <a:pt x="3453" y="1"/>
                    <a:pt x="222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18" name="Google Shape;918;p25"/>
            <p:cNvSpPr/>
            <p:nvPr/>
          </p:nvSpPr>
          <p:spPr>
            <a:xfrm>
              <a:off x="6946733" y="3436341"/>
              <a:ext cx="1306467" cy="1156643"/>
            </a:xfrm>
            <a:custGeom>
              <a:avLst/>
              <a:gdLst/>
              <a:ahLst/>
              <a:cxnLst/>
              <a:rect l="l" t="t" r="r" b="b"/>
              <a:pathLst>
                <a:path w="40923" h="36230" extrusionOk="0">
                  <a:moveTo>
                    <a:pt x="33920" y="828"/>
                  </a:moveTo>
                  <a:cubicBezTo>
                    <a:pt x="35450" y="828"/>
                    <a:pt x="37011" y="1001"/>
                    <a:pt x="37958" y="1955"/>
                  </a:cubicBezTo>
                  <a:cubicBezTo>
                    <a:pt x="39518" y="3503"/>
                    <a:pt x="39220" y="6432"/>
                    <a:pt x="39303" y="8456"/>
                  </a:cubicBezTo>
                  <a:cubicBezTo>
                    <a:pt x="39470" y="12742"/>
                    <a:pt x="39494" y="17028"/>
                    <a:pt x="39398" y="21315"/>
                  </a:cubicBezTo>
                  <a:cubicBezTo>
                    <a:pt x="39351" y="23351"/>
                    <a:pt x="39267" y="25375"/>
                    <a:pt x="39160" y="27399"/>
                  </a:cubicBezTo>
                  <a:cubicBezTo>
                    <a:pt x="39041" y="29578"/>
                    <a:pt x="39315" y="32709"/>
                    <a:pt x="37410" y="34185"/>
                  </a:cubicBezTo>
                  <a:cubicBezTo>
                    <a:pt x="36228" y="35107"/>
                    <a:pt x="34595" y="35197"/>
                    <a:pt x="33054" y="35197"/>
                  </a:cubicBezTo>
                  <a:cubicBezTo>
                    <a:pt x="32679" y="35197"/>
                    <a:pt x="32311" y="35191"/>
                    <a:pt x="31955" y="35191"/>
                  </a:cubicBezTo>
                  <a:cubicBezTo>
                    <a:pt x="31769" y="35191"/>
                    <a:pt x="31587" y="35193"/>
                    <a:pt x="31409" y="35197"/>
                  </a:cubicBezTo>
                  <a:cubicBezTo>
                    <a:pt x="29254" y="35245"/>
                    <a:pt x="27111" y="35304"/>
                    <a:pt x="24956" y="35352"/>
                  </a:cubicBezTo>
                  <a:cubicBezTo>
                    <a:pt x="23081" y="35393"/>
                    <a:pt x="21195" y="35455"/>
                    <a:pt x="19309" y="35455"/>
                  </a:cubicBezTo>
                  <a:cubicBezTo>
                    <a:pt x="16848" y="35455"/>
                    <a:pt x="14388" y="35350"/>
                    <a:pt x="11955" y="34959"/>
                  </a:cubicBezTo>
                  <a:cubicBezTo>
                    <a:pt x="9978" y="34638"/>
                    <a:pt x="7954" y="34150"/>
                    <a:pt x="6120" y="33328"/>
                  </a:cubicBezTo>
                  <a:cubicBezTo>
                    <a:pt x="3739" y="32245"/>
                    <a:pt x="3025" y="30578"/>
                    <a:pt x="2882" y="28077"/>
                  </a:cubicBezTo>
                  <a:cubicBezTo>
                    <a:pt x="2644" y="23672"/>
                    <a:pt x="2477" y="19255"/>
                    <a:pt x="2263" y="14838"/>
                  </a:cubicBezTo>
                  <a:cubicBezTo>
                    <a:pt x="2156" y="12397"/>
                    <a:pt x="2037" y="9956"/>
                    <a:pt x="1918" y="7515"/>
                  </a:cubicBezTo>
                  <a:cubicBezTo>
                    <a:pt x="1799" y="4991"/>
                    <a:pt x="1537" y="2122"/>
                    <a:pt x="4775" y="1717"/>
                  </a:cubicBezTo>
                  <a:cubicBezTo>
                    <a:pt x="8715" y="1239"/>
                    <a:pt x="12722" y="1078"/>
                    <a:pt x="16708" y="1078"/>
                  </a:cubicBezTo>
                  <a:cubicBezTo>
                    <a:pt x="17781" y="1078"/>
                    <a:pt x="18852" y="1090"/>
                    <a:pt x="19920" y="1110"/>
                  </a:cubicBezTo>
                  <a:cubicBezTo>
                    <a:pt x="19924" y="1110"/>
                    <a:pt x="19927" y="1110"/>
                    <a:pt x="19931" y="1110"/>
                  </a:cubicBezTo>
                  <a:cubicBezTo>
                    <a:pt x="20079" y="1110"/>
                    <a:pt x="20182" y="1039"/>
                    <a:pt x="20239" y="940"/>
                  </a:cubicBezTo>
                  <a:lnTo>
                    <a:pt x="20239" y="940"/>
                  </a:lnTo>
                  <a:cubicBezTo>
                    <a:pt x="22672" y="889"/>
                    <a:pt x="25104" y="863"/>
                    <a:pt x="27536" y="863"/>
                  </a:cubicBezTo>
                  <a:cubicBezTo>
                    <a:pt x="28792" y="863"/>
                    <a:pt x="30047" y="870"/>
                    <a:pt x="31302" y="884"/>
                  </a:cubicBezTo>
                  <a:cubicBezTo>
                    <a:pt x="31352" y="884"/>
                    <a:pt x="31403" y="884"/>
                    <a:pt x="31454" y="884"/>
                  </a:cubicBezTo>
                  <a:cubicBezTo>
                    <a:pt x="32185" y="884"/>
                    <a:pt x="33047" y="828"/>
                    <a:pt x="33920" y="828"/>
                  </a:cubicBezTo>
                  <a:close/>
                  <a:moveTo>
                    <a:pt x="32470" y="1"/>
                  </a:moveTo>
                  <a:cubicBezTo>
                    <a:pt x="30902" y="1"/>
                    <a:pt x="29319" y="86"/>
                    <a:pt x="27826" y="86"/>
                  </a:cubicBezTo>
                  <a:cubicBezTo>
                    <a:pt x="27496" y="85"/>
                    <a:pt x="27167" y="84"/>
                    <a:pt x="26837" y="84"/>
                  </a:cubicBezTo>
                  <a:cubicBezTo>
                    <a:pt x="23938" y="84"/>
                    <a:pt x="21030" y="130"/>
                    <a:pt x="18122" y="205"/>
                  </a:cubicBezTo>
                  <a:cubicBezTo>
                    <a:pt x="18024" y="207"/>
                    <a:pt x="17945" y="239"/>
                    <a:pt x="17885" y="289"/>
                  </a:cubicBezTo>
                  <a:lnTo>
                    <a:pt x="17885" y="289"/>
                  </a:lnTo>
                  <a:cubicBezTo>
                    <a:pt x="16927" y="274"/>
                    <a:pt x="15962" y="264"/>
                    <a:pt x="14994" y="264"/>
                  </a:cubicBezTo>
                  <a:cubicBezTo>
                    <a:pt x="11377" y="264"/>
                    <a:pt x="7718" y="407"/>
                    <a:pt x="4215" y="1003"/>
                  </a:cubicBezTo>
                  <a:cubicBezTo>
                    <a:pt x="1" y="1705"/>
                    <a:pt x="1108" y="6861"/>
                    <a:pt x="1251" y="9956"/>
                  </a:cubicBezTo>
                  <a:cubicBezTo>
                    <a:pt x="1513" y="15528"/>
                    <a:pt x="1775" y="21112"/>
                    <a:pt x="2037" y="26684"/>
                  </a:cubicBezTo>
                  <a:cubicBezTo>
                    <a:pt x="2108" y="28399"/>
                    <a:pt x="2001" y="30351"/>
                    <a:pt x="2965" y="31852"/>
                  </a:cubicBezTo>
                  <a:cubicBezTo>
                    <a:pt x="3834" y="33221"/>
                    <a:pt x="5382" y="33911"/>
                    <a:pt x="6847" y="34459"/>
                  </a:cubicBezTo>
                  <a:cubicBezTo>
                    <a:pt x="10808" y="35939"/>
                    <a:pt x="15067" y="36229"/>
                    <a:pt x="19270" y="36229"/>
                  </a:cubicBezTo>
                  <a:cubicBezTo>
                    <a:pt x="19969" y="36229"/>
                    <a:pt x="20666" y="36221"/>
                    <a:pt x="21360" y="36209"/>
                  </a:cubicBezTo>
                  <a:cubicBezTo>
                    <a:pt x="23920" y="36174"/>
                    <a:pt x="26468" y="36102"/>
                    <a:pt x="29028" y="36043"/>
                  </a:cubicBezTo>
                  <a:cubicBezTo>
                    <a:pt x="29327" y="36035"/>
                    <a:pt x="29629" y="36032"/>
                    <a:pt x="29934" y="36032"/>
                  </a:cubicBezTo>
                  <a:cubicBezTo>
                    <a:pt x="30599" y="36032"/>
                    <a:pt x="31275" y="36045"/>
                    <a:pt x="31953" y="36045"/>
                  </a:cubicBezTo>
                  <a:cubicBezTo>
                    <a:pt x="33329" y="36045"/>
                    <a:pt x="34709" y="35992"/>
                    <a:pt x="36005" y="35674"/>
                  </a:cubicBezTo>
                  <a:cubicBezTo>
                    <a:pt x="40220" y="34650"/>
                    <a:pt x="39827" y="29851"/>
                    <a:pt x="39994" y="26387"/>
                  </a:cubicBezTo>
                  <a:cubicBezTo>
                    <a:pt x="40256" y="21208"/>
                    <a:pt x="40303" y="16016"/>
                    <a:pt x="40172" y="10825"/>
                  </a:cubicBezTo>
                  <a:cubicBezTo>
                    <a:pt x="40077" y="7396"/>
                    <a:pt x="40922" y="1074"/>
                    <a:pt x="36303" y="276"/>
                  </a:cubicBezTo>
                  <a:cubicBezTo>
                    <a:pt x="35074" y="60"/>
                    <a:pt x="33777" y="1"/>
                    <a:pt x="32470" y="1"/>
                  </a:cubicBezTo>
                  <a:close/>
                </a:path>
              </a:pathLst>
            </a:custGeom>
            <a:solidFill>
              <a:srgbClr val="303030"/>
            </a:solidFill>
            <a:ln>
              <a:noFill/>
            </a:ln>
          </p:spPr>
          <p:txBody>
            <a:bodyPr spcFirstLastPara="1" wrap="square" lIns="121900" tIns="121900" rIns="121900" bIns="121900" anchor="ctr" anchorCtr="0">
              <a:noAutofit/>
            </a:bodyPr>
            <a:lstStyle/>
            <a:p>
              <a:pPr algn="ctr">
                <a:buClr>
                  <a:schemeClr val="dk1"/>
                </a:buClr>
                <a:buSzPts val="1100"/>
              </a:pPr>
              <a:r>
                <a:rPr lang="en" sz="1600" dirty="0">
                  <a:solidFill>
                    <a:srgbClr val="434343"/>
                  </a:solidFill>
                  <a:latin typeface="Roboto"/>
                  <a:ea typeface="Roboto"/>
                  <a:cs typeface="Roboto"/>
                </a:rPr>
                <a:t>Ended With prophet as the final model for the project.</a:t>
              </a:r>
            </a:p>
          </p:txBody>
        </p:sp>
        <p:grpSp>
          <p:nvGrpSpPr>
            <p:cNvPr id="919" name="Google Shape;919;p25"/>
            <p:cNvGrpSpPr/>
            <p:nvPr/>
          </p:nvGrpSpPr>
          <p:grpSpPr>
            <a:xfrm>
              <a:off x="6997874" y="1220106"/>
              <a:ext cx="1204185" cy="1234425"/>
              <a:chOff x="7061046" y="1220106"/>
              <a:chExt cx="1204185" cy="1234425"/>
            </a:xfrm>
          </p:grpSpPr>
          <p:sp>
            <p:nvSpPr>
              <p:cNvPr id="920" name="Google Shape;920;p25"/>
              <p:cNvSpPr/>
              <p:nvPr/>
            </p:nvSpPr>
            <p:spPr>
              <a:xfrm>
                <a:off x="7201288" y="1566674"/>
                <a:ext cx="57050" cy="57497"/>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1" name="Google Shape;921;p25"/>
              <p:cNvSpPr/>
              <p:nvPr/>
            </p:nvSpPr>
            <p:spPr>
              <a:xfrm>
                <a:off x="7203204" y="1796113"/>
                <a:ext cx="47377" cy="67968"/>
              </a:xfrm>
              <a:custGeom>
                <a:avLst/>
                <a:gdLst/>
                <a:ahLst/>
                <a:cxnLst/>
                <a:rect l="l" t="t" r="r" b="b"/>
                <a:pathLst>
                  <a:path w="1484" h="2129" extrusionOk="0">
                    <a:moveTo>
                      <a:pt x="1108" y="1140"/>
                    </a:moveTo>
                    <a:lnTo>
                      <a:pt x="1108" y="1140"/>
                    </a:lnTo>
                    <a:cubicBezTo>
                      <a:pt x="1121" y="1152"/>
                      <a:pt x="1129" y="1162"/>
                      <a:pt x="1120" y="1167"/>
                    </a:cubicBezTo>
                    <a:cubicBezTo>
                      <a:pt x="1116" y="1167"/>
                      <a:pt x="1112" y="1156"/>
                      <a:pt x="1108" y="1140"/>
                    </a:cubicBezTo>
                    <a:close/>
                    <a:moveTo>
                      <a:pt x="560" y="0"/>
                    </a:moveTo>
                    <a:cubicBezTo>
                      <a:pt x="298" y="0"/>
                      <a:pt x="1" y="239"/>
                      <a:pt x="36" y="524"/>
                    </a:cubicBezTo>
                    <a:cubicBezTo>
                      <a:pt x="72" y="822"/>
                      <a:pt x="12" y="1143"/>
                      <a:pt x="108" y="1441"/>
                    </a:cubicBezTo>
                    <a:cubicBezTo>
                      <a:pt x="215" y="1763"/>
                      <a:pt x="441" y="2013"/>
                      <a:pt x="774" y="2108"/>
                    </a:cubicBezTo>
                    <a:cubicBezTo>
                      <a:pt x="819" y="2122"/>
                      <a:pt x="864" y="2128"/>
                      <a:pt x="910" y="2128"/>
                    </a:cubicBezTo>
                    <a:cubicBezTo>
                      <a:pt x="1134" y="2128"/>
                      <a:pt x="1358" y="1968"/>
                      <a:pt x="1417" y="1751"/>
                    </a:cubicBezTo>
                    <a:cubicBezTo>
                      <a:pt x="1484" y="1484"/>
                      <a:pt x="1344" y="1228"/>
                      <a:pt x="1102" y="1118"/>
                    </a:cubicBezTo>
                    <a:lnTo>
                      <a:pt x="1102" y="1118"/>
                    </a:lnTo>
                    <a:cubicBezTo>
                      <a:pt x="1096" y="1087"/>
                      <a:pt x="1091" y="1054"/>
                      <a:pt x="1093" y="1054"/>
                    </a:cubicBezTo>
                    <a:lnTo>
                      <a:pt x="1093" y="1054"/>
                    </a:lnTo>
                    <a:cubicBezTo>
                      <a:pt x="1094" y="1054"/>
                      <a:pt x="1095" y="1056"/>
                      <a:pt x="1096" y="1060"/>
                    </a:cubicBezTo>
                    <a:cubicBezTo>
                      <a:pt x="1072" y="881"/>
                      <a:pt x="1108" y="703"/>
                      <a:pt x="1084" y="524"/>
                    </a:cubicBezTo>
                    <a:cubicBezTo>
                      <a:pt x="1060" y="239"/>
                      <a:pt x="870" y="0"/>
                      <a:pt x="560"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2" name="Google Shape;922;p25"/>
              <p:cNvSpPr/>
              <p:nvPr/>
            </p:nvSpPr>
            <p:spPr>
              <a:xfrm>
                <a:off x="7190274" y="1649134"/>
                <a:ext cx="56348" cy="76716"/>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3" name="Google Shape;923;p25"/>
              <p:cNvSpPr/>
              <p:nvPr/>
            </p:nvSpPr>
            <p:spPr>
              <a:xfrm>
                <a:off x="7186859" y="1893929"/>
                <a:ext cx="52485" cy="67809"/>
              </a:xfrm>
              <a:custGeom>
                <a:avLst/>
                <a:gdLst/>
                <a:ahLst/>
                <a:cxnLst/>
                <a:rect l="l" t="t" r="r" b="b"/>
                <a:pathLst>
                  <a:path w="1644" h="2124" extrusionOk="0">
                    <a:moveTo>
                      <a:pt x="1039" y="0"/>
                    </a:moveTo>
                    <a:cubicBezTo>
                      <a:pt x="805" y="0"/>
                      <a:pt x="616" y="170"/>
                      <a:pt x="536" y="389"/>
                    </a:cubicBezTo>
                    <a:cubicBezTo>
                      <a:pt x="393" y="746"/>
                      <a:pt x="251" y="1104"/>
                      <a:pt x="108" y="1461"/>
                    </a:cubicBezTo>
                    <a:cubicBezTo>
                      <a:pt x="1" y="1723"/>
                      <a:pt x="215" y="2032"/>
                      <a:pt x="477" y="2104"/>
                    </a:cubicBezTo>
                    <a:cubicBezTo>
                      <a:pt x="525" y="2117"/>
                      <a:pt x="572" y="2124"/>
                      <a:pt x="616" y="2124"/>
                    </a:cubicBezTo>
                    <a:cubicBezTo>
                      <a:pt x="848" y="2124"/>
                      <a:pt x="1030" y="1954"/>
                      <a:pt x="1120" y="1735"/>
                    </a:cubicBezTo>
                    <a:cubicBezTo>
                      <a:pt x="1263" y="1377"/>
                      <a:pt x="1405" y="1020"/>
                      <a:pt x="1536" y="663"/>
                    </a:cubicBezTo>
                    <a:cubicBezTo>
                      <a:pt x="1644" y="401"/>
                      <a:pt x="1429" y="92"/>
                      <a:pt x="1179" y="20"/>
                    </a:cubicBezTo>
                    <a:cubicBezTo>
                      <a:pt x="1131" y="7"/>
                      <a:pt x="1084" y="0"/>
                      <a:pt x="1039"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4" name="Google Shape;924;p25"/>
              <p:cNvSpPr/>
              <p:nvPr/>
            </p:nvSpPr>
            <p:spPr>
              <a:xfrm>
                <a:off x="7189891" y="2107884"/>
                <a:ext cx="53251" cy="73204"/>
              </a:xfrm>
              <a:custGeom>
                <a:avLst/>
                <a:gdLst/>
                <a:ahLst/>
                <a:cxnLst/>
                <a:rect l="l" t="t" r="r" b="b"/>
                <a:pathLst>
                  <a:path w="1668" h="2293" extrusionOk="0">
                    <a:moveTo>
                      <a:pt x="1058" y="1"/>
                    </a:moveTo>
                    <a:cubicBezTo>
                      <a:pt x="826" y="1"/>
                      <a:pt x="640" y="163"/>
                      <a:pt x="560" y="390"/>
                    </a:cubicBezTo>
                    <a:cubicBezTo>
                      <a:pt x="406" y="807"/>
                      <a:pt x="251" y="1212"/>
                      <a:pt x="96" y="1629"/>
                    </a:cubicBezTo>
                    <a:cubicBezTo>
                      <a:pt x="1" y="1891"/>
                      <a:pt x="215" y="2200"/>
                      <a:pt x="465" y="2272"/>
                    </a:cubicBezTo>
                    <a:cubicBezTo>
                      <a:pt x="515" y="2286"/>
                      <a:pt x="564" y="2292"/>
                      <a:pt x="611" y="2292"/>
                    </a:cubicBezTo>
                    <a:cubicBezTo>
                      <a:pt x="843" y="2292"/>
                      <a:pt x="1029" y="2132"/>
                      <a:pt x="1108" y="1914"/>
                    </a:cubicBezTo>
                    <a:cubicBezTo>
                      <a:pt x="1263" y="1498"/>
                      <a:pt x="1418" y="1081"/>
                      <a:pt x="1572" y="664"/>
                    </a:cubicBezTo>
                    <a:cubicBezTo>
                      <a:pt x="1668" y="402"/>
                      <a:pt x="1453" y="93"/>
                      <a:pt x="1203" y="21"/>
                    </a:cubicBezTo>
                    <a:cubicBezTo>
                      <a:pt x="1153" y="7"/>
                      <a:pt x="1105" y="1"/>
                      <a:pt x="1058"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5" name="Google Shape;925;p25"/>
              <p:cNvSpPr/>
              <p:nvPr/>
            </p:nvSpPr>
            <p:spPr>
              <a:xfrm>
                <a:off x="7211185" y="2034427"/>
                <a:ext cx="42971" cy="58040"/>
              </a:xfrm>
              <a:custGeom>
                <a:avLst/>
                <a:gdLst/>
                <a:ahLst/>
                <a:cxnLst/>
                <a:rect l="l" t="t" r="r" b="b"/>
                <a:pathLst>
                  <a:path w="1346" h="1818" extrusionOk="0">
                    <a:moveTo>
                      <a:pt x="554" y="0"/>
                    </a:moveTo>
                    <a:cubicBezTo>
                      <a:pt x="548" y="0"/>
                      <a:pt x="542" y="0"/>
                      <a:pt x="536" y="1"/>
                    </a:cubicBezTo>
                    <a:cubicBezTo>
                      <a:pt x="239" y="13"/>
                      <a:pt x="12" y="227"/>
                      <a:pt x="12" y="524"/>
                    </a:cubicBezTo>
                    <a:cubicBezTo>
                      <a:pt x="1" y="894"/>
                      <a:pt x="96" y="1251"/>
                      <a:pt x="286" y="1560"/>
                    </a:cubicBezTo>
                    <a:cubicBezTo>
                      <a:pt x="391" y="1722"/>
                      <a:pt x="574" y="1818"/>
                      <a:pt x="758" y="1818"/>
                    </a:cubicBezTo>
                    <a:cubicBezTo>
                      <a:pt x="845" y="1818"/>
                      <a:pt x="932" y="1797"/>
                      <a:pt x="1013" y="1751"/>
                    </a:cubicBezTo>
                    <a:cubicBezTo>
                      <a:pt x="1251" y="1608"/>
                      <a:pt x="1346" y="1275"/>
                      <a:pt x="1191" y="1036"/>
                    </a:cubicBezTo>
                    <a:cubicBezTo>
                      <a:pt x="1167" y="977"/>
                      <a:pt x="1132" y="929"/>
                      <a:pt x="1108" y="882"/>
                    </a:cubicBezTo>
                    <a:lnTo>
                      <a:pt x="1108" y="882"/>
                    </a:lnTo>
                    <a:cubicBezTo>
                      <a:pt x="1111" y="889"/>
                      <a:pt x="1113" y="891"/>
                      <a:pt x="1114" y="891"/>
                    </a:cubicBezTo>
                    <a:cubicBezTo>
                      <a:pt x="1119" y="891"/>
                      <a:pt x="1084" y="786"/>
                      <a:pt x="1084" y="786"/>
                    </a:cubicBezTo>
                    <a:cubicBezTo>
                      <a:pt x="1084" y="777"/>
                      <a:pt x="1062" y="679"/>
                      <a:pt x="1058" y="679"/>
                    </a:cubicBezTo>
                    <a:lnTo>
                      <a:pt x="1058" y="679"/>
                    </a:lnTo>
                    <a:cubicBezTo>
                      <a:pt x="1057" y="679"/>
                      <a:pt x="1058" y="686"/>
                      <a:pt x="1060" y="703"/>
                    </a:cubicBezTo>
                    <a:cubicBezTo>
                      <a:pt x="1048" y="644"/>
                      <a:pt x="1060" y="584"/>
                      <a:pt x="1060" y="524"/>
                    </a:cubicBezTo>
                    <a:cubicBezTo>
                      <a:pt x="1060" y="257"/>
                      <a:pt x="821" y="0"/>
                      <a:pt x="554"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6" name="Google Shape;926;p25"/>
              <p:cNvSpPr/>
              <p:nvPr/>
            </p:nvSpPr>
            <p:spPr>
              <a:xfrm>
                <a:off x="7701891" y="1525141"/>
                <a:ext cx="59317" cy="40768"/>
              </a:xfrm>
              <a:custGeom>
                <a:avLst/>
                <a:gdLst/>
                <a:ahLst/>
                <a:cxnLst/>
                <a:rect l="l" t="t" r="r" b="b"/>
                <a:pathLst>
                  <a:path w="1858" h="1277" extrusionOk="0">
                    <a:moveTo>
                      <a:pt x="1065" y="0"/>
                    </a:moveTo>
                    <a:cubicBezTo>
                      <a:pt x="1024" y="0"/>
                      <a:pt x="983" y="4"/>
                      <a:pt x="941" y="11"/>
                    </a:cubicBezTo>
                    <a:cubicBezTo>
                      <a:pt x="751" y="35"/>
                      <a:pt x="560" y="95"/>
                      <a:pt x="393" y="190"/>
                    </a:cubicBezTo>
                    <a:cubicBezTo>
                      <a:pt x="131" y="345"/>
                      <a:pt x="1" y="702"/>
                      <a:pt x="179" y="976"/>
                    </a:cubicBezTo>
                    <a:cubicBezTo>
                      <a:pt x="326" y="1206"/>
                      <a:pt x="587" y="1277"/>
                      <a:pt x="859" y="1277"/>
                    </a:cubicBezTo>
                    <a:cubicBezTo>
                      <a:pt x="1051" y="1277"/>
                      <a:pt x="1250" y="1241"/>
                      <a:pt x="1417" y="1202"/>
                    </a:cubicBezTo>
                    <a:cubicBezTo>
                      <a:pt x="1691" y="1130"/>
                      <a:pt x="1858" y="821"/>
                      <a:pt x="1786" y="559"/>
                    </a:cubicBezTo>
                    <a:cubicBezTo>
                      <a:pt x="1744" y="412"/>
                      <a:pt x="1647" y="299"/>
                      <a:pt x="1526" y="235"/>
                    </a:cubicBezTo>
                    <a:lnTo>
                      <a:pt x="1526" y="235"/>
                    </a:lnTo>
                    <a:cubicBezTo>
                      <a:pt x="1427" y="75"/>
                      <a:pt x="1251" y="0"/>
                      <a:pt x="1065"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7" name="Google Shape;927;p25"/>
              <p:cNvSpPr/>
              <p:nvPr/>
            </p:nvSpPr>
            <p:spPr>
              <a:xfrm>
                <a:off x="7927658" y="1528206"/>
                <a:ext cx="61136" cy="47472"/>
              </a:xfrm>
              <a:custGeom>
                <a:avLst/>
                <a:gdLst/>
                <a:ahLst/>
                <a:cxnLst/>
                <a:rect l="l" t="t" r="r" b="b"/>
                <a:pathLst>
                  <a:path w="1915" h="1487" extrusionOk="0">
                    <a:moveTo>
                      <a:pt x="980" y="431"/>
                    </a:moveTo>
                    <a:lnTo>
                      <a:pt x="980" y="431"/>
                    </a:lnTo>
                    <a:cubicBezTo>
                      <a:pt x="978" y="433"/>
                      <a:pt x="975" y="434"/>
                      <a:pt x="972" y="436"/>
                    </a:cubicBezTo>
                    <a:lnTo>
                      <a:pt x="972" y="436"/>
                    </a:lnTo>
                    <a:cubicBezTo>
                      <a:pt x="972" y="436"/>
                      <a:pt x="972" y="436"/>
                      <a:pt x="972" y="436"/>
                    </a:cubicBezTo>
                    <a:lnTo>
                      <a:pt x="972" y="436"/>
                    </a:lnTo>
                    <a:cubicBezTo>
                      <a:pt x="976" y="433"/>
                      <a:pt x="979" y="432"/>
                      <a:pt x="980" y="431"/>
                    </a:cubicBezTo>
                    <a:close/>
                    <a:moveTo>
                      <a:pt x="970" y="438"/>
                    </a:moveTo>
                    <a:lnTo>
                      <a:pt x="970" y="438"/>
                    </a:lnTo>
                    <a:cubicBezTo>
                      <a:pt x="968" y="439"/>
                      <a:pt x="967" y="441"/>
                      <a:pt x="965" y="442"/>
                    </a:cubicBezTo>
                    <a:lnTo>
                      <a:pt x="965" y="442"/>
                    </a:lnTo>
                    <a:cubicBezTo>
                      <a:pt x="965" y="442"/>
                      <a:pt x="965" y="442"/>
                      <a:pt x="965" y="442"/>
                    </a:cubicBezTo>
                    <a:lnTo>
                      <a:pt x="965" y="442"/>
                    </a:lnTo>
                    <a:cubicBezTo>
                      <a:pt x="966" y="441"/>
                      <a:pt x="968" y="439"/>
                      <a:pt x="970" y="438"/>
                    </a:cubicBezTo>
                    <a:lnTo>
                      <a:pt x="970" y="438"/>
                    </a:lnTo>
                    <a:cubicBezTo>
                      <a:pt x="970" y="438"/>
                      <a:pt x="970" y="438"/>
                      <a:pt x="970" y="438"/>
                    </a:cubicBezTo>
                    <a:close/>
                    <a:moveTo>
                      <a:pt x="964" y="443"/>
                    </a:moveTo>
                    <a:lnTo>
                      <a:pt x="964" y="443"/>
                    </a:lnTo>
                    <a:cubicBezTo>
                      <a:pt x="963" y="443"/>
                      <a:pt x="963" y="443"/>
                      <a:pt x="963" y="444"/>
                    </a:cubicBezTo>
                    <a:lnTo>
                      <a:pt x="963" y="444"/>
                    </a:lnTo>
                    <a:cubicBezTo>
                      <a:pt x="962" y="444"/>
                      <a:pt x="962" y="444"/>
                      <a:pt x="962" y="444"/>
                    </a:cubicBezTo>
                    <a:lnTo>
                      <a:pt x="962" y="444"/>
                    </a:lnTo>
                    <a:cubicBezTo>
                      <a:pt x="962" y="444"/>
                      <a:pt x="963" y="443"/>
                      <a:pt x="963" y="443"/>
                    </a:cubicBezTo>
                    <a:lnTo>
                      <a:pt x="963" y="443"/>
                    </a:lnTo>
                    <a:cubicBezTo>
                      <a:pt x="964" y="443"/>
                      <a:pt x="964" y="443"/>
                      <a:pt x="964" y="443"/>
                    </a:cubicBezTo>
                    <a:close/>
                    <a:moveTo>
                      <a:pt x="940" y="444"/>
                    </a:moveTo>
                    <a:cubicBezTo>
                      <a:pt x="942" y="445"/>
                      <a:pt x="943" y="445"/>
                      <a:pt x="945" y="446"/>
                    </a:cubicBezTo>
                    <a:lnTo>
                      <a:pt x="945" y="446"/>
                    </a:lnTo>
                    <a:cubicBezTo>
                      <a:pt x="940" y="447"/>
                      <a:pt x="936" y="448"/>
                      <a:pt x="934" y="448"/>
                    </a:cubicBezTo>
                    <a:cubicBezTo>
                      <a:pt x="931" y="448"/>
                      <a:pt x="933" y="447"/>
                      <a:pt x="940" y="444"/>
                    </a:cubicBezTo>
                    <a:close/>
                    <a:moveTo>
                      <a:pt x="954" y="451"/>
                    </a:moveTo>
                    <a:cubicBezTo>
                      <a:pt x="954" y="451"/>
                      <a:pt x="954" y="451"/>
                      <a:pt x="954" y="451"/>
                    </a:cubicBezTo>
                    <a:lnTo>
                      <a:pt x="954" y="451"/>
                    </a:lnTo>
                    <a:cubicBezTo>
                      <a:pt x="953" y="451"/>
                      <a:pt x="953" y="451"/>
                      <a:pt x="953" y="451"/>
                    </a:cubicBezTo>
                    <a:lnTo>
                      <a:pt x="953" y="451"/>
                    </a:lnTo>
                    <a:cubicBezTo>
                      <a:pt x="953" y="451"/>
                      <a:pt x="953" y="451"/>
                      <a:pt x="954" y="451"/>
                    </a:cubicBezTo>
                    <a:close/>
                    <a:moveTo>
                      <a:pt x="950" y="449"/>
                    </a:moveTo>
                    <a:cubicBezTo>
                      <a:pt x="950" y="449"/>
                      <a:pt x="950" y="449"/>
                      <a:pt x="951" y="449"/>
                    </a:cubicBezTo>
                    <a:lnTo>
                      <a:pt x="951" y="449"/>
                    </a:lnTo>
                    <a:cubicBezTo>
                      <a:pt x="947" y="450"/>
                      <a:pt x="944" y="451"/>
                      <a:pt x="941" y="451"/>
                    </a:cubicBezTo>
                    <a:cubicBezTo>
                      <a:pt x="944" y="451"/>
                      <a:pt x="947" y="450"/>
                      <a:pt x="950" y="449"/>
                    </a:cubicBezTo>
                    <a:close/>
                    <a:moveTo>
                      <a:pt x="1350" y="1"/>
                    </a:moveTo>
                    <a:cubicBezTo>
                      <a:pt x="1313" y="1"/>
                      <a:pt x="1276" y="4"/>
                      <a:pt x="1239" y="10"/>
                    </a:cubicBezTo>
                    <a:cubicBezTo>
                      <a:pt x="1001" y="58"/>
                      <a:pt x="775" y="141"/>
                      <a:pt x="560" y="249"/>
                    </a:cubicBezTo>
                    <a:cubicBezTo>
                      <a:pt x="239" y="415"/>
                      <a:pt x="1" y="772"/>
                      <a:pt x="203" y="1118"/>
                    </a:cubicBezTo>
                    <a:cubicBezTo>
                      <a:pt x="358" y="1380"/>
                      <a:pt x="691" y="1487"/>
                      <a:pt x="977" y="1487"/>
                    </a:cubicBezTo>
                    <a:cubicBezTo>
                      <a:pt x="1251" y="1487"/>
                      <a:pt x="1489" y="1368"/>
                      <a:pt x="1703" y="1189"/>
                    </a:cubicBezTo>
                    <a:cubicBezTo>
                      <a:pt x="1831" y="1083"/>
                      <a:pt x="1870" y="909"/>
                      <a:pt x="1843" y="746"/>
                    </a:cubicBezTo>
                    <a:lnTo>
                      <a:pt x="1843" y="746"/>
                    </a:lnTo>
                    <a:cubicBezTo>
                      <a:pt x="1898" y="632"/>
                      <a:pt x="1915" y="499"/>
                      <a:pt x="1882" y="380"/>
                    </a:cubicBezTo>
                    <a:cubicBezTo>
                      <a:pt x="1810" y="132"/>
                      <a:pt x="1586" y="1"/>
                      <a:pt x="1350"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8" name="Google Shape;928;p25"/>
              <p:cNvSpPr/>
              <p:nvPr/>
            </p:nvSpPr>
            <p:spPr>
              <a:xfrm>
                <a:off x="7719960" y="1687348"/>
                <a:ext cx="73364" cy="173449"/>
              </a:xfrm>
              <a:custGeom>
                <a:avLst/>
                <a:gdLst/>
                <a:ahLst/>
                <a:cxnLst/>
                <a:rect l="l" t="t" r="r" b="b"/>
                <a:pathLst>
                  <a:path w="2298" h="5433" extrusionOk="0">
                    <a:moveTo>
                      <a:pt x="1269" y="1"/>
                    </a:moveTo>
                    <a:cubicBezTo>
                      <a:pt x="744" y="1"/>
                      <a:pt x="203" y="340"/>
                      <a:pt x="173" y="1014"/>
                    </a:cubicBezTo>
                    <a:cubicBezTo>
                      <a:pt x="125" y="2145"/>
                      <a:pt x="77" y="3288"/>
                      <a:pt x="30" y="4419"/>
                    </a:cubicBezTo>
                    <a:cubicBezTo>
                      <a:pt x="0" y="5097"/>
                      <a:pt x="507" y="5433"/>
                      <a:pt x="1029" y="5433"/>
                    </a:cubicBezTo>
                    <a:cubicBezTo>
                      <a:pt x="1554" y="5433"/>
                      <a:pt x="2095" y="5094"/>
                      <a:pt x="2125" y="4419"/>
                    </a:cubicBezTo>
                    <a:cubicBezTo>
                      <a:pt x="2173" y="3288"/>
                      <a:pt x="2221" y="2145"/>
                      <a:pt x="2268" y="1014"/>
                    </a:cubicBezTo>
                    <a:cubicBezTo>
                      <a:pt x="2298" y="337"/>
                      <a:pt x="1791" y="1"/>
                      <a:pt x="1269"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29" name="Google Shape;929;p25"/>
              <p:cNvSpPr/>
              <p:nvPr/>
            </p:nvSpPr>
            <p:spPr>
              <a:xfrm>
                <a:off x="7481071" y="1933419"/>
                <a:ext cx="185931" cy="521112"/>
              </a:xfrm>
              <a:custGeom>
                <a:avLst/>
                <a:gdLst/>
                <a:ahLst/>
                <a:cxnLst/>
                <a:rect l="l" t="t" r="r" b="b"/>
                <a:pathLst>
                  <a:path w="5824" h="16323" extrusionOk="0">
                    <a:moveTo>
                      <a:pt x="3567" y="0"/>
                    </a:moveTo>
                    <a:cubicBezTo>
                      <a:pt x="3315" y="0"/>
                      <a:pt x="3046" y="72"/>
                      <a:pt x="2774" y="236"/>
                    </a:cubicBezTo>
                    <a:cubicBezTo>
                      <a:pt x="738" y="1450"/>
                      <a:pt x="750" y="3677"/>
                      <a:pt x="619" y="5808"/>
                    </a:cubicBezTo>
                    <a:cubicBezTo>
                      <a:pt x="429" y="8808"/>
                      <a:pt x="250" y="11809"/>
                      <a:pt x="60" y="14809"/>
                    </a:cubicBezTo>
                    <a:cubicBezTo>
                      <a:pt x="0" y="15819"/>
                      <a:pt x="754" y="16322"/>
                      <a:pt x="1538" y="16322"/>
                    </a:cubicBezTo>
                    <a:cubicBezTo>
                      <a:pt x="2325" y="16322"/>
                      <a:pt x="3143" y="15816"/>
                      <a:pt x="3203" y="14809"/>
                    </a:cubicBezTo>
                    <a:lnTo>
                      <a:pt x="3596" y="8582"/>
                    </a:lnTo>
                    <a:cubicBezTo>
                      <a:pt x="3643" y="7653"/>
                      <a:pt x="3703" y="6736"/>
                      <a:pt x="3762" y="5808"/>
                    </a:cubicBezTo>
                    <a:cubicBezTo>
                      <a:pt x="3810" y="5082"/>
                      <a:pt x="3608" y="3391"/>
                      <a:pt x="4358" y="2950"/>
                    </a:cubicBezTo>
                    <a:cubicBezTo>
                      <a:pt x="5824" y="2077"/>
                      <a:pt x="4927" y="0"/>
                      <a:pt x="3567"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930" name="Google Shape;930;p25"/>
              <p:cNvSpPr/>
              <p:nvPr/>
            </p:nvSpPr>
            <p:spPr>
              <a:xfrm>
                <a:off x="7451031" y="1820344"/>
                <a:ext cx="272161" cy="613024"/>
              </a:xfrm>
              <a:custGeom>
                <a:avLst/>
                <a:gdLst/>
                <a:ahLst/>
                <a:cxnLst/>
                <a:rect l="l" t="t" r="r" b="b"/>
                <a:pathLst>
                  <a:path w="8525" h="19202" extrusionOk="0">
                    <a:moveTo>
                      <a:pt x="8033" y="0"/>
                    </a:moveTo>
                    <a:cubicBezTo>
                      <a:pt x="7990" y="0"/>
                      <a:pt x="7944" y="9"/>
                      <a:pt x="7894" y="27"/>
                    </a:cubicBezTo>
                    <a:cubicBezTo>
                      <a:pt x="5049" y="1123"/>
                      <a:pt x="2739" y="3254"/>
                      <a:pt x="1608" y="6111"/>
                    </a:cubicBezTo>
                    <a:cubicBezTo>
                      <a:pt x="0" y="10148"/>
                      <a:pt x="1441" y="14577"/>
                      <a:pt x="369" y="18708"/>
                    </a:cubicBezTo>
                    <a:cubicBezTo>
                      <a:pt x="291" y="19009"/>
                      <a:pt x="535" y="19202"/>
                      <a:pt x="771" y="19202"/>
                    </a:cubicBezTo>
                    <a:cubicBezTo>
                      <a:pt x="927" y="19202"/>
                      <a:pt x="1079" y="19117"/>
                      <a:pt x="1131" y="18922"/>
                    </a:cubicBezTo>
                    <a:cubicBezTo>
                      <a:pt x="2013" y="15517"/>
                      <a:pt x="1227" y="12053"/>
                      <a:pt x="1763" y="8624"/>
                    </a:cubicBezTo>
                    <a:cubicBezTo>
                      <a:pt x="2310" y="5028"/>
                      <a:pt x="4715" y="2087"/>
                      <a:pt x="8109" y="789"/>
                    </a:cubicBezTo>
                    <a:cubicBezTo>
                      <a:pt x="8525" y="629"/>
                      <a:pt x="8405" y="0"/>
                      <a:pt x="803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1" name="Google Shape;931;p25"/>
              <p:cNvSpPr/>
              <p:nvPr/>
            </p:nvSpPr>
            <p:spPr>
              <a:xfrm>
                <a:off x="8015354" y="1827367"/>
                <a:ext cx="249877" cy="624261"/>
              </a:xfrm>
              <a:custGeom>
                <a:avLst/>
                <a:gdLst/>
                <a:ahLst/>
                <a:cxnLst/>
                <a:rect l="l" t="t" r="r" b="b"/>
                <a:pathLst>
                  <a:path w="7827" h="19554" extrusionOk="0">
                    <a:moveTo>
                      <a:pt x="538" y="0"/>
                    </a:moveTo>
                    <a:cubicBezTo>
                      <a:pt x="216" y="0"/>
                      <a:pt x="1" y="510"/>
                      <a:pt x="338" y="748"/>
                    </a:cubicBezTo>
                    <a:cubicBezTo>
                      <a:pt x="6279" y="4927"/>
                      <a:pt x="7041" y="12499"/>
                      <a:pt x="6922" y="19179"/>
                    </a:cubicBezTo>
                    <a:cubicBezTo>
                      <a:pt x="6922" y="19429"/>
                      <a:pt x="7118" y="19554"/>
                      <a:pt x="7315" y="19554"/>
                    </a:cubicBezTo>
                    <a:cubicBezTo>
                      <a:pt x="7511" y="19554"/>
                      <a:pt x="7708" y="19429"/>
                      <a:pt x="7708" y="19179"/>
                    </a:cubicBezTo>
                    <a:cubicBezTo>
                      <a:pt x="7827" y="12190"/>
                      <a:pt x="6910" y="4415"/>
                      <a:pt x="742" y="69"/>
                    </a:cubicBezTo>
                    <a:cubicBezTo>
                      <a:pt x="672" y="21"/>
                      <a:pt x="603" y="0"/>
                      <a:pt x="53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2" name="Google Shape;932;p25"/>
              <p:cNvSpPr/>
              <p:nvPr/>
            </p:nvSpPr>
            <p:spPr>
              <a:xfrm>
                <a:off x="7627444" y="1866889"/>
                <a:ext cx="278258" cy="561752"/>
              </a:xfrm>
              <a:custGeom>
                <a:avLst/>
                <a:gdLst/>
                <a:ahLst/>
                <a:cxnLst/>
                <a:rect l="l" t="t" r="r" b="b"/>
                <a:pathLst>
                  <a:path w="8716" h="17596" extrusionOk="0">
                    <a:moveTo>
                      <a:pt x="479" y="0"/>
                    </a:moveTo>
                    <a:cubicBezTo>
                      <a:pt x="240" y="0"/>
                      <a:pt x="1" y="188"/>
                      <a:pt x="94" y="474"/>
                    </a:cubicBezTo>
                    <a:cubicBezTo>
                      <a:pt x="1975" y="6415"/>
                      <a:pt x="5666" y="11523"/>
                      <a:pt x="7845" y="17333"/>
                    </a:cubicBezTo>
                    <a:cubicBezTo>
                      <a:pt x="7915" y="17516"/>
                      <a:pt x="8076" y="17596"/>
                      <a:pt x="8235" y="17596"/>
                    </a:cubicBezTo>
                    <a:cubicBezTo>
                      <a:pt x="8478" y="17596"/>
                      <a:pt x="8715" y="17408"/>
                      <a:pt x="8607" y="17119"/>
                    </a:cubicBezTo>
                    <a:cubicBezTo>
                      <a:pt x="6428" y="11321"/>
                      <a:pt x="2737" y="6201"/>
                      <a:pt x="856" y="272"/>
                    </a:cubicBezTo>
                    <a:cubicBezTo>
                      <a:pt x="795" y="82"/>
                      <a:pt x="637" y="0"/>
                      <a:pt x="47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3" name="Google Shape;933;p25"/>
              <p:cNvSpPr/>
              <p:nvPr/>
            </p:nvSpPr>
            <p:spPr>
              <a:xfrm>
                <a:off x="7861288" y="1845436"/>
                <a:ext cx="203809" cy="521686"/>
              </a:xfrm>
              <a:custGeom>
                <a:avLst/>
                <a:gdLst/>
                <a:ahLst/>
                <a:cxnLst/>
                <a:rect l="l" t="t" r="r" b="b"/>
                <a:pathLst>
                  <a:path w="6384" h="16341" extrusionOk="0">
                    <a:moveTo>
                      <a:pt x="5994" y="0"/>
                    </a:moveTo>
                    <a:cubicBezTo>
                      <a:pt x="5798" y="0"/>
                      <a:pt x="5598" y="128"/>
                      <a:pt x="5592" y="384"/>
                    </a:cubicBezTo>
                    <a:cubicBezTo>
                      <a:pt x="5509" y="3551"/>
                      <a:pt x="4330" y="5921"/>
                      <a:pt x="2806" y="8623"/>
                    </a:cubicBezTo>
                    <a:cubicBezTo>
                      <a:pt x="1532" y="10897"/>
                      <a:pt x="794" y="13362"/>
                      <a:pt x="80" y="15850"/>
                    </a:cubicBezTo>
                    <a:cubicBezTo>
                      <a:pt x="0" y="16146"/>
                      <a:pt x="244" y="16341"/>
                      <a:pt x="480" y="16341"/>
                    </a:cubicBezTo>
                    <a:cubicBezTo>
                      <a:pt x="634" y="16341"/>
                      <a:pt x="785" y="16258"/>
                      <a:pt x="842" y="16065"/>
                    </a:cubicBezTo>
                    <a:cubicBezTo>
                      <a:pt x="1711" y="13017"/>
                      <a:pt x="2794" y="10302"/>
                      <a:pt x="4354" y="7552"/>
                    </a:cubicBezTo>
                    <a:cubicBezTo>
                      <a:pt x="5628" y="5313"/>
                      <a:pt x="6318" y="2968"/>
                      <a:pt x="6378" y="384"/>
                    </a:cubicBezTo>
                    <a:cubicBezTo>
                      <a:pt x="6384" y="128"/>
                      <a:pt x="6190" y="0"/>
                      <a:pt x="599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4" name="Google Shape;934;p25"/>
              <p:cNvSpPr/>
              <p:nvPr/>
            </p:nvSpPr>
            <p:spPr>
              <a:xfrm>
                <a:off x="7543387" y="1879244"/>
                <a:ext cx="311205" cy="531072"/>
              </a:xfrm>
              <a:custGeom>
                <a:avLst/>
                <a:gdLst/>
                <a:ahLst/>
                <a:cxnLst/>
                <a:rect l="l" t="t" r="r" b="b"/>
                <a:pathLst>
                  <a:path w="9748" h="16635" extrusionOk="0">
                    <a:moveTo>
                      <a:pt x="2628" y="1"/>
                    </a:moveTo>
                    <a:cubicBezTo>
                      <a:pt x="2576" y="1"/>
                      <a:pt x="2524" y="27"/>
                      <a:pt x="2501" y="87"/>
                    </a:cubicBezTo>
                    <a:cubicBezTo>
                      <a:pt x="1679" y="2171"/>
                      <a:pt x="846" y="4242"/>
                      <a:pt x="24" y="6326"/>
                    </a:cubicBezTo>
                    <a:cubicBezTo>
                      <a:pt x="1" y="6386"/>
                      <a:pt x="60" y="6481"/>
                      <a:pt x="120" y="6493"/>
                    </a:cubicBezTo>
                    <a:cubicBezTo>
                      <a:pt x="941" y="6659"/>
                      <a:pt x="1941" y="6695"/>
                      <a:pt x="2715" y="6993"/>
                    </a:cubicBezTo>
                    <a:cubicBezTo>
                      <a:pt x="3870" y="7421"/>
                      <a:pt x="3703" y="7564"/>
                      <a:pt x="3227" y="8672"/>
                    </a:cubicBezTo>
                    <a:cubicBezTo>
                      <a:pt x="2989" y="9219"/>
                      <a:pt x="2465" y="9981"/>
                      <a:pt x="2620" y="10636"/>
                    </a:cubicBezTo>
                    <a:cubicBezTo>
                      <a:pt x="2715" y="10981"/>
                      <a:pt x="3299" y="11351"/>
                      <a:pt x="3513" y="11529"/>
                    </a:cubicBezTo>
                    <a:cubicBezTo>
                      <a:pt x="4168" y="12101"/>
                      <a:pt x="4835" y="12660"/>
                      <a:pt x="5489" y="13220"/>
                    </a:cubicBezTo>
                    <a:cubicBezTo>
                      <a:pt x="6811" y="14351"/>
                      <a:pt x="8144" y="15482"/>
                      <a:pt x="9466" y="16601"/>
                    </a:cubicBezTo>
                    <a:cubicBezTo>
                      <a:pt x="9492" y="16624"/>
                      <a:pt x="9521" y="16634"/>
                      <a:pt x="9550" y="16634"/>
                    </a:cubicBezTo>
                    <a:cubicBezTo>
                      <a:pt x="9653" y="16634"/>
                      <a:pt x="9747" y="16506"/>
                      <a:pt x="9645" y="16423"/>
                    </a:cubicBezTo>
                    <a:cubicBezTo>
                      <a:pt x="8156" y="15149"/>
                      <a:pt x="6668" y="13887"/>
                      <a:pt x="5180" y="12613"/>
                    </a:cubicBezTo>
                    <a:cubicBezTo>
                      <a:pt x="4704" y="12208"/>
                      <a:pt x="3430" y="11493"/>
                      <a:pt x="3191" y="10922"/>
                    </a:cubicBezTo>
                    <a:cubicBezTo>
                      <a:pt x="2727" y="9791"/>
                      <a:pt x="3715" y="8195"/>
                      <a:pt x="4168" y="7160"/>
                    </a:cubicBezTo>
                    <a:cubicBezTo>
                      <a:pt x="4192" y="7088"/>
                      <a:pt x="4180" y="6981"/>
                      <a:pt x="4084" y="6969"/>
                    </a:cubicBezTo>
                    <a:cubicBezTo>
                      <a:pt x="3287" y="6826"/>
                      <a:pt x="2227" y="6814"/>
                      <a:pt x="1489" y="6493"/>
                    </a:cubicBezTo>
                    <a:cubicBezTo>
                      <a:pt x="1426" y="6501"/>
                      <a:pt x="1366" y="6505"/>
                      <a:pt x="1308" y="6505"/>
                    </a:cubicBezTo>
                    <a:cubicBezTo>
                      <a:pt x="870" y="6505"/>
                      <a:pt x="609" y="6263"/>
                      <a:pt x="524" y="5778"/>
                    </a:cubicBezTo>
                    <a:cubicBezTo>
                      <a:pt x="655" y="5457"/>
                      <a:pt x="775" y="5147"/>
                      <a:pt x="894" y="4838"/>
                    </a:cubicBezTo>
                    <a:lnTo>
                      <a:pt x="2751" y="159"/>
                    </a:lnTo>
                    <a:cubicBezTo>
                      <a:pt x="2787" y="64"/>
                      <a:pt x="2708" y="1"/>
                      <a:pt x="262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5" name="Google Shape;935;p25"/>
              <p:cNvSpPr/>
              <p:nvPr/>
            </p:nvSpPr>
            <p:spPr>
              <a:xfrm>
                <a:off x="7932351" y="1949604"/>
                <a:ext cx="218686" cy="459848"/>
              </a:xfrm>
              <a:custGeom>
                <a:avLst/>
                <a:gdLst/>
                <a:ahLst/>
                <a:cxnLst/>
                <a:rect l="l" t="t" r="r" b="b"/>
                <a:pathLst>
                  <a:path w="6850" h="14404" extrusionOk="0">
                    <a:moveTo>
                      <a:pt x="6668" y="0"/>
                    </a:moveTo>
                    <a:cubicBezTo>
                      <a:pt x="6627" y="0"/>
                      <a:pt x="6586" y="18"/>
                      <a:pt x="6557" y="62"/>
                    </a:cubicBezTo>
                    <a:cubicBezTo>
                      <a:pt x="6081" y="800"/>
                      <a:pt x="5605" y="1538"/>
                      <a:pt x="5128" y="2277"/>
                    </a:cubicBezTo>
                    <a:cubicBezTo>
                      <a:pt x="4807" y="2765"/>
                      <a:pt x="3723" y="3920"/>
                      <a:pt x="3688" y="4479"/>
                    </a:cubicBezTo>
                    <a:cubicBezTo>
                      <a:pt x="3652" y="5146"/>
                      <a:pt x="3557" y="4551"/>
                      <a:pt x="3819" y="5098"/>
                    </a:cubicBezTo>
                    <a:cubicBezTo>
                      <a:pt x="4188" y="5348"/>
                      <a:pt x="4557" y="5598"/>
                      <a:pt x="4926" y="5860"/>
                    </a:cubicBezTo>
                    <a:cubicBezTo>
                      <a:pt x="5200" y="6384"/>
                      <a:pt x="5116" y="6837"/>
                      <a:pt x="4676" y="7218"/>
                    </a:cubicBezTo>
                    <a:cubicBezTo>
                      <a:pt x="4331" y="8027"/>
                      <a:pt x="3616" y="8813"/>
                      <a:pt x="3140" y="9551"/>
                    </a:cubicBezTo>
                    <a:cubicBezTo>
                      <a:pt x="2116" y="11099"/>
                      <a:pt x="1092" y="12659"/>
                      <a:pt x="68" y="14207"/>
                    </a:cubicBezTo>
                    <a:cubicBezTo>
                      <a:pt x="1" y="14308"/>
                      <a:pt x="95" y="14403"/>
                      <a:pt x="189" y="14403"/>
                    </a:cubicBezTo>
                    <a:cubicBezTo>
                      <a:pt x="228" y="14403"/>
                      <a:pt x="267" y="14388"/>
                      <a:pt x="294" y="14350"/>
                    </a:cubicBezTo>
                    <a:cubicBezTo>
                      <a:pt x="2080" y="11623"/>
                      <a:pt x="3878" y="8908"/>
                      <a:pt x="5664" y="6182"/>
                    </a:cubicBezTo>
                    <a:cubicBezTo>
                      <a:pt x="5712" y="6122"/>
                      <a:pt x="5676" y="6051"/>
                      <a:pt x="5616" y="6003"/>
                    </a:cubicBezTo>
                    <a:cubicBezTo>
                      <a:pt x="4997" y="5587"/>
                      <a:pt x="4545" y="5444"/>
                      <a:pt x="4390" y="4658"/>
                    </a:cubicBezTo>
                    <a:cubicBezTo>
                      <a:pt x="4235" y="3848"/>
                      <a:pt x="4557" y="3634"/>
                      <a:pt x="4997" y="2955"/>
                    </a:cubicBezTo>
                    <a:cubicBezTo>
                      <a:pt x="5593" y="2038"/>
                      <a:pt x="6188" y="1110"/>
                      <a:pt x="6783" y="193"/>
                    </a:cubicBezTo>
                    <a:cubicBezTo>
                      <a:pt x="6849" y="94"/>
                      <a:pt x="6761" y="0"/>
                      <a:pt x="666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6" name="Google Shape;936;p25"/>
              <p:cNvSpPr/>
              <p:nvPr/>
            </p:nvSpPr>
            <p:spPr>
              <a:xfrm>
                <a:off x="7593572" y="2246339"/>
                <a:ext cx="16952" cy="186027"/>
              </a:xfrm>
              <a:custGeom>
                <a:avLst/>
                <a:gdLst/>
                <a:ahLst/>
                <a:cxnLst/>
                <a:rect l="l" t="t" r="r" b="b"/>
                <a:pathLst>
                  <a:path w="531" h="5827" extrusionOk="0">
                    <a:moveTo>
                      <a:pt x="402" y="0"/>
                    </a:moveTo>
                    <a:cubicBezTo>
                      <a:pt x="337" y="0"/>
                      <a:pt x="268" y="42"/>
                      <a:pt x="262" y="125"/>
                    </a:cubicBezTo>
                    <a:cubicBezTo>
                      <a:pt x="95" y="1983"/>
                      <a:pt x="12" y="3840"/>
                      <a:pt x="0" y="5697"/>
                    </a:cubicBezTo>
                    <a:cubicBezTo>
                      <a:pt x="0" y="5782"/>
                      <a:pt x="68" y="5827"/>
                      <a:pt x="135" y="5827"/>
                    </a:cubicBezTo>
                    <a:cubicBezTo>
                      <a:pt x="199" y="5827"/>
                      <a:pt x="262" y="5785"/>
                      <a:pt x="262" y="5697"/>
                    </a:cubicBezTo>
                    <a:cubicBezTo>
                      <a:pt x="274" y="3840"/>
                      <a:pt x="357" y="1983"/>
                      <a:pt x="524" y="125"/>
                    </a:cubicBezTo>
                    <a:cubicBezTo>
                      <a:pt x="530" y="42"/>
                      <a:pt x="468" y="0"/>
                      <a:pt x="402"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7" name="Google Shape;937;p25"/>
              <p:cNvSpPr/>
              <p:nvPr/>
            </p:nvSpPr>
            <p:spPr>
              <a:xfrm>
                <a:off x="8106306" y="2260769"/>
                <a:ext cx="8396" cy="168053"/>
              </a:xfrm>
              <a:custGeom>
                <a:avLst/>
                <a:gdLst/>
                <a:ahLst/>
                <a:cxnLst/>
                <a:rect l="l" t="t" r="r" b="b"/>
                <a:pathLst>
                  <a:path w="263" h="5264" extrusionOk="0">
                    <a:moveTo>
                      <a:pt x="132" y="1"/>
                    </a:moveTo>
                    <a:cubicBezTo>
                      <a:pt x="66" y="1"/>
                      <a:pt x="1" y="42"/>
                      <a:pt x="1" y="126"/>
                    </a:cubicBezTo>
                    <a:lnTo>
                      <a:pt x="1" y="5138"/>
                    </a:lnTo>
                    <a:cubicBezTo>
                      <a:pt x="1" y="5222"/>
                      <a:pt x="66" y="5263"/>
                      <a:pt x="132" y="5263"/>
                    </a:cubicBezTo>
                    <a:cubicBezTo>
                      <a:pt x="197" y="5263"/>
                      <a:pt x="263" y="5222"/>
                      <a:pt x="263" y="5138"/>
                    </a:cubicBezTo>
                    <a:lnTo>
                      <a:pt x="263" y="126"/>
                    </a:lnTo>
                    <a:cubicBezTo>
                      <a:pt x="263" y="42"/>
                      <a:pt x="197" y="1"/>
                      <a:pt x="132"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8" name="Google Shape;938;p25"/>
              <p:cNvSpPr/>
              <p:nvPr/>
            </p:nvSpPr>
            <p:spPr>
              <a:xfrm>
                <a:off x="7707318" y="1824462"/>
                <a:ext cx="325507" cy="114611"/>
              </a:xfrm>
              <a:custGeom>
                <a:avLst/>
                <a:gdLst/>
                <a:ahLst/>
                <a:cxnLst/>
                <a:rect l="l" t="t" r="r" b="b"/>
                <a:pathLst>
                  <a:path w="10196" h="3590" extrusionOk="0">
                    <a:moveTo>
                      <a:pt x="9560" y="0"/>
                    </a:moveTo>
                    <a:cubicBezTo>
                      <a:pt x="9056" y="0"/>
                      <a:pt x="8511" y="598"/>
                      <a:pt x="8093" y="922"/>
                    </a:cubicBezTo>
                    <a:cubicBezTo>
                      <a:pt x="7233" y="1608"/>
                      <a:pt x="5805" y="3259"/>
                      <a:pt x="4608" y="3259"/>
                    </a:cubicBezTo>
                    <a:cubicBezTo>
                      <a:pt x="4579" y="3259"/>
                      <a:pt x="4550" y="3258"/>
                      <a:pt x="4522" y="3256"/>
                    </a:cubicBezTo>
                    <a:cubicBezTo>
                      <a:pt x="4069" y="3232"/>
                      <a:pt x="3283" y="2446"/>
                      <a:pt x="2879" y="2160"/>
                    </a:cubicBezTo>
                    <a:cubicBezTo>
                      <a:pt x="1997" y="1541"/>
                      <a:pt x="1128" y="886"/>
                      <a:pt x="283" y="208"/>
                    </a:cubicBezTo>
                    <a:cubicBezTo>
                      <a:pt x="256" y="185"/>
                      <a:pt x="226" y="176"/>
                      <a:pt x="198" y="176"/>
                    </a:cubicBezTo>
                    <a:cubicBezTo>
                      <a:pt x="91" y="176"/>
                      <a:pt x="1" y="311"/>
                      <a:pt x="104" y="386"/>
                    </a:cubicBezTo>
                    <a:cubicBezTo>
                      <a:pt x="962" y="1089"/>
                      <a:pt x="1843" y="1756"/>
                      <a:pt x="2748" y="2387"/>
                    </a:cubicBezTo>
                    <a:cubicBezTo>
                      <a:pt x="3176" y="2684"/>
                      <a:pt x="4093" y="3577"/>
                      <a:pt x="4676" y="3589"/>
                    </a:cubicBezTo>
                    <a:cubicBezTo>
                      <a:pt x="5367" y="3589"/>
                      <a:pt x="8809" y="393"/>
                      <a:pt x="9725" y="393"/>
                    </a:cubicBezTo>
                    <a:cubicBezTo>
                      <a:pt x="9805" y="393"/>
                      <a:pt x="9865" y="417"/>
                      <a:pt x="9903" y="470"/>
                    </a:cubicBezTo>
                    <a:cubicBezTo>
                      <a:pt x="9932" y="513"/>
                      <a:pt x="9974" y="531"/>
                      <a:pt x="10014" y="531"/>
                    </a:cubicBezTo>
                    <a:cubicBezTo>
                      <a:pt x="10107" y="531"/>
                      <a:pt x="10196" y="438"/>
                      <a:pt x="10129" y="339"/>
                    </a:cubicBezTo>
                    <a:cubicBezTo>
                      <a:pt x="9953" y="95"/>
                      <a:pt x="9760" y="0"/>
                      <a:pt x="956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39" name="Google Shape;939;p25"/>
              <p:cNvSpPr/>
              <p:nvPr/>
            </p:nvSpPr>
            <p:spPr>
              <a:xfrm>
                <a:off x="7686312" y="1830336"/>
                <a:ext cx="169043" cy="215206"/>
              </a:xfrm>
              <a:custGeom>
                <a:avLst/>
                <a:gdLst/>
                <a:ahLst/>
                <a:cxnLst/>
                <a:rect l="l" t="t" r="r" b="b"/>
                <a:pathLst>
                  <a:path w="5295" h="6741" extrusionOk="0">
                    <a:moveTo>
                      <a:pt x="519" y="0"/>
                    </a:moveTo>
                    <a:cubicBezTo>
                      <a:pt x="467" y="0"/>
                      <a:pt x="419" y="29"/>
                      <a:pt x="405" y="95"/>
                    </a:cubicBezTo>
                    <a:cubicBezTo>
                      <a:pt x="167" y="1524"/>
                      <a:pt x="119" y="2953"/>
                      <a:pt x="131" y="4393"/>
                    </a:cubicBezTo>
                    <a:cubicBezTo>
                      <a:pt x="131" y="4941"/>
                      <a:pt x="0" y="6382"/>
                      <a:pt x="655" y="6691"/>
                    </a:cubicBezTo>
                    <a:cubicBezTo>
                      <a:pt x="723" y="6725"/>
                      <a:pt x="797" y="6740"/>
                      <a:pt x="877" y="6740"/>
                    </a:cubicBezTo>
                    <a:cubicBezTo>
                      <a:pt x="1444" y="6740"/>
                      <a:pt x="2268" y="5976"/>
                      <a:pt x="2644" y="5715"/>
                    </a:cubicBezTo>
                    <a:cubicBezTo>
                      <a:pt x="3632" y="5024"/>
                      <a:pt x="4489" y="4215"/>
                      <a:pt x="5227" y="3250"/>
                    </a:cubicBezTo>
                    <a:cubicBezTo>
                      <a:pt x="5295" y="3158"/>
                      <a:pt x="5201" y="3065"/>
                      <a:pt x="5107" y="3065"/>
                    </a:cubicBezTo>
                    <a:cubicBezTo>
                      <a:pt x="5068" y="3065"/>
                      <a:pt x="5029" y="3081"/>
                      <a:pt x="5001" y="3119"/>
                    </a:cubicBezTo>
                    <a:cubicBezTo>
                      <a:pt x="4545" y="3715"/>
                      <a:pt x="2328" y="6219"/>
                      <a:pt x="1092" y="6219"/>
                    </a:cubicBezTo>
                    <a:cubicBezTo>
                      <a:pt x="844" y="6219"/>
                      <a:pt x="636" y="6118"/>
                      <a:pt x="489" y="5882"/>
                    </a:cubicBezTo>
                    <a:cubicBezTo>
                      <a:pt x="167" y="5370"/>
                      <a:pt x="381" y="4024"/>
                      <a:pt x="393" y="3441"/>
                    </a:cubicBezTo>
                    <a:cubicBezTo>
                      <a:pt x="405" y="2334"/>
                      <a:pt x="477" y="1250"/>
                      <a:pt x="667" y="167"/>
                    </a:cubicBezTo>
                    <a:cubicBezTo>
                      <a:pt x="681" y="66"/>
                      <a:pt x="596" y="0"/>
                      <a:pt x="51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0" name="Google Shape;940;p25"/>
              <p:cNvSpPr/>
              <p:nvPr/>
            </p:nvSpPr>
            <p:spPr>
              <a:xfrm>
                <a:off x="7864768" y="1923937"/>
                <a:ext cx="132808" cy="129807"/>
              </a:xfrm>
              <a:custGeom>
                <a:avLst/>
                <a:gdLst/>
                <a:ahLst/>
                <a:cxnLst/>
                <a:rect l="l" t="t" r="r" b="b"/>
                <a:pathLst>
                  <a:path w="4160" h="4066" extrusionOk="0">
                    <a:moveTo>
                      <a:pt x="206" y="1"/>
                    </a:moveTo>
                    <a:cubicBezTo>
                      <a:pt x="96" y="1"/>
                      <a:pt x="0" y="136"/>
                      <a:pt x="113" y="211"/>
                    </a:cubicBezTo>
                    <a:cubicBezTo>
                      <a:pt x="1518" y="1318"/>
                      <a:pt x="2685" y="2700"/>
                      <a:pt x="3888" y="4021"/>
                    </a:cubicBezTo>
                    <a:cubicBezTo>
                      <a:pt x="3916" y="4052"/>
                      <a:pt x="3948" y="4065"/>
                      <a:pt x="3978" y="4065"/>
                    </a:cubicBezTo>
                    <a:cubicBezTo>
                      <a:pt x="4076" y="4065"/>
                      <a:pt x="4160" y="3933"/>
                      <a:pt x="4078" y="3843"/>
                    </a:cubicBezTo>
                    <a:cubicBezTo>
                      <a:pt x="2876" y="2521"/>
                      <a:pt x="1709" y="1140"/>
                      <a:pt x="292" y="33"/>
                    </a:cubicBezTo>
                    <a:cubicBezTo>
                      <a:pt x="265" y="10"/>
                      <a:pt x="235" y="1"/>
                      <a:pt x="20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1" name="Google Shape;941;p25"/>
              <p:cNvSpPr/>
              <p:nvPr/>
            </p:nvSpPr>
            <p:spPr>
              <a:xfrm>
                <a:off x="7785340" y="2054890"/>
                <a:ext cx="56028" cy="139576"/>
              </a:xfrm>
              <a:custGeom>
                <a:avLst/>
                <a:gdLst/>
                <a:ahLst/>
                <a:cxnLst/>
                <a:rect l="l" t="t" r="r" b="b"/>
                <a:pathLst>
                  <a:path w="1755" h="4372" extrusionOk="0">
                    <a:moveTo>
                      <a:pt x="1574" y="0"/>
                    </a:moveTo>
                    <a:cubicBezTo>
                      <a:pt x="1535" y="0"/>
                      <a:pt x="1496" y="18"/>
                      <a:pt x="1470" y="62"/>
                    </a:cubicBezTo>
                    <a:cubicBezTo>
                      <a:pt x="720" y="1348"/>
                      <a:pt x="363" y="2765"/>
                      <a:pt x="30" y="4205"/>
                    </a:cubicBezTo>
                    <a:cubicBezTo>
                      <a:pt x="1" y="4306"/>
                      <a:pt x="85" y="4372"/>
                      <a:pt x="164" y="4372"/>
                    </a:cubicBezTo>
                    <a:cubicBezTo>
                      <a:pt x="216" y="4372"/>
                      <a:pt x="266" y="4343"/>
                      <a:pt x="280" y="4277"/>
                    </a:cubicBezTo>
                    <a:cubicBezTo>
                      <a:pt x="601" y="2860"/>
                      <a:pt x="958" y="1467"/>
                      <a:pt x="1697" y="193"/>
                    </a:cubicBezTo>
                    <a:cubicBezTo>
                      <a:pt x="1754" y="94"/>
                      <a:pt x="1663" y="0"/>
                      <a:pt x="157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2" name="Google Shape;942;p25"/>
              <p:cNvSpPr/>
              <p:nvPr/>
            </p:nvSpPr>
            <p:spPr>
              <a:xfrm>
                <a:off x="7885103" y="2053613"/>
                <a:ext cx="61392" cy="120325"/>
              </a:xfrm>
              <a:custGeom>
                <a:avLst/>
                <a:gdLst/>
                <a:ahLst/>
                <a:cxnLst/>
                <a:rect l="l" t="t" r="r" b="b"/>
                <a:pathLst>
                  <a:path w="1923" h="3769" extrusionOk="0">
                    <a:moveTo>
                      <a:pt x="155" y="0"/>
                    </a:moveTo>
                    <a:cubicBezTo>
                      <a:pt x="76" y="0"/>
                      <a:pt x="0" y="62"/>
                      <a:pt x="36" y="162"/>
                    </a:cubicBezTo>
                    <a:cubicBezTo>
                      <a:pt x="441" y="1388"/>
                      <a:pt x="1274" y="2424"/>
                      <a:pt x="1643" y="3674"/>
                    </a:cubicBezTo>
                    <a:cubicBezTo>
                      <a:pt x="1662" y="3740"/>
                      <a:pt x="1713" y="3769"/>
                      <a:pt x="1765" y="3769"/>
                    </a:cubicBezTo>
                    <a:cubicBezTo>
                      <a:pt x="1843" y="3769"/>
                      <a:pt x="1922" y="3703"/>
                      <a:pt x="1893" y="3603"/>
                    </a:cubicBezTo>
                    <a:cubicBezTo>
                      <a:pt x="1524" y="2352"/>
                      <a:pt x="691" y="1328"/>
                      <a:pt x="286" y="90"/>
                    </a:cubicBezTo>
                    <a:cubicBezTo>
                      <a:pt x="262" y="28"/>
                      <a:pt x="208" y="0"/>
                      <a:pt x="15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3" name="Google Shape;943;p25"/>
              <p:cNvSpPr/>
              <p:nvPr/>
            </p:nvSpPr>
            <p:spPr>
              <a:xfrm>
                <a:off x="7798046" y="1926747"/>
                <a:ext cx="134213" cy="137629"/>
              </a:xfrm>
              <a:custGeom>
                <a:avLst/>
                <a:gdLst/>
                <a:ahLst/>
                <a:cxnLst/>
                <a:rect l="l" t="t" r="r" b="b"/>
                <a:pathLst>
                  <a:path w="4204" h="4311" extrusionOk="0">
                    <a:moveTo>
                      <a:pt x="2787" y="1"/>
                    </a:moveTo>
                    <a:cubicBezTo>
                      <a:pt x="2691" y="1"/>
                      <a:pt x="2597" y="130"/>
                      <a:pt x="2680" y="230"/>
                    </a:cubicBezTo>
                    <a:cubicBezTo>
                      <a:pt x="3227" y="885"/>
                      <a:pt x="3870" y="1671"/>
                      <a:pt x="3537" y="2564"/>
                    </a:cubicBezTo>
                    <a:cubicBezTo>
                      <a:pt x="3430" y="2838"/>
                      <a:pt x="3204" y="3064"/>
                      <a:pt x="3096" y="3350"/>
                    </a:cubicBezTo>
                    <a:cubicBezTo>
                      <a:pt x="2965" y="3659"/>
                      <a:pt x="3025" y="3719"/>
                      <a:pt x="2751" y="3874"/>
                    </a:cubicBezTo>
                    <a:cubicBezTo>
                      <a:pt x="2585" y="3975"/>
                      <a:pt x="2331" y="4001"/>
                      <a:pt x="2088" y="4001"/>
                    </a:cubicBezTo>
                    <a:cubicBezTo>
                      <a:pt x="1931" y="4001"/>
                      <a:pt x="1778" y="3990"/>
                      <a:pt x="1656" y="3981"/>
                    </a:cubicBezTo>
                    <a:cubicBezTo>
                      <a:pt x="1132" y="3957"/>
                      <a:pt x="1144" y="3695"/>
                      <a:pt x="941" y="3266"/>
                    </a:cubicBezTo>
                    <a:cubicBezTo>
                      <a:pt x="703" y="2743"/>
                      <a:pt x="394" y="2302"/>
                      <a:pt x="620" y="1647"/>
                    </a:cubicBezTo>
                    <a:cubicBezTo>
                      <a:pt x="763" y="1254"/>
                      <a:pt x="1132" y="885"/>
                      <a:pt x="1418" y="576"/>
                    </a:cubicBezTo>
                    <a:cubicBezTo>
                      <a:pt x="1500" y="475"/>
                      <a:pt x="1413" y="346"/>
                      <a:pt x="1315" y="346"/>
                    </a:cubicBezTo>
                    <a:cubicBezTo>
                      <a:pt x="1285" y="346"/>
                      <a:pt x="1255" y="358"/>
                      <a:pt x="1227" y="385"/>
                    </a:cubicBezTo>
                    <a:cubicBezTo>
                      <a:pt x="596" y="1088"/>
                      <a:pt x="1" y="1790"/>
                      <a:pt x="406" y="2731"/>
                    </a:cubicBezTo>
                    <a:cubicBezTo>
                      <a:pt x="560" y="3088"/>
                      <a:pt x="810" y="3993"/>
                      <a:pt x="1156" y="4207"/>
                    </a:cubicBezTo>
                    <a:cubicBezTo>
                      <a:pt x="1272" y="4285"/>
                      <a:pt x="1457" y="4311"/>
                      <a:pt x="1664" y="4311"/>
                    </a:cubicBezTo>
                    <a:cubicBezTo>
                      <a:pt x="2027" y="4311"/>
                      <a:pt x="2456" y="4230"/>
                      <a:pt x="2692" y="4207"/>
                    </a:cubicBezTo>
                    <a:cubicBezTo>
                      <a:pt x="2930" y="4195"/>
                      <a:pt x="3049" y="4195"/>
                      <a:pt x="3180" y="3993"/>
                    </a:cubicBezTo>
                    <a:cubicBezTo>
                      <a:pt x="3335" y="3743"/>
                      <a:pt x="3358" y="3362"/>
                      <a:pt x="3513" y="3088"/>
                    </a:cubicBezTo>
                    <a:cubicBezTo>
                      <a:pt x="3620" y="2885"/>
                      <a:pt x="3799" y="2707"/>
                      <a:pt x="3882" y="2481"/>
                    </a:cubicBezTo>
                    <a:cubicBezTo>
                      <a:pt x="4204" y="1611"/>
                      <a:pt x="3382" y="671"/>
                      <a:pt x="2870" y="40"/>
                    </a:cubicBezTo>
                    <a:cubicBezTo>
                      <a:pt x="2845" y="12"/>
                      <a:pt x="2816" y="1"/>
                      <a:pt x="278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4" name="Google Shape;944;p25"/>
              <p:cNvSpPr/>
              <p:nvPr/>
            </p:nvSpPr>
            <p:spPr>
              <a:xfrm>
                <a:off x="7842261" y="1923554"/>
                <a:ext cx="51910" cy="13281"/>
              </a:xfrm>
              <a:custGeom>
                <a:avLst/>
                <a:gdLst/>
                <a:ahLst/>
                <a:cxnLst/>
                <a:rect l="l" t="t" r="r" b="b"/>
                <a:pathLst>
                  <a:path w="1626" h="416" extrusionOk="0">
                    <a:moveTo>
                      <a:pt x="1002" y="1"/>
                    </a:moveTo>
                    <a:cubicBezTo>
                      <a:pt x="709" y="1"/>
                      <a:pt x="387" y="98"/>
                      <a:pt x="140" y="140"/>
                    </a:cubicBezTo>
                    <a:cubicBezTo>
                      <a:pt x="0" y="163"/>
                      <a:pt x="31" y="402"/>
                      <a:pt x="166" y="402"/>
                    </a:cubicBezTo>
                    <a:cubicBezTo>
                      <a:pt x="169" y="402"/>
                      <a:pt x="172" y="402"/>
                      <a:pt x="176" y="402"/>
                    </a:cubicBezTo>
                    <a:cubicBezTo>
                      <a:pt x="187" y="401"/>
                      <a:pt x="199" y="401"/>
                      <a:pt x="211" y="400"/>
                    </a:cubicBezTo>
                    <a:lnTo>
                      <a:pt x="211" y="400"/>
                    </a:lnTo>
                    <a:cubicBezTo>
                      <a:pt x="211" y="401"/>
                      <a:pt x="211" y="401"/>
                      <a:pt x="211" y="402"/>
                    </a:cubicBezTo>
                    <a:cubicBezTo>
                      <a:pt x="214" y="401"/>
                      <a:pt x="218" y="401"/>
                      <a:pt x="221" y="400"/>
                    </a:cubicBezTo>
                    <a:lnTo>
                      <a:pt x="221" y="400"/>
                    </a:lnTo>
                    <a:cubicBezTo>
                      <a:pt x="480" y="389"/>
                      <a:pt x="739" y="377"/>
                      <a:pt x="1009" y="366"/>
                    </a:cubicBezTo>
                    <a:cubicBezTo>
                      <a:pt x="1073" y="362"/>
                      <a:pt x="1112" y="320"/>
                      <a:pt x="1127" y="271"/>
                    </a:cubicBezTo>
                    <a:lnTo>
                      <a:pt x="1127" y="271"/>
                    </a:lnTo>
                    <a:cubicBezTo>
                      <a:pt x="1213" y="287"/>
                      <a:pt x="1287" y="320"/>
                      <a:pt x="1342" y="378"/>
                    </a:cubicBezTo>
                    <a:cubicBezTo>
                      <a:pt x="1369" y="405"/>
                      <a:pt x="1399" y="416"/>
                      <a:pt x="1428" y="416"/>
                    </a:cubicBezTo>
                    <a:cubicBezTo>
                      <a:pt x="1531" y="416"/>
                      <a:pt x="1625" y="280"/>
                      <a:pt x="1533" y="187"/>
                    </a:cubicBezTo>
                    <a:cubicBezTo>
                      <a:pt x="1392" y="47"/>
                      <a:pt x="1204" y="1"/>
                      <a:pt x="1002"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5" name="Google Shape;945;p25"/>
              <p:cNvSpPr/>
              <p:nvPr/>
            </p:nvSpPr>
            <p:spPr>
              <a:xfrm>
                <a:off x="7787032" y="2054954"/>
                <a:ext cx="153208" cy="284164"/>
              </a:xfrm>
              <a:custGeom>
                <a:avLst/>
                <a:gdLst/>
                <a:ahLst/>
                <a:cxnLst/>
                <a:rect l="l" t="t" r="r" b="b"/>
                <a:pathLst>
                  <a:path w="4799" h="8901" extrusionOk="0">
                    <a:moveTo>
                      <a:pt x="1998" y="3137"/>
                    </a:moveTo>
                    <a:cubicBezTo>
                      <a:pt x="2009" y="3173"/>
                      <a:pt x="2020" y="3209"/>
                      <a:pt x="2031" y="3245"/>
                    </a:cubicBezTo>
                    <a:lnTo>
                      <a:pt x="2031" y="3245"/>
                    </a:lnTo>
                    <a:cubicBezTo>
                      <a:pt x="2032" y="3416"/>
                      <a:pt x="2033" y="3588"/>
                      <a:pt x="2034" y="3760"/>
                    </a:cubicBezTo>
                    <a:lnTo>
                      <a:pt x="2034" y="3760"/>
                    </a:lnTo>
                    <a:cubicBezTo>
                      <a:pt x="2012" y="3562"/>
                      <a:pt x="1996" y="3346"/>
                      <a:pt x="1998" y="3137"/>
                    </a:cubicBezTo>
                    <a:close/>
                    <a:moveTo>
                      <a:pt x="2513" y="1"/>
                    </a:moveTo>
                    <a:cubicBezTo>
                      <a:pt x="2351" y="1"/>
                      <a:pt x="2200" y="77"/>
                      <a:pt x="2102" y="195"/>
                    </a:cubicBezTo>
                    <a:lnTo>
                      <a:pt x="2102" y="195"/>
                    </a:lnTo>
                    <a:cubicBezTo>
                      <a:pt x="2067" y="186"/>
                      <a:pt x="2030" y="180"/>
                      <a:pt x="1994" y="178"/>
                    </a:cubicBezTo>
                    <a:lnTo>
                      <a:pt x="1994" y="178"/>
                    </a:lnTo>
                    <a:cubicBezTo>
                      <a:pt x="1905" y="123"/>
                      <a:pt x="1798" y="93"/>
                      <a:pt x="1689" y="93"/>
                    </a:cubicBezTo>
                    <a:cubicBezTo>
                      <a:pt x="1479" y="93"/>
                      <a:pt x="1263" y="204"/>
                      <a:pt x="1167" y="453"/>
                    </a:cubicBezTo>
                    <a:cubicBezTo>
                      <a:pt x="763" y="1560"/>
                      <a:pt x="1" y="3227"/>
                      <a:pt x="215" y="4442"/>
                    </a:cubicBezTo>
                    <a:cubicBezTo>
                      <a:pt x="298" y="4930"/>
                      <a:pt x="667" y="5394"/>
                      <a:pt x="893" y="5823"/>
                    </a:cubicBezTo>
                    <a:cubicBezTo>
                      <a:pt x="1346" y="6680"/>
                      <a:pt x="1667" y="7597"/>
                      <a:pt x="1929" y="8525"/>
                    </a:cubicBezTo>
                    <a:cubicBezTo>
                      <a:pt x="2005" y="8781"/>
                      <a:pt x="2208" y="8901"/>
                      <a:pt x="2416" y="8901"/>
                    </a:cubicBezTo>
                    <a:cubicBezTo>
                      <a:pt x="2633" y="8901"/>
                      <a:pt x="2856" y="8769"/>
                      <a:pt x="2941" y="8525"/>
                    </a:cubicBezTo>
                    <a:cubicBezTo>
                      <a:pt x="3346" y="7359"/>
                      <a:pt x="3763" y="6180"/>
                      <a:pt x="4168" y="5013"/>
                    </a:cubicBezTo>
                    <a:cubicBezTo>
                      <a:pt x="4430" y="4239"/>
                      <a:pt x="4799" y="3549"/>
                      <a:pt x="4549" y="2751"/>
                    </a:cubicBezTo>
                    <a:cubicBezTo>
                      <a:pt x="4453" y="2441"/>
                      <a:pt x="4156" y="2179"/>
                      <a:pt x="4001" y="1894"/>
                    </a:cubicBezTo>
                    <a:cubicBezTo>
                      <a:pt x="3763" y="1453"/>
                      <a:pt x="3715" y="810"/>
                      <a:pt x="3418" y="417"/>
                    </a:cubicBezTo>
                    <a:cubicBezTo>
                      <a:pt x="3179" y="96"/>
                      <a:pt x="2894" y="1"/>
                      <a:pt x="2513"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6" name="Google Shape;946;p25"/>
              <p:cNvSpPr/>
              <p:nvPr/>
            </p:nvSpPr>
            <p:spPr>
              <a:xfrm>
                <a:off x="7801462" y="1923842"/>
                <a:ext cx="120198" cy="143088"/>
              </a:xfrm>
              <a:custGeom>
                <a:avLst/>
                <a:gdLst/>
                <a:ahLst/>
                <a:cxnLst/>
                <a:rect l="l" t="t" r="r" b="b"/>
                <a:pathLst>
                  <a:path w="3765" h="4482" extrusionOk="0">
                    <a:moveTo>
                      <a:pt x="1617" y="1"/>
                    </a:moveTo>
                    <a:cubicBezTo>
                      <a:pt x="1500" y="1"/>
                      <a:pt x="1380" y="46"/>
                      <a:pt x="1275" y="155"/>
                    </a:cubicBezTo>
                    <a:cubicBezTo>
                      <a:pt x="834" y="607"/>
                      <a:pt x="203" y="1202"/>
                      <a:pt x="108" y="1845"/>
                    </a:cubicBezTo>
                    <a:cubicBezTo>
                      <a:pt x="1" y="2512"/>
                      <a:pt x="322" y="3357"/>
                      <a:pt x="680" y="3905"/>
                    </a:cubicBezTo>
                    <a:cubicBezTo>
                      <a:pt x="850" y="4164"/>
                      <a:pt x="1110" y="4338"/>
                      <a:pt x="1367" y="4338"/>
                    </a:cubicBezTo>
                    <a:cubicBezTo>
                      <a:pt x="1464" y="4338"/>
                      <a:pt x="1561" y="4313"/>
                      <a:pt x="1651" y="4258"/>
                    </a:cubicBezTo>
                    <a:lnTo>
                      <a:pt x="1651" y="4258"/>
                    </a:lnTo>
                    <a:cubicBezTo>
                      <a:pt x="1781" y="4409"/>
                      <a:pt x="1961" y="4482"/>
                      <a:pt x="2150" y="4482"/>
                    </a:cubicBezTo>
                    <a:cubicBezTo>
                      <a:pt x="2348" y="4482"/>
                      <a:pt x="2556" y="4402"/>
                      <a:pt x="2727" y="4250"/>
                    </a:cubicBezTo>
                    <a:cubicBezTo>
                      <a:pt x="3034" y="3978"/>
                      <a:pt x="3211" y="3584"/>
                      <a:pt x="3321" y="3169"/>
                    </a:cubicBezTo>
                    <a:lnTo>
                      <a:pt x="3321" y="3169"/>
                    </a:lnTo>
                    <a:cubicBezTo>
                      <a:pt x="3696" y="2753"/>
                      <a:pt x="3764" y="2212"/>
                      <a:pt x="3525" y="1691"/>
                    </a:cubicBezTo>
                    <a:cubicBezTo>
                      <a:pt x="3498" y="1630"/>
                      <a:pt x="3469" y="1561"/>
                      <a:pt x="3438" y="1486"/>
                    </a:cubicBezTo>
                    <a:lnTo>
                      <a:pt x="3438" y="1486"/>
                    </a:lnTo>
                    <a:cubicBezTo>
                      <a:pt x="3425" y="1451"/>
                      <a:pt x="3411" y="1416"/>
                      <a:pt x="3394" y="1381"/>
                    </a:cubicBezTo>
                    <a:cubicBezTo>
                      <a:pt x="3390" y="1370"/>
                      <a:pt x="3385" y="1360"/>
                      <a:pt x="3380" y="1350"/>
                    </a:cubicBezTo>
                    <a:lnTo>
                      <a:pt x="3380" y="1350"/>
                    </a:lnTo>
                    <a:cubicBezTo>
                      <a:pt x="3153" y="824"/>
                      <a:pt x="2811" y="139"/>
                      <a:pt x="2269" y="139"/>
                    </a:cubicBezTo>
                    <a:cubicBezTo>
                      <a:pt x="2248" y="139"/>
                      <a:pt x="2226" y="141"/>
                      <a:pt x="2204" y="143"/>
                    </a:cubicBezTo>
                    <a:cubicBezTo>
                      <a:pt x="2134" y="150"/>
                      <a:pt x="2070" y="167"/>
                      <a:pt x="2013" y="190"/>
                    </a:cubicBezTo>
                    <a:lnTo>
                      <a:pt x="2013" y="190"/>
                    </a:lnTo>
                    <a:cubicBezTo>
                      <a:pt x="1911" y="76"/>
                      <a:pt x="1766" y="1"/>
                      <a:pt x="161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7" name="Google Shape;947;p25"/>
              <p:cNvSpPr/>
              <p:nvPr/>
            </p:nvSpPr>
            <p:spPr>
              <a:xfrm>
                <a:off x="7695825" y="1675153"/>
                <a:ext cx="32691" cy="176960"/>
              </a:xfrm>
              <a:custGeom>
                <a:avLst/>
                <a:gdLst/>
                <a:ahLst/>
                <a:cxnLst/>
                <a:rect l="l" t="t" r="r" b="b"/>
                <a:pathLst>
                  <a:path w="1024" h="5543" extrusionOk="0">
                    <a:moveTo>
                      <a:pt x="637" y="0"/>
                    </a:moveTo>
                    <a:cubicBezTo>
                      <a:pt x="441" y="0"/>
                      <a:pt x="238" y="128"/>
                      <a:pt x="226" y="384"/>
                    </a:cubicBezTo>
                    <a:cubicBezTo>
                      <a:pt x="155" y="1980"/>
                      <a:pt x="83" y="3563"/>
                      <a:pt x="12" y="5159"/>
                    </a:cubicBezTo>
                    <a:cubicBezTo>
                      <a:pt x="0" y="5415"/>
                      <a:pt x="191" y="5543"/>
                      <a:pt x="387" y="5543"/>
                    </a:cubicBezTo>
                    <a:cubicBezTo>
                      <a:pt x="583" y="5543"/>
                      <a:pt x="786" y="5415"/>
                      <a:pt x="798" y="5159"/>
                    </a:cubicBezTo>
                    <a:cubicBezTo>
                      <a:pt x="869" y="3563"/>
                      <a:pt x="941" y="1968"/>
                      <a:pt x="1012" y="384"/>
                    </a:cubicBezTo>
                    <a:cubicBezTo>
                      <a:pt x="1024" y="128"/>
                      <a:pt x="833" y="0"/>
                      <a:pt x="637"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8" name="Google Shape;948;p25"/>
              <p:cNvSpPr/>
              <p:nvPr/>
            </p:nvSpPr>
            <p:spPr>
              <a:xfrm>
                <a:off x="7993614" y="1664266"/>
                <a:ext cx="34639" cy="181015"/>
              </a:xfrm>
              <a:custGeom>
                <a:avLst/>
                <a:gdLst/>
                <a:ahLst/>
                <a:cxnLst/>
                <a:rect l="l" t="t" r="r" b="b"/>
                <a:pathLst>
                  <a:path w="1085" h="5670" extrusionOk="0">
                    <a:moveTo>
                      <a:pt x="381" y="0"/>
                    </a:moveTo>
                    <a:cubicBezTo>
                      <a:pt x="186" y="0"/>
                      <a:pt x="1" y="125"/>
                      <a:pt x="18" y="380"/>
                    </a:cubicBezTo>
                    <a:cubicBezTo>
                      <a:pt x="126" y="2011"/>
                      <a:pt x="221" y="3654"/>
                      <a:pt x="292" y="5285"/>
                    </a:cubicBezTo>
                    <a:cubicBezTo>
                      <a:pt x="298" y="5541"/>
                      <a:pt x="498" y="5669"/>
                      <a:pt x="694" y="5669"/>
                    </a:cubicBezTo>
                    <a:cubicBezTo>
                      <a:pt x="891" y="5669"/>
                      <a:pt x="1084" y="5541"/>
                      <a:pt x="1078" y="5285"/>
                    </a:cubicBezTo>
                    <a:cubicBezTo>
                      <a:pt x="1007" y="3654"/>
                      <a:pt x="911" y="2011"/>
                      <a:pt x="804" y="380"/>
                    </a:cubicBezTo>
                    <a:cubicBezTo>
                      <a:pt x="786" y="128"/>
                      <a:pt x="579" y="0"/>
                      <a:pt x="38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49" name="Google Shape;949;p25"/>
              <p:cNvSpPr/>
              <p:nvPr/>
            </p:nvSpPr>
            <p:spPr>
              <a:xfrm>
                <a:off x="7646215" y="1391187"/>
                <a:ext cx="413397" cy="345684"/>
              </a:xfrm>
              <a:custGeom>
                <a:avLst/>
                <a:gdLst/>
                <a:ahLst/>
                <a:cxnLst/>
                <a:rect l="l" t="t" r="r" b="b"/>
                <a:pathLst>
                  <a:path w="12949" h="10828" extrusionOk="0">
                    <a:moveTo>
                      <a:pt x="11094" y="1"/>
                    </a:moveTo>
                    <a:cubicBezTo>
                      <a:pt x="10809" y="1"/>
                      <a:pt x="10536" y="279"/>
                      <a:pt x="10746" y="564"/>
                    </a:cubicBezTo>
                    <a:cubicBezTo>
                      <a:pt x="11793" y="2028"/>
                      <a:pt x="12055" y="3683"/>
                      <a:pt x="11901" y="5457"/>
                    </a:cubicBezTo>
                    <a:cubicBezTo>
                      <a:pt x="11781" y="6838"/>
                      <a:pt x="11603" y="8315"/>
                      <a:pt x="10317" y="9148"/>
                    </a:cubicBezTo>
                    <a:cubicBezTo>
                      <a:pt x="9531" y="9648"/>
                      <a:pt x="8519" y="9803"/>
                      <a:pt x="7614" y="9910"/>
                    </a:cubicBezTo>
                    <a:cubicBezTo>
                      <a:pt x="7083" y="9980"/>
                      <a:pt x="6551" y="10029"/>
                      <a:pt x="6029" y="10029"/>
                    </a:cubicBezTo>
                    <a:cubicBezTo>
                      <a:pt x="4763" y="10029"/>
                      <a:pt x="3560" y="9739"/>
                      <a:pt x="2590" y="8743"/>
                    </a:cubicBezTo>
                    <a:cubicBezTo>
                      <a:pt x="1221" y="7327"/>
                      <a:pt x="911" y="5338"/>
                      <a:pt x="804" y="3457"/>
                    </a:cubicBezTo>
                    <a:cubicBezTo>
                      <a:pt x="786" y="3207"/>
                      <a:pt x="581" y="3082"/>
                      <a:pt x="384" y="3082"/>
                    </a:cubicBezTo>
                    <a:cubicBezTo>
                      <a:pt x="188" y="3082"/>
                      <a:pt x="0" y="3207"/>
                      <a:pt x="18" y="3457"/>
                    </a:cubicBezTo>
                    <a:cubicBezTo>
                      <a:pt x="149" y="5636"/>
                      <a:pt x="554" y="7922"/>
                      <a:pt x="2221" y="9482"/>
                    </a:cubicBezTo>
                    <a:cubicBezTo>
                      <a:pt x="3304" y="10509"/>
                      <a:pt x="4648" y="10828"/>
                      <a:pt x="6043" y="10828"/>
                    </a:cubicBezTo>
                    <a:cubicBezTo>
                      <a:pt x="6717" y="10828"/>
                      <a:pt x="7404" y="10753"/>
                      <a:pt x="8079" y="10648"/>
                    </a:cubicBezTo>
                    <a:cubicBezTo>
                      <a:pt x="10305" y="10315"/>
                      <a:pt x="11936" y="9458"/>
                      <a:pt x="12436" y="7172"/>
                    </a:cubicBezTo>
                    <a:cubicBezTo>
                      <a:pt x="12948" y="4755"/>
                      <a:pt x="12901" y="2231"/>
                      <a:pt x="11424" y="171"/>
                    </a:cubicBezTo>
                    <a:cubicBezTo>
                      <a:pt x="11336" y="51"/>
                      <a:pt x="11214" y="1"/>
                      <a:pt x="1109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0" name="Google Shape;950;p25"/>
              <p:cNvSpPr/>
              <p:nvPr/>
            </p:nvSpPr>
            <p:spPr>
              <a:xfrm>
                <a:off x="7573428" y="1481820"/>
                <a:ext cx="95743" cy="93476"/>
              </a:xfrm>
              <a:custGeom>
                <a:avLst/>
                <a:gdLst/>
                <a:ahLst/>
                <a:cxnLst/>
                <a:rect l="l" t="t" r="r" b="b"/>
                <a:pathLst>
                  <a:path w="2999" h="2928" extrusionOk="0">
                    <a:moveTo>
                      <a:pt x="2298" y="0"/>
                    </a:moveTo>
                    <a:cubicBezTo>
                      <a:pt x="2268" y="0"/>
                      <a:pt x="2236" y="4"/>
                      <a:pt x="2203" y="11"/>
                    </a:cubicBezTo>
                    <a:cubicBezTo>
                      <a:pt x="1679" y="142"/>
                      <a:pt x="941" y="189"/>
                      <a:pt x="488" y="499"/>
                    </a:cubicBezTo>
                    <a:cubicBezTo>
                      <a:pt x="95" y="761"/>
                      <a:pt x="0" y="1285"/>
                      <a:pt x="107" y="1713"/>
                    </a:cubicBezTo>
                    <a:cubicBezTo>
                      <a:pt x="331" y="2598"/>
                      <a:pt x="1166" y="2927"/>
                      <a:pt x="1984" y="2927"/>
                    </a:cubicBezTo>
                    <a:cubicBezTo>
                      <a:pt x="2167" y="2927"/>
                      <a:pt x="2350" y="2911"/>
                      <a:pt x="2524" y="2880"/>
                    </a:cubicBezTo>
                    <a:cubicBezTo>
                      <a:pt x="2998" y="2801"/>
                      <a:pt x="2841" y="2124"/>
                      <a:pt x="2398" y="2124"/>
                    </a:cubicBezTo>
                    <a:cubicBezTo>
                      <a:pt x="2374" y="2124"/>
                      <a:pt x="2348" y="2126"/>
                      <a:pt x="2322" y="2130"/>
                    </a:cubicBezTo>
                    <a:cubicBezTo>
                      <a:pt x="2212" y="2148"/>
                      <a:pt x="2090" y="2158"/>
                      <a:pt x="1964" y="2158"/>
                    </a:cubicBezTo>
                    <a:cubicBezTo>
                      <a:pt x="1492" y="2158"/>
                      <a:pt x="970" y="2007"/>
                      <a:pt x="857" y="1499"/>
                    </a:cubicBezTo>
                    <a:cubicBezTo>
                      <a:pt x="774" y="1094"/>
                      <a:pt x="1167" y="1071"/>
                      <a:pt x="1453" y="999"/>
                    </a:cubicBezTo>
                    <a:lnTo>
                      <a:pt x="2417" y="773"/>
                    </a:lnTo>
                    <a:cubicBezTo>
                      <a:pt x="2873" y="662"/>
                      <a:pt x="2727" y="0"/>
                      <a:pt x="229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1" name="Google Shape;951;p25"/>
              <p:cNvSpPr/>
              <p:nvPr/>
            </p:nvSpPr>
            <p:spPr>
              <a:xfrm>
                <a:off x="7594338" y="1295990"/>
                <a:ext cx="103118" cy="203490"/>
              </a:xfrm>
              <a:custGeom>
                <a:avLst/>
                <a:gdLst/>
                <a:ahLst/>
                <a:cxnLst/>
                <a:rect l="l" t="t" r="r" b="b"/>
                <a:pathLst>
                  <a:path w="3230" h="6374" extrusionOk="0">
                    <a:moveTo>
                      <a:pt x="2590" y="0"/>
                    </a:moveTo>
                    <a:cubicBezTo>
                      <a:pt x="2538" y="0"/>
                      <a:pt x="2484" y="10"/>
                      <a:pt x="2429" y="34"/>
                    </a:cubicBezTo>
                    <a:cubicBezTo>
                      <a:pt x="0" y="1081"/>
                      <a:pt x="250" y="3939"/>
                      <a:pt x="655" y="6094"/>
                    </a:cubicBezTo>
                    <a:cubicBezTo>
                      <a:pt x="693" y="6288"/>
                      <a:pt x="837" y="6373"/>
                      <a:pt x="990" y="6373"/>
                    </a:cubicBezTo>
                    <a:cubicBezTo>
                      <a:pt x="1221" y="6373"/>
                      <a:pt x="1474" y="6180"/>
                      <a:pt x="1417" y="5879"/>
                    </a:cubicBezTo>
                    <a:cubicBezTo>
                      <a:pt x="1072" y="4070"/>
                      <a:pt x="750" y="1617"/>
                      <a:pt x="2822" y="712"/>
                    </a:cubicBezTo>
                    <a:cubicBezTo>
                      <a:pt x="3230" y="545"/>
                      <a:pt x="2967" y="0"/>
                      <a:pt x="259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2" name="Google Shape;952;p25"/>
              <p:cNvSpPr/>
              <p:nvPr/>
            </p:nvSpPr>
            <p:spPr>
              <a:xfrm>
                <a:off x="7652536" y="1368521"/>
                <a:ext cx="103597" cy="140342"/>
              </a:xfrm>
              <a:custGeom>
                <a:avLst/>
                <a:gdLst/>
                <a:ahLst/>
                <a:cxnLst/>
                <a:rect l="l" t="t" r="r" b="b"/>
                <a:pathLst>
                  <a:path w="3245" h="4396" extrusionOk="0">
                    <a:moveTo>
                      <a:pt x="2702" y="0"/>
                    </a:moveTo>
                    <a:cubicBezTo>
                      <a:pt x="2584" y="0"/>
                      <a:pt x="2468" y="56"/>
                      <a:pt x="2392" y="190"/>
                    </a:cubicBezTo>
                    <a:cubicBezTo>
                      <a:pt x="1666" y="1488"/>
                      <a:pt x="356" y="2381"/>
                      <a:pt x="58" y="3905"/>
                    </a:cubicBezTo>
                    <a:cubicBezTo>
                      <a:pt x="1" y="4200"/>
                      <a:pt x="257" y="4396"/>
                      <a:pt x="489" y="4396"/>
                    </a:cubicBezTo>
                    <a:cubicBezTo>
                      <a:pt x="641" y="4396"/>
                      <a:pt x="783" y="4312"/>
                      <a:pt x="820" y="4119"/>
                    </a:cubicBezTo>
                    <a:cubicBezTo>
                      <a:pt x="1094" y="2691"/>
                      <a:pt x="2392" y="1810"/>
                      <a:pt x="3071" y="595"/>
                    </a:cubicBezTo>
                    <a:cubicBezTo>
                      <a:pt x="3244" y="289"/>
                      <a:pt x="2970" y="0"/>
                      <a:pt x="2702"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3" name="Google Shape;953;p25"/>
              <p:cNvSpPr/>
              <p:nvPr/>
            </p:nvSpPr>
            <p:spPr>
              <a:xfrm>
                <a:off x="7660836" y="1220106"/>
                <a:ext cx="432584" cy="196179"/>
              </a:xfrm>
              <a:custGeom>
                <a:avLst/>
                <a:gdLst/>
                <a:ahLst/>
                <a:cxnLst/>
                <a:rect l="l" t="t" r="r" b="b"/>
                <a:pathLst>
                  <a:path w="13550" h="6145" extrusionOk="0">
                    <a:moveTo>
                      <a:pt x="5286" y="759"/>
                    </a:moveTo>
                    <a:cubicBezTo>
                      <a:pt x="5894" y="759"/>
                      <a:pt x="6501" y="814"/>
                      <a:pt x="7109" y="934"/>
                    </a:cubicBezTo>
                    <a:cubicBezTo>
                      <a:pt x="8014" y="1113"/>
                      <a:pt x="8859" y="1518"/>
                      <a:pt x="9752" y="1660"/>
                    </a:cubicBezTo>
                    <a:cubicBezTo>
                      <a:pt x="10000" y="1707"/>
                      <a:pt x="10240" y="1735"/>
                      <a:pt x="10479" y="1735"/>
                    </a:cubicBezTo>
                    <a:cubicBezTo>
                      <a:pt x="10790" y="1735"/>
                      <a:pt x="11096" y="1687"/>
                      <a:pt x="11407" y="1565"/>
                    </a:cubicBezTo>
                    <a:cubicBezTo>
                      <a:pt x="11750" y="1426"/>
                      <a:pt x="12084" y="1218"/>
                      <a:pt x="12285" y="1218"/>
                    </a:cubicBezTo>
                    <a:cubicBezTo>
                      <a:pt x="12496" y="1218"/>
                      <a:pt x="12561" y="1446"/>
                      <a:pt x="12336" y="2220"/>
                    </a:cubicBezTo>
                    <a:cubicBezTo>
                      <a:pt x="11633" y="4625"/>
                      <a:pt x="8811" y="5161"/>
                      <a:pt x="6668" y="5244"/>
                    </a:cubicBezTo>
                    <a:cubicBezTo>
                      <a:pt x="6426" y="5254"/>
                      <a:pt x="6177" y="5260"/>
                      <a:pt x="5925" y="5260"/>
                    </a:cubicBezTo>
                    <a:cubicBezTo>
                      <a:pt x="4899" y="5260"/>
                      <a:pt x="3816" y="5151"/>
                      <a:pt x="2918" y="4673"/>
                    </a:cubicBezTo>
                    <a:cubicBezTo>
                      <a:pt x="2525" y="4458"/>
                      <a:pt x="2096" y="4173"/>
                      <a:pt x="1787" y="3827"/>
                    </a:cubicBezTo>
                    <a:cubicBezTo>
                      <a:pt x="929" y="3125"/>
                      <a:pt x="929" y="2470"/>
                      <a:pt x="1787" y="1863"/>
                    </a:cubicBezTo>
                    <a:cubicBezTo>
                      <a:pt x="1979" y="1268"/>
                      <a:pt x="2325" y="948"/>
                      <a:pt x="2826" y="896"/>
                    </a:cubicBezTo>
                    <a:lnTo>
                      <a:pt x="2826" y="896"/>
                    </a:lnTo>
                    <a:cubicBezTo>
                      <a:pt x="2892" y="945"/>
                      <a:pt x="2973" y="976"/>
                      <a:pt x="3068" y="976"/>
                    </a:cubicBezTo>
                    <a:cubicBezTo>
                      <a:pt x="3092" y="976"/>
                      <a:pt x="3118" y="974"/>
                      <a:pt x="3144" y="970"/>
                    </a:cubicBezTo>
                    <a:cubicBezTo>
                      <a:pt x="3858" y="835"/>
                      <a:pt x="4572" y="759"/>
                      <a:pt x="5286" y="759"/>
                    </a:cubicBezTo>
                    <a:close/>
                    <a:moveTo>
                      <a:pt x="5166" y="1"/>
                    </a:moveTo>
                    <a:cubicBezTo>
                      <a:pt x="4573" y="1"/>
                      <a:pt x="3976" y="46"/>
                      <a:pt x="3369" y="136"/>
                    </a:cubicBezTo>
                    <a:lnTo>
                      <a:pt x="3369" y="136"/>
                    </a:lnTo>
                    <a:cubicBezTo>
                      <a:pt x="3365" y="135"/>
                      <a:pt x="3360" y="135"/>
                      <a:pt x="3355" y="135"/>
                    </a:cubicBezTo>
                    <a:cubicBezTo>
                      <a:pt x="3345" y="135"/>
                      <a:pt x="3334" y="136"/>
                      <a:pt x="3322" y="136"/>
                    </a:cubicBezTo>
                    <a:cubicBezTo>
                      <a:pt x="2215" y="220"/>
                      <a:pt x="810" y="398"/>
                      <a:pt x="382" y="1637"/>
                    </a:cubicBezTo>
                    <a:cubicBezTo>
                      <a:pt x="1" y="2768"/>
                      <a:pt x="775" y="4018"/>
                      <a:pt x="1596" y="4732"/>
                    </a:cubicBezTo>
                    <a:cubicBezTo>
                      <a:pt x="2743" y="5734"/>
                      <a:pt x="4461" y="6145"/>
                      <a:pt x="6189" y="6145"/>
                    </a:cubicBezTo>
                    <a:cubicBezTo>
                      <a:pt x="7706" y="6145"/>
                      <a:pt x="9230" y="5828"/>
                      <a:pt x="10383" y="5316"/>
                    </a:cubicBezTo>
                    <a:cubicBezTo>
                      <a:pt x="11562" y="4792"/>
                      <a:pt x="12562" y="3887"/>
                      <a:pt x="13002" y="2661"/>
                    </a:cubicBezTo>
                    <a:cubicBezTo>
                      <a:pt x="13228" y="2041"/>
                      <a:pt x="13550" y="637"/>
                      <a:pt x="12776" y="220"/>
                    </a:cubicBezTo>
                    <a:cubicBezTo>
                      <a:pt x="12704" y="182"/>
                      <a:pt x="12629" y="168"/>
                      <a:pt x="12552" y="168"/>
                    </a:cubicBezTo>
                    <a:cubicBezTo>
                      <a:pt x="12415" y="168"/>
                      <a:pt x="12275" y="213"/>
                      <a:pt x="12145" y="244"/>
                    </a:cubicBezTo>
                    <a:cubicBezTo>
                      <a:pt x="11419" y="398"/>
                      <a:pt x="11466" y="637"/>
                      <a:pt x="10561" y="744"/>
                    </a:cubicBezTo>
                    <a:cubicBezTo>
                      <a:pt x="10357" y="769"/>
                      <a:pt x="10178" y="780"/>
                      <a:pt x="10014" y="780"/>
                    </a:cubicBezTo>
                    <a:cubicBezTo>
                      <a:pt x="9472" y="780"/>
                      <a:pt x="9093" y="655"/>
                      <a:pt x="8490" y="482"/>
                    </a:cubicBezTo>
                    <a:cubicBezTo>
                      <a:pt x="7372" y="159"/>
                      <a:pt x="6276" y="1"/>
                      <a:pt x="516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4" name="Google Shape;954;p25"/>
              <p:cNvSpPr/>
              <p:nvPr/>
            </p:nvSpPr>
            <p:spPr>
              <a:xfrm>
                <a:off x="8021994" y="1467582"/>
                <a:ext cx="87698" cy="101138"/>
              </a:xfrm>
              <a:custGeom>
                <a:avLst/>
                <a:gdLst/>
                <a:ahLst/>
                <a:cxnLst/>
                <a:rect l="l" t="t" r="r" b="b"/>
                <a:pathLst>
                  <a:path w="2747" h="3168" extrusionOk="0">
                    <a:moveTo>
                      <a:pt x="969" y="0"/>
                    </a:moveTo>
                    <a:cubicBezTo>
                      <a:pt x="805" y="0"/>
                      <a:pt x="646" y="11"/>
                      <a:pt x="499" y="28"/>
                    </a:cubicBezTo>
                    <a:cubicBezTo>
                      <a:pt x="28" y="86"/>
                      <a:pt x="0" y="817"/>
                      <a:pt x="446" y="817"/>
                    </a:cubicBezTo>
                    <a:cubicBezTo>
                      <a:pt x="463" y="817"/>
                      <a:pt x="480" y="816"/>
                      <a:pt x="499" y="814"/>
                    </a:cubicBezTo>
                    <a:cubicBezTo>
                      <a:pt x="629" y="796"/>
                      <a:pt x="836" y="773"/>
                      <a:pt x="1054" y="773"/>
                    </a:cubicBezTo>
                    <a:cubicBezTo>
                      <a:pt x="1549" y="773"/>
                      <a:pt x="2098" y="891"/>
                      <a:pt x="1915" y="1445"/>
                    </a:cubicBezTo>
                    <a:cubicBezTo>
                      <a:pt x="1737" y="1969"/>
                      <a:pt x="1023" y="2314"/>
                      <a:pt x="511" y="2409"/>
                    </a:cubicBezTo>
                    <a:cubicBezTo>
                      <a:pt x="40" y="2488"/>
                      <a:pt x="202" y="3168"/>
                      <a:pt x="640" y="3168"/>
                    </a:cubicBezTo>
                    <a:cubicBezTo>
                      <a:pt x="667" y="3168"/>
                      <a:pt x="696" y="3165"/>
                      <a:pt x="725" y="3160"/>
                    </a:cubicBezTo>
                    <a:cubicBezTo>
                      <a:pt x="1594" y="3017"/>
                      <a:pt x="2737" y="2255"/>
                      <a:pt x="2737" y="1266"/>
                    </a:cubicBezTo>
                    <a:cubicBezTo>
                      <a:pt x="2747" y="272"/>
                      <a:pt x="1801" y="0"/>
                      <a:pt x="96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5" name="Google Shape;955;p25"/>
              <p:cNvSpPr/>
              <p:nvPr/>
            </p:nvSpPr>
            <p:spPr>
              <a:xfrm>
                <a:off x="8042362" y="1345248"/>
                <a:ext cx="40800" cy="139033"/>
              </a:xfrm>
              <a:custGeom>
                <a:avLst/>
                <a:gdLst/>
                <a:ahLst/>
                <a:cxnLst/>
                <a:rect l="l" t="t" r="r" b="b"/>
                <a:pathLst>
                  <a:path w="1278" h="4355" extrusionOk="0">
                    <a:moveTo>
                      <a:pt x="481" y="0"/>
                    </a:moveTo>
                    <a:cubicBezTo>
                      <a:pt x="245" y="0"/>
                      <a:pt x="0" y="195"/>
                      <a:pt x="87" y="491"/>
                    </a:cubicBezTo>
                    <a:cubicBezTo>
                      <a:pt x="396" y="1646"/>
                      <a:pt x="480" y="2789"/>
                      <a:pt x="349" y="3979"/>
                    </a:cubicBezTo>
                    <a:cubicBezTo>
                      <a:pt x="319" y="4229"/>
                      <a:pt x="504" y="4354"/>
                      <a:pt x="702" y="4354"/>
                    </a:cubicBezTo>
                    <a:cubicBezTo>
                      <a:pt x="899" y="4354"/>
                      <a:pt x="1111" y="4229"/>
                      <a:pt x="1135" y="3979"/>
                    </a:cubicBezTo>
                    <a:cubicBezTo>
                      <a:pt x="1277" y="2729"/>
                      <a:pt x="1170" y="1491"/>
                      <a:pt x="837" y="276"/>
                    </a:cubicBezTo>
                    <a:cubicBezTo>
                      <a:pt x="785" y="84"/>
                      <a:pt x="635" y="0"/>
                      <a:pt x="48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6" name="Google Shape;956;p25"/>
              <p:cNvSpPr/>
              <p:nvPr/>
            </p:nvSpPr>
            <p:spPr>
              <a:xfrm>
                <a:off x="7754310" y="1595406"/>
                <a:ext cx="203043" cy="81920"/>
              </a:xfrm>
              <a:custGeom>
                <a:avLst/>
                <a:gdLst/>
                <a:ahLst/>
                <a:cxnLst/>
                <a:rect l="l" t="t" r="r" b="b"/>
                <a:pathLst>
                  <a:path w="6360" h="2566" extrusionOk="0">
                    <a:moveTo>
                      <a:pt x="332" y="263"/>
                    </a:moveTo>
                    <a:lnTo>
                      <a:pt x="332" y="263"/>
                    </a:lnTo>
                    <a:cubicBezTo>
                      <a:pt x="1305" y="275"/>
                      <a:pt x="2279" y="275"/>
                      <a:pt x="3252" y="287"/>
                    </a:cubicBezTo>
                    <a:cubicBezTo>
                      <a:pt x="3776" y="299"/>
                      <a:pt x="4312" y="299"/>
                      <a:pt x="4847" y="310"/>
                    </a:cubicBezTo>
                    <a:cubicBezTo>
                      <a:pt x="5027" y="310"/>
                      <a:pt x="5246" y="269"/>
                      <a:pt x="5434" y="269"/>
                    </a:cubicBezTo>
                    <a:cubicBezTo>
                      <a:pt x="5707" y="269"/>
                      <a:pt x="5913" y="357"/>
                      <a:pt x="5836" y="787"/>
                    </a:cubicBezTo>
                    <a:cubicBezTo>
                      <a:pt x="5664" y="1758"/>
                      <a:pt x="3913" y="2302"/>
                      <a:pt x="3089" y="2302"/>
                    </a:cubicBezTo>
                    <a:cubicBezTo>
                      <a:pt x="3054" y="2302"/>
                      <a:pt x="3021" y="2301"/>
                      <a:pt x="2990" y="2299"/>
                    </a:cubicBezTo>
                    <a:cubicBezTo>
                      <a:pt x="1739" y="2218"/>
                      <a:pt x="853" y="1330"/>
                      <a:pt x="332" y="263"/>
                    </a:cubicBezTo>
                    <a:close/>
                    <a:moveTo>
                      <a:pt x="287" y="1"/>
                    </a:moveTo>
                    <a:cubicBezTo>
                      <a:pt x="229" y="1"/>
                      <a:pt x="191" y="33"/>
                      <a:pt x="174" y="74"/>
                    </a:cubicBezTo>
                    <a:lnTo>
                      <a:pt x="174" y="74"/>
                    </a:lnTo>
                    <a:cubicBezTo>
                      <a:pt x="89" y="76"/>
                      <a:pt x="1" y="170"/>
                      <a:pt x="49" y="275"/>
                    </a:cubicBezTo>
                    <a:cubicBezTo>
                      <a:pt x="634" y="1547"/>
                      <a:pt x="1726" y="2565"/>
                      <a:pt x="3177" y="2565"/>
                    </a:cubicBezTo>
                    <a:cubicBezTo>
                      <a:pt x="3233" y="2565"/>
                      <a:pt x="3290" y="2564"/>
                      <a:pt x="3347" y="2561"/>
                    </a:cubicBezTo>
                    <a:cubicBezTo>
                      <a:pt x="4740" y="2489"/>
                      <a:pt x="5931" y="1537"/>
                      <a:pt x="6336" y="227"/>
                    </a:cubicBezTo>
                    <a:cubicBezTo>
                      <a:pt x="6360" y="144"/>
                      <a:pt x="6288" y="60"/>
                      <a:pt x="6205" y="60"/>
                    </a:cubicBezTo>
                    <a:cubicBezTo>
                      <a:pt x="4240" y="37"/>
                      <a:pt x="2264" y="13"/>
                      <a:pt x="28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7" name="Google Shape;957;p25"/>
              <p:cNvSpPr/>
              <p:nvPr/>
            </p:nvSpPr>
            <p:spPr>
              <a:xfrm>
                <a:off x="7753033" y="1473232"/>
                <a:ext cx="35948" cy="36586"/>
              </a:xfrm>
              <a:custGeom>
                <a:avLst/>
                <a:gdLst/>
                <a:ahLst/>
                <a:cxnLst/>
                <a:rect l="l" t="t" r="r" b="b"/>
                <a:pathLst>
                  <a:path w="1126" h="1146" extrusionOk="0">
                    <a:moveTo>
                      <a:pt x="544" y="268"/>
                    </a:moveTo>
                    <a:cubicBezTo>
                      <a:pt x="559" y="268"/>
                      <a:pt x="574" y="272"/>
                      <a:pt x="589" y="280"/>
                    </a:cubicBezTo>
                    <a:cubicBezTo>
                      <a:pt x="610" y="289"/>
                      <a:pt x="630" y="294"/>
                      <a:pt x="649" y="294"/>
                    </a:cubicBezTo>
                    <a:cubicBezTo>
                      <a:pt x="676" y="294"/>
                      <a:pt x="700" y="286"/>
                      <a:pt x="721" y="272"/>
                    </a:cubicBezTo>
                    <a:lnTo>
                      <a:pt x="721" y="272"/>
                    </a:lnTo>
                    <a:cubicBezTo>
                      <a:pt x="758" y="375"/>
                      <a:pt x="792" y="485"/>
                      <a:pt x="792" y="601"/>
                    </a:cubicBezTo>
                    <a:cubicBezTo>
                      <a:pt x="780" y="717"/>
                      <a:pt x="702" y="888"/>
                      <a:pt x="567" y="888"/>
                    </a:cubicBezTo>
                    <a:cubicBezTo>
                      <a:pt x="563" y="888"/>
                      <a:pt x="558" y="887"/>
                      <a:pt x="554" y="887"/>
                    </a:cubicBezTo>
                    <a:cubicBezTo>
                      <a:pt x="300" y="854"/>
                      <a:pt x="363" y="268"/>
                      <a:pt x="544" y="268"/>
                    </a:cubicBezTo>
                    <a:close/>
                    <a:moveTo>
                      <a:pt x="520" y="1"/>
                    </a:moveTo>
                    <a:cubicBezTo>
                      <a:pt x="109" y="1"/>
                      <a:pt x="1" y="761"/>
                      <a:pt x="292" y="1042"/>
                    </a:cubicBezTo>
                    <a:cubicBezTo>
                      <a:pt x="369" y="1114"/>
                      <a:pt x="459" y="1145"/>
                      <a:pt x="550" y="1145"/>
                    </a:cubicBezTo>
                    <a:cubicBezTo>
                      <a:pt x="684" y="1145"/>
                      <a:pt x="818" y="1077"/>
                      <a:pt x="911" y="970"/>
                    </a:cubicBezTo>
                    <a:cubicBezTo>
                      <a:pt x="1125" y="720"/>
                      <a:pt x="1042" y="375"/>
                      <a:pt x="946" y="101"/>
                    </a:cubicBezTo>
                    <a:cubicBezTo>
                      <a:pt x="923" y="39"/>
                      <a:pt x="868" y="12"/>
                      <a:pt x="814" y="12"/>
                    </a:cubicBezTo>
                    <a:cubicBezTo>
                      <a:pt x="776" y="12"/>
                      <a:pt x="739" y="25"/>
                      <a:pt x="713" y="50"/>
                    </a:cubicBezTo>
                    <a:lnTo>
                      <a:pt x="713" y="50"/>
                    </a:lnTo>
                    <a:cubicBezTo>
                      <a:pt x="643" y="16"/>
                      <a:pt x="579" y="1"/>
                      <a:pt x="52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8" name="Google Shape;958;p25"/>
              <p:cNvSpPr/>
              <p:nvPr/>
            </p:nvSpPr>
            <p:spPr>
              <a:xfrm>
                <a:off x="7912686" y="1473232"/>
                <a:ext cx="35916" cy="36586"/>
              </a:xfrm>
              <a:custGeom>
                <a:avLst/>
                <a:gdLst/>
                <a:ahLst/>
                <a:cxnLst/>
                <a:rect l="l" t="t" r="r" b="b"/>
                <a:pathLst>
                  <a:path w="1125" h="1146" extrusionOk="0">
                    <a:moveTo>
                      <a:pt x="544" y="268"/>
                    </a:moveTo>
                    <a:cubicBezTo>
                      <a:pt x="558" y="268"/>
                      <a:pt x="573" y="272"/>
                      <a:pt x="589" y="280"/>
                    </a:cubicBezTo>
                    <a:cubicBezTo>
                      <a:pt x="608" y="289"/>
                      <a:pt x="627" y="294"/>
                      <a:pt x="645" y="294"/>
                    </a:cubicBezTo>
                    <a:cubicBezTo>
                      <a:pt x="672" y="294"/>
                      <a:pt x="698" y="285"/>
                      <a:pt x="720" y="270"/>
                    </a:cubicBezTo>
                    <a:lnTo>
                      <a:pt x="720" y="270"/>
                    </a:lnTo>
                    <a:cubicBezTo>
                      <a:pt x="756" y="373"/>
                      <a:pt x="788" y="484"/>
                      <a:pt x="779" y="601"/>
                    </a:cubicBezTo>
                    <a:cubicBezTo>
                      <a:pt x="779" y="717"/>
                      <a:pt x="701" y="888"/>
                      <a:pt x="556" y="888"/>
                    </a:cubicBezTo>
                    <a:cubicBezTo>
                      <a:pt x="551" y="888"/>
                      <a:pt x="546" y="887"/>
                      <a:pt x="541" y="887"/>
                    </a:cubicBezTo>
                    <a:cubicBezTo>
                      <a:pt x="287" y="854"/>
                      <a:pt x="361" y="268"/>
                      <a:pt x="544" y="268"/>
                    </a:cubicBezTo>
                    <a:close/>
                    <a:moveTo>
                      <a:pt x="520" y="1"/>
                    </a:moveTo>
                    <a:cubicBezTo>
                      <a:pt x="108" y="1"/>
                      <a:pt x="0" y="761"/>
                      <a:pt x="291" y="1042"/>
                    </a:cubicBezTo>
                    <a:cubicBezTo>
                      <a:pt x="368" y="1114"/>
                      <a:pt x="459" y="1145"/>
                      <a:pt x="549" y="1145"/>
                    </a:cubicBezTo>
                    <a:cubicBezTo>
                      <a:pt x="683" y="1145"/>
                      <a:pt x="818" y="1077"/>
                      <a:pt x="910" y="970"/>
                    </a:cubicBezTo>
                    <a:cubicBezTo>
                      <a:pt x="1125" y="720"/>
                      <a:pt x="1041" y="375"/>
                      <a:pt x="934" y="101"/>
                    </a:cubicBezTo>
                    <a:cubicBezTo>
                      <a:pt x="915" y="39"/>
                      <a:pt x="861" y="12"/>
                      <a:pt x="808" y="12"/>
                    </a:cubicBezTo>
                    <a:cubicBezTo>
                      <a:pt x="771" y="12"/>
                      <a:pt x="734" y="25"/>
                      <a:pt x="709" y="48"/>
                    </a:cubicBezTo>
                    <a:lnTo>
                      <a:pt x="709" y="48"/>
                    </a:lnTo>
                    <a:cubicBezTo>
                      <a:pt x="640" y="16"/>
                      <a:pt x="577" y="1"/>
                      <a:pt x="52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59" name="Google Shape;959;p25"/>
              <p:cNvSpPr/>
              <p:nvPr/>
            </p:nvSpPr>
            <p:spPr>
              <a:xfrm>
                <a:off x="7735092" y="1442968"/>
                <a:ext cx="64904" cy="25732"/>
              </a:xfrm>
              <a:custGeom>
                <a:avLst/>
                <a:gdLst/>
                <a:ahLst/>
                <a:cxnLst/>
                <a:rect l="l" t="t" r="r" b="b"/>
                <a:pathLst>
                  <a:path w="2033" h="806" extrusionOk="0">
                    <a:moveTo>
                      <a:pt x="1730" y="0"/>
                    </a:moveTo>
                    <a:cubicBezTo>
                      <a:pt x="1112" y="0"/>
                      <a:pt x="456" y="88"/>
                      <a:pt x="68" y="621"/>
                    </a:cubicBezTo>
                    <a:cubicBezTo>
                      <a:pt x="0" y="713"/>
                      <a:pt x="94" y="806"/>
                      <a:pt x="188" y="806"/>
                    </a:cubicBezTo>
                    <a:cubicBezTo>
                      <a:pt x="227" y="806"/>
                      <a:pt x="266" y="790"/>
                      <a:pt x="294" y="752"/>
                    </a:cubicBezTo>
                    <a:cubicBezTo>
                      <a:pt x="609" y="321"/>
                      <a:pt x="1165" y="261"/>
                      <a:pt x="1668" y="261"/>
                    </a:cubicBezTo>
                    <a:cubicBezTo>
                      <a:pt x="1735" y="261"/>
                      <a:pt x="1801" y="262"/>
                      <a:pt x="1866" y="263"/>
                    </a:cubicBezTo>
                    <a:cubicBezTo>
                      <a:pt x="2032" y="263"/>
                      <a:pt x="2032" y="2"/>
                      <a:pt x="1866" y="2"/>
                    </a:cubicBezTo>
                    <a:cubicBezTo>
                      <a:pt x="1821" y="1"/>
                      <a:pt x="1775" y="0"/>
                      <a:pt x="173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0" name="Google Shape;960;p25"/>
              <p:cNvSpPr/>
              <p:nvPr/>
            </p:nvSpPr>
            <p:spPr>
              <a:xfrm>
                <a:off x="7910611" y="1440382"/>
                <a:ext cx="64265" cy="34128"/>
              </a:xfrm>
              <a:custGeom>
                <a:avLst/>
                <a:gdLst/>
                <a:ahLst/>
                <a:cxnLst/>
                <a:rect l="l" t="t" r="r" b="b"/>
                <a:pathLst>
                  <a:path w="2013" h="1069" extrusionOk="0">
                    <a:moveTo>
                      <a:pt x="576" y="0"/>
                    </a:moveTo>
                    <a:cubicBezTo>
                      <a:pt x="436" y="0"/>
                      <a:pt x="294" y="19"/>
                      <a:pt x="154" y="59"/>
                    </a:cubicBezTo>
                    <a:cubicBezTo>
                      <a:pt x="1" y="91"/>
                      <a:pt x="48" y="315"/>
                      <a:pt x="177" y="315"/>
                    </a:cubicBezTo>
                    <a:cubicBezTo>
                      <a:pt x="188" y="315"/>
                      <a:pt x="201" y="313"/>
                      <a:pt x="213" y="309"/>
                    </a:cubicBezTo>
                    <a:cubicBezTo>
                      <a:pt x="334" y="274"/>
                      <a:pt x="456" y="257"/>
                      <a:pt x="575" y="257"/>
                    </a:cubicBezTo>
                    <a:cubicBezTo>
                      <a:pt x="1066" y="257"/>
                      <a:pt x="1517" y="540"/>
                      <a:pt x="1737" y="999"/>
                    </a:cubicBezTo>
                    <a:cubicBezTo>
                      <a:pt x="1760" y="1048"/>
                      <a:pt x="1798" y="1069"/>
                      <a:pt x="1837" y="1069"/>
                    </a:cubicBezTo>
                    <a:cubicBezTo>
                      <a:pt x="1922" y="1069"/>
                      <a:pt x="2012" y="974"/>
                      <a:pt x="1964" y="868"/>
                    </a:cubicBezTo>
                    <a:cubicBezTo>
                      <a:pt x="1705" y="322"/>
                      <a:pt x="1154" y="0"/>
                      <a:pt x="576"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1" name="Google Shape;961;p25"/>
              <p:cNvSpPr/>
              <p:nvPr/>
            </p:nvSpPr>
            <p:spPr>
              <a:xfrm>
                <a:off x="7831120" y="1490312"/>
                <a:ext cx="52102" cy="85463"/>
              </a:xfrm>
              <a:custGeom>
                <a:avLst/>
                <a:gdLst/>
                <a:ahLst/>
                <a:cxnLst/>
                <a:rect l="l" t="t" r="r" b="b"/>
                <a:pathLst>
                  <a:path w="1632" h="2677" extrusionOk="0">
                    <a:moveTo>
                      <a:pt x="426" y="1"/>
                    </a:moveTo>
                    <a:cubicBezTo>
                      <a:pt x="361" y="1"/>
                      <a:pt x="292" y="43"/>
                      <a:pt x="286" y="126"/>
                    </a:cubicBezTo>
                    <a:cubicBezTo>
                      <a:pt x="239" y="554"/>
                      <a:pt x="203" y="983"/>
                      <a:pt x="155" y="1412"/>
                    </a:cubicBezTo>
                    <a:cubicBezTo>
                      <a:pt x="132" y="1697"/>
                      <a:pt x="1" y="2090"/>
                      <a:pt x="108" y="2364"/>
                    </a:cubicBezTo>
                    <a:cubicBezTo>
                      <a:pt x="193" y="2619"/>
                      <a:pt x="490" y="2677"/>
                      <a:pt x="797" y="2677"/>
                    </a:cubicBezTo>
                    <a:cubicBezTo>
                      <a:pt x="1050" y="2677"/>
                      <a:pt x="1309" y="2638"/>
                      <a:pt x="1465" y="2638"/>
                    </a:cubicBezTo>
                    <a:cubicBezTo>
                      <a:pt x="1632" y="2638"/>
                      <a:pt x="1632" y="2376"/>
                      <a:pt x="1465" y="2376"/>
                    </a:cubicBezTo>
                    <a:cubicBezTo>
                      <a:pt x="1314" y="2376"/>
                      <a:pt x="1153" y="2392"/>
                      <a:pt x="995" y="2392"/>
                    </a:cubicBezTo>
                    <a:cubicBezTo>
                      <a:pt x="916" y="2392"/>
                      <a:pt x="838" y="2388"/>
                      <a:pt x="763" y="2376"/>
                    </a:cubicBezTo>
                    <a:cubicBezTo>
                      <a:pt x="608" y="2352"/>
                      <a:pt x="417" y="2329"/>
                      <a:pt x="346" y="2138"/>
                    </a:cubicBezTo>
                    <a:cubicBezTo>
                      <a:pt x="310" y="2031"/>
                      <a:pt x="382" y="1793"/>
                      <a:pt x="394" y="1686"/>
                    </a:cubicBezTo>
                    <a:cubicBezTo>
                      <a:pt x="441" y="1162"/>
                      <a:pt x="501" y="638"/>
                      <a:pt x="548" y="126"/>
                    </a:cubicBezTo>
                    <a:cubicBezTo>
                      <a:pt x="554" y="43"/>
                      <a:pt x="492" y="1"/>
                      <a:pt x="42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2" name="Google Shape;962;p25"/>
              <p:cNvSpPr/>
              <p:nvPr/>
            </p:nvSpPr>
            <p:spPr>
              <a:xfrm>
                <a:off x="7705945" y="1531558"/>
                <a:ext cx="57720" cy="34256"/>
              </a:xfrm>
              <a:custGeom>
                <a:avLst/>
                <a:gdLst/>
                <a:ahLst/>
                <a:cxnLst/>
                <a:rect l="l" t="t" r="r" b="b"/>
                <a:pathLst>
                  <a:path w="1808" h="1073" extrusionOk="0">
                    <a:moveTo>
                      <a:pt x="1028" y="263"/>
                    </a:moveTo>
                    <a:cubicBezTo>
                      <a:pt x="1064" y="263"/>
                      <a:pt x="1362" y="298"/>
                      <a:pt x="1398" y="346"/>
                    </a:cubicBezTo>
                    <a:cubicBezTo>
                      <a:pt x="1517" y="465"/>
                      <a:pt x="1469" y="596"/>
                      <a:pt x="1338" y="667"/>
                    </a:cubicBezTo>
                    <a:cubicBezTo>
                      <a:pt x="1243" y="727"/>
                      <a:pt x="1136" y="763"/>
                      <a:pt x="1028" y="786"/>
                    </a:cubicBezTo>
                    <a:cubicBezTo>
                      <a:pt x="958" y="799"/>
                      <a:pt x="811" y="823"/>
                      <a:pt x="674" y="823"/>
                    </a:cubicBezTo>
                    <a:cubicBezTo>
                      <a:pt x="557" y="823"/>
                      <a:pt x="447" y="806"/>
                      <a:pt x="397" y="751"/>
                    </a:cubicBezTo>
                    <a:lnTo>
                      <a:pt x="409" y="417"/>
                    </a:lnTo>
                    <a:cubicBezTo>
                      <a:pt x="481" y="382"/>
                      <a:pt x="564" y="358"/>
                      <a:pt x="647" y="334"/>
                    </a:cubicBezTo>
                    <a:cubicBezTo>
                      <a:pt x="766" y="298"/>
                      <a:pt x="886" y="275"/>
                      <a:pt x="1005" y="263"/>
                    </a:cubicBezTo>
                    <a:lnTo>
                      <a:pt x="1005" y="263"/>
                    </a:lnTo>
                    <a:cubicBezTo>
                      <a:pt x="1012" y="263"/>
                      <a:pt x="1020" y="263"/>
                      <a:pt x="1028" y="263"/>
                    </a:cubicBezTo>
                    <a:close/>
                    <a:moveTo>
                      <a:pt x="1015" y="0"/>
                    </a:moveTo>
                    <a:cubicBezTo>
                      <a:pt x="1012" y="0"/>
                      <a:pt x="1008" y="0"/>
                      <a:pt x="1005" y="1"/>
                    </a:cubicBezTo>
                    <a:cubicBezTo>
                      <a:pt x="993" y="2"/>
                      <a:pt x="980" y="3"/>
                      <a:pt x="967" y="5"/>
                    </a:cubicBezTo>
                    <a:lnTo>
                      <a:pt x="967" y="5"/>
                    </a:lnTo>
                    <a:cubicBezTo>
                      <a:pt x="954" y="5"/>
                      <a:pt x="941" y="5"/>
                      <a:pt x="928" y="5"/>
                    </a:cubicBezTo>
                    <a:cubicBezTo>
                      <a:pt x="848" y="5"/>
                      <a:pt x="775" y="8"/>
                      <a:pt x="719" y="13"/>
                    </a:cubicBezTo>
                    <a:cubicBezTo>
                      <a:pt x="676" y="16"/>
                      <a:pt x="645" y="35"/>
                      <a:pt x="624" y="62"/>
                    </a:cubicBezTo>
                    <a:lnTo>
                      <a:pt x="624" y="62"/>
                    </a:lnTo>
                    <a:cubicBezTo>
                      <a:pt x="318" y="132"/>
                      <a:pt x="0" y="274"/>
                      <a:pt x="16" y="584"/>
                    </a:cubicBezTo>
                    <a:cubicBezTo>
                      <a:pt x="26" y="960"/>
                      <a:pt x="406" y="1073"/>
                      <a:pt x="733" y="1073"/>
                    </a:cubicBezTo>
                    <a:cubicBezTo>
                      <a:pt x="799" y="1073"/>
                      <a:pt x="863" y="1068"/>
                      <a:pt x="921" y="1060"/>
                    </a:cubicBezTo>
                    <a:cubicBezTo>
                      <a:pt x="1243" y="1025"/>
                      <a:pt x="1779" y="870"/>
                      <a:pt x="1790" y="465"/>
                    </a:cubicBezTo>
                    <a:cubicBezTo>
                      <a:pt x="1808" y="121"/>
                      <a:pt x="1402" y="25"/>
                      <a:pt x="1059" y="8"/>
                    </a:cubicBezTo>
                    <a:lnTo>
                      <a:pt x="1059" y="8"/>
                    </a:lnTo>
                    <a:cubicBezTo>
                      <a:pt x="1046" y="3"/>
                      <a:pt x="1032" y="0"/>
                      <a:pt x="101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3" name="Google Shape;963;p25"/>
              <p:cNvSpPr/>
              <p:nvPr/>
            </p:nvSpPr>
            <p:spPr>
              <a:xfrm>
                <a:off x="7929191" y="1535325"/>
                <a:ext cx="68064" cy="38949"/>
              </a:xfrm>
              <a:custGeom>
                <a:avLst/>
                <a:gdLst/>
                <a:ahLst/>
                <a:cxnLst/>
                <a:rect l="l" t="t" r="r" b="b"/>
                <a:pathLst>
                  <a:path w="2132" h="1220" extrusionOk="0">
                    <a:moveTo>
                      <a:pt x="1164" y="315"/>
                    </a:moveTo>
                    <a:cubicBezTo>
                      <a:pt x="1266" y="315"/>
                      <a:pt x="1366" y="318"/>
                      <a:pt x="1465" y="323"/>
                    </a:cubicBezTo>
                    <a:cubicBezTo>
                      <a:pt x="1482" y="323"/>
                      <a:pt x="1498" y="321"/>
                      <a:pt x="1512" y="316"/>
                    </a:cubicBezTo>
                    <a:lnTo>
                      <a:pt x="1512" y="316"/>
                    </a:lnTo>
                    <a:cubicBezTo>
                      <a:pt x="1552" y="330"/>
                      <a:pt x="1590" y="348"/>
                      <a:pt x="1620" y="371"/>
                    </a:cubicBezTo>
                    <a:cubicBezTo>
                      <a:pt x="1822" y="526"/>
                      <a:pt x="1703" y="752"/>
                      <a:pt x="1524" y="859"/>
                    </a:cubicBezTo>
                    <a:cubicBezTo>
                      <a:pt x="1410" y="933"/>
                      <a:pt x="1266" y="961"/>
                      <a:pt x="1118" y="961"/>
                    </a:cubicBezTo>
                    <a:cubicBezTo>
                      <a:pt x="1005" y="961"/>
                      <a:pt x="890" y="944"/>
                      <a:pt x="786" y="919"/>
                    </a:cubicBezTo>
                    <a:cubicBezTo>
                      <a:pt x="417" y="823"/>
                      <a:pt x="155" y="395"/>
                      <a:pt x="727" y="335"/>
                    </a:cubicBezTo>
                    <a:cubicBezTo>
                      <a:pt x="873" y="321"/>
                      <a:pt x="1020" y="315"/>
                      <a:pt x="1164" y="315"/>
                    </a:cubicBezTo>
                    <a:close/>
                    <a:moveTo>
                      <a:pt x="1219" y="0"/>
                    </a:moveTo>
                    <a:cubicBezTo>
                      <a:pt x="1179" y="0"/>
                      <a:pt x="1151" y="19"/>
                      <a:pt x="1134" y="46"/>
                    </a:cubicBezTo>
                    <a:lnTo>
                      <a:pt x="1134" y="46"/>
                    </a:lnTo>
                    <a:cubicBezTo>
                      <a:pt x="1087" y="44"/>
                      <a:pt x="1039" y="43"/>
                      <a:pt x="990" y="43"/>
                    </a:cubicBezTo>
                    <a:cubicBezTo>
                      <a:pt x="619" y="43"/>
                      <a:pt x="211" y="103"/>
                      <a:pt x="131" y="430"/>
                    </a:cubicBezTo>
                    <a:cubicBezTo>
                      <a:pt x="0" y="907"/>
                      <a:pt x="501" y="1157"/>
                      <a:pt x="882" y="1204"/>
                    </a:cubicBezTo>
                    <a:cubicBezTo>
                      <a:pt x="948" y="1214"/>
                      <a:pt x="1019" y="1219"/>
                      <a:pt x="1090" y="1219"/>
                    </a:cubicBezTo>
                    <a:cubicBezTo>
                      <a:pt x="1453" y="1219"/>
                      <a:pt x="1848" y="1084"/>
                      <a:pt x="1977" y="716"/>
                    </a:cubicBezTo>
                    <a:cubicBezTo>
                      <a:pt x="2132" y="228"/>
                      <a:pt x="1620" y="49"/>
                      <a:pt x="1239" y="2"/>
                    </a:cubicBezTo>
                    <a:cubicBezTo>
                      <a:pt x="1232" y="1"/>
                      <a:pt x="1225" y="0"/>
                      <a:pt x="121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4" name="Google Shape;964;p25"/>
              <p:cNvSpPr/>
              <p:nvPr/>
            </p:nvSpPr>
            <p:spPr>
              <a:xfrm>
                <a:off x="7371125" y="1595853"/>
                <a:ext cx="184111" cy="72629"/>
              </a:xfrm>
              <a:custGeom>
                <a:avLst/>
                <a:gdLst/>
                <a:ahLst/>
                <a:cxnLst/>
                <a:rect l="l" t="t" r="r" b="b"/>
                <a:pathLst>
                  <a:path w="5767" h="2275" extrusionOk="0">
                    <a:moveTo>
                      <a:pt x="578" y="0"/>
                    </a:moveTo>
                    <a:cubicBezTo>
                      <a:pt x="157" y="0"/>
                      <a:pt x="0" y="673"/>
                      <a:pt x="467" y="773"/>
                    </a:cubicBezTo>
                    <a:cubicBezTo>
                      <a:pt x="2015" y="1118"/>
                      <a:pt x="3515" y="1606"/>
                      <a:pt x="4968" y="2237"/>
                    </a:cubicBezTo>
                    <a:cubicBezTo>
                      <a:pt x="5026" y="2263"/>
                      <a:pt x="5082" y="2274"/>
                      <a:pt x="5137" y="2274"/>
                    </a:cubicBezTo>
                    <a:cubicBezTo>
                      <a:pt x="5509" y="2274"/>
                      <a:pt x="5766" y="1735"/>
                      <a:pt x="5361" y="1559"/>
                    </a:cubicBezTo>
                    <a:cubicBezTo>
                      <a:pt x="3849" y="892"/>
                      <a:pt x="2289" y="368"/>
                      <a:pt x="670" y="11"/>
                    </a:cubicBezTo>
                    <a:cubicBezTo>
                      <a:pt x="638" y="4"/>
                      <a:pt x="607" y="0"/>
                      <a:pt x="57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5" name="Google Shape;965;p25"/>
              <p:cNvSpPr/>
              <p:nvPr/>
            </p:nvSpPr>
            <p:spPr>
              <a:xfrm>
                <a:off x="7385171" y="1647985"/>
                <a:ext cx="168277" cy="68990"/>
              </a:xfrm>
              <a:custGeom>
                <a:avLst/>
                <a:gdLst/>
                <a:ahLst/>
                <a:cxnLst/>
                <a:rect l="l" t="t" r="r" b="b"/>
                <a:pathLst>
                  <a:path w="5271" h="2161" extrusionOk="0">
                    <a:moveTo>
                      <a:pt x="4750" y="0"/>
                    </a:moveTo>
                    <a:cubicBezTo>
                      <a:pt x="4710" y="0"/>
                      <a:pt x="4668" y="7"/>
                      <a:pt x="4623" y="21"/>
                    </a:cubicBezTo>
                    <a:cubicBezTo>
                      <a:pt x="3230" y="473"/>
                      <a:pt x="1837" y="938"/>
                      <a:pt x="432" y="1390"/>
                    </a:cubicBezTo>
                    <a:cubicBezTo>
                      <a:pt x="0" y="1530"/>
                      <a:pt x="127" y="2161"/>
                      <a:pt x="519" y="2161"/>
                    </a:cubicBezTo>
                    <a:cubicBezTo>
                      <a:pt x="559" y="2161"/>
                      <a:pt x="601" y="2154"/>
                      <a:pt x="647" y="2140"/>
                    </a:cubicBezTo>
                    <a:cubicBezTo>
                      <a:pt x="2040" y="1688"/>
                      <a:pt x="3433" y="1235"/>
                      <a:pt x="4838" y="783"/>
                    </a:cubicBezTo>
                    <a:cubicBezTo>
                      <a:pt x="5270" y="642"/>
                      <a:pt x="5143" y="0"/>
                      <a:pt x="475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6" name="Google Shape;966;p25"/>
              <p:cNvSpPr/>
              <p:nvPr/>
            </p:nvSpPr>
            <p:spPr>
              <a:xfrm>
                <a:off x="7061046" y="1479426"/>
                <a:ext cx="363402" cy="809810"/>
              </a:xfrm>
              <a:custGeom>
                <a:avLst/>
                <a:gdLst/>
                <a:ahLst/>
                <a:cxnLst/>
                <a:rect l="l" t="t" r="r" b="b"/>
                <a:pathLst>
                  <a:path w="11383" h="25366" extrusionOk="0">
                    <a:moveTo>
                      <a:pt x="5496" y="0"/>
                    </a:moveTo>
                    <a:cubicBezTo>
                      <a:pt x="3950" y="0"/>
                      <a:pt x="2463" y="561"/>
                      <a:pt x="1691" y="1788"/>
                    </a:cubicBezTo>
                    <a:cubicBezTo>
                      <a:pt x="346" y="3932"/>
                      <a:pt x="429" y="7087"/>
                      <a:pt x="286" y="9492"/>
                    </a:cubicBezTo>
                    <a:cubicBezTo>
                      <a:pt x="96" y="12683"/>
                      <a:pt x="1" y="15981"/>
                      <a:pt x="405" y="19160"/>
                    </a:cubicBezTo>
                    <a:cubicBezTo>
                      <a:pt x="655" y="21077"/>
                      <a:pt x="1227" y="23196"/>
                      <a:pt x="2870" y="24398"/>
                    </a:cubicBezTo>
                    <a:cubicBezTo>
                      <a:pt x="3740" y="25034"/>
                      <a:pt x="4900" y="25365"/>
                      <a:pt x="6054" y="25365"/>
                    </a:cubicBezTo>
                    <a:cubicBezTo>
                      <a:pt x="7127" y="25365"/>
                      <a:pt x="8193" y="25078"/>
                      <a:pt x="9014" y="24482"/>
                    </a:cubicBezTo>
                    <a:cubicBezTo>
                      <a:pt x="11050" y="23017"/>
                      <a:pt x="10954" y="19362"/>
                      <a:pt x="11133" y="17124"/>
                    </a:cubicBezTo>
                    <a:cubicBezTo>
                      <a:pt x="11383" y="13766"/>
                      <a:pt x="11300" y="10397"/>
                      <a:pt x="11085" y="7039"/>
                    </a:cubicBezTo>
                    <a:cubicBezTo>
                      <a:pt x="11073" y="6789"/>
                      <a:pt x="10871" y="6664"/>
                      <a:pt x="10675" y="6664"/>
                    </a:cubicBezTo>
                    <a:cubicBezTo>
                      <a:pt x="10478" y="6664"/>
                      <a:pt x="10288" y="6789"/>
                      <a:pt x="10299" y="7039"/>
                    </a:cubicBezTo>
                    <a:cubicBezTo>
                      <a:pt x="10573" y="11385"/>
                      <a:pt x="10669" y="15790"/>
                      <a:pt x="10014" y="20112"/>
                    </a:cubicBezTo>
                    <a:cubicBezTo>
                      <a:pt x="9859" y="21124"/>
                      <a:pt x="9728" y="22089"/>
                      <a:pt x="9204" y="22993"/>
                    </a:cubicBezTo>
                    <a:cubicBezTo>
                      <a:pt x="8564" y="24120"/>
                      <a:pt x="7327" y="24543"/>
                      <a:pt x="6088" y="24543"/>
                    </a:cubicBezTo>
                    <a:cubicBezTo>
                      <a:pt x="5782" y="24543"/>
                      <a:pt x="5477" y="24517"/>
                      <a:pt x="5180" y="24470"/>
                    </a:cubicBezTo>
                    <a:cubicBezTo>
                      <a:pt x="2549" y="24041"/>
                      <a:pt x="1584" y="21731"/>
                      <a:pt x="1227" y="19350"/>
                    </a:cubicBezTo>
                    <a:cubicBezTo>
                      <a:pt x="620" y="15290"/>
                      <a:pt x="894" y="10944"/>
                      <a:pt x="1275" y="6872"/>
                    </a:cubicBezTo>
                    <a:cubicBezTo>
                      <a:pt x="1465" y="4884"/>
                      <a:pt x="1584" y="1765"/>
                      <a:pt x="3882" y="991"/>
                    </a:cubicBezTo>
                    <a:cubicBezTo>
                      <a:pt x="4301" y="853"/>
                      <a:pt x="4793" y="784"/>
                      <a:pt x="5313" y="784"/>
                    </a:cubicBezTo>
                    <a:cubicBezTo>
                      <a:pt x="7397" y="784"/>
                      <a:pt x="9923" y="1885"/>
                      <a:pt x="9895" y="4039"/>
                    </a:cubicBezTo>
                    <a:cubicBezTo>
                      <a:pt x="9889" y="4289"/>
                      <a:pt x="10082" y="4414"/>
                      <a:pt x="10279" y="4414"/>
                    </a:cubicBezTo>
                    <a:cubicBezTo>
                      <a:pt x="10475" y="4414"/>
                      <a:pt x="10675" y="4289"/>
                      <a:pt x="10680" y="4039"/>
                    </a:cubicBezTo>
                    <a:cubicBezTo>
                      <a:pt x="10717" y="1503"/>
                      <a:pt x="8028" y="0"/>
                      <a:pt x="5496"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7" name="Google Shape;967;p25"/>
              <p:cNvSpPr/>
              <p:nvPr/>
            </p:nvSpPr>
            <p:spPr>
              <a:xfrm>
                <a:off x="7203204" y="1546722"/>
                <a:ext cx="74545" cy="77035"/>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8" name="Google Shape;968;p25"/>
              <p:cNvSpPr/>
              <p:nvPr/>
            </p:nvSpPr>
            <p:spPr>
              <a:xfrm>
                <a:off x="7186922" y="1635918"/>
                <a:ext cx="101841" cy="80228"/>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69" name="Google Shape;969;p25"/>
              <p:cNvSpPr/>
              <p:nvPr/>
            </p:nvSpPr>
            <p:spPr>
              <a:xfrm>
                <a:off x="7219230" y="1638344"/>
                <a:ext cx="47026" cy="41566"/>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0" name="Google Shape;970;p25"/>
              <p:cNvSpPr/>
              <p:nvPr/>
            </p:nvSpPr>
            <p:spPr>
              <a:xfrm>
                <a:off x="7210259" y="1650826"/>
                <a:ext cx="64967" cy="52485"/>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1" name="Google Shape;971;p25"/>
              <p:cNvSpPr/>
              <p:nvPr/>
            </p:nvSpPr>
            <p:spPr>
              <a:xfrm>
                <a:off x="7185294" y="1703788"/>
                <a:ext cx="107811" cy="15771"/>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2" name="Google Shape;972;p25"/>
              <p:cNvSpPr/>
              <p:nvPr/>
            </p:nvSpPr>
            <p:spPr>
              <a:xfrm>
                <a:off x="7203204" y="1785419"/>
                <a:ext cx="74545" cy="76716"/>
              </a:xfrm>
              <a:custGeom>
                <a:avLst/>
                <a:gdLst/>
                <a:ahLst/>
                <a:cxnLst/>
                <a:rect l="l" t="t" r="r" b="b"/>
                <a:pathLst>
                  <a:path w="2335" h="2403" extrusionOk="0">
                    <a:moveTo>
                      <a:pt x="1306" y="422"/>
                    </a:moveTo>
                    <a:cubicBezTo>
                      <a:pt x="1370"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8"/>
                      <a:pt x="1688" y="2145"/>
                      <a:pt x="1164" y="2145"/>
                    </a:cubicBezTo>
                    <a:cubicBezTo>
                      <a:pt x="1157" y="2145"/>
                      <a:pt x="1150" y="2145"/>
                      <a:pt x="1144" y="2145"/>
                    </a:cubicBezTo>
                    <a:cubicBezTo>
                      <a:pt x="548" y="2133"/>
                      <a:pt x="286" y="1752"/>
                      <a:pt x="310" y="1193"/>
                    </a:cubicBezTo>
                    <a:cubicBezTo>
                      <a:pt x="331" y="602"/>
                      <a:pt x="801" y="422"/>
                      <a:pt x="1306" y="422"/>
                    </a:cubicBezTo>
                    <a:close/>
                    <a:moveTo>
                      <a:pt x="1123" y="0"/>
                    </a:moveTo>
                    <a:cubicBezTo>
                      <a:pt x="1029" y="0"/>
                      <a:pt x="972" y="104"/>
                      <a:pt x="993" y="179"/>
                    </a:cubicBezTo>
                    <a:lnTo>
                      <a:pt x="993" y="179"/>
                    </a:lnTo>
                    <a:cubicBezTo>
                      <a:pt x="504" y="248"/>
                      <a:pt x="84" y="505"/>
                      <a:pt x="48" y="1074"/>
                    </a:cubicBezTo>
                    <a:cubicBezTo>
                      <a:pt x="1" y="1776"/>
                      <a:pt x="262" y="2324"/>
                      <a:pt x="1013" y="2395"/>
                    </a:cubicBezTo>
                    <a:cubicBezTo>
                      <a:pt x="1060" y="2400"/>
                      <a:pt x="1107" y="2403"/>
                      <a:pt x="1153" y="2403"/>
                    </a:cubicBezTo>
                    <a:cubicBezTo>
                      <a:pt x="1752" y="2403"/>
                      <a:pt x="2207" y="1979"/>
                      <a:pt x="2263" y="1359"/>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3" name="Google Shape;973;p25"/>
              <p:cNvSpPr/>
              <p:nvPr/>
            </p:nvSpPr>
            <p:spPr>
              <a:xfrm>
                <a:off x="7186922" y="1874615"/>
                <a:ext cx="101841" cy="80228"/>
              </a:xfrm>
              <a:custGeom>
                <a:avLst/>
                <a:gdLst/>
                <a:ahLst/>
                <a:cxnLst/>
                <a:rect l="l" t="t" r="r" b="b"/>
                <a:pathLst>
                  <a:path w="3190" h="2513" extrusionOk="0">
                    <a:moveTo>
                      <a:pt x="1714" y="1"/>
                    </a:moveTo>
                    <a:cubicBezTo>
                      <a:pt x="732" y="1"/>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6" y="250"/>
                      <a:pt x="1747" y="250"/>
                    </a:cubicBezTo>
                    <a:cubicBezTo>
                      <a:pt x="2632" y="250"/>
                      <a:pt x="2927" y="1737"/>
                      <a:pt x="2916" y="2387"/>
                    </a:cubicBezTo>
                    <a:cubicBezTo>
                      <a:pt x="2916" y="2471"/>
                      <a:pt x="2981" y="2512"/>
                      <a:pt x="3047" y="2512"/>
                    </a:cubicBezTo>
                    <a:cubicBezTo>
                      <a:pt x="3112" y="2512"/>
                      <a:pt x="3178" y="2471"/>
                      <a:pt x="3178" y="2387"/>
                    </a:cubicBezTo>
                    <a:cubicBezTo>
                      <a:pt x="3189" y="1530"/>
                      <a:pt x="2868" y="113"/>
                      <a:pt x="1820" y="6"/>
                    </a:cubicBezTo>
                    <a:cubicBezTo>
                      <a:pt x="1784" y="2"/>
                      <a:pt x="1749" y="1"/>
                      <a:pt x="171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4" name="Google Shape;974;p25"/>
              <p:cNvSpPr/>
              <p:nvPr/>
            </p:nvSpPr>
            <p:spPr>
              <a:xfrm>
                <a:off x="7219230" y="1876881"/>
                <a:ext cx="47026" cy="41726"/>
              </a:xfrm>
              <a:custGeom>
                <a:avLst/>
                <a:gdLst/>
                <a:ahLst/>
                <a:cxnLst/>
                <a:rect l="l" t="t" r="r" b="b"/>
                <a:pathLst>
                  <a:path w="1473" h="1307" extrusionOk="0">
                    <a:moveTo>
                      <a:pt x="1315" y="0"/>
                    </a:moveTo>
                    <a:cubicBezTo>
                      <a:pt x="1264" y="0"/>
                      <a:pt x="1215" y="28"/>
                      <a:pt x="1201" y="90"/>
                    </a:cubicBezTo>
                    <a:cubicBezTo>
                      <a:pt x="1129" y="429"/>
                      <a:pt x="986" y="723"/>
                      <a:pt x="757" y="966"/>
                    </a:cubicBezTo>
                    <a:lnTo>
                      <a:pt x="757" y="966"/>
                    </a:lnTo>
                    <a:cubicBezTo>
                      <a:pt x="600" y="730"/>
                      <a:pt x="442" y="493"/>
                      <a:pt x="284" y="256"/>
                    </a:cubicBezTo>
                    <a:cubicBezTo>
                      <a:pt x="259" y="213"/>
                      <a:pt x="220" y="195"/>
                      <a:pt x="181" y="195"/>
                    </a:cubicBezTo>
                    <a:cubicBezTo>
                      <a:pt x="92" y="195"/>
                      <a:pt x="0" y="288"/>
                      <a:pt x="58" y="387"/>
                    </a:cubicBezTo>
                    <a:cubicBezTo>
                      <a:pt x="249" y="673"/>
                      <a:pt x="439" y="959"/>
                      <a:pt x="630" y="1245"/>
                    </a:cubicBezTo>
                    <a:cubicBezTo>
                      <a:pt x="657" y="1285"/>
                      <a:pt x="695" y="1307"/>
                      <a:pt x="737" y="1307"/>
                    </a:cubicBezTo>
                    <a:cubicBezTo>
                      <a:pt x="768" y="1307"/>
                      <a:pt x="801" y="1294"/>
                      <a:pt x="832" y="1268"/>
                    </a:cubicBezTo>
                    <a:cubicBezTo>
                      <a:pt x="1153" y="971"/>
                      <a:pt x="1368" y="590"/>
                      <a:pt x="1451" y="161"/>
                    </a:cubicBezTo>
                    <a:cubicBezTo>
                      <a:pt x="1473" y="61"/>
                      <a:pt x="1392" y="0"/>
                      <a:pt x="131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5" name="Google Shape;975;p25"/>
              <p:cNvSpPr/>
              <p:nvPr/>
            </p:nvSpPr>
            <p:spPr>
              <a:xfrm>
                <a:off x="7210291" y="1889395"/>
                <a:ext cx="64935" cy="52580"/>
              </a:xfrm>
              <a:custGeom>
                <a:avLst/>
                <a:gdLst/>
                <a:ahLst/>
                <a:cxnLst/>
                <a:rect l="l" t="t" r="r" b="b"/>
                <a:pathLst>
                  <a:path w="2034" h="1647" extrusionOk="0">
                    <a:moveTo>
                      <a:pt x="156" y="1"/>
                    </a:moveTo>
                    <a:cubicBezTo>
                      <a:pt x="78" y="1"/>
                      <a:pt x="0" y="62"/>
                      <a:pt x="29" y="162"/>
                    </a:cubicBezTo>
                    <a:cubicBezTo>
                      <a:pt x="207" y="734"/>
                      <a:pt x="517" y="1222"/>
                      <a:pt x="969" y="1615"/>
                    </a:cubicBezTo>
                    <a:cubicBezTo>
                      <a:pt x="995" y="1635"/>
                      <a:pt x="1029" y="1647"/>
                      <a:pt x="1063" y="1647"/>
                    </a:cubicBezTo>
                    <a:cubicBezTo>
                      <a:pt x="1108" y="1647"/>
                      <a:pt x="1151" y="1626"/>
                      <a:pt x="1172" y="1579"/>
                    </a:cubicBezTo>
                    <a:cubicBezTo>
                      <a:pt x="1398" y="1127"/>
                      <a:pt x="1660" y="698"/>
                      <a:pt x="1957" y="281"/>
                    </a:cubicBezTo>
                    <a:cubicBezTo>
                      <a:pt x="2033" y="189"/>
                      <a:pt x="1936" y="96"/>
                      <a:pt x="1839" y="96"/>
                    </a:cubicBezTo>
                    <a:cubicBezTo>
                      <a:pt x="1799" y="96"/>
                      <a:pt x="1759" y="112"/>
                      <a:pt x="1731" y="150"/>
                    </a:cubicBezTo>
                    <a:cubicBezTo>
                      <a:pt x="1465" y="523"/>
                      <a:pt x="1227" y="905"/>
                      <a:pt x="1018" y="1306"/>
                    </a:cubicBezTo>
                    <a:lnTo>
                      <a:pt x="1018" y="1306"/>
                    </a:lnTo>
                    <a:cubicBezTo>
                      <a:pt x="671" y="969"/>
                      <a:pt x="427" y="558"/>
                      <a:pt x="279" y="91"/>
                    </a:cubicBezTo>
                    <a:cubicBezTo>
                      <a:pt x="259" y="29"/>
                      <a:pt x="208" y="1"/>
                      <a:pt x="15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6" name="Google Shape;976;p25"/>
              <p:cNvSpPr/>
              <p:nvPr/>
            </p:nvSpPr>
            <p:spPr>
              <a:xfrm>
                <a:off x="7185262" y="1942134"/>
                <a:ext cx="107811" cy="15963"/>
              </a:xfrm>
              <a:custGeom>
                <a:avLst/>
                <a:gdLst/>
                <a:ahLst/>
                <a:cxnLst/>
                <a:rect l="l" t="t" r="r" b="b"/>
                <a:pathLst>
                  <a:path w="3377" h="500" extrusionOk="0">
                    <a:moveTo>
                      <a:pt x="178" y="0"/>
                    </a:moveTo>
                    <a:cubicBezTo>
                      <a:pt x="74" y="0"/>
                      <a:pt x="0" y="179"/>
                      <a:pt x="110" y="248"/>
                    </a:cubicBezTo>
                    <a:cubicBezTo>
                      <a:pt x="443" y="477"/>
                      <a:pt x="807" y="500"/>
                      <a:pt x="1183" y="500"/>
                    </a:cubicBezTo>
                    <a:cubicBezTo>
                      <a:pt x="1277" y="500"/>
                      <a:pt x="1372" y="498"/>
                      <a:pt x="1467" y="498"/>
                    </a:cubicBezTo>
                    <a:cubicBezTo>
                      <a:pt x="2051" y="475"/>
                      <a:pt x="2634" y="427"/>
                      <a:pt x="3218" y="344"/>
                    </a:cubicBezTo>
                    <a:cubicBezTo>
                      <a:pt x="3377" y="321"/>
                      <a:pt x="3319" y="92"/>
                      <a:pt x="3168" y="92"/>
                    </a:cubicBezTo>
                    <a:cubicBezTo>
                      <a:pt x="3161" y="92"/>
                      <a:pt x="3154" y="93"/>
                      <a:pt x="3146" y="94"/>
                    </a:cubicBezTo>
                    <a:cubicBezTo>
                      <a:pt x="2680" y="156"/>
                      <a:pt x="2009" y="284"/>
                      <a:pt x="1390" y="284"/>
                    </a:cubicBezTo>
                    <a:cubicBezTo>
                      <a:pt x="951" y="284"/>
                      <a:pt x="538" y="220"/>
                      <a:pt x="241" y="22"/>
                    </a:cubicBezTo>
                    <a:cubicBezTo>
                      <a:pt x="220" y="7"/>
                      <a:pt x="199" y="0"/>
                      <a:pt x="178"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7" name="Google Shape;977;p25"/>
              <p:cNvSpPr/>
              <p:nvPr/>
            </p:nvSpPr>
            <p:spPr>
              <a:xfrm>
                <a:off x="7203204" y="2013102"/>
                <a:ext cx="74545" cy="77099"/>
              </a:xfrm>
              <a:custGeom>
                <a:avLst/>
                <a:gdLst/>
                <a:ahLst/>
                <a:cxnLst/>
                <a:rect l="l" t="t" r="r" b="b"/>
                <a:pathLst>
                  <a:path w="2335" h="2415" extrusionOk="0">
                    <a:moveTo>
                      <a:pt x="1306" y="422"/>
                    </a:moveTo>
                    <a:cubicBezTo>
                      <a:pt x="1371" y="422"/>
                      <a:pt x="1436" y="425"/>
                      <a:pt x="1501" y="430"/>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5"/>
                      <a:pt x="48" y="1085"/>
                    </a:cubicBezTo>
                    <a:cubicBezTo>
                      <a:pt x="1" y="1776"/>
                      <a:pt x="262" y="2324"/>
                      <a:pt x="1013" y="2407"/>
                    </a:cubicBezTo>
                    <a:cubicBezTo>
                      <a:pt x="1060" y="2412"/>
                      <a:pt x="1107" y="2414"/>
                      <a:pt x="1153" y="2414"/>
                    </a:cubicBezTo>
                    <a:cubicBezTo>
                      <a:pt x="1752" y="2414"/>
                      <a:pt x="2207" y="1990"/>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8" name="Google Shape;978;p25"/>
              <p:cNvSpPr/>
              <p:nvPr/>
            </p:nvSpPr>
            <p:spPr>
              <a:xfrm>
                <a:off x="7186922" y="2102298"/>
                <a:ext cx="101841" cy="80228"/>
              </a:xfrm>
              <a:custGeom>
                <a:avLst/>
                <a:gdLst/>
                <a:ahLst/>
                <a:cxnLst/>
                <a:rect l="l" t="t" r="r" b="b"/>
                <a:pathLst>
                  <a:path w="3190" h="2513" extrusionOk="0">
                    <a:moveTo>
                      <a:pt x="1714" y="0"/>
                    </a:moveTo>
                    <a:cubicBezTo>
                      <a:pt x="732" y="0"/>
                      <a:pt x="172" y="1427"/>
                      <a:pt x="22" y="2208"/>
                    </a:cubicBezTo>
                    <a:cubicBezTo>
                      <a:pt x="1" y="2309"/>
                      <a:pt x="83" y="2375"/>
                      <a:pt x="160" y="2375"/>
                    </a:cubicBezTo>
                    <a:cubicBezTo>
                      <a:pt x="210" y="2375"/>
                      <a:pt x="258" y="2346"/>
                      <a:pt x="272" y="2280"/>
                    </a:cubicBezTo>
                    <a:cubicBezTo>
                      <a:pt x="403" y="1637"/>
                      <a:pt x="796" y="482"/>
                      <a:pt x="1523" y="292"/>
                    </a:cubicBezTo>
                    <a:cubicBezTo>
                      <a:pt x="1604" y="270"/>
                      <a:pt x="1681" y="259"/>
                      <a:pt x="1754" y="259"/>
                    </a:cubicBezTo>
                    <a:cubicBezTo>
                      <a:pt x="2633" y="259"/>
                      <a:pt x="2927" y="1749"/>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79" name="Google Shape;979;p25"/>
              <p:cNvSpPr/>
              <p:nvPr/>
            </p:nvSpPr>
            <p:spPr>
              <a:xfrm>
                <a:off x="7219230" y="2104724"/>
                <a:ext cx="47026" cy="41566"/>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1"/>
                      <a:pt x="737" y="1301"/>
                    </a:cubicBezTo>
                    <a:cubicBezTo>
                      <a:pt x="768" y="1301"/>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0" name="Google Shape;980;p25"/>
              <p:cNvSpPr/>
              <p:nvPr/>
            </p:nvSpPr>
            <p:spPr>
              <a:xfrm>
                <a:off x="7210259" y="2117206"/>
                <a:ext cx="64967" cy="52485"/>
              </a:xfrm>
              <a:custGeom>
                <a:avLst/>
                <a:gdLst/>
                <a:ahLst/>
                <a:cxnLst/>
                <a:rect l="l" t="t" r="r" b="b"/>
                <a:pathLst>
                  <a:path w="2035" h="1644" extrusionOk="0">
                    <a:moveTo>
                      <a:pt x="161" y="0"/>
                    </a:moveTo>
                    <a:cubicBezTo>
                      <a:pt x="82" y="0"/>
                      <a:pt x="0" y="64"/>
                      <a:pt x="30" y="158"/>
                    </a:cubicBezTo>
                    <a:cubicBezTo>
                      <a:pt x="208" y="729"/>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7" y="517"/>
                      <a:pt x="1230" y="898"/>
                      <a:pt x="1022" y="1305"/>
                    </a:cubicBezTo>
                    <a:lnTo>
                      <a:pt x="1022" y="1305"/>
                    </a:lnTo>
                    <a:cubicBezTo>
                      <a:pt x="673" y="969"/>
                      <a:pt x="429" y="566"/>
                      <a:pt x="280" y="87"/>
                    </a:cubicBezTo>
                    <a:cubicBezTo>
                      <a:pt x="261" y="26"/>
                      <a:pt x="212" y="0"/>
                      <a:pt x="16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1" name="Google Shape;981;p25"/>
              <p:cNvSpPr/>
              <p:nvPr/>
            </p:nvSpPr>
            <p:spPr>
              <a:xfrm>
                <a:off x="7185294" y="2170168"/>
                <a:ext cx="107811" cy="15771"/>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44"/>
                    </a:cubicBezTo>
                    <a:cubicBezTo>
                      <a:pt x="3376" y="322"/>
                      <a:pt x="3318" y="81"/>
                      <a:pt x="3166" y="81"/>
                    </a:cubicBezTo>
                    <a:cubicBezTo>
                      <a:pt x="3159" y="81"/>
                      <a:pt x="3152" y="81"/>
                      <a:pt x="3145" y="82"/>
                    </a:cubicBezTo>
                    <a:cubicBezTo>
                      <a:pt x="2672" y="146"/>
                      <a:pt x="1991" y="281"/>
                      <a:pt x="1365" y="281"/>
                    </a:cubicBezTo>
                    <a:cubicBezTo>
                      <a:pt x="935" y="281"/>
                      <a:pt x="531" y="217"/>
                      <a:pt x="240" y="23"/>
                    </a:cubicBezTo>
                    <a:cubicBezTo>
                      <a:pt x="218" y="7"/>
                      <a:pt x="196" y="0"/>
                      <a:pt x="17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2" name="Google Shape;982;p25"/>
              <p:cNvSpPr/>
              <p:nvPr/>
            </p:nvSpPr>
            <p:spPr>
              <a:xfrm>
                <a:off x="7632552" y="1359519"/>
                <a:ext cx="87506" cy="127604"/>
              </a:xfrm>
              <a:custGeom>
                <a:avLst/>
                <a:gdLst/>
                <a:ahLst/>
                <a:cxnLst/>
                <a:rect l="l" t="t" r="r" b="b"/>
                <a:pathLst>
                  <a:path w="2741" h="3997" extrusionOk="0">
                    <a:moveTo>
                      <a:pt x="2532" y="0"/>
                    </a:moveTo>
                    <a:cubicBezTo>
                      <a:pt x="2503" y="0"/>
                      <a:pt x="2474" y="10"/>
                      <a:pt x="2446" y="32"/>
                    </a:cubicBezTo>
                    <a:cubicBezTo>
                      <a:pt x="1839" y="568"/>
                      <a:pt x="1208" y="1139"/>
                      <a:pt x="732" y="1818"/>
                    </a:cubicBezTo>
                    <a:cubicBezTo>
                      <a:pt x="303" y="2413"/>
                      <a:pt x="184" y="3127"/>
                      <a:pt x="29" y="3830"/>
                    </a:cubicBezTo>
                    <a:cubicBezTo>
                      <a:pt x="1" y="3930"/>
                      <a:pt x="84" y="3996"/>
                      <a:pt x="163" y="3996"/>
                    </a:cubicBezTo>
                    <a:cubicBezTo>
                      <a:pt x="215" y="3996"/>
                      <a:pt x="265" y="3968"/>
                      <a:pt x="279" y="3901"/>
                    </a:cubicBezTo>
                    <a:cubicBezTo>
                      <a:pt x="446" y="3175"/>
                      <a:pt x="565" y="2473"/>
                      <a:pt x="1030" y="1865"/>
                    </a:cubicBezTo>
                    <a:cubicBezTo>
                      <a:pt x="1482" y="1258"/>
                      <a:pt x="2053" y="722"/>
                      <a:pt x="2637" y="222"/>
                    </a:cubicBezTo>
                    <a:cubicBezTo>
                      <a:pt x="2741" y="137"/>
                      <a:pt x="2643" y="0"/>
                      <a:pt x="2532"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3" name="Google Shape;983;p25"/>
              <p:cNvSpPr/>
              <p:nvPr/>
            </p:nvSpPr>
            <p:spPr>
              <a:xfrm>
                <a:off x="7619782" y="1331138"/>
                <a:ext cx="74513" cy="107045"/>
              </a:xfrm>
              <a:custGeom>
                <a:avLst/>
                <a:gdLst/>
                <a:ahLst/>
                <a:cxnLst/>
                <a:rect l="l" t="t" r="r" b="b"/>
                <a:pathLst>
                  <a:path w="2334" h="3353" extrusionOk="0">
                    <a:moveTo>
                      <a:pt x="2148" y="1"/>
                    </a:moveTo>
                    <a:cubicBezTo>
                      <a:pt x="2119" y="1"/>
                      <a:pt x="2088" y="12"/>
                      <a:pt x="2061" y="40"/>
                    </a:cubicBezTo>
                    <a:cubicBezTo>
                      <a:pt x="1215" y="980"/>
                      <a:pt x="429" y="1969"/>
                      <a:pt x="36" y="3195"/>
                    </a:cubicBezTo>
                    <a:cubicBezTo>
                      <a:pt x="0" y="3289"/>
                      <a:pt x="79" y="3353"/>
                      <a:pt x="160" y="3353"/>
                    </a:cubicBezTo>
                    <a:cubicBezTo>
                      <a:pt x="211" y="3353"/>
                      <a:pt x="263" y="3327"/>
                      <a:pt x="287" y="3266"/>
                    </a:cubicBezTo>
                    <a:cubicBezTo>
                      <a:pt x="668" y="2088"/>
                      <a:pt x="1430" y="1135"/>
                      <a:pt x="2251" y="230"/>
                    </a:cubicBezTo>
                    <a:cubicBezTo>
                      <a:pt x="2333" y="130"/>
                      <a:pt x="2247" y="1"/>
                      <a:pt x="214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4" name="Google Shape;984;p25"/>
              <p:cNvSpPr/>
              <p:nvPr/>
            </p:nvSpPr>
            <p:spPr>
              <a:xfrm>
                <a:off x="7692090" y="1286348"/>
                <a:ext cx="367744" cy="77386"/>
              </a:xfrm>
              <a:custGeom>
                <a:avLst/>
                <a:gdLst/>
                <a:ahLst/>
                <a:cxnLst/>
                <a:rect l="l" t="t" r="r" b="b"/>
                <a:pathLst>
                  <a:path w="11519" h="2424" extrusionOk="0">
                    <a:moveTo>
                      <a:pt x="197" y="0"/>
                    </a:moveTo>
                    <a:cubicBezTo>
                      <a:pt x="95" y="0"/>
                      <a:pt x="1" y="133"/>
                      <a:pt x="93" y="216"/>
                    </a:cubicBezTo>
                    <a:cubicBezTo>
                      <a:pt x="1690" y="1643"/>
                      <a:pt x="3495" y="2424"/>
                      <a:pt x="5633" y="2424"/>
                    </a:cubicBezTo>
                    <a:cubicBezTo>
                      <a:pt x="5727" y="2424"/>
                      <a:pt x="5821" y="2422"/>
                      <a:pt x="5915" y="2419"/>
                    </a:cubicBezTo>
                    <a:cubicBezTo>
                      <a:pt x="7701" y="2360"/>
                      <a:pt x="10190" y="2157"/>
                      <a:pt x="11428" y="728"/>
                    </a:cubicBezTo>
                    <a:cubicBezTo>
                      <a:pt x="11519" y="638"/>
                      <a:pt x="11430" y="506"/>
                      <a:pt x="11335" y="506"/>
                    </a:cubicBezTo>
                    <a:cubicBezTo>
                      <a:pt x="11305" y="506"/>
                      <a:pt x="11275" y="519"/>
                      <a:pt x="11249" y="550"/>
                    </a:cubicBezTo>
                    <a:cubicBezTo>
                      <a:pt x="10094" y="1871"/>
                      <a:pt x="7535" y="2121"/>
                      <a:pt x="5915" y="2157"/>
                    </a:cubicBezTo>
                    <a:cubicBezTo>
                      <a:pt x="5831" y="2159"/>
                      <a:pt x="5746" y="2161"/>
                      <a:pt x="5663" y="2161"/>
                    </a:cubicBezTo>
                    <a:cubicBezTo>
                      <a:pt x="3575" y="2161"/>
                      <a:pt x="1852" y="1446"/>
                      <a:pt x="284" y="38"/>
                    </a:cubicBezTo>
                    <a:cubicBezTo>
                      <a:pt x="257" y="11"/>
                      <a:pt x="227" y="0"/>
                      <a:pt x="197"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5" name="Google Shape;985;p25"/>
              <p:cNvSpPr/>
              <p:nvPr/>
            </p:nvSpPr>
            <p:spPr>
              <a:xfrm>
                <a:off x="7697613" y="1255542"/>
                <a:ext cx="365414" cy="63722"/>
              </a:xfrm>
              <a:custGeom>
                <a:avLst/>
                <a:gdLst/>
                <a:ahLst/>
                <a:cxnLst/>
                <a:rect l="l" t="t" r="r" b="b"/>
                <a:pathLst>
                  <a:path w="11446" h="1996" extrusionOk="0">
                    <a:moveTo>
                      <a:pt x="205" y="1"/>
                    </a:moveTo>
                    <a:cubicBezTo>
                      <a:pt x="81" y="1"/>
                      <a:pt x="0" y="179"/>
                      <a:pt x="135" y="241"/>
                    </a:cubicBezTo>
                    <a:cubicBezTo>
                      <a:pt x="1932" y="1098"/>
                      <a:pt x="3825" y="1682"/>
                      <a:pt x="5814" y="1872"/>
                    </a:cubicBezTo>
                    <a:cubicBezTo>
                      <a:pt x="6457" y="1935"/>
                      <a:pt x="7182" y="1996"/>
                      <a:pt x="7915" y="1996"/>
                    </a:cubicBezTo>
                    <a:cubicBezTo>
                      <a:pt x="9136" y="1996"/>
                      <a:pt x="10382" y="1827"/>
                      <a:pt x="11326" y="1217"/>
                    </a:cubicBezTo>
                    <a:cubicBezTo>
                      <a:pt x="11445" y="1138"/>
                      <a:pt x="11375" y="968"/>
                      <a:pt x="11265" y="968"/>
                    </a:cubicBezTo>
                    <a:cubicBezTo>
                      <a:pt x="11243" y="968"/>
                      <a:pt x="11219" y="975"/>
                      <a:pt x="11195" y="991"/>
                    </a:cubicBezTo>
                    <a:cubicBezTo>
                      <a:pt x="10294" y="1569"/>
                      <a:pt x="9080" y="1738"/>
                      <a:pt x="7881" y="1738"/>
                    </a:cubicBezTo>
                    <a:cubicBezTo>
                      <a:pt x="7054" y="1738"/>
                      <a:pt x="6233" y="1657"/>
                      <a:pt x="5528" y="1574"/>
                    </a:cubicBezTo>
                    <a:cubicBezTo>
                      <a:pt x="3683" y="1348"/>
                      <a:pt x="1944" y="812"/>
                      <a:pt x="265" y="15"/>
                    </a:cubicBezTo>
                    <a:cubicBezTo>
                      <a:pt x="245" y="5"/>
                      <a:pt x="225" y="1"/>
                      <a:pt x="20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6" name="Google Shape;986;p25"/>
              <p:cNvSpPr/>
              <p:nvPr/>
            </p:nvSpPr>
            <p:spPr>
              <a:xfrm>
                <a:off x="7778956" y="1238845"/>
                <a:ext cx="195349" cy="43897"/>
              </a:xfrm>
              <a:custGeom>
                <a:avLst/>
                <a:gdLst/>
                <a:ahLst/>
                <a:cxnLst/>
                <a:rect l="l" t="t" r="r" b="b"/>
                <a:pathLst>
                  <a:path w="6119" h="1375" extrusionOk="0">
                    <a:moveTo>
                      <a:pt x="205" y="0"/>
                    </a:moveTo>
                    <a:cubicBezTo>
                      <a:pt x="81" y="0"/>
                      <a:pt x="0" y="178"/>
                      <a:pt x="134" y="240"/>
                    </a:cubicBezTo>
                    <a:cubicBezTo>
                      <a:pt x="1472" y="866"/>
                      <a:pt x="2859" y="1374"/>
                      <a:pt x="4286" y="1374"/>
                    </a:cubicBezTo>
                    <a:cubicBezTo>
                      <a:pt x="4841" y="1374"/>
                      <a:pt x="5402" y="1298"/>
                      <a:pt x="5969" y="1121"/>
                    </a:cubicBezTo>
                    <a:cubicBezTo>
                      <a:pt x="6118" y="1078"/>
                      <a:pt x="6076" y="862"/>
                      <a:pt x="5945" y="862"/>
                    </a:cubicBezTo>
                    <a:cubicBezTo>
                      <a:pt x="5930" y="862"/>
                      <a:pt x="5914" y="865"/>
                      <a:pt x="5897" y="871"/>
                    </a:cubicBezTo>
                    <a:cubicBezTo>
                      <a:pt x="5348" y="1041"/>
                      <a:pt x="4807" y="1115"/>
                      <a:pt x="4272" y="1115"/>
                    </a:cubicBezTo>
                    <a:cubicBezTo>
                      <a:pt x="2894" y="1115"/>
                      <a:pt x="1561" y="623"/>
                      <a:pt x="265" y="14"/>
                    </a:cubicBezTo>
                    <a:cubicBezTo>
                      <a:pt x="245" y="4"/>
                      <a:pt x="224" y="0"/>
                      <a:pt x="205"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87" name="Google Shape;987;p25"/>
              <p:cNvSpPr/>
              <p:nvPr/>
            </p:nvSpPr>
            <p:spPr>
              <a:xfrm>
                <a:off x="8017589" y="1365137"/>
                <a:ext cx="36299" cy="108481"/>
              </a:xfrm>
              <a:custGeom>
                <a:avLst/>
                <a:gdLst/>
                <a:ahLst/>
                <a:cxnLst/>
                <a:rect l="l" t="t" r="r" b="b"/>
                <a:pathLst>
                  <a:path w="1137" h="3398" extrusionOk="0">
                    <a:moveTo>
                      <a:pt x="170" y="1"/>
                    </a:moveTo>
                    <a:cubicBezTo>
                      <a:pt x="88" y="1"/>
                      <a:pt x="1" y="95"/>
                      <a:pt x="41" y="201"/>
                    </a:cubicBezTo>
                    <a:cubicBezTo>
                      <a:pt x="470" y="1189"/>
                      <a:pt x="863" y="2178"/>
                      <a:pt x="756" y="3273"/>
                    </a:cubicBezTo>
                    <a:cubicBezTo>
                      <a:pt x="744" y="3356"/>
                      <a:pt x="803" y="3398"/>
                      <a:pt x="869" y="3398"/>
                    </a:cubicBezTo>
                    <a:cubicBezTo>
                      <a:pt x="934" y="3398"/>
                      <a:pt x="1006" y="3356"/>
                      <a:pt x="1018" y="3273"/>
                    </a:cubicBezTo>
                    <a:cubicBezTo>
                      <a:pt x="1137" y="2130"/>
                      <a:pt x="720" y="1094"/>
                      <a:pt x="268" y="70"/>
                    </a:cubicBezTo>
                    <a:cubicBezTo>
                      <a:pt x="245" y="21"/>
                      <a:pt x="208" y="1"/>
                      <a:pt x="17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sp>
          <p:nvSpPr>
            <p:cNvPr id="988" name="Google Shape;988;p25"/>
            <p:cNvSpPr txBox="1"/>
            <p:nvPr/>
          </p:nvSpPr>
          <p:spPr>
            <a:xfrm>
              <a:off x="7291267" y="2956325"/>
              <a:ext cx="781578" cy="257100"/>
            </a:xfrm>
            <a:prstGeom prst="rect">
              <a:avLst/>
            </a:prstGeom>
            <a:noFill/>
            <a:ln>
              <a:noFill/>
            </a:ln>
          </p:spPr>
          <p:txBody>
            <a:bodyPr spcFirstLastPara="1" wrap="square" lIns="121900" tIns="121900" rIns="121900" bIns="121900" anchor="ctr" anchorCtr="0">
              <a:noAutofit/>
            </a:bodyPr>
            <a:lstStyle/>
            <a:p>
              <a:pPr algn="ctr"/>
              <a:r>
                <a:rPr lang="en" sz="1400" b="1" dirty="0">
                  <a:solidFill>
                    <a:srgbClr val="FFFFFF"/>
                  </a:solidFill>
                  <a:latin typeface="Fira Sans Extra Condensed Medium"/>
                  <a:cs typeface="Arial"/>
                </a:rPr>
                <a:t>Prophet</a:t>
              </a:r>
              <a:endParaRPr lang="en-US" sz="1400" b="1" dirty="0">
                <a:solidFill>
                  <a:srgbClr val="000000"/>
                </a:solidFill>
                <a:latin typeface="Arial"/>
                <a:cs typeface="Arial"/>
              </a:endParaRPr>
            </a:p>
          </p:txBody>
        </p:sp>
      </p:grpSp>
      <p:grpSp>
        <p:nvGrpSpPr>
          <p:cNvPr id="989" name="Google Shape;989;p25"/>
          <p:cNvGrpSpPr/>
          <p:nvPr/>
        </p:nvGrpSpPr>
        <p:grpSpPr>
          <a:xfrm>
            <a:off x="7707988" y="2023859"/>
            <a:ext cx="1377032" cy="3745220"/>
            <a:chOff x="5780991" y="1517894"/>
            <a:chExt cx="1032774" cy="2808915"/>
          </a:xfrm>
        </p:grpSpPr>
        <p:sp>
          <p:nvSpPr>
            <p:cNvPr id="990" name="Google Shape;990;p25"/>
            <p:cNvSpPr/>
            <p:nvPr/>
          </p:nvSpPr>
          <p:spPr>
            <a:xfrm>
              <a:off x="5920679" y="2931477"/>
              <a:ext cx="753398" cy="296783"/>
            </a:xfrm>
            <a:custGeom>
              <a:avLst/>
              <a:gdLst/>
              <a:ahLst/>
              <a:cxnLst/>
              <a:rect l="l" t="t" r="r" b="b"/>
              <a:pathLst>
                <a:path w="23599" h="8050" extrusionOk="0">
                  <a:moveTo>
                    <a:pt x="3298" y="0"/>
                  </a:moveTo>
                  <a:cubicBezTo>
                    <a:pt x="1012" y="0"/>
                    <a:pt x="667" y="3024"/>
                    <a:pt x="2274" y="3941"/>
                  </a:cubicBezTo>
                  <a:cubicBezTo>
                    <a:pt x="0" y="4465"/>
                    <a:pt x="631" y="8025"/>
                    <a:pt x="2905" y="8037"/>
                  </a:cubicBezTo>
                  <a:cubicBezTo>
                    <a:pt x="3966" y="8046"/>
                    <a:pt x="5026" y="8050"/>
                    <a:pt x="6086" y="8050"/>
                  </a:cubicBezTo>
                  <a:cubicBezTo>
                    <a:pt x="10856" y="8050"/>
                    <a:pt x="15620" y="7962"/>
                    <a:pt x="20384" y="7787"/>
                  </a:cubicBezTo>
                  <a:cubicBezTo>
                    <a:pt x="22503" y="7716"/>
                    <a:pt x="22955" y="5096"/>
                    <a:pt x="21729" y="4037"/>
                  </a:cubicBezTo>
                  <a:cubicBezTo>
                    <a:pt x="23598" y="3215"/>
                    <a:pt x="22991" y="60"/>
                    <a:pt x="20788" y="48"/>
                  </a:cubicBezTo>
                  <a:lnTo>
                    <a:pt x="3298"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91" name="Google Shape;991;p25"/>
            <p:cNvSpPr/>
            <p:nvPr/>
          </p:nvSpPr>
          <p:spPr>
            <a:xfrm>
              <a:off x="6226473" y="2634601"/>
              <a:ext cx="141811" cy="141811"/>
            </a:xfrm>
            <a:custGeom>
              <a:avLst/>
              <a:gdLst/>
              <a:ahLst/>
              <a:cxnLst/>
              <a:rect l="l" t="t" r="r" b="b"/>
              <a:pathLst>
                <a:path w="4442" h="4442" extrusionOk="0">
                  <a:moveTo>
                    <a:pt x="2215" y="1"/>
                  </a:moveTo>
                  <a:cubicBezTo>
                    <a:pt x="989" y="1"/>
                    <a:pt x="1" y="1001"/>
                    <a:pt x="1" y="2227"/>
                  </a:cubicBezTo>
                  <a:cubicBezTo>
                    <a:pt x="1" y="3453"/>
                    <a:pt x="989" y="4442"/>
                    <a:pt x="2215" y="4442"/>
                  </a:cubicBezTo>
                  <a:cubicBezTo>
                    <a:pt x="3442" y="4442"/>
                    <a:pt x="4442" y="3453"/>
                    <a:pt x="4442" y="2227"/>
                  </a:cubicBezTo>
                  <a:cubicBezTo>
                    <a:pt x="4442" y="1001"/>
                    <a:pt x="3442" y="1"/>
                    <a:pt x="221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nvGrpSpPr>
            <p:cNvPr id="992" name="Google Shape;992;p25"/>
            <p:cNvGrpSpPr/>
            <p:nvPr/>
          </p:nvGrpSpPr>
          <p:grpSpPr>
            <a:xfrm>
              <a:off x="6084778" y="3410929"/>
              <a:ext cx="425200" cy="915880"/>
              <a:chOff x="6111270" y="3334729"/>
              <a:chExt cx="425200" cy="915880"/>
            </a:xfrm>
          </p:grpSpPr>
          <p:sp>
            <p:nvSpPr>
              <p:cNvPr id="993" name="Google Shape;993;p25"/>
              <p:cNvSpPr/>
              <p:nvPr/>
            </p:nvSpPr>
            <p:spPr>
              <a:xfrm>
                <a:off x="6200881" y="3414795"/>
                <a:ext cx="125625" cy="492699"/>
              </a:xfrm>
              <a:custGeom>
                <a:avLst/>
                <a:gdLst/>
                <a:ahLst/>
                <a:cxnLst/>
                <a:rect l="l" t="t" r="r" b="b"/>
                <a:pathLst>
                  <a:path w="3935" h="15433" extrusionOk="0">
                    <a:moveTo>
                      <a:pt x="2655" y="1"/>
                    </a:moveTo>
                    <a:cubicBezTo>
                      <a:pt x="2247" y="1"/>
                      <a:pt x="1860" y="228"/>
                      <a:pt x="1751" y="755"/>
                    </a:cubicBezTo>
                    <a:cubicBezTo>
                      <a:pt x="787" y="5256"/>
                      <a:pt x="203" y="9816"/>
                      <a:pt x="25" y="14423"/>
                    </a:cubicBezTo>
                    <a:cubicBezTo>
                      <a:pt x="1" y="15096"/>
                      <a:pt x="513" y="15433"/>
                      <a:pt x="1037" y="15433"/>
                    </a:cubicBezTo>
                    <a:cubicBezTo>
                      <a:pt x="1560" y="15433"/>
                      <a:pt x="2096" y="15096"/>
                      <a:pt x="2120" y="14423"/>
                    </a:cubicBezTo>
                    <a:cubicBezTo>
                      <a:pt x="2299" y="10006"/>
                      <a:pt x="2846" y="5637"/>
                      <a:pt x="3763" y="1315"/>
                    </a:cubicBezTo>
                    <a:cubicBezTo>
                      <a:pt x="3935" y="520"/>
                      <a:pt x="3271" y="1"/>
                      <a:pt x="265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94" name="Google Shape;994;p25"/>
              <p:cNvSpPr/>
              <p:nvPr/>
            </p:nvSpPr>
            <p:spPr>
              <a:xfrm>
                <a:off x="6260931" y="3794309"/>
                <a:ext cx="102128" cy="189475"/>
              </a:xfrm>
              <a:custGeom>
                <a:avLst/>
                <a:gdLst/>
                <a:ahLst/>
                <a:cxnLst/>
                <a:rect l="l" t="t" r="r" b="b"/>
                <a:pathLst>
                  <a:path w="3199" h="5935" extrusionOk="0">
                    <a:moveTo>
                      <a:pt x="1722" y="0"/>
                    </a:moveTo>
                    <a:cubicBezTo>
                      <a:pt x="1402" y="0"/>
                      <a:pt x="1078" y="136"/>
                      <a:pt x="846" y="464"/>
                    </a:cubicBezTo>
                    <a:cubicBezTo>
                      <a:pt x="1" y="1666"/>
                      <a:pt x="299" y="3536"/>
                      <a:pt x="275" y="4917"/>
                    </a:cubicBezTo>
                    <a:cubicBezTo>
                      <a:pt x="263" y="5595"/>
                      <a:pt x="781" y="5935"/>
                      <a:pt x="1305" y="5935"/>
                    </a:cubicBezTo>
                    <a:cubicBezTo>
                      <a:pt x="1829" y="5935"/>
                      <a:pt x="2358" y="5595"/>
                      <a:pt x="2370" y="4917"/>
                    </a:cubicBezTo>
                    <a:cubicBezTo>
                      <a:pt x="2382" y="4286"/>
                      <a:pt x="2394" y="3643"/>
                      <a:pt x="2406" y="3012"/>
                    </a:cubicBezTo>
                    <a:cubicBezTo>
                      <a:pt x="2406" y="2488"/>
                      <a:pt x="2346" y="1964"/>
                      <a:pt x="2656" y="1523"/>
                    </a:cubicBezTo>
                    <a:cubicBezTo>
                      <a:pt x="3199" y="747"/>
                      <a:pt x="2471" y="0"/>
                      <a:pt x="172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95" name="Google Shape;995;p25"/>
              <p:cNvSpPr/>
              <p:nvPr/>
            </p:nvSpPr>
            <p:spPr>
              <a:xfrm>
                <a:off x="6434279" y="3749200"/>
                <a:ext cx="80994" cy="151899"/>
              </a:xfrm>
              <a:custGeom>
                <a:avLst/>
                <a:gdLst/>
                <a:ahLst/>
                <a:cxnLst/>
                <a:rect l="l" t="t" r="r" b="b"/>
                <a:pathLst>
                  <a:path w="2537" h="4758" extrusionOk="0">
                    <a:moveTo>
                      <a:pt x="1055" y="1"/>
                    </a:moveTo>
                    <a:cubicBezTo>
                      <a:pt x="970" y="1"/>
                      <a:pt x="887" y="11"/>
                      <a:pt x="810" y="31"/>
                    </a:cubicBezTo>
                    <a:cubicBezTo>
                      <a:pt x="203" y="198"/>
                      <a:pt x="0" y="758"/>
                      <a:pt x="72" y="1317"/>
                    </a:cubicBezTo>
                    <a:cubicBezTo>
                      <a:pt x="191" y="2210"/>
                      <a:pt x="322" y="3103"/>
                      <a:pt x="441" y="3996"/>
                    </a:cubicBezTo>
                    <a:cubicBezTo>
                      <a:pt x="500" y="4464"/>
                      <a:pt x="1018" y="4757"/>
                      <a:pt x="1471" y="4757"/>
                    </a:cubicBezTo>
                    <a:cubicBezTo>
                      <a:pt x="1560" y="4757"/>
                      <a:pt x="1647" y="4746"/>
                      <a:pt x="1727" y="4722"/>
                    </a:cubicBezTo>
                    <a:cubicBezTo>
                      <a:pt x="2334" y="4556"/>
                      <a:pt x="2536" y="3996"/>
                      <a:pt x="2465" y="3436"/>
                    </a:cubicBezTo>
                    <a:cubicBezTo>
                      <a:pt x="2334" y="2544"/>
                      <a:pt x="2215" y="1651"/>
                      <a:pt x="2096" y="758"/>
                    </a:cubicBezTo>
                    <a:cubicBezTo>
                      <a:pt x="2035" y="286"/>
                      <a:pt x="1511" y="1"/>
                      <a:pt x="105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96" name="Google Shape;996;p25"/>
              <p:cNvSpPr/>
              <p:nvPr/>
            </p:nvSpPr>
            <p:spPr>
              <a:xfrm>
                <a:off x="6112324" y="3747412"/>
                <a:ext cx="95807" cy="135777"/>
              </a:xfrm>
              <a:custGeom>
                <a:avLst/>
                <a:gdLst/>
                <a:ahLst/>
                <a:cxnLst/>
                <a:rect l="l" t="t" r="r" b="b"/>
                <a:pathLst>
                  <a:path w="3001" h="4253" extrusionOk="0">
                    <a:moveTo>
                      <a:pt x="1852" y="1"/>
                    </a:moveTo>
                    <a:cubicBezTo>
                      <a:pt x="1485" y="1"/>
                      <a:pt x="1110" y="170"/>
                      <a:pt x="953" y="516"/>
                    </a:cubicBezTo>
                    <a:cubicBezTo>
                      <a:pt x="584" y="1290"/>
                      <a:pt x="286" y="2088"/>
                      <a:pt x="108" y="2921"/>
                    </a:cubicBezTo>
                    <a:cubicBezTo>
                      <a:pt x="1" y="3481"/>
                      <a:pt x="274" y="4064"/>
                      <a:pt x="846" y="4219"/>
                    </a:cubicBezTo>
                    <a:cubicBezTo>
                      <a:pt x="930" y="4242"/>
                      <a:pt x="1017" y="4253"/>
                      <a:pt x="1104" y="4253"/>
                    </a:cubicBezTo>
                    <a:cubicBezTo>
                      <a:pt x="1562" y="4253"/>
                      <a:pt x="2032" y="3951"/>
                      <a:pt x="2132" y="3481"/>
                    </a:cubicBezTo>
                    <a:cubicBezTo>
                      <a:pt x="2275" y="2826"/>
                      <a:pt x="2465" y="2183"/>
                      <a:pt x="2763" y="1564"/>
                    </a:cubicBezTo>
                    <a:cubicBezTo>
                      <a:pt x="3001" y="1052"/>
                      <a:pt x="2894" y="433"/>
                      <a:pt x="2382" y="135"/>
                    </a:cubicBezTo>
                    <a:cubicBezTo>
                      <a:pt x="2228" y="46"/>
                      <a:pt x="2041" y="1"/>
                      <a:pt x="1852"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97" name="Google Shape;997;p25"/>
              <p:cNvSpPr/>
              <p:nvPr/>
            </p:nvSpPr>
            <p:spPr>
              <a:xfrm>
                <a:off x="6213172" y="4012957"/>
                <a:ext cx="132201" cy="182994"/>
              </a:xfrm>
              <a:custGeom>
                <a:avLst/>
                <a:gdLst/>
                <a:ahLst/>
                <a:cxnLst/>
                <a:rect l="l" t="t" r="r" b="b"/>
                <a:pathLst>
                  <a:path w="4141" h="5732" extrusionOk="0">
                    <a:moveTo>
                      <a:pt x="1283" y="1"/>
                    </a:moveTo>
                    <a:cubicBezTo>
                      <a:pt x="661" y="1"/>
                      <a:pt x="1" y="517"/>
                      <a:pt x="187" y="1306"/>
                    </a:cubicBezTo>
                    <a:cubicBezTo>
                      <a:pt x="544" y="2794"/>
                      <a:pt x="1116" y="5057"/>
                      <a:pt x="2688" y="5676"/>
                    </a:cubicBezTo>
                    <a:cubicBezTo>
                      <a:pt x="2781" y="5714"/>
                      <a:pt x="2877" y="5731"/>
                      <a:pt x="2973" y="5731"/>
                    </a:cubicBezTo>
                    <a:cubicBezTo>
                      <a:pt x="3417" y="5731"/>
                      <a:pt x="3856" y="5361"/>
                      <a:pt x="3973" y="4950"/>
                    </a:cubicBezTo>
                    <a:cubicBezTo>
                      <a:pt x="4140" y="4354"/>
                      <a:pt x="3759" y="3866"/>
                      <a:pt x="3235" y="3664"/>
                    </a:cubicBezTo>
                    <a:lnTo>
                      <a:pt x="3235" y="3664"/>
                    </a:lnTo>
                    <a:cubicBezTo>
                      <a:pt x="3251" y="3670"/>
                      <a:pt x="3265" y="3672"/>
                      <a:pt x="3275" y="3672"/>
                    </a:cubicBezTo>
                    <a:cubicBezTo>
                      <a:pt x="3409" y="3672"/>
                      <a:pt x="3076" y="3203"/>
                      <a:pt x="3021" y="3092"/>
                    </a:cubicBezTo>
                    <a:cubicBezTo>
                      <a:pt x="2914" y="2878"/>
                      <a:pt x="2807" y="2652"/>
                      <a:pt x="2723" y="2425"/>
                    </a:cubicBezTo>
                    <a:cubicBezTo>
                      <a:pt x="2509" y="1878"/>
                      <a:pt x="2342" y="1318"/>
                      <a:pt x="2211" y="747"/>
                    </a:cubicBezTo>
                    <a:cubicBezTo>
                      <a:pt x="2088" y="226"/>
                      <a:pt x="1694" y="1"/>
                      <a:pt x="128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98" name="Google Shape;998;p25"/>
              <p:cNvSpPr/>
              <p:nvPr/>
            </p:nvSpPr>
            <p:spPr>
              <a:xfrm>
                <a:off x="6169532" y="3334729"/>
                <a:ext cx="299935" cy="590389"/>
              </a:xfrm>
              <a:custGeom>
                <a:avLst/>
                <a:gdLst/>
                <a:ahLst/>
                <a:cxnLst/>
                <a:rect l="l" t="t" r="r" b="b"/>
                <a:pathLst>
                  <a:path w="9395" h="18493" extrusionOk="0">
                    <a:moveTo>
                      <a:pt x="4868" y="1"/>
                    </a:moveTo>
                    <a:cubicBezTo>
                      <a:pt x="2254" y="1"/>
                      <a:pt x="1970" y="4437"/>
                      <a:pt x="1661" y="6144"/>
                    </a:cubicBezTo>
                    <a:cubicBezTo>
                      <a:pt x="971" y="9978"/>
                      <a:pt x="435" y="13848"/>
                      <a:pt x="30" y="17729"/>
                    </a:cubicBezTo>
                    <a:cubicBezTo>
                      <a:pt x="1" y="17984"/>
                      <a:pt x="180" y="18109"/>
                      <a:pt x="375" y="18109"/>
                    </a:cubicBezTo>
                    <a:cubicBezTo>
                      <a:pt x="572" y="18109"/>
                      <a:pt x="786" y="17981"/>
                      <a:pt x="816" y="17729"/>
                    </a:cubicBezTo>
                    <a:cubicBezTo>
                      <a:pt x="1114" y="14907"/>
                      <a:pt x="1471" y="12098"/>
                      <a:pt x="1923" y="9288"/>
                    </a:cubicBezTo>
                    <a:cubicBezTo>
                      <a:pt x="2138" y="7978"/>
                      <a:pt x="2364" y="6668"/>
                      <a:pt x="2602" y="5371"/>
                    </a:cubicBezTo>
                    <a:cubicBezTo>
                      <a:pt x="2709" y="4775"/>
                      <a:pt x="2816" y="4168"/>
                      <a:pt x="2959" y="3573"/>
                    </a:cubicBezTo>
                    <a:cubicBezTo>
                      <a:pt x="3019" y="3239"/>
                      <a:pt x="3114" y="2906"/>
                      <a:pt x="3221" y="2584"/>
                    </a:cubicBezTo>
                    <a:cubicBezTo>
                      <a:pt x="3312" y="1924"/>
                      <a:pt x="3603" y="1595"/>
                      <a:pt x="4103" y="1595"/>
                    </a:cubicBezTo>
                    <a:cubicBezTo>
                      <a:pt x="4324" y="1595"/>
                      <a:pt x="4585" y="1659"/>
                      <a:pt x="4888" y="1787"/>
                    </a:cubicBezTo>
                    <a:cubicBezTo>
                      <a:pt x="6424" y="1822"/>
                      <a:pt x="6412" y="1989"/>
                      <a:pt x="6698" y="3346"/>
                    </a:cubicBezTo>
                    <a:cubicBezTo>
                      <a:pt x="6853" y="4049"/>
                      <a:pt x="6912" y="4775"/>
                      <a:pt x="7007" y="5490"/>
                    </a:cubicBezTo>
                    <a:cubicBezTo>
                      <a:pt x="7174" y="6859"/>
                      <a:pt x="7341" y="8228"/>
                      <a:pt x="7519" y="9585"/>
                    </a:cubicBezTo>
                    <a:cubicBezTo>
                      <a:pt x="7865" y="12431"/>
                      <a:pt x="8222" y="15276"/>
                      <a:pt x="8579" y="18122"/>
                    </a:cubicBezTo>
                    <a:cubicBezTo>
                      <a:pt x="8609" y="18368"/>
                      <a:pt x="8823" y="18493"/>
                      <a:pt x="9020" y="18493"/>
                    </a:cubicBezTo>
                    <a:cubicBezTo>
                      <a:pt x="9215" y="18493"/>
                      <a:pt x="9394" y="18371"/>
                      <a:pt x="9365" y="18122"/>
                    </a:cubicBezTo>
                    <a:cubicBezTo>
                      <a:pt x="8853" y="14026"/>
                      <a:pt x="8341" y="9931"/>
                      <a:pt x="7829" y="5835"/>
                    </a:cubicBezTo>
                    <a:cubicBezTo>
                      <a:pt x="7615" y="4120"/>
                      <a:pt x="7472" y="37"/>
                      <a:pt x="4900" y="1"/>
                    </a:cubicBezTo>
                    <a:cubicBezTo>
                      <a:pt x="4889" y="1"/>
                      <a:pt x="4879" y="1"/>
                      <a:pt x="486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999" name="Google Shape;999;p25"/>
              <p:cNvSpPr/>
              <p:nvPr/>
            </p:nvSpPr>
            <p:spPr>
              <a:xfrm>
                <a:off x="6159604" y="3896817"/>
                <a:ext cx="126359" cy="61807"/>
              </a:xfrm>
              <a:custGeom>
                <a:avLst/>
                <a:gdLst/>
                <a:ahLst/>
                <a:cxnLst/>
                <a:rect l="l" t="t" r="r" b="b"/>
                <a:pathLst>
                  <a:path w="3958" h="1936" extrusionOk="0">
                    <a:moveTo>
                      <a:pt x="590" y="1"/>
                    </a:moveTo>
                    <a:cubicBezTo>
                      <a:pt x="233" y="1"/>
                      <a:pt x="1" y="526"/>
                      <a:pt x="377" y="729"/>
                    </a:cubicBezTo>
                    <a:cubicBezTo>
                      <a:pt x="1318" y="1229"/>
                      <a:pt x="2282" y="1622"/>
                      <a:pt x="3294" y="1920"/>
                    </a:cubicBezTo>
                    <a:cubicBezTo>
                      <a:pt x="3333" y="1930"/>
                      <a:pt x="3370" y="1935"/>
                      <a:pt x="3405" y="1935"/>
                    </a:cubicBezTo>
                    <a:cubicBezTo>
                      <a:pt x="3812" y="1935"/>
                      <a:pt x="3958" y="1290"/>
                      <a:pt x="3508" y="1158"/>
                    </a:cubicBezTo>
                    <a:cubicBezTo>
                      <a:pt x="2556" y="884"/>
                      <a:pt x="1651" y="515"/>
                      <a:pt x="782" y="51"/>
                    </a:cubicBezTo>
                    <a:cubicBezTo>
                      <a:pt x="716" y="16"/>
                      <a:pt x="651" y="1"/>
                      <a:pt x="59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0" name="Google Shape;1000;p25"/>
              <p:cNvSpPr/>
              <p:nvPr/>
            </p:nvSpPr>
            <p:spPr>
              <a:xfrm>
                <a:off x="6111270" y="3747381"/>
                <a:ext cx="93093" cy="231265"/>
              </a:xfrm>
              <a:custGeom>
                <a:avLst/>
                <a:gdLst/>
                <a:ahLst/>
                <a:cxnLst/>
                <a:rect l="l" t="t" r="r" b="b"/>
                <a:pathLst>
                  <a:path w="2916" h="7244" extrusionOk="0">
                    <a:moveTo>
                      <a:pt x="2382" y="0"/>
                    </a:moveTo>
                    <a:cubicBezTo>
                      <a:pt x="254" y="0"/>
                      <a:pt x="0" y="4112"/>
                      <a:pt x="45" y="5589"/>
                    </a:cubicBezTo>
                    <a:cubicBezTo>
                      <a:pt x="57" y="6220"/>
                      <a:pt x="34" y="7244"/>
                      <a:pt x="927" y="7244"/>
                    </a:cubicBezTo>
                    <a:cubicBezTo>
                      <a:pt x="1760" y="7244"/>
                      <a:pt x="2177" y="6232"/>
                      <a:pt x="2391" y="5565"/>
                    </a:cubicBezTo>
                    <a:cubicBezTo>
                      <a:pt x="2419" y="5473"/>
                      <a:pt x="2342" y="5410"/>
                      <a:pt x="2264" y="5410"/>
                    </a:cubicBezTo>
                    <a:cubicBezTo>
                      <a:pt x="2212" y="5410"/>
                      <a:pt x="2160" y="5439"/>
                      <a:pt x="2141" y="5506"/>
                    </a:cubicBezTo>
                    <a:cubicBezTo>
                      <a:pt x="2118" y="5947"/>
                      <a:pt x="1969" y="6165"/>
                      <a:pt x="1696" y="6165"/>
                    </a:cubicBezTo>
                    <a:cubicBezTo>
                      <a:pt x="1542" y="6165"/>
                      <a:pt x="1349" y="6095"/>
                      <a:pt x="1117" y="5958"/>
                    </a:cubicBezTo>
                    <a:cubicBezTo>
                      <a:pt x="967" y="5992"/>
                      <a:pt x="838" y="6008"/>
                      <a:pt x="728" y="6008"/>
                    </a:cubicBezTo>
                    <a:cubicBezTo>
                      <a:pt x="331" y="6008"/>
                      <a:pt x="193" y="5789"/>
                      <a:pt x="296" y="5351"/>
                    </a:cubicBezTo>
                    <a:cubicBezTo>
                      <a:pt x="212" y="4887"/>
                      <a:pt x="391" y="3934"/>
                      <a:pt x="450" y="3529"/>
                    </a:cubicBezTo>
                    <a:cubicBezTo>
                      <a:pt x="640" y="2456"/>
                      <a:pt x="1050" y="262"/>
                      <a:pt x="2409" y="262"/>
                    </a:cubicBezTo>
                    <a:cubicBezTo>
                      <a:pt x="2498" y="262"/>
                      <a:pt x="2591" y="271"/>
                      <a:pt x="2689" y="291"/>
                    </a:cubicBezTo>
                    <a:cubicBezTo>
                      <a:pt x="2700" y="293"/>
                      <a:pt x="2710" y="294"/>
                      <a:pt x="2721" y="294"/>
                    </a:cubicBezTo>
                    <a:cubicBezTo>
                      <a:pt x="2864" y="294"/>
                      <a:pt x="2916" y="74"/>
                      <a:pt x="2760" y="41"/>
                    </a:cubicBezTo>
                    <a:cubicBezTo>
                      <a:pt x="2628" y="13"/>
                      <a:pt x="2502" y="0"/>
                      <a:pt x="2382"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1" name="Google Shape;1001;p25"/>
              <p:cNvSpPr/>
              <p:nvPr/>
            </p:nvSpPr>
            <p:spPr>
              <a:xfrm>
                <a:off x="6361779" y="3896817"/>
                <a:ext cx="126295" cy="61807"/>
              </a:xfrm>
              <a:custGeom>
                <a:avLst/>
                <a:gdLst/>
                <a:ahLst/>
                <a:cxnLst/>
                <a:rect l="l" t="t" r="r" b="b"/>
                <a:pathLst>
                  <a:path w="3956" h="1936" extrusionOk="0">
                    <a:moveTo>
                      <a:pt x="3367" y="1"/>
                    </a:moveTo>
                    <a:cubicBezTo>
                      <a:pt x="3306" y="1"/>
                      <a:pt x="3242" y="16"/>
                      <a:pt x="3176" y="51"/>
                    </a:cubicBezTo>
                    <a:cubicBezTo>
                      <a:pt x="2307" y="515"/>
                      <a:pt x="1402" y="884"/>
                      <a:pt x="450" y="1158"/>
                    </a:cubicBezTo>
                    <a:cubicBezTo>
                      <a:pt x="0" y="1290"/>
                      <a:pt x="136" y="1935"/>
                      <a:pt x="541" y="1935"/>
                    </a:cubicBezTo>
                    <a:cubicBezTo>
                      <a:pt x="576" y="1935"/>
                      <a:pt x="613" y="1930"/>
                      <a:pt x="652" y="1920"/>
                    </a:cubicBezTo>
                    <a:cubicBezTo>
                      <a:pt x="1676" y="1622"/>
                      <a:pt x="2640" y="1229"/>
                      <a:pt x="3569" y="729"/>
                    </a:cubicBezTo>
                    <a:cubicBezTo>
                      <a:pt x="3956" y="526"/>
                      <a:pt x="3725" y="1"/>
                      <a:pt x="336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2" name="Google Shape;1002;p25"/>
              <p:cNvSpPr/>
              <p:nvPr/>
            </p:nvSpPr>
            <p:spPr>
              <a:xfrm>
                <a:off x="6443377" y="3747381"/>
                <a:ext cx="93093" cy="231265"/>
              </a:xfrm>
              <a:custGeom>
                <a:avLst/>
                <a:gdLst/>
                <a:ahLst/>
                <a:cxnLst/>
                <a:rect l="l" t="t" r="r" b="b"/>
                <a:pathLst>
                  <a:path w="2916" h="7244" extrusionOk="0">
                    <a:moveTo>
                      <a:pt x="534" y="0"/>
                    </a:moveTo>
                    <a:cubicBezTo>
                      <a:pt x="414" y="0"/>
                      <a:pt x="288" y="13"/>
                      <a:pt x="156" y="41"/>
                    </a:cubicBezTo>
                    <a:cubicBezTo>
                      <a:pt x="0" y="74"/>
                      <a:pt x="52" y="294"/>
                      <a:pt x="195" y="294"/>
                    </a:cubicBezTo>
                    <a:cubicBezTo>
                      <a:pt x="205" y="294"/>
                      <a:pt x="216" y="293"/>
                      <a:pt x="227" y="291"/>
                    </a:cubicBezTo>
                    <a:cubicBezTo>
                      <a:pt x="318" y="272"/>
                      <a:pt x="405" y="264"/>
                      <a:pt x="488" y="264"/>
                    </a:cubicBezTo>
                    <a:cubicBezTo>
                      <a:pt x="1811" y="264"/>
                      <a:pt x="2275" y="2465"/>
                      <a:pt x="2466" y="3529"/>
                    </a:cubicBezTo>
                    <a:cubicBezTo>
                      <a:pt x="2549" y="4053"/>
                      <a:pt x="2727" y="4827"/>
                      <a:pt x="2620" y="5351"/>
                    </a:cubicBezTo>
                    <a:cubicBezTo>
                      <a:pt x="2608" y="5506"/>
                      <a:pt x="2608" y="5672"/>
                      <a:pt x="2608" y="5827"/>
                    </a:cubicBezTo>
                    <a:cubicBezTo>
                      <a:pt x="2131" y="6144"/>
                      <a:pt x="1747" y="6302"/>
                      <a:pt x="1454" y="6302"/>
                    </a:cubicBezTo>
                    <a:cubicBezTo>
                      <a:pt x="1074" y="6302"/>
                      <a:pt x="849" y="6036"/>
                      <a:pt x="775" y="5506"/>
                    </a:cubicBezTo>
                    <a:cubicBezTo>
                      <a:pt x="756" y="5439"/>
                      <a:pt x="704" y="5410"/>
                      <a:pt x="651" y="5410"/>
                    </a:cubicBezTo>
                    <a:cubicBezTo>
                      <a:pt x="574" y="5410"/>
                      <a:pt x="496" y="5473"/>
                      <a:pt x="525" y="5565"/>
                    </a:cubicBezTo>
                    <a:cubicBezTo>
                      <a:pt x="727" y="6208"/>
                      <a:pt x="1144" y="7244"/>
                      <a:pt x="1977" y="7244"/>
                    </a:cubicBezTo>
                    <a:cubicBezTo>
                      <a:pt x="2870" y="7244"/>
                      <a:pt x="2858" y="6244"/>
                      <a:pt x="2870" y="5589"/>
                    </a:cubicBezTo>
                    <a:cubicBezTo>
                      <a:pt x="2915" y="4101"/>
                      <a:pt x="2662" y="0"/>
                      <a:pt x="53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3" name="Google Shape;1003;p25"/>
              <p:cNvSpPr/>
              <p:nvPr/>
            </p:nvSpPr>
            <p:spPr>
              <a:xfrm>
                <a:off x="6268912" y="3786456"/>
                <a:ext cx="113685" cy="240331"/>
              </a:xfrm>
              <a:custGeom>
                <a:avLst/>
                <a:gdLst/>
                <a:ahLst/>
                <a:cxnLst/>
                <a:rect l="l" t="t" r="r" b="b"/>
                <a:pathLst>
                  <a:path w="3561" h="7528" extrusionOk="0">
                    <a:moveTo>
                      <a:pt x="1904" y="939"/>
                    </a:moveTo>
                    <a:cubicBezTo>
                      <a:pt x="2122" y="939"/>
                      <a:pt x="2365" y="958"/>
                      <a:pt x="2632" y="996"/>
                    </a:cubicBezTo>
                    <a:cubicBezTo>
                      <a:pt x="2652" y="1033"/>
                      <a:pt x="2680" y="1053"/>
                      <a:pt x="2711" y="1061"/>
                    </a:cubicBezTo>
                    <a:lnTo>
                      <a:pt x="2711" y="1061"/>
                    </a:lnTo>
                    <a:cubicBezTo>
                      <a:pt x="2977" y="1916"/>
                      <a:pt x="2988" y="2849"/>
                      <a:pt x="2942" y="3746"/>
                    </a:cubicBezTo>
                    <a:cubicBezTo>
                      <a:pt x="2921" y="4080"/>
                      <a:pt x="2716" y="7179"/>
                      <a:pt x="1570" y="7179"/>
                    </a:cubicBezTo>
                    <a:cubicBezTo>
                      <a:pt x="1411" y="7179"/>
                      <a:pt x="1234" y="7119"/>
                      <a:pt x="1037" y="6984"/>
                    </a:cubicBezTo>
                    <a:cubicBezTo>
                      <a:pt x="346" y="6508"/>
                      <a:pt x="394" y="4675"/>
                      <a:pt x="394" y="3948"/>
                    </a:cubicBezTo>
                    <a:cubicBezTo>
                      <a:pt x="406" y="3496"/>
                      <a:pt x="430" y="3043"/>
                      <a:pt x="453" y="2591"/>
                    </a:cubicBezTo>
                    <a:cubicBezTo>
                      <a:pt x="465" y="2448"/>
                      <a:pt x="477" y="2305"/>
                      <a:pt x="477" y="2162"/>
                    </a:cubicBezTo>
                    <a:cubicBezTo>
                      <a:pt x="409" y="1349"/>
                      <a:pt x="889" y="939"/>
                      <a:pt x="1904" y="939"/>
                    </a:cubicBezTo>
                    <a:close/>
                    <a:moveTo>
                      <a:pt x="1555" y="1"/>
                    </a:moveTo>
                    <a:cubicBezTo>
                      <a:pt x="1133" y="1"/>
                      <a:pt x="715" y="216"/>
                      <a:pt x="441" y="698"/>
                    </a:cubicBezTo>
                    <a:cubicBezTo>
                      <a:pt x="1" y="1484"/>
                      <a:pt x="168" y="2841"/>
                      <a:pt x="144" y="3722"/>
                    </a:cubicBezTo>
                    <a:cubicBezTo>
                      <a:pt x="120" y="4722"/>
                      <a:pt x="156" y="5782"/>
                      <a:pt x="584" y="6711"/>
                    </a:cubicBezTo>
                    <a:cubicBezTo>
                      <a:pt x="847" y="7254"/>
                      <a:pt x="1208" y="7528"/>
                      <a:pt x="1576" y="7528"/>
                    </a:cubicBezTo>
                    <a:cubicBezTo>
                      <a:pt x="1941" y="7528"/>
                      <a:pt x="2312" y="7257"/>
                      <a:pt x="2597" y="6711"/>
                    </a:cubicBezTo>
                    <a:cubicBezTo>
                      <a:pt x="3513" y="4984"/>
                      <a:pt x="3561" y="1972"/>
                      <a:pt x="2656" y="245"/>
                    </a:cubicBezTo>
                    <a:cubicBezTo>
                      <a:pt x="2633" y="196"/>
                      <a:pt x="2595" y="176"/>
                      <a:pt x="2556" y="176"/>
                    </a:cubicBezTo>
                    <a:cubicBezTo>
                      <a:pt x="2489" y="176"/>
                      <a:pt x="2418" y="236"/>
                      <a:pt x="2416" y="313"/>
                    </a:cubicBezTo>
                    <a:lnTo>
                      <a:pt x="2416" y="313"/>
                    </a:lnTo>
                    <a:cubicBezTo>
                      <a:pt x="2162" y="112"/>
                      <a:pt x="1857" y="1"/>
                      <a:pt x="155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4" name="Google Shape;1004;p25"/>
              <p:cNvSpPr/>
              <p:nvPr/>
            </p:nvSpPr>
            <p:spPr>
              <a:xfrm>
                <a:off x="6190187" y="3825467"/>
                <a:ext cx="85623" cy="34990"/>
              </a:xfrm>
              <a:custGeom>
                <a:avLst/>
                <a:gdLst/>
                <a:ahLst/>
                <a:cxnLst/>
                <a:rect l="l" t="t" r="r" b="b"/>
                <a:pathLst>
                  <a:path w="2682" h="1096" extrusionOk="0">
                    <a:moveTo>
                      <a:pt x="176" y="1"/>
                    </a:moveTo>
                    <a:cubicBezTo>
                      <a:pt x="73" y="1"/>
                      <a:pt x="1" y="171"/>
                      <a:pt x="110" y="250"/>
                    </a:cubicBezTo>
                    <a:cubicBezTo>
                      <a:pt x="824" y="762"/>
                      <a:pt x="1634" y="1047"/>
                      <a:pt x="2515" y="1095"/>
                    </a:cubicBezTo>
                    <a:cubicBezTo>
                      <a:pt x="2518" y="1095"/>
                      <a:pt x="2522" y="1096"/>
                      <a:pt x="2525" y="1096"/>
                    </a:cubicBezTo>
                    <a:cubicBezTo>
                      <a:pt x="2681" y="1096"/>
                      <a:pt x="2678" y="845"/>
                      <a:pt x="2515" y="833"/>
                    </a:cubicBezTo>
                    <a:cubicBezTo>
                      <a:pt x="1681" y="786"/>
                      <a:pt x="919" y="512"/>
                      <a:pt x="240" y="24"/>
                    </a:cubicBezTo>
                    <a:cubicBezTo>
                      <a:pt x="218" y="8"/>
                      <a:pt x="196" y="1"/>
                      <a:pt x="17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5" name="Google Shape;1005;p25"/>
              <p:cNvSpPr/>
              <p:nvPr/>
            </p:nvSpPr>
            <p:spPr>
              <a:xfrm>
                <a:off x="6363567" y="3832075"/>
                <a:ext cx="83739" cy="29499"/>
              </a:xfrm>
              <a:custGeom>
                <a:avLst/>
                <a:gdLst/>
                <a:ahLst/>
                <a:cxnLst/>
                <a:rect l="l" t="t" r="r" b="b"/>
                <a:pathLst>
                  <a:path w="2623" h="924" extrusionOk="0">
                    <a:moveTo>
                      <a:pt x="2433" y="1"/>
                    </a:moveTo>
                    <a:cubicBezTo>
                      <a:pt x="2413" y="1"/>
                      <a:pt x="2392" y="6"/>
                      <a:pt x="2370" y="19"/>
                    </a:cubicBezTo>
                    <a:cubicBezTo>
                      <a:pt x="1703" y="448"/>
                      <a:pt x="965" y="662"/>
                      <a:pt x="167" y="662"/>
                    </a:cubicBezTo>
                    <a:cubicBezTo>
                      <a:pt x="1" y="662"/>
                      <a:pt x="1" y="924"/>
                      <a:pt x="167" y="924"/>
                    </a:cubicBezTo>
                    <a:cubicBezTo>
                      <a:pt x="1013" y="924"/>
                      <a:pt x="1798" y="698"/>
                      <a:pt x="2501" y="245"/>
                    </a:cubicBezTo>
                    <a:cubicBezTo>
                      <a:pt x="2622" y="174"/>
                      <a:pt x="2546" y="1"/>
                      <a:pt x="2433"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6" name="Google Shape;1006;p25"/>
              <p:cNvSpPr/>
              <p:nvPr/>
            </p:nvSpPr>
            <p:spPr>
              <a:xfrm>
                <a:off x="6243213" y="3477781"/>
                <a:ext cx="158667" cy="27296"/>
              </a:xfrm>
              <a:custGeom>
                <a:avLst/>
                <a:gdLst/>
                <a:ahLst/>
                <a:cxnLst/>
                <a:rect l="l" t="t" r="r" b="b"/>
                <a:pathLst>
                  <a:path w="4970" h="855" extrusionOk="0">
                    <a:moveTo>
                      <a:pt x="4767" y="1"/>
                    </a:moveTo>
                    <a:cubicBezTo>
                      <a:pt x="4740" y="1"/>
                      <a:pt x="4712" y="10"/>
                      <a:pt x="4687" y="32"/>
                    </a:cubicBezTo>
                    <a:cubicBezTo>
                      <a:pt x="4179" y="442"/>
                      <a:pt x="3499" y="594"/>
                      <a:pt x="2791" y="594"/>
                    </a:cubicBezTo>
                    <a:cubicBezTo>
                      <a:pt x="1872" y="594"/>
                      <a:pt x="904" y="338"/>
                      <a:pt x="199" y="56"/>
                    </a:cubicBezTo>
                    <a:cubicBezTo>
                      <a:pt x="182" y="50"/>
                      <a:pt x="167" y="47"/>
                      <a:pt x="153" y="47"/>
                    </a:cubicBezTo>
                    <a:cubicBezTo>
                      <a:pt x="34" y="47"/>
                      <a:pt x="1" y="253"/>
                      <a:pt x="139" y="306"/>
                    </a:cubicBezTo>
                    <a:cubicBezTo>
                      <a:pt x="880" y="605"/>
                      <a:pt x="1852" y="855"/>
                      <a:pt x="2784" y="855"/>
                    </a:cubicBezTo>
                    <a:cubicBezTo>
                      <a:pt x="3558" y="855"/>
                      <a:pt x="4304" y="682"/>
                      <a:pt x="4866" y="223"/>
                    </a:cubicBezTo>
                    <a:cubicBezTo>
                      <a:pt x="4970" y="138"/>
                      <a:pt x="4872" y="1"/>
                      <a:pt x="476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7" name="Google Shape;1007;p25"/>
              <p:cNvSpPr/>
              <p:nvPr/>
            </p:nvSpPr>
            <p:spPr>
              <a:xfrm>
                <a:off x="6260580" y="3547663"/>
                <a:ext cx="133063" cy="126678"/>
              </a:xfrm>
              <a:custGeom>
                <a:avLst/>
                <a:gdLst/>
                <a:ahLst/>
                <a:cxnLst/>
                <a:rect l="l" t="t" r="r" b="b"/>
                <a:pathLst>
                  <a:path w="4168" h="3968" extrusionOk="0">
                    <a:moveTo>
                      <a:pt x="2181" y="275"/>
                    </a:moveTo>
                    <a:cubicBezTo>
                      <a:pt x="2920" y="386"/>
                      <a:pt x="3507" y="947"/>
                      <a:pt x="3691" y="1713"/>
                    </a:cubicBezTo>
                    <a:cubicBezTo>
                      <a:pt x="3965" y="2832"/>
                      <a:pt x="2977" y="3701"/>
                      <a:pt x="1893" y="3713"/>
                    </a:cubicBezTo>
                    <a:cubicBezTo>
                      <a:pt x="1887" y="3713"/>
                      <a:pt x="1882" y="3713"/>
                      <a:pt x="1876" y="3713"/>
                    </a:cubicBezTo>
                    <a:cubicBezTo>
                      <a:pt x="907" y="3713"/>
                      <a:pt x="120" y="2719"/>
                      <a:pt x="286" y="1772"/>
                    </a:cubicBezTo>
                    <a:cubicBezTo>
                      <a:pt x="452" y="915"/>
                      <a:pt x="1262" y="344"/>
                      <a:pt x="2096" y="308"/>
                    </a:cubicBezTo>
                    <a:cubicBezTo>
                      <a:pt x="2131" y="305"/>
                      <a:pt x="2160" y="293"/>
                      <a:pt x="2181" y="275"/>
                    </a:cubicBezTo>
                    <a:close/>
                    <a:moveTo>
                      <a:pt x="1893" y="0"/>
                    </a:moveTo>
                    <a:cubicBezTo>
                      <a:pt x="1791" y="0"/>
                      <a:pt x="1688" y="7"/>
                      <a:pt x="1584" y="22"/>
                    </a:cubicBezTo>
                    <a:cubicBezTo>
                      <a:pt x="1502" y="34"/>
                      <a:pt x="1477" y="100"/>
                      <a:pt x="1493" y="161"/>
                    </a:cubicBezTo>
                    <a:lnTo>
                      <a:pt x="1493" y="161"/>
                    </a:lnTo>
                    <a:cubicBezTo>
                      <a:pt x="678" y="430"/>
                      <a:pt x="10" y="1133"/>
                      <a:pt x="0" y="2046"/>
                    </a:cubicBezTo>
                    <a:cubicBezTo>
                      <a:pt x="0" y="3074"/>
                      <a:pt x="882" y="3968"/>
                      <a:pt x="1893" y="3968"/>
                    </a:cubicBezTo>
                    <a:cubicBezTo>
                      <a:pt x="1972" y="3968"/>
                      <a:pt x="2051" y="3962"/>
                      <a:pt x="2131" y="3951"/>
                    </a:cubicBezTo>
                    <a:cubicBezTo>
                      <a:pt x="3227" y="3808"/>
                      <a:pt x="4167" y="3011"/>
                      <a:pt x="3989" y="1856"/>
                    </a:cubicBezTo>
                    <a:cubicBezTo>
                      <a:pt x="3815" y="769"/>
                      <a:pt x="2947" y="0"/>
                      <a:pt x="1893"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8" name="Google Shape;1008;p25"/>
              <p:cNvSpPr/>
              <p:nvPr/>
            </p:nvSpPr>
            <p:spPr>
              <a:xfrm>
                <a:off x="6278425" y="3580162"/>
                <a:ext cx="95807" cy="70618"/>
              </a:xfrm>
              <a:custGeom>
                <a:avLst/>
                <a:gdLst/>
                <a:ahLst/>
                <a:cxnLst/>
                <a:rect l="l" t="t" r="r" b="b"/>
                <a:pathLst>
                  <a:path w="3001" h="2212" extrusionOk="0">
                    <a:moveTo>
                      <a:pt x="1119" y="262"/>
                    </a:moveTo>
                    <a:cubicBezTo>
                      <a:pt x="1136" y="272"/>
                      <a:pt x="1156" y="278"/>
                      <a:pt x="1180" y="278"/>
                    </a:cubicBezTo>
                    <a:cubicBezTo>
                      <a:pt x="1184" y="278"/>
                      <a:pt x="1188" y="278"/>
                      <a:pt x="1191" y="278"/>
                    </a:cubicBezTo>
                    <a:cubicBezTo>
                      <a:pt x="1270" y="270"/>
                      <a:pt x="1350" y="265"/>
                      <a:pt x="1430" y="265"/>
                    </a:cubicBezTo>
                    <a:cubicBezTo>
                      <a:pt x="1797" y="265"/>
                      <a:pt x="2163" y="364"/>
                      <a:pt x="2418" y="647"/>
                    </a:cubicBezTo>
                    <a:cubicBezTo>
                      <a:pt x="2822" y="1100"/>
                      <a:pt x="2608" y="1826"/>
                      <a:pt x="2001" y="1921"/>
                    </a:cubicBezTo>
                    <a:cubicBezTo>
                      <a:pt x="1876" y="1940"/>
                      <a:pt x="1738" y="1952"/>
                      <a:pt x="1598" y="1952"/>
                    </a:cubicBezTo>
                    <a:cubicBezTo>
                      <a:pt x="1206" y="1952"/>
                      <a:pt x="795" y="1856"/>
                      <a:pt x="584" y="1540"/>
                    </a:cubicBezTo>
                    <a:cubicBezTo>
                      <a:pt x="222" y="1015"/>
                      <a:pt x="546" y="399"/>
                      <a:pt x="1119" y="262"/>
                    </a:cubicBezTo>
                    <a:close/>
                    <a:moveTo>
                      <a:pt x="1116" y="1"/>
                    </a:moveTo>
                    <a:cubicBezTo>
                      <a:pt x="1106" y="1"/>
                      <a:pt x="1095" y="2"/>
                      <a:pt x="1084" y="4"/>
                    </a:cubicBezTo>
                    <a:cubicBezTo>
                      <a:pt x="429" y="135"/>
                      <a:pt x="1" y="778"/>
                      <a:pt x="227" y="1421"/>
                    </a:cubicBezTo>
                    <a:cubicBezTo>
                      <a:pt x="430" y="2020"/>
                      <a:pt x="1048" y="2211"/>
                      <a:pt x="1637" y="2211"/>
                    </a:cubicBezTo>
                    <a:cubicBezTo>
                      <a:pt x="1773" y="2211"/>
                      <a:pt x="1909" y="2201"/>
                      <a:pt x="2037" y="2183"/>
                    </a:cubicBezTo>
                    <a:cubicBezTo>
                      <a:pt x="2656" y="2100"/>
                      <a:pt x="3001" y="1528"/>
                      <a:pt x="2846" y="921"/>
                    </a:cubicBezTo>
                    <a:cubicBezTo>
                      <a:pt x="2687" y="273"/>
                      <a:pt x="2026" y="4"/>
                      <a:pt x="1412" y="4"/>
                    </a:cubicBezTo>
                    <a:cubicBezTo>
                      <a:pt x="1337" y="4"/>
                      <a:pt x="1263" y="8"/>
                      <a:pt x="1191" y="16"/>
                    </a:cubicBezTo>
                    <a:cubicBezTo>
                      <a:pt x="1187" y="16"/>
                      <a:pt x="1183" y="17"/>
                      <a:pt x="1180" y="17"/>
                    </a:cubicBezTo>
                    <a:lnTo>
                      <a:pt x="1180" y="17"/>
                    </a:lnTo>
                    <a:cubicBezTo>
                      <a:pt x="1161" y="7"/>
                      <a:pt x="1140" y="1"/>
                      <a:pt x="1116"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09" name="Google Shape;1009;p25"/>
              <p:cNvSpPr/>
              <p:nvPr/>
            </p:nvSpPr>
            <p:spPr>
              <a:xfrm>
                <a:off x="6182653" y="3923793"/>
                <a:ext cx="270660" cy="326816"/>
              </a:xfrm>
              <a:custGeom>
                <a:avLst/>
                <a:gdLst/>
                <a:ahLst/>
                <a:cxnLst/>
                <a:rect l="l" t="t" r="r" b="b"/>
                <a:pathLst>
                  <a:path w="8478" h="10237" extrusionOk="0">
                    <a:moveTo>
                      <a:pt x="1789" y="0"/>
                    </a:moveTo>
                    <a:cubicBezTo>
                      <a:pt x="1674" y="0"/>
                      <a:pt x="1564" y="60"/>
                      <a:pt x="1500" y="206"/>
                    </a:cubicBezTo>
                    <a:cubicBezTo>
                      <a:pt x="0" y="3492"/>
                      <a:pt x="1358" y="6707"/>
                      <a:pt x="3620" y="9255"/>
                    </a:cubicBezTo>
                    <a:cubicBezTo>
                      <a:pt x="3697" y="9336"/>
                      <a:pt x="3786" y="9370"/>
                      <a:pt x="3875" y="9370"/>
                    </a:cubicBezTo>
                    <a:cubicBezTo>
                      <a:pt x="3955" y="9370"/>
                      <a:pt x="4036" y="9341"/>
                      <a:pt x="4105" y="9294"/>
                    </a:cubicBezTo>
                    <a:lnTo>
                      <a:pt x="4105" y="9294"/>
                    </a:lnTo>
                    <a:cubicBezTo>
                      <a:pt x="4164" y="9475"/>
                      <a:pt x="4224" y="9657"/>
                      <a:pt x="4286" y="9838"/>
                    </a:cubicBezTo>
                    <a:cubicBezTo>
                      <a:pt x="4296" y="10065"/>
                      <a:pt x="4471" y="10237"/>
                      <a:pt x="4675" y="10237"/>
                    </a:cubicBezTo>
                    <a:cubicBezTo>
                      <a:pt x="4739" y="10237"/>
                      <a:pt x="4805" y="10220"/>
                      <a:pt x="4870" y="10183"/>
                    </a:cubicBezTo>
                    <a:cubicBezTo>
                      <a:pt x="8013" y="8421"/>
                      <a:pt x="8477" y="3301"/>
                      <a:pt x="7108" y="337"/>
                    </a:cubicBezTo>
                    <a:cubicBezTo>
                      <a:pt x="7041" y="196"/>
                      <a:pt x="6929" y="137"/>
                      <a:pt x="6813" y="137"/>
                    </a:cubicBezTo>
                    <a:cubicBezTo>
                      <a:pt x="6557" y="137"/>
                      <a:pt x="6282" y="422"/>
                      <a:pt x="6430" y="742"/>
                    </a:cubicBezTo>
                    <a:cubicBezTo>
                      <a:pt x="7521" y="3103"/>
                      <a:pt x="7237" y="7383"/>
                      <a:pt x="4972" y="9173"/>
                    </a:cubicBezTo>
                    <a:lnTo>
                      <a:pt x="4972" y="9173"/>
                    </a:lnTo>
                    <a:cubicBezTo>
                      <a:pt x="4886" y="8801"/>
                      <a:pt x="4747" y="8472"/>
                      <a:pt x="4525" y="8088"/>
                    </a:cubicBezTo>
                    <a:cubicBezTo>
                      <a:pt x="4450" y="7953"/>
                      <a:pt x="4333" y="7896"/>
                      <a:pt x="4214" y="7896"/>
                    </a:cubicBezTo>
                    <a:cubicBezTo>
                      <a:pt x="4049" y="7896"/>
                      <a:pt x="3879" y="8005"/>
                      <a:pt x="3810" y="8171"/>
                    </a:cubicBezTo>
                    <a:cubicBezTo>
                      <a:pt x="3802" y="8192"/>
                      <a:pt x="3794" y="8212"/>
                      <a:pt x="3785" y="8233"/>
                    </a:cubicBezTo>
                    <a:lnTo>
                      <a:pt x="3785" y="8233"/>
                    </a:lnTo>
                    <a:cubicBezTo>
                      <a:pt x="2009" y="6057"/>
                      <a:pt x="913" y="3364"/>
                      <a:pt x="2179" y="599"/>
                    </a:cubicBezTo>
                    <a:cubicBezTo>
                      <a:pt x="2318" y="288"/>
                      <a:pt x="2042" y="0"/>
                      <a:pt x="178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10" name="Google Shape;1010;p25"/>
              <p:cNvSpPr/>
              <p:nvPr/>
            </p:nvSpPr>
            <p:spPr>
              <a:xfrm>
                <a:off x="6258664" y="3953642"/>
                <a:ext cx="131563" cy="204863"/>
              </a:xfrm>
              <a:custGeom>
                <a:avLst/>
                <a:gdLst/>
                <a:ahLst/>
                <a:cxnLst/>
                <a:rect l="l" t="t" r="r" b="b"/>
                <a:pathLst>
                  <a:path w="4121" h="6417" extrusionOk="0">
                    <a:moveTo>
                      <a:pt x="3220" y="1"/>
                    </a:moveTo>
                    <a:cubicBezTo>
                      <a:pt x="3122" y="1"/>
                      <a:pt x="3038" y="133"/>
                      <a:pt x="3120" y="223"/>
                    </a:cubicBezTo>
                    <a:cubicBezTo>
                      <a:pt x="4108" y="1366"/>
                      <a:pt x="3775" y="3533"/>
                      <a:pt x="3346" y="4831"/>
                    </a:cubicBezTo>
                    <a:cubicBezTo>
                      <a:pt x="3324" y="4919"/>
                      <a:pt x="3006" y="5874"/>
                      <a:pt x="2732" y="5874"/>
                    </a:cubicBezTo>
                    <a:cubicBezTo>
                      <a:pt x="2710" y="5874"/>
                      <a:pt x="2689" y="5868"/>
                      <a:pt x="2667" y="5855"/>
                    </a:cubicBezTo>
                    <a:cubicBezTo>
                      <a:pt x="2584" y="5807"/>
                      <a:pt x="2548" y="5188"/>
                      <a:pt x="2537" y="5081"/>
                    </a:cubicBezTo>
                    <a:cubicBezTo>
                      <a:pt x="2501" y="4867"/>
                      <a:pt x="2513" y="4224"/>
                      <a:pt x="2310" y="4081"/>
                    </a:cubicBezTo>
                    <a:cubicBezTo>
                      <a:pt x="2221" y="4015"/>
                      <a:pt x="2157" y="3992"/>
                      <a:pt x="2104" y="3992"/>
                    </a:cubicBezTo>
                    <a:cubicBezTo>
                      <a:pt x="1995" y="3992"/>
                      <a:pt x="1935" y="4089"/>
                      <a:pt x="1798" y="4105"/>
                    </a:cubicBezTo>
                    <a:cubicBezTo>
                      <a:pt x="1606" y="4126"/>
                      <a:pt x="1461" y="4146"/>
                      <a:pt x="1345" y="4146"/>
                    </a:cubicBezTo>
                    <a:cubicBezTo>
                      <a:pt x="1063" y="4146"/>
                      <a:pt x="946" y="4030"/>
                      <a:pt x="727" y="3533"/>
                    </a:cubicBezTo>
                    <a:cubicBezTo>
                      <a:pt x="322" y="2617"/>
                      <a:pt x="155" y="1688"/>
                      <a:pt x="691" y="783"/>
                    </a:cubicBezTo>
                    <a:cubicBezTo>
                      <a:pt x="749" y="684"/>
                      <a:pt x="657" y="590"/>
                      <a:pt x="568" y="590"/>
                    </a:cubicBezTo>
                    <a:cubicBezTo>
                      <a:pt x="529" y="590"/>
                      <a:pt x="490" y="608"/>
                      <a:pt x="465" y="652"/>
                    </a:cubicBezTo>
                    <a:cubicBezTo>
                      <a:pt x="108" y="1259"/>
                      <a:pt x="0" y="1855"/>
                      <a:pt x="120" y="2545"/>
                    </a:cubicBezTo>
                    <a:cubicBezTo>
                      <a:pt x="203" y="3057"/>
                      <a:pt x="572" y="4331"/>
                      <a:pt x="1036" y="4629"/>
                    </a:cubicBezTo>
                    <a:cubicBezTo>
                      <a:pt x="1195" y="4727"/>
                      <a:pt x="1283" y="4763"/>
                      <a:pt x="1350" y="4763"/>
                    </a:cubicBezTo>
                    <a:cubicBezTo>
                      <a:pt x="1453" y="4763"/>
                      <a:pt x="1508" y="4677"/>
                      <a:pt x="1703" y="4605"/>
                    </a:cubicBezTo>
                    <a:cubicBezTo>
                      <a:pt x="2031" y="4488"/>
                      <a:pt x="2088" y="4396"/>
                      <a:pt x="2097" y="4396"/>
                    </a:cubicBezTo>
                    <a:cubicBezTo>
                      <a:pt x="2106" y="4396"/>
                      <a:pt x="2064" y="4494"/>
                      <a:pt x="2215" y="4760"/>
                    </a:cubicBezTo>
                    <a:cubicBezTo>
                      <a:pt x="2429" y="5129"/>
                      <a:pt x="2406" y="5891"/>
                      <a:pt x="2477" y="6319"/>
                    </a:cubicBezTo>
                    <a:cubicBezTo>
                      <a:pt x="2495" y="6381"/>
                      <a:pt x="2558" y="6416"/>
                      <a:pt x="2618" y="6416"/>
                    </a:cubicBezTo>
                    <a:cubicBezTo>
                      <a:pt x="2640" y="6416"/>
                      <a:pt x="2661" y="6412"/>
                      <a:pt x="2679" y="6403"/>
                    </a:cubicBezTo>
                    <a:cubicBezTo>
                      <a:pt x="3537" y="5903"/>
                      <a:pt x="3775" y="4498"/>
                      <a:pt x="3906" y="3617"/>
                    </a:cubicBezTo>
                    <a:cubicBezTo>
                      <a:pt x="4072" y="2438"/>
                      <a:pt x="4120" y="985"/>
                      <a:pt x="3310" y="45"/>
                    </a:cubicBezTo>
                    <a:cubicBezTo>
                      <a:pt x="3282" y="14"/>
                      <a:pt x="3250" y="1"/>
                      <a:pt x="322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sp>
          <p:nvSpPr>
            <p:cNvPr id="1011" name="Google Shape;1011;p25"/>
            <p:cNvSpPr/>
            <p:nvPr/>
          </p:nvSpPr>
          <p:spPr>
            <a:xfrm>
              <a:off x="5780991" y="1517894"/>
              <a:ext cx="1032774" cy="935243"/>
            </a:xfrm>
            <a:custGeom>
              <a:avLst/>
              <a:gdLst/>
              <a:ahLst/>
              <a:cxnLst/>
              <a:rect l="l" t="t" r="r" b="b"/>
              <a:pathLst>
                <a:path w="32350" h="29295" extrusionOk="0">
                  <a:moveTo>
                    <a:pt x="10335" y="889"/>
                  </a:moveTo>
                  <a:cubicBezTo>
                    <a:pt x="11145" y="889"/>
                    <a:pt x="11955" y="907"/>
                    <a:pt x="12764" y="941"/>
                  </a:cubicBezTo>
                  <a:cubicBezTo>
                    <a:pt x="12771" y="941"/>
                    <a:pt x="12779" y="941"/>
                    <a:pt x="12786" y="941"/>
                  </a:cubicBezTo>
                  <a:cubicBezTo>
                    <a:pt x="12844" y="941"/>
                    <a:pt x="12895" y="931"/>
                    <a:pt x="12939" y="912"/>
                  </a:cubicBezTo>
                  <a:lnTo>
                    <a:pt x="12939" y="912"/>
                  </a:lnTo>
                  <a:cubicBezTo>
                    <a:pt x="15714" y="969"/>
                    <a:pt x="18484" y="1026"/>
                    <a:pt x="21253" y="1084"/>
                  </a:cubicBezTo>
                  <a:cubicBezTo>
                    <a:pt x="21517" y="1090"/>
                    <a:pt x="21788" y="1092"/>
                    <a:pt x="22064" y="1092"/>
                  </a:cubicBezTo>
                  <a:cubicBezTo>
                    <a:pt x="22472" y="1092"/>
                    <a:pt x="22891" y="1088"/>
                    <a:pt x="23313" y="1088"/>
                  </a:cubicBezTo>
                  <a:cubicBezTo>
                    <a:pt x="26369" y="1088"/>
                    <a:pt x="29581" y="1305"/>
                    <a:pt x="30325" y="4894"/>
                  </a:cubicBezTo>
                  <a:cubicBezTo>
                    <a:pt x="31028" y="8227"/>
                    <a:pt x="31004" y="11882"/>
                    <a:pt x="31040" y="15276"/>
                  </a:cubicBezTo>
                  <a:cubicBezTo>
                    <a:pt x="31076" y="18479"/>
                    <a:pt x="31302" y="22146"/>
                    <a:pt x="30623" y="25289"/>
                  </a:cubicBezTo>
                  <a:cubicBezTo>
                    <a:pt x="30087" y="27742"/>
                    <a:pt x="27218" y="27468"/>
                    <a:pt x="25277" y="27658"/>
                  </a:cubicBezTo>
                  <a:cubicBezTo>
                    <a:pt x="23563" y="27825"/>
                    <a:pt x="21836" y="27968"/>
                    <a:pt x="20122" y="28075"/>
                  </a:cubicBezTo>
                  <a:cubicBezTo>
                    <a:pt x="16871" y="28289"/>
                    <a:pt x="13620" y="28385"/>
                    <a:pt x="10359" y="28385"/>
                  </a:cubicBezTo>
                  <a:cubicBezTo>
                    <a:pt x="10168" y="28385"/>
                    <a:pt x="9978" y="28385"/>
                    <a:pt x="9787" y="28384"/>
                  </a:cubicBezTo>
                  <a:cubicBezTo>
                    <a:pt x="9764" y="28384"/>
                    <a:pt x="9740" y="28384"/>
                    <a:pt x="9716" y="28384"/>
                  </a:cubicBezTo>
                  <a:cubicBezTo>
                    <a:pt x="8964" y="28384"/>
                    <a:pt x="8060" y="28432"/>
                    <a:pt x="7126" y="28432"/>
                  </a:cubicBezTo>
                  <a:cubicBezTo>
                    <a:pt x="4483" y="28432"/>
                    <a:pt x="1610" y="28052"/>
                    <a:pt x="1322" y="25146"/>
                  </a:cubicBezTo>
                  <a:cubicBezTo>
                    <a:pt x="988" y="21777"/>
                    <a:pt x="1072" y="18300"/>
                    <a:pt x="953" y="14907"/>
                  </a:cubicBezTo>
                  <a:cubicBezTo>
                    <a:pt x="834" y="11394"/>
                    <a:pt x="703" y="7751"/>
                    <a:pt x="1917" y="4393"/>
                  </a:cubicBezTo>
                  <a:cubicBezTo>
                    <a:pt x="2286" y="3381"/>
                    <a:pt x="2810" y="2107"/>
                    <a:pt x="3798" y="1536"/>
                  </a:cubicBezTo>
                  <a:cubicBezTo>
                    <a:pt x="4644" y="1048"/>
                    <a:pt x="5822" y="1084"/>
                    <a:pt x="6787" y="1012"/>
                  </a:cubicBezTo>
                  <a:cubicBezTo>
                    <a:pt x="7967" y="927"/>
                    <a:pt x="9151" y="889"/>
                    <a:pt x="10335" y="889"/>
                  </a:cubicBezTo>
                  <a:close/>
                  <a:moveTo>
                    <a:pt x="10871" y="83"/>
                  </a:moveTo>
                  <a:cubicBezTo>
                    <a:pt x="10825" y="83"/>
                    <a:pt x="10783" y="90"/>
                    <a:pt x="10746" y="103"/>
                  </a:cubicBezTo>
                  <a:lnTo>
                    <a:pt x="10746" y="103"/>
                  </a:lnTo>
                  <a:cubicBezTo>
                    <a:pt x="10607" y="102"/>
                    <a:pt x="10468" y="101"/>
                    <a:pt x="10329" y="101"/>
                  </a:cubicBezTo>
                  <a:cubicBezTo>
                    <a:pt x="8926" y="101"/>
                    <a:pt x="7523" y="158"/>
                    <a:pt x="6120" y="286"/>
                  </a:cubicBezTo>
                  <a:cubicBezTo>
                    <a:pt x="4775" y="405"/>
                    <a:pt x="3501" y="524"/>
                    <a:pt x="2536" y="1584"/>
                  </a:cubicBezTo>
                  <a:cubicBezTo>
                    <a:pt x="465" y="3834"/>
                    <a:pt x="179" y="7822"/>
                    <a:pt x="107" y="10704"/>
                  </a:cubicBezTo>
                  <a:cubicBezTo>
                    <a:pt x="0" y="15085"/>
                    <a:pt x="322" y="19502"/>
                    <a:pt x="476" y="23872"/>
                  </a:cubicBezTo>
                  <a:cubicBezTo>
                    <a:pt x="596" y="26849"/>
                    <a:pt x="1453" y="28587"/>
                    <a:pt x="4596" y="29004"/>
                  </a:cubicBezTo>
                  <a:cubicBezTo>
                    <a:pt x="6229" y="29220"/>
                    <a:pt x="7912" y="29295"/>
                    <a:pt x="9605" y="29295"/>
                  </a:cubicBezTo>
                  <a:cubicBezTo>
                    <a:pt x="12095" y="29295"/>
                    <a:pt x="14609" y="29134"/>
                    <a:pt x="17026" y="29027"/>
                  </a:cubicBezTo>
                  <a:cubicBezTo>
                    <a:pt x="19205" y="28932"/>
                    <a:pt x="21384" y="28789"/>
                    <a:pt x="23551" y="28599"/>
                  </a:cubicBezTo>
                  <a:cubicBezTo>
                    <a:pt x="25420" y="28444"/>
                    <a:pt x="27468" y="28444"/>
                    <a:pt x="29278" y="27932"/>
                  </a:cubicBezTo>
                  <a:cubicBezTo>
                    <a:pt x="32349" y="27051"/>
                    <a:pt x="31671" y="22527"/>
                    <a:pt x="31766" y="20062"/>
                  </a:cubicBezTo>
                  <a:cubicBezTo>
                    <a:pt x="31933" y="15514"/>
                    <a:pt x="31826" y="10918"/>
                    <a:pt x="31326" y="6394"/>
                  </a:cubicBezTo>
                  <a:cubicBezTo>
                    <a:pt x="30956" y="3012"/>
                    <a:pt x="29706" y="762"/>
                    <a:pt x="26087" y="441"/>
                  </a:cubicBezTo>
                  <a:cubicBezTo>
                    <a:pt x="21074" y="0"/>
                    <a:pt x="15919" y="191"/>
                    <a:pt x="10883" y="83"/>
                  </a:cubicBezTo>
                  <a:cubicBezTo>
                    <a:pt x="10879" y="83"/>
                    <a:pt x="10875" y="83"/>
                    <a:pt x="10871" y="83"/>
                  </a:cubicBezTo>
                  <a:close/>
                </a:path>
              </a:pathLst>
            </a:custGeom>
            <a:solidFill>
              <a:srgbClr val="303030"/>
            </a:solidFill>
            <a:ln>
              <a:noFill/>
            </a:ln>
          </p:spPr>
          <p:txBody>
            <a:bodyPr spcFirstLastPara="1" wrap="square" lIns="121900" tIns="121900" rIns="121900" bIns="121900" anchor="ctr" anchorCtr="0">
              <a:noAutofit/>
            </a:bodyPr>
            <a:lstStyle/>
            <a:p>
              <a:r>
                <a:rPr lang="en" sz="1600" dirty="0">
                  <a:solidFill>
                    <a:srgbClr val="222222"/>
                  </a:solidFill>
                  <a:sym typeface="Roboto"/>
                </a:rPr>
                <a:t>Long </a:t>
              </a:r>
              <a:endParaRPr lang="en-US" sz="1600" dirty="0">
                <a:solidFill>
                  <a:srgbClr val="000000"/>
                </a:solidFill>
                <a:sym typeface="Roboto"/>
              </a:endParaRPr>
            </a:p>
            <a:p>
              <a:r>
                <a:rPr lang="en" sz="1600" dirty="0">
                  <a:solidFill>
                    <a:srgbClr val="222222"/>
                  </a:solidFill>
                  <a:sym typeface="Roboto"/>
                </a:rPr>
                <a:t>Short-Term Memory</a:t>
              </a:r>
              <a:endParaRPr lang="en-US" sz="1600" dirty="0">
                <a:solidFill>
                  <a:srgbClr val="000000"/>
                </a:solidFill>
                <a:ea typeface="Roboto"/>
                <a:sym typeface="Roboto"/>
              </a:endParaRPr>
            </a:p>
            <a:p>
              <a:r>
                <a:rPr lang="en" sz="1600" dirty="0">
                  <a:solidFill>
                    <a:srgbClr val="434343"/>
                  </a:solidFill>
                  <a:ea typeface="Roboto"/>
                  <a:cs typeface="Roboto"/>
                  <a:sym typeface="Roboto"/>
                </a:rPr>
                <a:t>Model</a:t>
              </a:r>
              <a:endParaRPr lang="en-US" sz="1600" dirty="0">
                <a:solidFill>
                  <a:srgbClr val="000000"/>
                </a:solidFill>
                <a:latin typeface="Arial"/>
                <a:ea typeface="Roboto"/>
                <a:cs typeface="Arial"/>
              </a:endParaRPr>
            </a:p>
          </p:txBody>
        </p:sp>
        <p:sp>
          <p:nvSpPr>
            <p:cNvPr id="1012" name="Google Shape;1012;p25"/>
            <p:cNvSpPr txBox="1"/>
            <p:nvPr/>
          </p:nvSpPr>
          <p:spPr>
            <a:xfrm>
              <a:off x="5988678" y="2956325"/>
              <a:ext cx="617400" cy="257100"/>
            </a:xfrm>
            <a:prstGeom prst="rect">
              <a:avLst/>
            </a:prstGeom>
            <a:noFill/>
            <a:ln>
              <a:noFill/>
            </a:ln>
          </p:spPr>
          <p:txBody>
            <a:bodyPr spcFirstLastPara="1" wrap="square" lIns="121900" tIns="121900" rIns="121900" bIns="121900" anchor="ctr" anchorCtr="0">
              <a:noAutofit/>
            </a:bodyPr>
            <a:lstStyle/>
            <a:p>
              <a:pPr algn="ctr"/>
              <a:r>
                <a:rPr lang="en" sz="1600" b="1" dirty="0">
                  <a:solidFill>
                    <a:srgbClr val="FFFFFF"/>
                  </a:solidFill>
                  <a:latin typeface="Fira Sans Extra Condensed Medium"/>
                  <a:ea typeface="Fira Sans Extra Condensed Medium"/>
                  <a:cs typeface="Fira Sans Extra Condensed Medium"/>
                </a:rPr>
                <a:t>LSTM</a:t>
              </a:r>
              <a:endParaRPr lang="en" sz="2100" b="1" dirty="0">
                <a:solidFill>
                  <a:srgbClr val="FFFFFF"/>
                </a:solidFill>
                <a:latin typeface="Fira Sans Extra Condensed Medium"/>
                <a:ea typeface="Fira Sans Extra Condensed Medium"/>
                <a:cs typeface="Fira Sans Extra Condensed Medium"/>
              </a:endParaRPr>
            </a:p>
          </p:txBody>
        </p:sp>
      </p:grpSp>
      <p:grpSp>
        <p:nvGrpSpPr>
          <p:cNvPr id="1013" name="Google Shape;1013;p25"/>
          <p:cNvGrpSpPr/>
          <p:nvPr/>
        </p:nvGrpSpPr>
        <p:grpSpPr>
          <a:xfrm>
            <a:off x="6214960" y="1991131"/>
            <a:ext cx="1357792" cy="3521363"/>
            <a:chOff x="4661220" y="1493345"/>
            <a:chExt cx="1018344" cy="2641022"/>
          </a:xfrm>
        </p:grpSpPr>
        <p:sp>
          <p:nvSpPr>
            <p:cNvPr id="1014" name="Google Shape;1014;p25"/>
            <p:cNvSpPr/>
            <p:nvPr/>
          </p:nvSpPr>
          <p:spPr>
            <a:xfrm>
              <a:off x="4793679" y="2925375"/>
              <a:ext cx="753426" cy="299073"/>
            </a:xfrm>
            <a:custGeom>
              <a:avLst/>
              <a:gdLst/>
              <a:ahLst/>
              <a:cxnLst/>
              <a:rect l="l" t="t" r="r" b="b"/>
              <a:pathLst>
                <a:path w="22819" h="9368" extrusionOk="0">
                  <a:moveTo>
                    <a:pt x="17099" y="0"/>
                  </a:moveTo>
                  <a:cubicBezTo>
                    <a:pt x="17079" y="0"/>
                    <a:pt x="17059" y="0"/>
                    <a:pt x="17038" y="1"/>
                  </a:cubicBezTo>
                  <a:cubicBezTo>
                    <a:pt x="14455" y="48"/>
                    <a:pt x="11883" y="108"/>
                    <a:pt x="9299" y="156"/>
                  </a:cubicBezTo>
                  <a:cubicBezTo>
                    <a:pt x="9057" y="161"/>
                    <a:pt x="8812" y="162"/>
                    <a:pt x="8564" y="162"/>
                  </a:cubicBezTo>
                  <a:cubicBezTo>
                    <a:pt x="8014" y="162"/>
                    <a:pt x="7453" y="154"/>
                    <a:pt x="6888" y="154"/>
                  </a:cubicBezTo>
                  <a:cubicBezTo>
                    <a:pt x="5281" y="154"/>
                    <a:pt x="3650" y="223"/>
                    <a:pt x="2191" y="751"/>
                  </a:cubicBezTo>
                  <a:cubicBezTo>
                    <a:pt x="405" y="1406"/>
                    <a:pt x="0" y="4323"/>
                    <a:pt x="2191" y="4799"/>
                  </a:cubicBezTo>
                  <a:cubicBezTo>
                    <a:pt x="2798" y="4930"/>
                    <a:pt x="3417" y="5049"/>
                    <a:pt x="4025" y="5168"/>
                  </a:cubicBezTo>
                  <a:cubicBezTo>
                    <a:pt x="2203" y="6061"/>
                    <a:pt x="2358" y="9002"/>
                    <a:pt x="4810" y="9133"/>
                  </a:cubicBezTo>
                  <a:cubicBezTo>
                    <a:pt x="7950" y="9290"/>
                    <a:pt x="11094" y="9367"/>
                    <a:pt x="14237" y="9367"/>
                  </a:cubicBezTo>
                  <a:cubicBezTo>
                    <a:pt x="16088" y="9367"/>
                    <a:pt x="17939" y="9341"/>
                    <a:pt x="19789" y="9288"/>
                  </a:cubicBezTo>
                  <a:cubicBezTo>
                    <a:pt x="21610" y="9240"/>
                    <a:pt x="22206" y="7311"/>
                    <a:pt x="21574" y="6097"/>
                  </a:cubicBezTo>
                  <a:cubicBezTo>
                    <a:pt x="22819" y="4983"/>
                    <a:pt x="22164" y="2406"/>
                    <a:pt x="20185" y="2406"/>
                  </a:cubicBezTo>
                  <a:cubicBezTo>
                    <a:pt x="20176" y="2406"/>
                    <a:pt x="20167" y="2406"/>
                    <a:pt x="20158" y="2406"/>
                  </a:cubicBezTo>
                  <a:cubicBezTo>
                    <a:pt x="19789" y="2418"/>
                    <a:pt x="19408" y="2418"/>
                    <a:pt x="19027" y="2418"/>
                  </a:cubicBezTo>
                  <a:cubicBezTo>
                    <a:pt x="19203" y="1267"/>
                    <a:pt x="18556" y="0"/>
                    <a:pt x="17099"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015" name="Google Shape;1015;p25"/>
            <p:cNvSpPr/>
            <p:nvPr/>
          </p:nvSpPr>
          <p:spPr>
            <a:xfrm>
              <a:off x="5099486" y="2634601"/>
              <a:ext cx="141811" cy="141811"/>
            </a:xfrm>
            <a:custGeom>
              <a:avLst/>
              <a:gdLst/>
              <a:ahLst/>
              <a:cxnLst/>
              <a:rect l="l" t="t" r="r" b="b"/>
              <a:pathLst>
                <a:path w="4442" h="4442" extrusionOk="0">
                  <a:moveTo>
                    <a:pt x="2215" y="1"/>
                  </a:moveTo>
                  <a:cubicBezTo>
                    <a:pt x="989" y="1"/>
                    <a:pt x="1" y="1001"/>
                    <a:pt x="1" y="2227"/>
                  </a:cubicBezTo>
                  <a:cubicBezTo>
                    <a:pt x="1" y="3453"/>
                    <a:pt x="989" y="4442"/>
                    <a:pt x="2215" y="4442"/>
                  </a:cubicBezTo>
                  <a:cubicBezTo>
                    <a:pt x="3442" y="4442"/>
                    <a:pt x="4442" y="3453"/>
                    <a:pt x="4442" y="2227"/>
                  </a:cubicBezTo>
                  <a:cubicBezTo>
                    <a:pt x="4442" y="1001"/>
                    <a:pt x="3442" y="1"/>
                    <a:pt x="2215"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nvGrpSpPr>
            <p:cNvPr id="1016" name="Google Shape;1016;p25"/>
            <p:cNvGrpSpPr/>
            <p:nvPr/>
          </p:nvGrpSpPr>
          <p:grpSpPr>
            <a:xfrm>
              <a:off x="4821266" y="3413387"/>
              <a:ext cx="698251" cy="720980"/>
              <a:chOff x="4849660" y="3337187"/>
              <a:chExt cx="698251" cy="720980"/>
            </a:xfrm>
          </p:grpSpPr>
          <p:sp>
            <p:nvSpPr>
              <p:cNvPr id="1017" name="Google Shape;1017;p25"/>
              <p:cNvSpPr/>
              <p:nvPr/>
            </p:nvSpPr>
            <p:spPr>
              <a:xfrm>
                <a:off x="5028276" y="3354586"/>
                <a:ext cx="319729" cy="249462"/>
              </a:xfrm>
              <a:custGeom>
                <a:avLst/>
                <a:gdLst/>
                <a:ahLst/>
                <a:cxnLst/>
                <a:rect l="l" t="t" r="r" b="b"/>
                <a:pathLst>
                  <a:path w="10015" h="7814" extrusionOk="0">
                    <a:moveTo>
                      <a:pt x="5460" y="1"/>
                    </a:moveTo>
                    <a:cubicBezTo>
                      <a:pt x="4587" y="1"/>
                      <a:pt x="3869" y="336"/>
                      <a:pt x="3299" y="867"/>
                    </a:cubicBezTo>
                    <a:cubicBezTo>
                      <a:pt x="3125" y="755"/>
                      <a:pt x="2925" y="688"/>
                      <a:pt x="2718" y="688"/>
                    </a:cubicBezTo>
                    <a:cubicBezTo>
                      <a:pt x="2486" y="688"/>
                      <a:pt x="2246" y="773"/>
                      <a:pt x="2025" y="974"/>
                    </a:cubicBezTo>
                    <a:cubicBezTo>
                      <a:pt x="1168" y="1748"/>
                      <a:pt x="394" y="2701"/>
                      <a:pt x="203" y="3867"/>
                    </a:cubicBezTo>
                    <a:cubicBezTo>
                      <a:pt x="1" y="5094"/>
                      <a:pt x="668" y="5915"/>
                      <a:pt x="894" y="7058"/>
                    </a:cubicBezTo>
                    <a:cubicBezTo>
                      <a:pt x="998" y="7550"/>
                      <a:pt x="1452" y="7813"/>
                      <a:pt x="1905" y="7813"/>
                    </a:cubicBezTo>
                    <a:cubicBezTo>
                      <a:pt x="2177" y="7813"/>
                      <a:pt x="2448" y="7719"/>
                      <a:pt x="2644" y="7523"/>
                    </a:cubicBezTo>
                    <a:cubicBezTo>
                      <a:pt x="3061" y="7094"/>
                      <a:pt x="3704" y="6642"/>
                      <a:pt x="3942" y="6070"/>
                    </a:cubicBezTo>
                    <a:cubicBezTo>
                      <a:pt x="4216" y="5368"/>
                      <a:pt x="3799" y="4820"/>
                      <a:pt x="3870" y="4094"/>
                    </a:cubicBezTo>
                    <a:cubicBezTo>
                      <a:pt x="3962" y="3238"/>
                      <a:pt x="4585" y="2174"/>
                      <a:pt x="5463" y="2174"/>
                    </a:cubicBezTo>
                    <a:cubicBezTo>
                      <a:pt x="5612" y="2174"/>
                      <a:pt x="5768" y="2205"/>
                      <a:pt x="5930" y="2272"/>
                    </a:cubicBezTo>
                    <a:cubicBezTo>
                      <a:pt x="6954" y="2689"/>
                      <a:pt x="7216" y="4391"/>
                      <a:pt x="6454" y="5177"/>
                    </a:cubicBezTo>
                    <a:cubicBezTo>
                      <a:pt x="5978" y="5677"/>
                      <a:pt x="6097" y="6463"/>
                      <a:pt x="6668" y="6820"/>
                    </a:cubicBezTo>
                    <a:cubicBezTo>
                      <a:pt x="7109" y="7106"/>
                      <a:pt x="7550" y="7380"/>
                      <a:pt x="7990" y="7654"/>
                    </a:cubicBezTo>
                    <a:cubicBezTo>
                      <a:pt x="8141" y="7751"/>
                      <a:pt x="8320" y="7796"/>
                      <a:pt x="8502" y="7796"/>
                    </a:cubicBezTo>
                    <a:cubicBezTo>
                      <a:pt x="8963" y="7796"/>
                      <a:pt x="9441" y="7504"/>
                      <a:pt x="9526" y="7035"/>
                    </a:cubicBezTo>
                    <a:cubicBezTo>
                      <a:pt x="9955" y="4725"/>
                      <a:pt x="10014" y="2308"/>
                      <a:pt x="7871" y="867"/>
                    </a:cubicBezTo>
                    <a:cubicBezTo>
                      <a:pt x="7776" y="796"/>
                      <a:pt x="7669" y="748"/>
                      <a:pt x="7573" y="724"/>
                    </a:cubicBezTo>
                    <a:cubicBezTo>
                      <a:pt x="7169" y="391"/>
                      <a:pt x="6680" y="141"/>
                      <a:pt x="6097" y="57"/>
                    </a:cubicBezTo>
                    <a:cubicBezTo>
                      <a:pt x="5876" y="19"/>
                      <a:pt x="5664" y="1"/>
                      <a:pt x="546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018" name="Google Shape;1018;p25"/>
              <p:cNvSpPr/>
              <p:nvPr/>
            </p:nvSpPr>
            <p:spPr>
              <a:xfrm>
                <a:off x="4859142" y="3784349"/>
                <a:ext cx="121666" cy="140534"/>
              </a:xfrm>
              <a:custGeom>
                <a:avLst/>
                <a:gdLst/>
                <a:ahLst/>
                <a:cxnLst/>
                <a:rect l="l" t="t" r="r" b="b"/>
                <a:pathLst>
                  <a:path w="3811" h="4402" extrusionOk="0">
                    <a:moveTo>
                      <a:pt x="2655" y="1"/>
                    </a:moveTo>
                    <a:cubicBezTo>
                      <a:pt x="2560" y="1"/>
                      <a:pt x="2464" y="16"/>
                      <a:pt x="2370" y="49"/>
                    </a:cubicBezTo>
                    <a:cubicBezTo>
                      <a:pt x="822" y="573"/>
                      <a:pt x="1" y="2026"/>
                      <a:pt x="310" y="3633"/>
                    </a:cubicBezTo>
                    <a:cubicBezTo>
                      <a:pt x="391" y="4107"/>
                      <a:pt x="889" y="4401"/>
                      <a:pt x="1351" y="4401"/>
                    </a:cubicBezTo>
                    <a:cubicBezTo>
                      <a:pt x="1435" y="4401"/>
                      <a:pt x="1517" y="4392"/>
                      <a:pt x="1596" y="4371"/>
                    </a:cubicBezTo>
                    <a:cubicBezTo>
                      <a:pt x="2180" y="4205"/>
                      <a:pt x="2430" y="3633"/>
                      <a:pt x="2322" y="3074"/>
                    </a:cubicBezTo>
                    <a:cubicBezTo>
                      <a:pt x="2239" y="2621"/>
                      <a:pt x="2537" y="2205"/>
                      <a:pt x="2930" y="2074"/>
                    </a:cubicBezTo>
                    <a:cubicBezTo>
                      <a:pt x="3465" y="1883"/>
                      <a:pt x="3811" y="1347"/>
                      <a:pt x="3656" y="776"/>
                    </a:cubicBezTo>
                    <a:cubicBezTo>
                      <a:pt x="3538" y="344"/>
                      <a:pt x="3104" y="1"/>
                      <a:pt x="2655"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019" name="Google Shape;1019;p25"/>
              <p:cNvSpPr/>
              <p:nvPr/>
            </p:nvSpPr>
            <p:spPr>
              <a:xfrm>
                <a:off x="5095955" y="3855923"/>
                <a:ext cx="115952" cy="133670"/>
              </a:xfrm>
              <a:custGeom>
                <a:avLst/>
                <a:gdLst/>
                <a:ahLst/>
                <a:cxnLst/>
                <a:rect l="l" t="t" r="r" b="b"/>
                <a:pathLst>
                  <a:path w="3632" h="4187" extrusionOk="0">
                    <a:moveTo>
                      <a:pt x="2493" y="1"/>
                    </a:moveTo>
                    <a:cubicBezTo>
                      <a:pt x="2221" y="1"/>
                      <a:pt x="1945" y="109"/>
                      <a:pt x="1715" y="296"/>
                    </a:cubicBezTo>
                    <a:cubicBezTo>
                      <a:pt x="810" y="1022"/>
                      <a:pt x="0" y="1939"/>
                      <a:pt x="36" y="3177"/>
                    </a:cubicBezTo>
                    <a:cubicBezTo>
                      <a:pt x="60" y="3850"/>
                      <a:pt x="596" y="4186"/>
                      <a:pt x="1119" y="4186"/>
                    </a:cubicBezTo>
                    <a:cubicBezTo>
                      <a:pt x="1643" y="4186"/>
                      <a:pt x="2155" y="3850"/>
                      <a:pt x="2131" y="3177"/>
                    </a:cubicBezTo>
                    <a:cubicBezTo>
                      <a:pt x="2120" y="2594"/>
                      <a:pt x="2727" y="2153"/>
                      <a:pt x="3191" y="1784"/>
                    </a:cubicBezTo>
                    <a:cubicBezTo>
                      <a:pt x="3632" y="1427"/>
                      <a:pt x="3572" y="665"/>
                      <a:pt x="3191" y="296"/>
                    </a:cubicBezTo>
                    <a:cubicBezTo>
                      <a:pt x="2987" y="91"/>
                      <a:pt x="2741" y="1"/>
                      <a:pt x="249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020" name="Google Shape;1020;p25"/>
              <p:cNvSpPr/>
              <p:nvPr/>
            </p:nvSpPr>
            <p:spPr>
              <a:xfrm>
                <a:off x="5335035" y="3794213"/>
                <a:ext cx="115952" cy="138778"/>
              </a:xfrm>
              <a:custGeom>
                <a:avLst/>
                <a:gdLst/>
                <a:ahLst/>
                <a:cxnLst/>
                <a:rect l="l" t="t" r="r" b="b"/>
                <a:pathLst>
                  <a:path w="3632" h="4347" extrusionOk="0">
                    <a:moveTo>
                      <a:pt x="2493" y="1"/>
                    </a:moveTo>
                    <a:cubicBezTo>
                      <a:pt x="2221" y="1"/>
                      <a:pt x="1946" y="105"/>
                      <a:pt x="1727" y="300"/>
                    </a:cubicBezTo>
                    <a:cubicBezTo>
                      <a:pt x="810" y="1134"/>
                      <a:pt x="0" y="2288"/>
                      <a:pt x="250" y="3586"/>
                    </a:cubicBezTo>
                    <a:cubicBezTo>
                      <a:pt x="350" y="4046"/>
                      <a:pt x="828" y="4346"/>
                      <a:pt x="1289" y="4346"/>
                    </a:cubicBezTo>
                    <a:cubicBezTo>
                      <a:pt x="1377" y="4346"/>
                      <a:pt x="1464" y="4335"/>
                      <a:pt x="1548" y="4312"/>
                    </a:cubicBezTo>
                    <a:cubicBezTo>
                      <a:pt x="2120" y="4158"/>
                      <a:pt x="2382" y="3586"/>
                      <a:pt x="2274" y="3027"/>
                    </a:cubicBezTo>
                    <a:cubicBezTo>
                      <a:pt x="2239" y="2872"/>
                      <a:pt x="2501" y="2574"/>
                      <a:pt x="2584" y="2455"/>
                    </a:cubicBezTo>
                    <a:cubicBezTo>
                      <a:pt x="2763" y="2205"/>
                      <a:pt x="2989" y="1991"/>
                      <a:pt x="3215" y="1776"/>
                    </a:cubicBezTo>
                    <a:cubicBezTo>
                      <a:pt x="3632" y="1395"/>
                      <a:pt x="3596" y="681"/>
                      <a:pt x="3215" y="300"/>
                    </a:cubicBezTo>
                    <a:cubicBezTo>
                      <a:pt x="3011" y="96"/>
                      <a:pt x="2754" y="1"/>
                      <a:pt x="249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021" name="Google Shape;1021;p25"/>
              <p:cNvSpPr/>
              <p:nvPr/>
            </p:nvSpPr>
            <p:spPr>
              <a:xfrm>
                <a:off x="5009281" y="3337187"/>
                <a:ext cx="355421" cy="328061"/>
              </a:xfrm>
              <a:custGeom>
                <a:avLst/>
                <a:gdLst/>
                <a:ahLst/>
                <a:cxnLst/>
                <a:rect l="l" t="t" r="r" b="b"/>
                <a:pathLst>
                  <a:path w="11133" h="10276" extrusionOk="0">
                    <a:moveTo>
                      <a:pt x="5852" y="836"/>
                    </a:moveTo>
                    <a:cubicBezTo>
                      <a:pt x="6881" y="836"/>
                      <a:pt x="7967" y="1191"/>
                      <a:pt x="8835" y="1710"/>
                    </a:cubicBezTo>
                    <a:cubicBezTo>
                      <a:pt x="10085" y="2448"/>
                      <a:pt x="10145" y="3662"/>
                      <a:pt x="10216" y="4948"/>
                    </a:cubicBezTo>
                    <a:cubicBezTo>
                      <a:pt x="10346" y="7614"/>
                      <a:pt x="8325" y="9497"/>
                      <a:pt x="5683" y="9497"/>
                    </a:cubicBezTo>
                    <a:cubicBezTo>
                      <a:pt x="5658" y="9497"/>
                      <a:pt x="5633" y="9497"/>
                      <a:pt x="5608" y="9496"/>
                    </a:cubicBezTo>
                    <a:cubicBezTo>
                      <a:pt x="3382" y="9461"/>
                      <a:pt x="1275" y="7722"/>
                      <a:pt x="1120" y="5436"/>
                    </a:cubicBezTo>
                    <a:cubicBezTo>
                      <a:pt x="947" y="2869"/>
                      <a:pt x="2720" y="1474"/>
                      <a:pt x="4915" y="916"/>
                    </a:cubicBezTo>
                    <a:lnTo>
                      <a:pt x="4915" y="916"/>
                    </a:lnTo>
                    <a:cubicBezTo>
                      <a:pt x="4934" y="919"/>
                      <a:pt x="4954" y="920"/>
                      <a:pt x="4975" y="920"/>
                    </a:cubicBezTo>
                    <a:cubicBezTo>
                      <a:pt x="5002" y="920"/>
                      <a:pt x="5031" y="918"/>
                      <a:pt x="5061" y="912"/>
                    </a:cubicBezTo>
                    <a:cubicBezTo>
                      <a:pt x="5317" y="860"/>
                      <a:pt x="5583" y="836"/>
                      <a:pt x="5852" y="836"/>
                    </a:cubicBezTo>
                    <a:close/>
                    <a:moveTo>
                      <a:pt x="5470" y="1"/>
                    </a:moveTo>
                    <a:cubicBezTo>
                      <a:pt x="5446" y="1"/>
                      <a:pt x="5420" y="3"/>
                      <a:pt x="5394" y="7"/>
                    </a:cubicBezTo>
                    <a:cubicBezTo>
                      <a:pt x="2513" y="507"/>
                      <a:pt x="1" y="2353"/>
                      <a:pt x="322" y="5591"/>
                    </a:cubicBezTo>
                    <a:cubicBezTo>
                      <a:pt x="597" y="8339"/>
                      <a:pt x="3094" y="10275"/>
                      <a:pt x="5743" y="10275"/>
                    </a:cubicBezTo>
                    <a:cubicBezTo>
                      <a:pt x="5964" y="10275"/>
                      <a:pt x="6185" y="10262"/>
                      <a:pt x="6406" y="10235"/>
                    </a:cubicBezTo>
                    <a:cubicBezTo>
                      <a:pt x="7799" y="10068"/>
                      <a:pt x="9228" y="9365"/>
                      <a:pt x="10133" y="8270"/>
                    </a:cubicBezTo>
                    <a:cubicBezTo>
                      <a:pt x="11133" y="7068"/>
                      <a:pt x="11085" y="5591"/>
                      <a:pt x="10931" y="4103"/>
                    </a:cubicBezTo>
                    <a:cubicBezTo>
                      <a:pt x="10788" y="2817"/>
                      <a:pt x="10573" y="1805"/>
                      <a:pt x="9430" y="1114"/>
                    </a:cubicBezTo>
                    <a:cubicBezTo>
                      <a:pt x="8352" y="477"/>
                      <a:pt x="7097" y="53"/>
                      <a:pt x="5850" y="53"/>
                    </a:cubicBezTo>
                    <a:cubicBezTo>
                      <a:pt x="5792" y="53"/>
                      <a:pt x="5734" y="54"/>
                      <a:pt x="5676" y="56"/>
                    </a:cubicBezTo>
                    <a:lnTo>
                      <a:pt x="5676" y="56"/>
                    </a:lnTo>
                    <a:cubicBezTo>
                      <a:pt x="5617" y="21"/>
                      <a:pt x="5548" y="1"/>
                      <a:pt x="547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2" name="Google Shape;1022;p25"/>
              <p:cNvSpPr/>
              <p:nvPr/>
            </p:nvSpPr>
            <p:spPr>
              <a:xfrm>
                <a:off x="5081557" y="3548749"/>
                <a:ext cx="224305" cy="81792"/>
              </a:xfrm>
              <a:custGeom>
                <a:avLst/>
                <a:gdLst/>
                <a:ahLst/>
                <a:cxnLst/>
                <a:rect l="l" t="t" r="r" b="b"/>
                <a:pathLst>
                  <a:path w="7026" h="2562" extrusionOk="0">
                    <a:moveTo>
                      <a:pt x="3416" y="0"/>
                    </a:moveTo>
                    <a:cubicBezTo>
                      <a:pt x="1749" y="12"/>
                      <a:pt x="856" y="964"/>
                      <a:pt x="58" y="2357"/>
                    </a:cubicBezTo>
                    <a:cubicBezTo>
                      <a:pt x="0" y="2465"/>
                      <a:pt x="93" y="2562"/>
                      <a:pt x="182" y="2562"/>
                    </a:cubicBezTo>
                    <a:cubicBezTo>
                      <a:pt x="221" y="2562"/>
                      <a:pt x="259" y="2544"/>
                      <a:pt x="285" y="2500"/>
                    </a:cubicBezTo>
                    <a:cubicBezTo>
                      <a:pt x="1035" y="1191"/>
                      <a:pt x="1785" y="286"/>
                      <a:pt x="3416" y="262"/>
                    </a:cubicBezTo>
                    <a:cubicBezTo>
                      <a:pt x="3430" y="262"/>
                      <a:pt x="3444" y="262"/>
                      <a:pt x="3458" y="262"/>
                    </a:cubicBezTo>
                    <a:cubicBezTo>
                      <a:pt x="4903" y="262"/>
                      <a:pt x="6078" y="870"/>
                      <a:pt x="6750" y="2191"/>
                    </a:cubicBezTo>
                    <a:cubicBezTo>
                      <a:pt x="6771" y="2234"/>
                      <a:pt x="6808" y="2252"/>
                      <a:pt x="6846" y="2252"/>
                    </a:cubicBezTo>
                    <a:cubicBezTo>
                      <a:pt x="6932" y="2252"/>
                      <a:pt x="7025" y="2159"/>
                      <a:pt x="6976" y="2060"/>
                    </a:cubicBezTo>
                    <a:cubicBezTo>
                      <a:pt x="6250" y="643"/>
                      <a:pt x="4976" y="0"/>
                      <a:pt x="3416"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3" name="Google Shape;1023;p25"/>
              <p:cNvSpPr/>
              <p:nvPr/>
            </p:nvSpPr>
            <p:spPr>
              <a:xfrm>
                <a:off x="5132061" y="3411124"/>
                <a:ext cx="125082" cy="149760"/>
              </a:xfrm>
              <a:custGeom>
                <a:avLst/>
                <a:gdLst/>
                <a:ahLst/>
                <a:cxnLst/>
                <a:rect l="l" t="t" r="r" b="b"/>
                <a:pathLst>
                  <a:path w="3918" h="4691" extrusionOk="0">
                    <a:moveTo>
                      <a:pt x="1938" y="305"/>
                    </a:moveTo>
                    <a:cubicBezTo>
                      <a:pt x="2654" y="452"/>
                      <a:pt x="3198" y="984"/>
                      <a:pt x="3429" y="1727"/>
                    </a:cubicBezTo>
                    <a:cubicBezTo>
                      <a:pt x="3739" y="2716"/>
                      <a:pt x="3560" y="4180"/>
                      <a:pt x="2322" y="4394"/>
                    </a:cubicBezTo>
                    <a:cubicBezTo>
                      <a:pt x="2224" y="4411"/>
                      <a:pt x="2130" y="4419"/>
                      <a:pt x="2039" y="4419"/>
                    </a:cubicBezTo>
                    <a:cubicBezTo>
                      <a:pt x="94" y="4419"/>
                      <a:pt x="1" y="718"/>
                      <a:pt x="1938" y="305"/>
                    </a:cubicBezTo>
                    <a:close/>
                    <a:moveTo>
                      <a:pt x="1524" y="1"/>
                    </a:moveTo>
                    <a:cubicBezTo>
                      <a:pt x="1407" y="1"/>
                      <a:pt x="1373" y="130"/>
                      <a:pt x="1420" y="207"/>
                    </a:cubicBezTo>
                    <a:lnTo>
                      <a:pt x="1420" y="207"/>
                    </a:lnTo>
                    <a:cubicBezTo>
                      <a:pt x="561" y="624"/>
                      <a:pt x="208" y="1641"/>
                      <a:pt x="298" y="2608"/>
                    </a:cubicBezTo>
                    <a:cubicBezTo>
                      <a:pt x="358" y="3156"/>
                      <a:pt x="453" y="3954"/>
                      <a:pt x="870" y="4359"/>
                    </a:cubicBezTo>
                    <a:cubicBezTo>
                      <a:pt x="1140" y="4620"/>
                      <a:pt x="1557" y="4690"/>
                      <a:pt x="1948" y="4690"/>
                    </a:cubicBezTo>
                    <a:cubicBezTo>
                      <a:pt x="2091" y="4690"/>
                      <a:pt x="2230" y="4681"/>
                      <a:pt x="2358" y="4668"/>
                    </a:cubicBezTo>
                    <a:cubicBezTo>
                      <a:pt x="3608" y="4537"/>
                      <a:pt x="3918" y="3287"/>
                      <a:pt x="3787" y="2192"/>
                    </a:cubicBezTo>
                    <a:cubicBezTo>
                      <a:pt x="3676" y="1178"/>
                      <a:pt x="3033" y="317"/>
                      <a:pt x="2085" y="71"/>
                    </a:cubicBezTo>
                    <a:lnTo>
                      <a:pt x="2085" y="71"/>
                    </a:lnTo>
                    <a:cubicBezTo>
                      <a:pt x="2062" y="49"/>
                      <a:pt x="2032" y="35"/>
                      <a:pt x="1997" y="35"/>
                    </a:cubicBezTo>
                    <a:cubicBezTo>
                      <a:pt x="1991" y="35"/>
                      <a:pt x="1984" y="36"/>
                      <a:pt x="1977" y="37"/>
                    </a:cubicBezTo>
                    <a:cubicBezTo>
                      <a:pt x="1968" y="38"/>
                      <a:pt x="1959" y="39"/>
                      <a:pt x="1950" y="41"/>
                    </a:cubicBezTo>
                    <a:lnTo>
                      <a:pt x="1950" y="41"/>
                    </a:lnTo>
                    <a:cubicBezTo>
                      <a:pt x="1814" y="15"/>
                      <a:pt x="1672" y="1"/>
                      <a:pt x="152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4" name="Google Shape;1024;p25"/>
              <p:cNvSpPr/>
              <p:nvPr/>
            </p:nvSpPr>
            <p:spPr>
              <a:xfrm>
                <a:off x="5146427" y="3443558"/>
                <a:ext cx="97850" cy="28286"/>
              </a:xfrm>
              <a:custGeom>
                <a:avLst/>
                <a:gdLst/>
                <a:ahLst/>
                <a:cxnLst/>
                <a:rect l="l" t="t" r="r" b="b"/>
                <a:pathLst>
                  <a:path w="3065" h="886" extrusionOk="0">
                    <a:moveTo>
                      <a:pt x="830" y="0"/>
                    </a:moveTo>
                    <a:cubicBezTo>
                      <a:pt x="580" y="0"/>
                      <a:pt x="329" y="117"/>
                      <a:pt x="122" y="247"/>
                    </a:cubicBezTo>
                    <a:cubicBezTo>
                      <a:pt x="1" y="318"/>
                      <a:pt x="77" y="491"/>
                      <a:pt x="190" y="491"/>
                    </a:cubicBezTo>
                    <a:cubicBezTo>
                      <a:pt x="210" y="491"/>
                      <a:pt x="231" y="486"/>
                      <a:pt x="253" y="473"/>
                    </a:cubicBezTo>
                    <a:cubicBezTo>
                      <a:pt x="438" y="355"/>
                      <a:pt x="594" y="298"/>
                      <a:pt x="746" y="298"/>
                    </a:cubicBezTo>
                    <a:cubicBezTo>
                      <a:pt x="916" y="298"/>
                      <a:pt x="1082" y="370"/>
                      <a:pt x="1277" y="509"/>
                    </a:cubicBezTo>
                    <a:cubicBezTo>
                      <a:pt x="1443" y="616"/>
                      <a:pt x="1574" y="735"/>
                      <a:pt x="1765" y="807"/>
                    </a:cubicBezTo>
                    <a:cubicBezTo>
                      <a:pt x="1916" y="860"/>
                      <a:pt x="2067" y="885"/>
                      <a:pt x="2217" y="885"/>
                    </a:cubicBezTo>
                    <a:cubicBezTo>
                      <a:pt x="2467" y="885"/>
                      <a:pt x="2712" y="814"/>
                      <a:pt x="2944" y="688"/>
                    </a:cubicBezTo>
                    <a:cubicBezTo>
                      <a:pt x="3065" y="617"/>
                      <a:pt x="2989" y="443"/>
                      <a:pt x="2876" y="443"/>
                    </a:cubicBezTo>
                    <a:cubicBezTo>
                      <a:pt x="2856" y="443"/>
                      <a:pt x="2834" y="449"/>
                      <a:pt x="2813" y="461"/>
                    </a:cubicBezTo>
                    <a:cubicBezTo>
                      <a:pt x="2624" y="562"/>
                      <a:pt x="2415" y="620"/>
                      <a:pt x="2205" y="620"/>
                    </a:cubicBezTo>
                    <a:cubicBezTo>
                      <a:pt x="2018" y="620"/>
                      <a:pt x="1832" y="574"/>
                      <a:pt x="1658" y="473"/>
                    </a:cubicBezTo>
                    <a:cubicBezTo>
                      <a:pt x="1467" y="354"/>
                      <a:pt x="1324" y="140"/>
                      <a:pt x="1110" y="57"/>
                    </a:cubicBezTo>
                    <a:cubicBezTo>
                      <a:pt x="1018" y="17"/>
                      <a:pt x="924" y="0"/>
                      <a:pt x="830"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5" name="Google Shape;1025;p25"/>
              <p:cNvSpPr/>
              <p:nvPr/>
            </p:nvSpPr>
            <p:spPr>
              <a:xfrm>
                <a:off x="5160953" y="3428618"/>
                <a:ext cx="75375" cy="23209"/>
              </a:xfrm>
              <a:custGeom>
                <a:avLst/>
                <a:gdLst/>
                <a:ahLst/>
                <a:cxnLst/>
                <a:rect l="l" t="t" r="r" b="b"/>
                <a:pathLst>
                  <a:path w="2361" h="727" extrusionOk="0">
                    <a:moveTo>
                      <a:pt x="434" y="0"/>
                    </a:moveTo>
                    <a:cubicBezTo>
                      <a:pt x="345" y="0"/>
                      <a:pt x="255" y="5"/>
                      <a:pt x="167" y="13"/>
                    </a:cubicBezTo>
                    <a:cubicBezTo>
                      <a:pt x="7" y="35"/>
                      <a:pt x="1" y="276"/>
                      <a:pt x="146" y="276"/>
                    </a:cubicBezTo>
                    <a:cubicBezTo>
                      <a:pt x="153" y="276"/>
                      <a:pt x="160" y="276"/>
                      <a:pt x="167" y="274"/>
                    </a:cubicBezTo>
                    <a:cubicBezTo>
                      <a:pt x="272" y="269"/>
                      <a:pt x="376" y="261"/>
                      <a:pt x="480" y="261"/>
                    </a:cubicBezTo>
                    <a:cubicBezTo>
                      <a:pt x="600" y="261"/>
                      <a:pt x="718" y="272"/>
                      <a:pt x="834" y="310"/>
                    </a:cubicBezTo>
                    <a:cubicBezTo>
                      <a:pt x="1036" y="382"/>
                      <a:pt x="1179" y="560"/>
                      <a:pt x="1369" y="644"/>
                    </a:cubicBezTo>
                    <a:cubicBezTo>
                      <a:pt x="1496" y="701"/>
                      <a:pt x="1622" y="727"/>
                      <a:pt x="1748" y="727"/>
                    </a:cubicBezTo>
                    <a:cubicBezTo>
                      <a:pt x="1908" y="727"/>
                      <a:pt x="2067" y="686"/>
                      <a:pt x="2227" y="620"/>
                    </a:cubicBezTo>
                    <a:cubicBezTo>
                      <a:pt x="2361" y="558"/>
                      <a:pt x="2271" y="380"/>
                      <a:pt x="2152" y="380"/>
                    </a:cubicBezTo>
                    <a:cubicBezTo>
                      <a:pt x="2134" y="380"/>
                      <a:pt x="2115" y="384"/>
                      <a:pt x="2096" y="394"/>
                    </a:cubicBezTo>
                    <a:cubicBezTo>
                      <a:pt x="1988" y="439"/>
                      <a:pt x="1894" y="458"/>
                      <a:pt x="1807" y="458"/>
                    </a:cubicBezTo>
                    <a:cubicBezTo>
                      <a:pt x="1513" y="458"/>
                      <a:pt x="1316" y="237"/>
                      <a:pt x="1012" y="108"/>
                    </a:cubicBezTo>
                    <a:cubicBezTo>
                      <a:pt x="831" y="26"/>
                      <a:pt x="633" y="0"/>
                      <a:pt x="434"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6" name="Google Shape;1026;p25"/>
              <p:cNvSpPr/>
              <p:nvPr/>
            </p:nvSpPr>
            <p:spPr>
              <a:xfrm>
                <a:off x="5158846" y="3550824"/>
                <a:ext cx="80036" cy="39395"/>
              </a:xfrm>
              <a:custGeom>
                <a:avLst/>
                <a:gdLst/>
                <a:ahLst/>
                <a:cxnLst/>
                <a:rect l="l" t="t" r="r" b="b"/>
                <a:pathLst>
                  <a:path w="2507" h="1234" extrusionOk="0">
                    <a:moveTo>
                      <a:pt x="129" y="0"/>
                    </a:moveTo>
                    <a:cubicBezTo>
                      <a:pt x="63" y="0"/>
                      <a:pt x="1" y="42"/>
                      <a:pt x="7" y="126"/>
                    </a:cubicBezTo>
                    <a:cubicBezTo>
                      <a:pt x="58" y="828"/>
                      <a:pt x="738" y="1234"/>
                      <a:pt x="1375" y="1234"/>
                    </a:cubicBezTo>
                    <a:cubicBezTo>
                      <a:pt x="1915" y="1234"/>
                      <a:pt x="2424" y="942"/>
                      <a:pt x="2495" y="292"/>
                    </a:cubicBezTo>
                    <a:cubicBezTo>
                      <a:pt x="2507" y="209"/>
                      <a:pt x="2445" y="167"/>
                      <a:pt x="2378" y="167"/>
                    </a:cubicBezTo>
                    <a:cubicBezTo>
                      <a:pt x="2311" y="167"/>
                      <a:pt x="2239" y="209"/>
                      <a:pt x="2233" y="292"/>
                    </a:cubicBezTo>
                    <a:cubicBezTo>
                      <a:pt x="2180" y="775"/>
                      <a:pt x="1798" y="986"/>
                      <a:pt x="1385" y="986"/>
                    </a:cubicBezTo>
                    <a:cubicBezTo>
                      <a:pt x="871" y="986"/>
                      <a:pt x="308" y="660"/>
                      <a:pt x="269" y="126"/>
                    </a:cubicBezTo>
                    <a:cubicBezTo>
                      <a:pt x="263" y="42"/>
                      <a:pt x="194" y="0"/>
                      <a:pt x="12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7" name="Google Shape;1027;p25"/>
              <p:cNvSpPr/>
              <p:nvPr/>
            </p:nvSpPr>
            <p:spPr>
              <a:xfrm>
                <a:off x="5133594" y="3560497"/>
                <a:ext cx="130031" cy="47632"/>
              </a:xfrm>
              <a:custGeom>
                <a:avLst/>
                <a:gdLst/>
                <a:ahLst/>
                <a:cxnLst/>
                <a:rect l="l" t="t" r="r" b="b"/>
                <a:pathLst>
                  <a:path w="4073" h="1492" extrusionOk="0">
                    <a:moveTo>
                      <a:pt x="154" y="1"/>
                    </a:moveTo>
                    <a:cubicBezTo>
                      <a:pt x="75" y="1"/>
                      <a:pt x="0" y="63"/>
                      <a:pt x="36" y="156"/>
                    </a:cubicBezTo>
                    <a:cubicBezTo>
                      <a:pt x="361" y="1048"/>
                      <a:pt x="1208" y="1491"/>
                      <a:pt x="2053" y="1491"/>
                    </a:cubicBezTo>
                    <a:cubicBezTo>
                      <a:pt x="2878" y="1491"/>
                      <a:pt x="3701" y="1068"/>
                      <a:pt x="4036" y="227"/>
                    </a:cubicBezTo>
                    <a:cubicBezTo>
                      <a:pt x="4072" y="133"/>
                      <a:pt x="3994" y="70"/>
                      <a:pt x="3913" y="70"/>
                    </a:cubicBezTo>
                    <a:cubicBezTo>
                      <a:pt x="3862" y="70"/>
                      <a:pt x="3809" y="95"/>
                      <a:pt x="3786" y="156"/>
                    </a:cubicBezTo>
                    <a:cubicBezTo>
                      <a:pt x="3498" y="873"/>
                      <a:pt x="2774" y="1234"/>
                      <a:pt x="2049" y="1234"/>
                    </a:cubicBezTo>
                    <a:cubicBezTo>
                      <a:pt x="1307" y="1234"/>
                      <a:pt x="563" y="856"/>
                      <a:pt x="286" y="96"/>
                    </a:cubicBezTo>
                    <a:cubicBezTo>
                      <a:pt x="262" y="29"/>
                      <a:pt x="207" y="1"/>
                      <a:pt x="15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8" name="Google Shape;1028;p25"/>
              <p:cNvSpPr/>
              <p:nvPr/>
            </p:nvSpPr>
            <p:spPr>
              <a:xfrm>
                <a:off x="5007078" y="3632294"/>
                <a:ext cx="92646" cy="174502"/>
              </a:xfrm>
              <a:custGeom>
                <a:avLst/>
                <a:gdLst/>
                <a:ahLst/>
                <a:cxnLst/>
                <a:rect l="l" t="t" r="r" b="b"/>
                <a:pathLst>
                  <a:path w="2902" h="5466" extrusionOk="0">
                    <a:moveTo>
                      <a:pt x="2720" y="1"/>
                    </a:moveTo>
                    <a:cubicBezTo>
                      <a:pt x="2681" y="1"/>
                      <a:pt x="2643" y="19"/>
                      <a:pt x="2618" y="62"/>
                    </a:cubicBezTo>
                    <a:cubicBezTo>
                      <a:pt x="1760" y="1800"/>
                      <a:pt x="915" y="3539"/>
                      <a:pt x="58" y="5265"/>
                    </a:cubicBezTo>
                    <a:cubicBezTo>
                      <a:pt x="1" y="5371"/>
                      <a:pt x="88" y="5465"/>
                      <a:pt x="176" y="5465"/>
                    </a:cubicBezTo>
                    <a:cubicBezTo>
                      <a:pt x="217" y="5465"/>
                      <a:pt x="258" y="5445"/>
                      <a:pt x="284" y="5396"/>
                    </a:cubicBezTo>
                    <a:cubicBezTo>
                      <a:pt x="1141" y="3669"/>
                      <a:pt x="1987" y="1931"/>
                      <a:pt x="2844" y="205"/>
                    </a:cubicBezTo>
                    <a:cubicBezTo>
                      <a:pt x="2902" y="97"/>
                      <a:pt x="2810" y="1"/>
                      <a:pt x="272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29" name="Google Shape;1029;p25"/>
              <p:cNvSpPr/>
              <p:nvPr/>
            </p:nvSpPr>
            <p:spPr>
              <a:xfrm>
                <a:off x="5186045" y="3648128"/>
                <a:ext cx="13121" cy="221623"/>
              </a:xfrm>
              <a:custGeom>
                <a:avLst/>
                <a:gdLst/>
                <a:ahLst/>
                <a:cxnLst/>
                <a:rect l="l" t="t" r="r" b="b"/>
                <a:pathLst>
                  <a:path w="411" h="6942" extrusionOk="0">
                    <a:moveTo>
                      <a:pt x="191" y="0"/>
                    </a:moveTo>
                    <a:cubicBezTo>
                      <a:pt x="125" y="0"/>
                      <a:pt x="60" y="42"/>
                      <a:pt x="60" y="126"/>
                    </a:cubicBezTo>
                    <a:cubicBezTo>
                      <a:pt x="0" y="2364"/>
                      <a:pt x="24" y="4590"/>
                      <a:pt x="143" y="6817"/>
                    </a:cubicBezTo>
                    <a:cubicBezTo>
                      <a:pt x="149" y="6900"/>
                      <a:pt x="217" y="6942"/>
                      <a:pt x="283" y="6942"/>
                    </a:cubicBezTo>
                    <a:cubicBezTo>
                      <a:pt x="348" y="6942"/>
                      <a:pt x="411" y="6900"/>
                      <a:pt x="405" y="6817"/>
                    </a:cubicBezTo>
                    <a:cubicBezTo>
                      <a:pt x="286" y="4590"/>
                      <a:pt x="262" y="2364"/>
                      <a:pt x="322" y="126"/>
                    </a:cubicBezTo>
                    <a:cubicBezTo>
                      <a:pt x="322" y="42"/>
                      <a:pt x="256" y="0"/>
                      <a:pt x="191"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0" name="Google Shape;1030;p25"/>
              <p:cNvSpPr/>
              <p:nvPr/>
            </p:nvSpPr>
            <p:spPr>
              <a:xfrm>
                <a:off x="5280892" y="3631113"/>
                <a:ext cx="92902" cy="203171"/>
              </a:xfrm>
              <a:custGeom>
                <a:avLst/>
                <a:gdLst/>
                <a:ahLst/>
                <a:cxnLst/>
                <a:rect l="l" t="t" r="r" b="b"/>
                <a:pathLst>
                  <a:path w="2910" h="6364" extrusionOk="0">
                    <a:moveTo>
                      <a:pt x="164" y="1"/>
                    </a:moveTo>
                    <a:cubicBezTo>
                      <a:pt x="82" y="1"/>
                      <a:pt x="0" y="64"/>
                      <a:pt x="29" y="158"/>
                    </a:cubicBezTo>
                    <a:cubicBezTo>
                      <a:pt x="756" y="2266"/>
                      <a:pt x="1613" y="4314"/>
                      <a:pt x="2625" y="6302"/>
                    </a:cubicBezTo>
                    <a:cubicBezTo>
                      <a:pt x="2650" y="6345"/>
                      <a:pt x="2689" y="6363"/>
                      <a:pt x="2727" y="6363"/>
                    </a:cubicBezTo>
                    <a:cubicBezTo>
                      <a:pt x="2817" y="6363"/>
                      <a:pt x="2909" y="6267"/>
                      <a:pt x="2851" y="6159"/>
                    </a:cubicBezTo>
                    <a:cubicBezTo>
                      <a:pt x="1851" y="4195"/>
                      <a:pt x="994" y="2183"/>
                      <a:pt x="291" y="87"/>
                    </a:cubicBezTo>
                    <a:cubicBezTo>
                      <a:pt x="268" y="27"/>
                      <a:pt x="216" y="1"/>
                      <a:pt x="164"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1" name="Google Shape;1031;p25"/>
              <p:cNvSpPr/>
              <p:nvPr/>
            </p:nvSpPr>
            <p:spPr>
              <a:xfrm>
                <a:off x="4849660" y="3782274"/>
                <a:ext cx="225039" cy="208311"/>
              </a:xfrm>
              <a:custGeom>
                <a:avLst/>
                <a:gdLst/>
                <a:ahLst/>
                <a:cxnLst/>
                <a:rect l="l" t="t" r="r" b="b"/>
                <a:pathLst>
                  <a:path w="7049" h="6525" extrusionOk="0">
                    <a:moveTo>
                      <a:pt x="3692" y="826"/>
                    </a:moveTo>
                    <a:cubicBezTo>
                      <a:pt x="4323" y="826"/>
                      <a:pt x="5109" y="1032"/>
                      <a:pt x="5548" y="1377"/>
                    </a:cubicBezTo>
                    <a:cubicBezTo>
                      <a:pt x="6167" y="1877"/>
                      <a:pt x="6239" y="2734"/>
                      <a:pt x="6191" y="3484"/>
                    </a:cubicBezTo>
                    <a:cubicBezTo>
                      <a:pt x="6094" y="4866"/>
                      <a:pt x="4959" y="5739"/>
                      <a:pt x="3639" y="5739"/>
                    </a:cubicBezTo>
                    <a:cubicBezTo>
                      <a:pt x="3503" y="5739"/>
                      <a:pt x="3365" y="5729"/>
                      <a:pt x="3227" y="5710"/>
                    </a:cubicBezTo>
                    <a:cubicBezTo>
                      <a:pt x="1965" y="5532"/>
                      <a:pt x="905" y="4436"/>
                      <a:pt x="976" y="3115"/>
                    </a:cubicBezTo>
                    <a:cubicBezTo>
                      <a:pt x="1050" y="1783"/>
                      <a:pt x="2010" y="1153"/>
                      <a:pt x="3133" y="867"/>
                    </a:cubicBezTo>
                    <a:lnTo>
                      <a:pt x="3133" y="867"/>
                    </a:lnTo>
                    <a:cubicBezTo>
                      <a:pt x="3151" y="870"/>
                      <a:pt x="3169" y="871"/>
                      <a:pt x="3188" y="871"/>
                    </a:cubicBezTo>
                    <a:cubicBezTo>
                      <a:pt x="3212" y="871"/>
                      <a:pt x="3237" y="869"/>
                      <a:pt x="3262" y="865"/>
                    </a:cubicBezTo>
                    <a:cubicBezTo>
                      <a:pt x="3391" y="839"/>
                      <a:pt x="3537" y="826"/>
                      <a:pt x="3692" y="826"/>
                    </a:cubicBezTo>
                    <a:close/>
                    <a:moveTo>
                      <a:pt x="3457" y="1"/>
                    </a:moveTo>
                    <a:cubicBezTo>
                      <a:pt x="3432" y="1"/>
                      <a:pt x="3407" y="3"/>
                      <a:pt x="3381" y="7"/>
                    </a:cubicBezTo>
                    <a:cubicBezTo>
                      <a:pt x="1572" y="329"/>
                      <a:pt x="0" y="1519"/>
                      <a:pt x="202" y="3555"/>
                    </a:cubicBezTo>
                    <a:cubicBezTo>
                      <a:pt x="381" y="5286"/>
                      <a:pt x="1942" y="6525"/>
                      <a:pt x="3618" y="6525"/>
                    </a:cubicBezTo>
                    <a:cubicBezTo>
                      <a:pt x="3729" y="6525"/>
                      <a:pt x="3841" y="6519"/>
                      <a:pt x="3953" y="6508"/>
                    </a:cubicBezTo>
                    <a:cubicBezTo>
                      <a:pt x="4870" y="6425"/>
                      <a:pt x="5810" y="5984"/>
                      <a:pt x="6394" y="5270"/>
                    </a:cubicBezTo>
                    <a:cubicBezTo>
                      <a:pt x="7049" y="4496"/>
                      <a:pt x="7025" y="3543"/>
                      <a:pt x="6918" y="2579"/>
                    </a:cubicBezTo>
                    <a:cubicBezTo>
                      <a:pt x="6822" y="1769"/>
                      <a:pt x="6668" y="1138"/>
                      <a:pt x="5941" y="698"/>
                    </a:cubicBezTo>
                    <a:cubicBezTo>
                      <a:pt x="5257" y="295"/>
                      <a:pt x="4476" y="47"/>
                      <a:pt x="3693" y="47"/>
                    </a:cubicBezTo>
                    <a:cubicBezTo>
                      <a:pt x="3677" y="47"/>
                      <a:pt x="3660" y="47"/>
                      <a:pt x="3644" y="47"/>
                    </a:cubicBezTo>
                    <a:lnTo>
                      <a:pt x="3644" y="47"/>
                    </a:lnTo>
                    <a:cubicBezTo>
                      <a:pt x="3590" y="18"/>
                      <a:pt x="3526" y="1"/>
                      <a:pt x="345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2" name="Google Shape;1032;p25"/>
              <p:cNvSpPr/>
              <p:nvPr/>
            </p:nvSpPr>
            <p:spPr>
              <a:xfrm>
                <a:off x="4896461" y="3913610"/>
                <a:ext cx="139927" cy="52580"/>
              </a:xfrm>
              <a:custGeom>
                <a:avLst/>
                <a:gdLst/>
                <a:ahLst/>
                <a:cxnLst/>
                <a:rect l="l" t="t" r="r" b="b"/>
                <a:pathLst>
                  <a:path w="4383" h="1647" extrusionOk="0">
                    <a:moveTo>
                      <a:pt x="2130" y="1"/>
                    </a:moveTo>
                    <a:cubicBezTo>
                      <a:pt x="1106" y="13"/>
                      <a:pt x="546" y="596"/>
                      <a:pt x="58" y="1454"/>
                    </a:cubicBezTo>
                    <a:cubicBezTo>
                      <a:pt x="0" y="1553"/>
                      <a:pt x="92" y="1646"/>
                      <a:pt x="181" y="1646"/>
                    </a:cubicBezTo>
                    <a:cubicBezTo>
                      <a:pt x="220" y="1646"/>
                      <a:pt x="259" y="1628"/>
                      <a:pt x="284" y="1585"/>
                    </a:cubicBezTo>
                    <a:cubicBezTo>
                      <a:pt x="725" y="811"/>
                      <a:pt x="1165" y="275"/>
                      <a:pt x="2130" y="263"/>
                    </a:cubicBezTo>
                    <a:cubicBezTo>
                      <a:pt x="2144" y="263"/>
                      <a:pt x="2158" y="263"/>
                      <a:pt x="2172" y="263"/>
                    </a:cubicBezTo>
                    <a:cubicBezTo>
                      <a:pt x="3021" y="263"/>
                      <a:pt x="3708" y="621"/>
                      <a:pt x="4106" y="1406"/>
                    </a:cubicBezTo>
                    <a:cubicBezTo>
                      <a:pt x="4128" y="1449"/>
                      <a:pt x="4164" y="1467"/>
                      <a:pt x="4201" y="1467"/>
                    </a:cubicBezTo>
                    <a:cubicBezTo>
                      <a:pt x="4287" y="1467"/>
                      <a:pt x="4382" y="1371"/>
                      <a:pt x="4332" y="1263"/>
                    </a:cubicBezTo>
                    <a:cubicBezTo>
                      <a:pt x="3880" y="394"/>
                      <a:pt x="3094" y="1"/>
                      <a:pt x="2130"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3" name="Google Shape;1033;p25"/>
              <p:cNvSpPr/>
              <p:nvPr/>
            </p:nvSpPr>
            <p:spPr>
              <a:xfrm>
                <a:off x="4931322" y="3830383"/>
                <a:ext cx="80802" cy="93860"/>
              </a:xfrm>
              <a:custGeom>
                <a:avLst/>
                <a:gdLst/>
                <a:ahLst/>
                <a:cxnLst/>
                <a:rect l="l" t="t" r="r" b="b"/>
                <a:pathLst>
                  <a:path w="2531" h="2940" extrusionOk="0">
                    <a:moveTo>
                      <a:pt x="1086" y="293"/>
                    </a:moveTo>
                    <a:lnTo>
                      <a:pt x="1086" y="293"/>
                    </a:lnTo>
                    <a:cubicBezTo>
                      <a:pt x="2100" y="557"/>
                      <a:pt x="2530" y="2445"/>
                      <a:pt x="1323" y="2656"/>
                    </a:cubicBezTo>
                    <a:cubicBezTo>
                      <a:pt x="1266" y="2666"/>
                      <a:pt x="1212" y="2670"/>
                      <a:pt x="1159" y="2670"/>
                    </a:cubicBezTo>
                    <a:cubicBezTo>
                      <a:pt x="63" y="2670"/>
                      <a:pt x="0" y="565"/>
                      <a:pt x="1086" y="293"/>
                    </a:cubicBezTo>
                    <a:close/>
                    <a:moveTo>
                      <a:pt x="847" y="1"/>
                    </a:moveTo>
                    <a:cubicBezTo>
                      <a:pt x="756" y="1"/>
                      <a:pt x="715" y="79"/>
                      <a:pt x="723" y="150"/>
                    </a:cubicBezTo>
                    <a:lnTo>
                      <a:pt x="723" y="150"/>
                    </a:lnTo>
                    <a:cubicBezTo>
                      <a:pt x="215" y="421"/>
                      <a:pt x="3" y="1038"/>
                      <a:pt x="61" y="1632"/>
                    </a:cubicBezTo>
                    <a:cubicBezTo>
                      <a:pt x="97" y="1977"/>
                      <a:pt x="157" y="2465"/>
                      <a:pt x="419" y="2727"/>
                    </a:cubicBezTo>
                    <a:cubicBezTo>
                      <a:pt x="598" y="2898"/>
                      <a:pt x="873" y="2940"/>
                      <a:pt x="1130" y="2940"/>
                    </a:cubicBezTo>
                    <a:cubicBezTo>
                      <a:pt x="1214" y="2940"/>
                      <a:pt x="1295" y="2935"/>
                      <a:pt x="1371" y="2929"/>
                    </a:cubicBezTo>
                    <a:cubicBezTo>
                      <a:pt x="2145" y="2846"/>
                      <a:pt x="2347" y="2048"/>
                      <a:pt x="2276" y="1370"/>
                    </a:cubicBezTo>
                    <a:cubicBezTo>
                      <a:pt x="2196" y="731"/>
                      <a:pt x="1798" y="201"/>
                      <a:pt x="1209" y="46"/>
                    </a:cubicBezTo>
                    <a:lnTo>
                      <a:pt x="1209" y="46"/>
                    </a:lnTo>
                    <a:cubicBezTo>
                      <a:pt x="1187" y="32"/>
                      <a:pt x="1161" y="23"/>
                      <a:pt x="1131" y="23"/>
                    </a:cubicBezTo>
                    <a:cubicBezTo>
                      <a:pt x="1124" y="23"/>
                      <a:pt x="1117" y="23"/>
                      <a:pt x="1110" y="24"/>
                    </a:cubicBezTo>
                    <a:lnTo>
                      <a:pt x="1110" y="24"/>
                    </a:lnTo>
                    <a:cubicBezTo>
                      <a:pt x="1026" y="9"/>
                      <a:pt x="938" y="1"/>
                      <a:pt x="84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4" name="Google Shape;1034;p25"/>
              <p:cNvSpPr/>
              <p:nvPr/>
            </p:nvSpPr>
            <p:spPr>
              <a:xfrm>
                <a:off x="5322872" y="3782274"/>
                <a:ext cx="225039" cy="208311"/>
              </a:xfrm>
              <a:custGeom>
                <a:avLst/>
                <a:gdLst/>
                <a:ahLst/>
                <a:cxnLst/>
                <a:rect l="l" t="t" r="r" b="b"/>
                <a:pathLst>
                  <a:path w="7049" h="6525" extrusionOk="0">
                    <a:moveTo>
                      <a:pt x="3691" y="826"/>
                    </a:moveTo>
                    <a:cubicBezTo>
                      <a:pt x="4319" y="826"/>
                      <a:pt x="5097" y="1032"/>
                      <a:pt x="5537" y="1377"/>
                    </a:cubicBezTo>
                    <a:cubicBezTo>
                      <a:pt x="6168" y="1877"/>
                      <a:pt x="6239" y="2734"/>
                      <a:pt x="6192" y="3484"/>
                    </a:cubicBezTo>
                    <a:cubicBezTo>
                      <a:pt x="6094" y="4866"/>
                      <a:pt x="4960" y="5739"/>
                      <a:pt x="3639" y="5739"/>
                    </a:cubicBezTo>
                    <a:cubicBezTo>
                      <a:pt x="3504" y="5739"/>
                      <a:pt x="3366" y="5729"/>
                      <a:pt x="3227" y="5710"/>
                    </a:cubicBezTo>
                    <a:cubicBezTo>
                      <a:pt x="1965" y="5532"/>
                      <a:pt x="893" y="4436"/>
                      <a:pt x="977" y="3115"/>
                    </a:cubicBezTo>
                    <a:cubicBezTo>
                      <a:pt x="1050" y="1782"/>
                      <a:pt x="2003" y="1152"/>
                      <a:pt x="3125" y="867"/>
                    </a:cubicBezTo>
                    <a:lnTo>
                      <a:pt x="3125" y="867"/>
                    </a:lnTo>
                    <a:cubicBezTo>
                      <a:pt x="3145" y="869"/>
                      <a:pt x="3165" y="871"/>
                      <a:pt x="3186" y="871"/>
                    </a:cubicBezTo>
                    <a:cubicBezTo>
                      <a:pt x="3211" y="871"/>
                      <a:pt x="3236" y="869"/>
                      <a:pt x="3263" y="865"/>
                    </a:cubicBezTo>
                    <a:cubicBezTo>
                      <a:pt x="3392" y="839"/>
                      <a:pt x="3537" y="826"/>
                      <a:pt x="3691" y="826"/>
                    </a:cubicBezTo>
                    <a:close/>
                    <a:moveTo>
                      <a:pt x="3457" y="1"/>
                    </a:moveTo>
                    <a:cubicBezTo>
                      <a:pt x="3433" y="1"/>
                      <a:pt x="3408" y="3"/>
                      <a:pt x="3382" y="7"/>
                    </a:cubicBezTo>
                    <a:cubicBezTo>
                      <a:pt x="1560" y="329"/>
                      <a:pt x="0" y="1519"/>
                      <a:pt x="203" y="3555"/>
                    </a:cubicBezTo>
                    <a:cubicBezTo>
                      <a:pt x="381" y="5286"/>
                      <a:pt x="1942" y="6525"/>
                      <a:pt x="3619" y="6525"/>
                    </a:cubicBezTo>
                    <a:cubicBezTo>
                      <a:pt x="3730" y="6525"/>
                      <a:pt x="3841" y="6519"/>
                      <a:pt x="3953" y="6508"/>
                    </a:cubicBezTo>
                    <a:cubicBezTo>
                      <a:pt x="4858" y="6425"/>
                      <a:pt x="5811" y="5984"/>
                      <a:pt x="6394" y="5270"/>
                    </a:cubicBezTo>
                    <a:cubicBezTo>
                      <a:pt x="7049" y="4496"/>
                      <a:pt x="7025" y="3543"/>
                      <a:pt x="6918" y="2579"/>
                    </a:cubicBezTo>
                    <a:cubicBezTo>
                      <a:pt x="6823" y="1769"/>
                      <a:pt x="6668" y="1138"/>
                      <a:pt x="5942" y="698"/>
                    </a:cubicBezTo>
                    <a:cubicBezTo>
                      <a:pt x="5257" y="295"/>
                      <a:pt x="4477" y="47"/>
                      <a:pt x="3687" y="47"/>
                    </a:cubicBezTo>
                    <a:cubicBezTo>
                      <a:pt x="3673" y="47"/>
                      <a:pt x="3658" y="47"/>
                      <a:pt x="3643" y="47"/>
                    </a:cubicBezTo>
                    <a:lnTo>
                      <a:pt x="3643" y="47"/>
                    </a:lnTo>
                    <a:cubicBezTo>
                      <a:pt x="3589" y="18"/>
                      <a:pt x="3526" y="1"/>
                      <a:pt x="3457"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5" name="Google Shape;1035;p25"/>
              <p:cNvSpPr/>
              <p:nvPr/>
            </p:nvSpPr>
            <p:spPr>
              <a:xfrm>
                <a:off x="5369289" y="3913610"/>
                <a:ext cx="140183" cy="52580"/>
              </a:xfrm>
              <a:custGeom>
                <a:avLst/>
                <a:gdLst/>
                <a:ahLst/>
                <a:cxnLst/>
                <a:rect l="l" t="t" r="r" b="b"/>
                <a:pathLst>
                  <a:path w="4391" h="1647" extrusionOk="0">
                    <a:moveTo>
                      <a:pt x="2142" y="1"/>
                    </a:moveTo>
                    <a:cubicBezTo>
                      <a:pt x="1106" y="13"/>
                      <a:pt x="558" y="596"/>
                      <a:pt x="58" y="1454"/>
                    </a:cubicBezTo>
                    <a:cubicBezTo>
                      <a:pt x="1" y="1553"/>
                      <a:pt x="92" y="1646"/>
                      <a:pt x="181" y="1646"/>
                    </a:cubicBezTo>
                    <a:cubicBezTo>
                      <a:pt x="220" y="1646"/>
                      <a:pt x="259" y="1628"/>
                      <a:pt x="285" y="1585"/>
                    </a:cubicBezTo>
                    <a:cubicBezTo>
                      <a:pt x="737" y="811"/>
                      <a:pt x="1178" y="275"/>
                      <a:pt x="2142" y="263"/>
                    </a:cubicBezTo>
                    <a:cubicBezTo>
                      <a:pt x="2156" y="263"/>
                      <a:pt x="2170" y="263"/>
                      <a:pt x="2184" y="263"/>
                    </a:cubicBezTo>
                    <a:cubicBezTo>
                      <a:pt x="3034" y="263"/>
                      <a:pt x="3720" y="621"/>
                      <a:pt x="4107" y="1406"/>
                    </a:cubicBezTo>
                    <a:cubicBezTo>
                      <a:pt x="4132" y="1449"/>
                      <a:pt x="4170" y="1467"/>
                      <a:pt x="4209" y="1467"/>
                    </a:cubicBezTo>
                    <a:cubicBezTo>
                      <a:pt x="4298" y="1467"/>
                      <a:pt x="4391" y="1371"/>
                      <a:pt x="4333" y="1263"/>
                    </a:cubicBezTo>
                    <a:cubicBezTo>
                      <a:pt x="3892" y="394"/>
                      <a:pt x="3106" y="1"/>
                      <a:pt x="2142"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6" name="Google Shape;1036;p25"/>
              <p:cNvSpPr/>
              <p:nvPr/>
            </p:nvSpPr>
            <p:spPr>
              <a:xfrm>
                <a:off x="5404502" y="3830383"/>
                <a:ext cx="80483" cy="93860"/>
              </a:xfrm>
              <a:custGeom>
                <a:avLst/>
                <a:gdLst/>
                <a:ahLst/>
                <a:cxnLst/>
                <a:rect l="l" t="t" r="r" b="b"/>
                <a:pathLst>
                  <a:path w="2521" h="2940" extrusionOk="0">
                    <a:moveTo>
                      <a:pt x="1086" y="293"/>
                    </a:moveTo>
                    <a:cubicBezTo>
                      <a:pt x="2090" y="558"/>
                      <a:pt x="2520" y="2445"/>
                      <a:pt x="1325" y="2656"/>
                    </a:cubicBezTo>
                    <a:cubicBezTo>
                      <a:pt x="1267" y="2666"/>
                      <a:pt x="1212" y="2670"/>
                      <a:pt x="1159" y="2670"/>
                    </a:cubicBezTo>
                    <a:cubicBezTo>
                      <a:pt x="54" y="2670"/>
                      <a:pt x="1" y="567"/>
                      <a:pt x="1086" y="293"/>
                    </a:cubicBezTo>
                    <a:close/>
                    <a:moveTo>
                      <a:pt x="848" y="1"/>
                    </a:moveTo>
                    <a:cubicBezTo>
                      <a:pt x="757" y="1"/>
                      <a:pt x="716" y="79"/>
                      <a:pt x="725" y="150"/>
                    </a:cubicBezTo>
                    <a:lnTo>
                      <a:pt x="725" y="150"/>
                    </a:lnTo>
                    <a:cubicBezTo>
                      <a:pt x="216" y="421"/>
                      <a:pt x="4" y="1038"/>
                      <a:pt x="63" y="1632"/>
                    </a:cubicBezTo>
                    <a:cubicBezTo>
                      <a:pt x="86" y="1977"/>
                      <a:pt x="158" y="2465"/>
                      <a:pt x="420" y="2727"/>
                    </a:cubicBezTo>
                    <a:cubicBezTo>
                      <a:pt x="600" y="2898"/>
                      <a:pt x="874" y="2940"/>
                      <a:pt x="1126" y="2940"/>
                    </a:cubicBezTo>
                    <a:cubicBezTo>
                      <a:pt x="1208" y="2940"/>
                      <a:pt x="1288" y="2935"/>
                      <a:pt x="1360" y="2929"/>
                    </a:cubicBezTo>
                    <a:cubicBezTo>
                      <a:pt x="2146" y="2846"/>
                      <a:pt x="2349" y="2048"/>
                      <a:pt x="2265" y="1370"/>
                    </a:cubicBezTo>
                    <a:cubicBezTo>
                      <a:pt x="2195" y="730"/>
                      <a:pt x="1798" y="199"/>
                      <a:pt x="1208" y="46"/>
                    </a:cubicBezTo>
                    <a:lnTo>
                      <a:pt x="1208" y="46"/>
                    </a:lnTo>
                    <a:cubicBezTo>
                      <a:pt x="1187" y="31"/>
                      <a:pt x="1162" y="23"/>
                      <a:pt x="1132" y="23"/>
                    </a:cubicBezTo>
                    <a:cubicBezTo>
                      <a:pt x="1126" y="23"/>
                      <a:pt x="1119" y="23"/>
                      <a:pt x="1111" y="24"/>
                    </a:cubicBezTo>
                    <a:lnTo>
                      <a:pt x="1111" y="24"/>
                    </a:lnTo>
                    <a:cubicBezTo>
                      <a:pt x="1027" y="9"/>
                      <a:pt x="939" y="1"/>
                      <a:pt x="84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7" name="Google Shape;1037;p25"/>
              <p:cNvSpPr/>
              <p:nvPr/>
            </p:nvSpPr>
            <p:spPr>
              <a:xfrm>
                <a:off x="5081110" y="3849889"/>
                <a:ext cx="225071" cy="208279"/>
              </a:xfrm>
              <a:custGeom>
                <a:avLst/>
                <a:gdLst/>
                <a:ahLst/>
                <a:cxnLst/>
                <a:rect l="l" t="t" r="r" b="b"/>
                <a:pathLst>
                  <a:path w="7050" h="6524" extrusionOk="0">
                    <a:moveTo>
                      <a:pt x="3676" y="820"/>
                    </a:moveTo>
                    <a:cubicBezTo>
                      <a:pt x="4310" y="820"/>
                      <a:pt x="5103" y="1021"/>
                      <a:pt x="5537" y="1378"/>
                    </a:cubicBezTo>
                    <a:cubicBezTo>
                      <a:pt x="6168" y="1866"/>
                      <a:pt x="6240" y="2735"/>
                      <a:pt x="6192" y="3485"/>
                    </a:cubicBezTo>
                    <a:cubicBezTo>
                      <a:pt x="6095" y="4860"/>
                      <a:pt x="4972" y="5731"/>
                      <a:pt x="3660" y="5731"/>
                    </a:cubicBezTo>
                    <a:cubicBezTo>
                      <a:pt x="3518" y="5731"/>
                      <a:pt x="3373" y="5721"/>
                      <a:pt x="3228" y="5700"/>
                    </a:cubicBezTo>
                    <a:cubicBezTo>
                      <a:pt x="1965" y="5521"/>
                      <a:pt x="894" y="4426"/>
                      <a:pt x="977" y="3104"/>
                    </a:cubicBezTo>
                    <a:cubicBezTo>
                      <a:pt x="1050" y="1786"/>
                      <a:pt x="2007" y="1148"/>
                      <a:pt x="3127" y="859"/>
                    </a:cubicBezTo>
                    <a:lnTo>
                      <a:pt x="3127" y="859"/>
                    </a:lnTo>
                    <a:cubicBezTo>
                      <a:pt x="3144" y="861"/>
                      <a:pt x="3161" y="862"/>
                      <a:pt x="3178" y="862"/>
                    </a:cubicBezTo>
                    <a:cubicBezTo>
                      <a:pt x="3206" y="862"/>
                      <a:pt x="3234" y="860"/>
                      <a:pt x="3263" y="854"/>
                    </a:cubicBezTo>
                    <a:cubicBezTo>
                      <a:pt x="3388" y="831"/>
                      <a:pt x="3527" y="820"/>
                      <a:pt x="3676" y="820"/>
                    </a:cubicBezTo>
                    <a:close/>
                    <a:moveTo>
                      <a:pt x="3467" y="0"/>
                    </a:moveTo>
                    <a:cubicBezTo>
                      <a:pt x="3440" y="0"/>
                      <a:pt x="3412" y="3"/>
                      <a:pt x="3382" y="9"/>
                    </a:cubicBezTo>
                    <a:cubicBezTo>
                      <a:pt x="1573" y="318"/>
                      <a:pt x="1" y="1509"/>
                      <a:pt x="203" y="3545"/>
                    </a:cubicBezTo>
                    <a:cubicBezTo>
                      <a:pt x="383" y="5282"/>
                      <a:pt x="1955" y="6524"/>
                      <a:pt x="3639" y="6524"/>
                    </a:cubicBezTo>
                    <a:cubicBezTo>
                      <a:pt x="3744" y="6524"/>
                      <a:pt x="3849" y="6519"/>
                      <a:pt x="3954" y="6509"/>
                    </a:cubicBezTo>
                    <a:cubicBezTo>
                      <a:pt x="4859" y="6414"/>
                      <a:pt x="5811" y="5974"/>
                      <a:pt x="6395" y="5259"/>
                    </a:cubicBezTo>
                    <a:cubicBezTo>
                      <a:pt x="7049" y="4485"/>
                      <a:pt x="7026" y="3545"/>
                      <a:pt x="6918" y="2580"/>
                    </a:cubicBezTo>
                    <a:cubicBezTo>
                      <a:pt x="6823" y="1759"/>
                      <a:pt x="6668" y="1128"/>
                      <a:pt x="5942" y="699"/>
                    </a:cubicBezTo>
                    <a:cubicBezTo>
                      <a:pt x="5257" y="286"/>
                      <a:pt x="4476" y="36"/>
                      <a:pt x="3686" y="36"/>
                    </a:cubicBezTo>
                    <a:cubicBezTo>
                      <a:pt x="3668" y="36"/>
                      <a:pt x="3650" y="36"/>
                      <a:pt x="3632" y="36"/>
                    </a:cubicBezTo>
                    <a:lnTo>
                      <a:pt x="3632" y="36"/>
                    </a:lnTo>
                    <a:cubicBezTo>
                      <a:pt x="3583" y="14"/>
                      <a:pt x="3528" y="0"/>
                      <a:pt x="3467"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8" name="Google Shape;1038;p25"/>
              <p:cNvSpPr/>
              <p:nvPr/>
            </p:nvSpPr>
            <p:spPr>
              <a:xfrm>
                <a:off x="5127688" y="3981289"/>
                <a:ext cx="140151" cy="52421"/>
              </a:xfrm>
              <a:custGeom>
                <a:avLst/>
                <a:gdLst/>
                <a:ahLst/>
                <a:cxnLst/>
                <a:rect l="l" t="t" r="r" b="b"/>
                <a:pathLst>
                  <a:path w="4390" h="1642" extrusionOk="0">
                    <a:moveTo>
                      <a:pt x="2179" y="0"/>
                    </a:moveTo>
                    <a:cubicBezTo>
                      <a:pt x="2165" y="0"/>
                      <a:pt x="2151" y="0"/>
                      <a:pt x="2138" y="0"/>
                    </a:cubicBezTo>
                    <a:cubicBezTo>
                      <a:pt x="1102" y="0"/>
                      <a:pt x="554" y="584"/>
                      <a:pt x="66" y="1441"/>
                    </a:cubicBezTo>
                    <a:cubicBezTo>
                      <a:pt x="1" y="1547"/>
                      <a:pt x="86" y="1641"/>
                      <a:pt x="177" y="1641"/>
                    </a:cubicBezTo>
                    <a:cubicBezTo>
                      <a:pt x="219" y="1641"/>
                      <a:pt x="262" y="1621"/>
                      <a:pt x="292" y="1572"/>
                    </a:cubicBezTo>
                    <a:cubicBezTo>
                      <a:pt x="733" y="798"/>
                      <a:pt x="1173" y="262"/>
                      <a:pt x="2138" y="250"/>
                    </a:cubicBezTo>
                    <a:cubicBezTo>
                      <a:pt x="3007" y="250"/>
                      <a:pt x="3709" y="608"/>
                      <a:pt x="4114" y="1393"/>
                    </a:cubicBezTo>
                    <a:cubicBezTo>
                      <a:pt x="4136" y="1441"/>
                      <a:pt x="4173" y="1460"/>
                      <a:pt x="4211" y="1460"/>
                    </a:cubicBezTo>
                    <a:cubicBezTo>
                      <a:pt x="4296" y="1460"/>
                      <a:pt x="4390" y="1361"/>
                      <a:pt x="4340" y="1262"/>
                    </a:cubicBezTo>
                    <a:cubicBezTo>
                      <a:pt x="3894" y="406"/>
                      <a:pt x="3124" y="0"/>
                      <a:pt x="2179" y="0"/>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sp>
            <p:nvSpPr>
              <p:cNvPr id="1039" name="Google Shape;1039;p25"/>
              <p:cNvSpPr/>
              <p:nvPr/>
            </p:nvSpPr>
            <p:spPr>
              <a:xfrm>
                <a:off x="5162772" y="3897647"/>
                <a:ext cx="80196" cy="94051"/>
              </a:xfrm>
              <a:custGeom>
                <a:avLst/>
                <a:gdLst/>
                <a:ahLst/>
                <a:cxnLst/>
                <a:rect l="l" t="t" r="r" b="b"/>
                <a:pathLst>
                  <a:path w="2512" h="2946" extrusionOk="0">
                    <a:moveTo>
                      <a:pt x="1110" y="300"/>
                    </a:moveTo>
                    <a:cubicBezTo>
                      <a:pt x="2106" y="587"/>
                      <a:pt x="2511" y="2458"/>
                      <a:pt x="1324" y="2656"/>
                    </a:cubicBezTo>
                    <a:cubicBezTo>
                      <a:pt x="1267" y="2666"/>
                      <a:pt x="1212" y="2671"/>
                      <a:pt x="1159" y="2671"/>
                    </a:cubicBezTo>
                    <a:cubicBezTo>
                      <a:pt x="56" y="2671"/>
                      <a:pt x="0" y="548"/>
                      <a:pt x="1110" y="300"/>
                    </a:cubicBezTo>
                    <a:close/>
                    <a:moveTo>
                      <a:pt x="848" y="1"/>
                    </a:moveTo>
                    <a:cubicBezTo>
                      <a:pt x="757" y="1"/>
                      <a:pt x="715" y="80"/>
                      <a:pt x="724" y="151"/>
                    </a:cubicBezTo>
                    <a:lnTo>
                      <a:pt x="724" y="151"/>
                    </a:lnTo>
                    <a:cubicBezTo>
                      <a:pt x="216" y="425"/>
                      <a:pt x="4" y="1048"/>
                      <a:pt x="62" y="1632"/>
                    </a:cubicBezTo>
                    <a:cubicBezTo>
                      <a:pt x="98" y="1977"/>
                      <a:pt x="158" y="2477"/>
                      <a:pt x="419" y="2727"/>
                    </a:cubicBezTo>
                    <a:cubicBezTo>
                      <a:pt x="596" y="2895"/>
                      <a:pt x="864" y="2945"/>
                      <a:pt x="1113" y="2945"/>
                    </a:cubicBezTo>
                    <a:cubicBezTo>
                      <a:pt x="1199" y="2945"/>
                      <a:pt x="1283" y="2939"/>
                      <a:pt x="1360" y="2930"/>
                    </a:cubicBezTo>
                    <a:cubicBezTo>
                      <a:pt x="2146" y="2847"/>
                      <a:pt x="2348" y="2061"/>
                      <a:pt x="2277" y="1370"/>
                    </a:cubicBezTo>
                    <a:cubicBezTo>
                      <a:pt x="2197" y="742"/>
                      <a:pt x="1800" y="205"/>
                      <a:pt x="1211" y="48"/>
                    </a:cubicBezTo>
                    <a:lnTo>
                      <a:pt x="1211" y="48"/>
                    </a:lnTo>
                    <a:cubicBezTo>
                      <a:pt x="1189" y="33"/>
                      <a:pt x="1163" y="23"/>
                      <a:pt x="1132" y="23"/>
                    </a:cubicBezTo>
                    <a:cubicBezTo>
                      <a:pt x="1125" y="23"/>
                      <a:pt x="1118" y="24"/>
                      <a:pt x="1110" y="25"/>
                    </a:cubicBezTo>
                    <a:cubicBezTo>
                      <a:pt x="1110" y="25"/>
                      <a:pt x="1110" y="25"/>
                      <a:pt x="1110" y="25"/>
                    </a:cubicBezTo>
                    <a:lnTo>
                      <a:pt x="1110" y="25"/>
                    </a:lnTo>
                    <a:cubicBezTo>
                      <a:pt x="1026" y="9"/>
                      <a:pt x="939" y="1"/>
                      <a:pt x="848" y="1"/>
                    </a:cubicBezTo>
                    <a:close/>
                  </a:path>
                </a:pathLst>
              </a:custGeom>
              <a:solidFill>
                <a:srgbClr val="303030"/>
              </a:solidFill>
              <a:ln>
                <a:noFill/>
              </a:ln>
            </p:spPr>
            <p:txBody>
              <a:bodyPr spcFirstLastPara="1" wrap="square" lIns="121900" tIns="121900" rIns="121900" bIns="121900" anchor="ctr" anchorCtr="0">
                <a:noAutofit/>
              </a:bodyPr>
              <a:lstStyle/>
              <a:p>
                <a:endParaRPr sz="2533"/>
              </a:p>
            </p:txBody>
          </p:sp>
        </p:grpSp>
        <p:sp>
          <p:nvSpPr>
            <p:cNvPr id="1040" name="Google Shape;1040;p25"/>
            <p:cNvSpPr/>
            <p:nvPr/>
          </p:nvSpPr>
          <p:spPr>
            <a:xfrm>
              <a:off x="4661220" y="1493345"/>
              <a:ext cx="1018344" cy="947949"/>
            </a:xfrm>
            <a:custGeom>
              <a:avLst/>
              <a:gdLst/>
              <a:ahLst/>
              <a:cxnLst/>
              <a:rect l="l" t="t" r="r" b="b"/>
              <a:pathLst>
                <a:path w="31898" h="29693" extrusionOk="0">
                  <a:moveTo>
                    <a:pt x="20642" y="634"/>
                  </a:moveTo>
                  <a:cubicBezTo>
                    <a:pt x="22024" y="634"/>
                    <a:pt x="23387" y="720"/>
                    <a:pt x="24670" y="995"/>
                  </a:cubicBezTo>
                  <a:cubicBezTo>
                    <a:pt x="31897" y="2543"/>
                    <a:pt x="30695" y="12997"/>
                    <a:pt x="30683" y="18497"/>
                  </a:cubicBezTo>
                  <a:cubicBezTo>
                    <a:pt x="30671" y="21593"/>
                    <a:pt x="31457" y="26522"/>
                    <a:pt x="27778" y="27796"/>
                  </a:cubicBezTo>
                  <a:cubicBezTo>
                    <a:pt x="24944" y="28772"/>
                    <a:pt x="21384" y="28618"/>
                    <a:pt x="18419" y="28772"/>
                  </a:cubicBezTo>
                  <a:cubicBezTo>
                    <a:pt x="16945" y="28853"/>
                    <a:pt x="15468" y="28905"/>
                    <a:pt x="13991" y="28905"/>
                  </a:cubicBezTo>
                  <a:cubicBezTo>
                    <a:pt x="12212" y="28905"/>
                    <a:pt x="10432" y="28830"/>
                    <a:pt x="8656" y="28642"/>
                  </a:cubicBezTo>
                  <a:cubicBezTo>
                    <a:pt x="7073" y="28463"/>
                    <a:pt x="5346" y="28272"/>
                    <a:pt x="3810" y="27784"/>
                  </a:cubicBezTo>
                  <a:cubicBezTo>
                    <a:pt x="1429" y="27022"/>
                    <a:pt x="1334" y="25070"/>
                    <a:pt x="1286" y="22903"/>
                  </a:cubicBezTo>
                  <a:cubicBezTo>
                    <a:pt x="1215" y="19045"/>
                    <a:pt x="1155" y="15176"/>
                    <a:pt x="1084" y="11306"/>
                  </a:cubicBezTo>
                  <a:cubicBezTo>
                    <a:pt x="1048" y="9544"/>
                    <a:pt x="953" y="7770"/>
                    <a:pt x="1012" y="6008"/>
                  </a:cubicBezTo>
                  <a:cubicBezTo>
                    <a:pt x="1063" y="4231"/>
                    <a:pt x="1936" y="1148"/>
                    <a:pt x="4007" y="1148"/>
                  </a:cubicBezTo>
                  <a:cubicBezTo>
                    <a:pt x="4366" y="1148"/>
                    <a:pt x="4760" y="1241"/>
                    <a:pt x="5192" y="1448"/>
                  </a:cubicBezTo>
                  <a:cubicBezTo>
                    <a:pt x="5252" y="1476"/>
                    <a:pt x="5312" y="1489"/>
                    <a:pt x="5368" y="1489"/>
                  </a:cubicBezTo>
                  <a:cubicBezTo>
                    <a:pt x="5602" y="1489"/>
                    <a:pt x="5788" y="1275"/>
                    <a:pt x="5790" y="1070"/>
                  </a:cubicBezTo>
                  <a:lnTo>
                    <a:pt x="5790" y="1070"/>
                  </a:lnTo>
                  <a:cubicBezTo>
                    <a:pt x="8682" y="984"/>
                    <a:pt x="11574" y="915"/>
                    <a:pt x="14466" y="864"/>
                  </a:cubicBezTo>
                  <a:cubicBezTo>
                    <a:pt x="16434" y="829"/>
                    <a:pt x="18560" y="634"/>
                    <a:pt x="20642" y="634"/>
                  </a:cubicBezTo>
                  <a:close/>
                  <a:moveTo>
                    <a:pt x="20888" y="1"/>
                  </a:moveTo>
                  <a:cubicBezTo>
                    <a:pt x="20546" y="1"/>
                    <a:pt x="20203" y="4"/>
                    <a:pt x="19860" y="7"/>
                  </a:cubicBezTo>
                  <a:cubicBezTo>
                    <a:pt x="14693" y="55"/>
                    <a:pt x="9525" y="162"/>
                    <a:pt x="4358" y="329"/>
                  </a:cubicBezTo>
                  <a:cubicBezTo>
                    <a:pt x="4248" y="334"/>
                    <a:pt x="4162" y="376"/>
                    <a:pt x="4100" y="438"/>
                  </a:cubicBezTo>
                  <a:lnTo>
                    <a:pt x="4100" y="438"/>
                  </a:lnTo>
                  <a:cubicBezTo>
                    <a:pt x="2452" y="481"/>
                    <a:pt x="1034" y="1866"/>
                    <a:pt x="536" y="3543"/>
                  </a:cubicBezTo>
                  <a:cubicBezTo>
                    <a:pt x="0" y="5365"/>
                    <a:pt x="227" y="7389"/>
                    <a:pt x="262" y="9258"/>
                  </a:cubicBezTo>
                  <a:cubicBezTo>
                    <a:pt x="298" y="11532"/>
                    <a:pt x="346" y="13806"/>
                    <a:pt x="381" y="16080"/>
                  </a:cubicBezTo>
                  <a:cubicBezTo>
                    <a:pt x="417" y="18355"/>
                    <a:pt x="453" y="20629"/>
                    <a:pt x="500" y="22903"/>
                  </a:cubicBezTo>
                  <a:cubicBezTo>
                    <a:pt x="524" y="24320"/>
                    <a:pt x="453" y="25998"/>
                    <a:pt x="1358" y="27189"/>
                  </a:cubicBezTo>
                  <a:cubicBezTo>
                    <a:pt x="2167" y="28249"/>
                    <a:pt x="3477" y="28534"/>
                    <a:pt x="4715" y="28808"/>
                  </a:cubicBezTo>
                  <a:cubicBezTo>
                    <a:pt x="6751" y="29249"/>
                    <a:pt x="8835" y="29487"/>
                    <a:pt x="10930" y="29606"/>
                  </a:cubicBezTo>
                  <a:cubicBezTo>
                    <a:pt x="11981" y="29666"/>
                    <a:pt x="13032" y="29693"/>
                    <a:pt x="14083" y="29693"/>
                  </a:cubicBezTo>
                  <a:cubicBezTo>
                    <a:pt x="17381" y="29693"/>
                    <a:pt x="20681" y="29433"/>
                    <a:pt x="23968" y="29153"/>
                  </a:cubicBezTo>
                  <a:cubicBezTo>
                    <a:pt x="26599" y="28927"/>
                    <a:pt x="29766" y="28761"/>
                    <a:pt x="30897" y="25927"/>
                  </a:cubicBezTo>
                  <a:cubicBezTo>
                    <a:pt x="31492" y="24439"/>
                    <a:pt x="31421" y="22736"/>
                    <a:pt x="31445" y="21164"/>
                  </a:cubicBezTo>
                  <a:cubicBezTo>
                    <a:pt x="31481" y="18831"/>
                    <a:pt x="31469" y="16497"/>
                    <a:pt x="31421" y="14164"/>
                  </a:cubicBezTo>
                  <a:cubicBezTo>
                    <a:pt x="31350" y="10556"/>
                    <a:pt x="31492" y="6448"/>
                    <a:pt x="29385" y="3317"/>
                  </a:cubicBezTo>
                  <a:cubicBezTo>
                    <a:pt x="27345" y="285"/>
                    <a:pt x="24191" y="1"/>
                    <a:pt x="20888" y="1"/>
                  </a:cubicBezTo>
                  <a:close/>
                </a:path>
              </a:pathLst>
            </a:custGeom>
            <a:solidFill>
              <a:srgbClr val="303030"/>
            </a:solidFill>
            <a:ln>
              <a:noFill/>
            </a:ln>
          </p:spPr>
          <p:txBody>
            <a:bodyPr spcFirstLastPara="1" wrap="square" lIns="121900" tIns="121900" rIns="121900" bIns="121900" anchor="ctr" anchorCtr="0">
              <a:noAutofit/>
            </a:bodyPr>
            <a:lstStyle/>
            <a:p>
              <a:pPr algn="ctr"/>
              <a:r>
                <a:rPr lang="en-US" sz="1200" dirty="0"/>
                <a:t>Data driven models such as </a:t>
              </a:r>
              <a:r>
                <a:rPr lang="en-US" sz="1200" dirty="0" err="1"/>
                <a:t>SES,Holts</a:t>
              </a:r>
              <a:r>
                <a:rPr lang="en-US" sz="1200" dirty="0"/>
                <a:t> ,Holts and winter </a:t>
              </a:r>
            </a:p>
          </p:txBody>
        </p:sp>
      </p:grpSp>
      <p:sp>
        <p:nvSpPr>
          <p:cNvPr id="2" name="Google Shape;1041;p25">
            <a:extLst>
              <a:ext uri="{FF2B5EF4-FFF2-40B4-BE49-F238E27FC236}">
                <a16:creationId xmlns:a16="http://schemas.microsoft.com/office/drawing/2014/main" id="{E976848D-5E11-1F6A-0967-D78FD35AC2D4}"/>
              </a:ext>
            </a:extLst>
          </p:cNvPr>
          <p:cNvSpPr txBox="1"/>
          <p:nvPr/>
        </p:nvSpPr>
        <p:spPr>
          <a:xfrm>
            <a:off x="6302339" y="3952352"/>
            <a:ext cx="1183032" cy="480382"/>
          </a:xfrm>
          <a:prstGeom prst="rect">
            <a:avLst/>
          </a:prstGeom>
          <a:no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sz="1400" b="1" dirty="0">
                <a:solidFill>
                  <a:srgbClr val="FFFFFF"/>
                </a:solidFill>
                <a:ea typeface="+mn-lt"/>
                <a:cs typeface="+mn-lt"/>
              </a:rPr>
              <a:t>Data Driven</a:t>
            </a:r>
          </a:p>
          <a:p>
            <a:pPr algn="ctr"/>
            <a:endParaRPr lang="en" sz="1400" dirty="0">
              <a:solidFill>
                <a:srgbClr val="FFFFFF"/>
              </a:solidFill>
              <a:latin typeface="Arial"/>
              <a:ea typeface="Fira Sans Extra Condensed Medium"/>
              <a:cs typeface="Arial"/>
            </a:endParaRPr>
          </a:p>
        </p:txBody>
      </p:sp>
    </p:spTree>
    <p:extLst>
      <p:ext uri="{BB962C8B-B14F-4D97-AF65-F5344CB8AC3E}">
        <p14:creationId xmlns:p14="http://schemas.microsoft.com/office/powerpoint/2010/main" val="105307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6"/>
          <p:cNvSpPr txBox="1">
            <a:spLocks noGrp="1"/>
          </p:cNvSpPr>
          <p:nvPr>
            <p:ph type="ctrTitle"/>
          </p:nvPr>
        </p:nvSpPr>
        <p:spPr>
          <a:xfrm>
            <a:off x="2603863" y="0"/>
            <a:ext cx="8229600" cy="1894362"/>
          </a:xfrm>
          <a:prstGeom prst="rect">
            <a:avLst/>
          </a:prstGeom>
        </p:spPr>
        <p:txBody>
          <a:bodyPr spcFirstLastPara="1" wrap="square" lIns="121900" tIns="121900" rIns="121900" bIns="121900" anchor="t" anchorCtr="0">
            <a:noAutofit/>
          </a:bodyPr>
          <a:lstStyle/>
          <a:p>
            <a:r>
              <a:rPr lang="en" b="1" dirty="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rPr>
              <a:t>Model Evaluation</a:t>
            </a:r>
          </a:p>
        </p:txBody>
      </p:sp>
      <p:sp>
        <p:nvSpPr>
          <p:cNvPr id="111" name="Google Shape;111;p16"/>
          <p:cNvSpPr/>
          <p:nvPr/>
        </p:nvSpPr>
        <p:spPr>
          <a:xfrm>
            <a:off x="4686927" y="6666162"/>
            <a:ext cx="16447" cy="13356"/>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nvGrpSpPr>
          <p:cNvPr id="124" name="Google Shape;124;p16"/>
          <p:cNvGrpSpPr/>
          <p:nvPr/>
        </p:nvGrpSpPr>
        <p:grpSpPr>
          <a:xfrm>
            <a:off x="10058917" y="165529"/>
            <a:ext cx="1840237" cy="1362936"/>
            <a:chOff x="5917753" y="1127631"/>
            <a:chExt cx="1380178" cy="1022202"/>
          </a:xfrm>
        </p:grpSpPr>
        <p:sp>
          <p:nvSpPr>
            <p:cNvPr id="125" name="Google Shape;125;p16"/>
            <p:cNvSpPr/>
            <p:nvPr/>
          </p:nvSpPr>
          <p:spPr>
            <a:xfrm>
              <a:off x="5970066" y="1245381"/>
              <a:ext cx="1099366" cy="504674"/>
            </a:xfrm>
            <a:custGeom>
              <a:avLst/>
              <a:gdLst/>
              <a:ahLst/>
              <a:cxnLst/>
              <a:rect l="l" t="t" r="r" b="b"/>
              <a:pathLst>
                <a:path w="48839" h="22420" extrusionOk="0">
                  <a:moveTo>
                    <a:pt x="48839" y="0"/>
                  </a:moveTo>
                  <a:lnTo>
                    <a:pt x="45524" y="1333"/>
                  </a:lnTo>
                  <a:cubicBezTo>
                    <a:pt x="38039" y="4340"/>
                    <a:pt x="30384" y="6938"/>
                    <a:pt x="22591" y="9057"/>
                  </a:cubicBezTo>
                  <a:cubicBezTo>
                    <a:pt x="15141" y="11005"/>
                    <a:pt x="7622" y="12474"/>
                    <a:pt x="1" y="13466"/>
                  </a:cubicBezTo>
                  <a:cubicBezTo>
                    <a:pt x="787" y="14047"/>
                    <a:pt x="1539" y="14628"/>
                    <a:pt x="2359" y="15140"/>
                  </a:cubicBezTo>
                  <a:cubicBezTo>
                    <a:pt x="7143" y="18216"/>
                    <a:pt x="12441" y="20335"/>
                    <a:pt x="17670" y="22420"/>
                  </a:cubicBezTo>
                  <a:cubicBezTo>
                    <a:pt x="20301" y="20096"/>
                    <a:pt x="23001" y="17840"/>
                    <a:pt x="25770" y="15687"/>
                  </a:cubicBezTo>
                  <a:cubicBezTo>
                    <a:pt x="30794" y="11723"/>
                    <a:pt x="36023" y="7997"/>
                    <a:pt x="41423" y="4511"/>
                  </a:cubicBezTo>
                  <a:cubicBezTo>
                    <a:pt x="43849" y="2939"/>
                    <a:pt x="46310" y="1435"/>
                    <a:pt x="48839"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6" name="Google Shape;126;p16"/>
            <p:cNvSpPr/>
            <p:nvPr/>
          </p:nvSpPr>
          <p:spPr>
            <a:xfrm>
              <a:off x="6387042" y="1201509"/>
              <a:ext cx="809325" cy="857046"/>
            </a:xfrm>
            <a:custGeom>
              <a:avLst/>
              <a:gdLst/>
              <a:ahLst/>
              <a:cxnLst/>
              <a:rect l="l" t="t" r="r" b="b"/>
              <a:pathLst>
                <a:path w="35954" h="38074" extrusionOk="0">
                  <a:moveTo>
                    <a:pt x="35954" y="1"/>
                  </a:moveTo>
                  <a:lnTo>
                    <a:pt x="35954" y="1"/>
                  </a:lnTo>
                  <a:cubicBezTo>
                    <a:pt x="34211" y="958"/>
                    <a:pt x="32468" y="1915"/>
                    <a:pt x="30759" y="2940"/>
                  </a:cubicBezTo>
                  <a:cubicBezTo>
                    <a:pt x="25223" y="6153"/>
                    <a:pt x="19857" y="9639"/>
                    <a:pt x="14662" y="13432"/>
                  </a:cubicBezTo>
                  <a:cubicBezTo>
                    <a:pt x="9604" y="17123"/>
                    <a:pt x="4682" y="21019"/>
                    <a:pt x="0" y="25189"/>
                  </a:cubicBezTo>
                  <a:cubicBezTo>
                    <a:pt x="718" y="29461"/>
                    <a:pt x="1265" y="33801"/>
                    <a:pt x="1880" y="38074"/>
                  </a:cubicBezTo>
                  <a:cubicBezTo>
                    <a:pt x="2119" y="36843"/>
                    <a:pt x="2358" y="35613"/>
                    <a:pt x="2598" y="34348"/>
                  </a:cubicBezTo>
                  <a:cubicBezTo>
                    <a:pt x="2837" y="33255"/>
                    <a:pt x="3042" y="32195"/>
                    <a:pt x="3247" y="31136"/>
                  </a:cubicBezTo>
                  <a:cubicBezTo>
                    <a:pt x="3418" y="30179"/>
                    <a:pt x="3726" y="29222"/>
                    <a:pt x="4101" y="28333"/>
                  </a:cubicBezTo>
                  <a:cubicBezTo>
                    <a:pt x="4888" y="26727"/>
                    <a:pt x="6494" y="25599"/>
                    <a:pt x="7793" y="24505"/>
                  </a:cubicBezTo>
                  <a:lnTo>
                    <a:pt x="12372" y="20541"/>
                  </a:lnTo>
                  <a:cubicBezTo>
                    <a:pt x="15414" y="17944"/>
                    <a:pt x="18421" y="15346"/>
                    <a:pt x="21429" y="12715"/>
                  </a:cubicBezTo>
                  <a:cubicBezTo>
                    <a:pt x="26282" y="8477"/>
                    <a:pt x="31101" y="4239"/>
                    <a:pt x="35954"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27" name="Google Shape;127;p16"/>
            <p:cNvSpPr/>
            <p:nvPr/>
          </p:nvSpPr>
          <p:spPr>
            <a:xfrm>
              <a:off x="6443204" y="1835435"/>
              <a:ext cx="242343" cy="276963"/>
            </a:xfrm>
            <a:custGeom>
              <a:avLst/>
              <a:gdLst/>
              <a:ahLst/>
              <a:cxnLst/>
              <a:rect l="l" t="t" r="r" b="b"/>
              <a:pathLst>
                <a:path w="10766" h="12304" extrusionOk="0">
                  <a:moveTo>
                    <a:pt x="3110" y="0"/>
                  </a:moveTo>
                  <a:cubicBezTo>
                    <a:pt x="2734" y="547"/>
                    <a:pt x="2495" y="1128"/>
                    <a:pt x="2290" y="1743"/>
                  </a:cubicBezTo>
                  <a:cubicBezTo>
                    <a:pt x="2051" y="2632"/>
                    <a:pt x="1880" y="3486"/>
                    <a:pt x="1675" y="4443"/>
                  </a:cubicBezTo>
                  <a:cubicBezTo>
                    <a:pt x="1504" y="5400"/>
                    <a:pt x="1299" y="6357"/>
                    <a:pt x="1094" y="7314"/>
                  </a:cubicBezTo>
                  <a:cubicBezTo>
                    <a:pt x="752" y="8989"/>
                    <a:pt x="376" y="10629"/>
                    <a:pt x="0" y="12304"/>
                  </a:cubicBezTo>
                  <a:lnTo>
                    <a:pt x="1709" y="10766"/>
                  </a:lnTo>
                  <a:lnTo>
                    <a:pt x="2222" y="10219"/>
                  </a:lnTo>
                  <a:cubicBezTo>
                    <a:pt x="3213" y="9262"/>
                    <a:pt x="4204" y="8271"/>
                    <a:pt x="5229" y="7280"/>
                  </a:cubicBezTo>
                  <a:cubicBezTo>
                    <a:pt x="6289" y="6289"/>
                    <a:pt x="7314" y="5332"/>
                    <a:pt x="8373" y="4375"/>
                  </a:cubicBezTo>
                  <a:cubicBezTo>
                    <a:pt x="8886" y="3931"/>
                    <a:pt x="9399" y="3452"/>
                    <a:pt x="9911" y="3008"/>
                  </a:cubicBezTo>
                  <a:cubicBezTo>
                    <a:pt x="10185" y="2769"/>
                    <a:pt x="10458" y="2529"/>
                    <a:pt x="10766" y="2256"/>
                  </a:cubicBezTo>
                  <a:cubicBezTo>
                    <a:pt x="8168" y="1607"/>
                    <a:pt x="5605" y="923"/>
                    <a:pt x="3110"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28" name="Google Shape;128;p16"/>
            <p:cNvSpPr/>
            <p:nvPr/>
          </p:nvSpPr>
          <p:spPr>
            <a:xfrm>
              <a:off x="6524735" y="1199213"/>
              <a:ext cx="704721" cy="725475"/>
            </a:xfrm>
            <a:custGeom>
              <a:avLst/>
              <a:gdLst/>
              <a:ahLst/>
              <a:cxnLst/>
              <a:rect l="l" t="t" r="r" b="b"/>
              <a:pathLst>
                <a:path w="31307" h="32229" extrusionOk="0">
                  <a:moveTo>
                    <a:pt x="31307" y="0"/>
                  </a:moveTo>
                  <a:lnTo>
                    <a:pt x="31307" y="0"/>
                  </a:lnTo>
                  <a:cubicBezTo>
                    <a:pt x="28846" y="2119"/>
                    <a:pt x="26385" y="4238"/>
                    <a:pt x="23959" y="6391"/>
                  </a:cubicBezTo>
                  <a:cubicBezTo>
                    <a:pt x="17978" y="11586"/>
                    <a:pt x="12031" y="16849"/>
                    <a:pt x="6084" y="22078"/>
                  </a:cubicBezTo>
                  <a:lnTo>
                    <a:pt x="1607" y="26043"/>
                  </a:lnTo>
                  <a:cubicBezTo>
                    <a:pt x="1060" y="26521"/>
                    <a:pt x="514" y="27034"/>
                    <a:pt x="1" y="27581"/>
                  </a:cubicBezTo>
                  <a:cubicBezTo>
                    <a:pt x="1368" y="27923"/>
                    <a:pt x="2735" y="28299"/>
                    <a:pt x="4102" y="28640"/>
                  </a:cubicBezTo>
                  <a:cubicBezTo>
                    <a:pt x="9604" y="30076"/>
                    <a:pt x="15175" y="31272"/>
                    <a:pt x="20780" y="32229"/>
                  </a:cubicBezTo>
                  <a:cubicBezTo>
                    <a:pt x="20951" y="29563"/>
                    <a:pt x="21259" y="26931"/>
                    <a:pt x="21703" y="24300"/>
                  </a:cubicBezTo>
                  <a:cubicBezTo>
                    <a:pt x="22523" y="19413"/>
                    <a:pt x="23924" y="14628"/>
                    <a:pt x="25838" y="10082"/>
                  </a:cubicBezTo>
                  <a:cubicBezTo>
                    <a:pt x="27342" y="6528"/>
                    <a:pt x="29153" y="3179"/>
                    <a:pt x="31307"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29" name="Google Shape;129;p16"/>
            <p:cNvSpPr/>
            <p:nvPr/>
          </p:nvSpPr>
          <p:spPr>
            <a:xfrm>
              <a:off x="5917753" y="1127631"/>
              <a:ext cx="1380178" cy="1022202"/>
            </a:xfrm>
            <a:custGeom>
              <a:avLst/>
              <a:gdLst/>
              <a:ahLst/>
              <a:cxnLst/>
              <a:rect l="l" t="t" r="r" b="b"/>
              <a:pathLst>
                <a:path w="61314" h="45411" extrusionOk="0">
                  <a:moveTo>
                    <a:pt x="51163" y="5231"/>
                  </a:moveTo>
                  <a:lnTo>
                    <a:pt x="51163" y="5231"/>
                  </a:lnTo>
                  <a:cubicBezTo>
                    <a:pt x="48634" y="6666"/>
                    <a:pt x="46173" y="8170"/>
                    <a:pt x="43747" y="9742"/>
                  </a:cubicBezTo>
                  <a:cubicBezTo>
                    <a:pt x="38347" y="13228"/>
                    <a:pt x="33118" y="16954"/>
                    <a:pt x="28094" y="20918"/>
                  </a:cubicBezTo>
                  <a:cubicBezTo>
                    <a:pt x="25325" y="23071"/>
                    <a:pt x="22625" y="25327"/>
                    <a:pt x="19994" y="27651"/>
                  </a:cubicBezTo>
                  <a:cubicBezTo>
                    <a:pt x="14765" y="25566"/>
                    <a:pt x="9467" y="23447"/>
                    <a:pt x="4683" y="20371"/>
                  </a:cubicBezTo>
                  <a:cubicBezTo>
                    <a:pt x="3863" y="19859"/>
                    <a:pt x="3111" y="19278"/>
                    <a:pt x="2325" y="18697"/>
                  </a:cubicBezTo>
                  <a:cubicBezTo>
                    <a:pt x="9946" y="17705"/>
                    <a:pt x="17465" y="16236"/>
                    <a:pt x="24915" y="14288"/>
                  </a:cubicBezTo>
                  <a:cubicBezTo>
                    <a:pt x="32708" y="12169"/>
                    <a:pt x="40363" y="9571"/>
                    <a:pt x="47848" y="6564"/>
                  </a:cubicBezTo>
                  <a:lnTo>
                    <a:pt x="51163" y="5231"/>
                  </a:lnTo>
                  <a:close/>
                  <a:moveTo>
                    <a:pt x="19652" y="28744"/>
                  </a:moveTo>
                  <a:lnTo>
                    <a:pt x="19960" y="28847"/>
                  </a:lnTo>
                  <a:cubicBezTo>
                    <a:pt x="19994" y="28881"/>
                    <a:pt x="20028" y="28881"/>
                    <a:pt x="20096" y="28881"/>
                  </a:cubicBezTo>
                  <a:cubicBezTo>
                    <a:pt x="20131" y="29291"/>
                    <a:pt x="20199" y="29701"/>
                    <a:pt x="20233" y="30111"/>
                  </a:cubicBezTo>
                  <a:cubicBezTo>
                    <a:pt x="20199" y="30009"/>
                    <a:pt x="20165" y="29906"/>
                    <a:pt x="20131" y="29804"/>
                  </a:cubicBezTo>
                  <a:lnTo>
                    <a:pt x="20131" y="29770"/>
                  </a:lnTo>
                  <a:cubicBezTo>
                    <a:pt x="19994" y="29428"/>
                    <a:pt x="19823" y="29052"/>
                    <a:pt x="19652" y="28744"/>
                  </a:cubicBezTo>
                  <a:close/>
                  <a:moveTo>
                    <a:pt x="58272" y="3180"/>
                  </a:moveTo>
                  <a:lnTo>
                    <a:pt x="58272" y="3180"/>
                  </a:lnTo>
                  <a:cubicBezTo>
                    <a:pt x="56118" y="6359"/>
                    <a:pt x="54307" y="9708"/>
                    <a:pt x="52803" y="13262"/>
                  </a:cubicBezTo>
                  <a:cubicBezTo>
                    <a:pt x="50889" y="17808"/>
                    <a:pt x="49488" y="22593"/>
                    <a:pt x="48668" y="27480"/>
                  </a:cubicBezTo>
                  <a:cubicBezTo>
                    <a:pt x="48224" y="30111"/>
                    <a:pt x="47916" y="32743"/>
                    <a:pt x="47745" y="35409"/>
                  </a:cubicBezTo>
                  <a:cubicBezTo>
                    <a:pt x="42140" y="34452"/>
                    <a:pt x="36569" y="33256"/>
                    <a:pt x="31067" y="31820"/>
                  </a:cubicBezTo>
                  <a:cubicBezTo>
                    <a:pt x="29700" y="31479"/>
                    <a:pt x="28333" y="31103"/>
                    <a:pt x="26966" y="30761"/>
                  </a:cubicBezTo>
                  <a:cubicBezTo>
                    <a:pt x="27479" y="30214"/>
                    <a:pt x="28025" y="29701"/>
                    <a:pt x="28572" y="29223"/>
                  </a:cubicBezTo>
                  <a:lnTo>
                    <a:pt x="33049" y="25258"/>
                  </a:lnTo>
                  <a:cubicBezTo>
                    <a:pt x="38996" y="20029"/>
                    <a:pt x="44943" y="14766"/>
                    <a:pt x="50924" y="9571"/>
                  </a:cubicBezTo>
                  <a:cubicBezTo>
                    <a:pt x="53350" y="7418"/>
                    <a:pt x="55811" y="5299"/>
                    <a:pt x="58272" y="3180"/>
                  </a:cubicBezTo>
                  <a:close/>
                  <a:moveTo>
                    <a:pt x="56802" y="3283"/>
                  </a:moveTo>
                  <a:lnTo>
                    <a:pt x="56802" y="3283"/>
                  </a:lnTo>
                  <a:cubicBezTo>
                    <a:pt x="51949" y="7521"/>
                    <a:pt x="47130" y="11759"/>
                    <a:pt x="42277" y="15997"/>
                  </a:cubicBezTo>
                  <a:cubicBezTo>
                    <a:pt x="39269" y="18628"/>
                    <a:pt x="36262" y="21226"/>
                    <a:pt x="33220" y="23823"/>
                  </a:cubicBezTo>
                  <a:lnTo>
                    <a:pt x="28641" y="27787"/>
                  </a:lnTo>
                  <a:cubicBezTo>
                    <a:pt x="27342" y="28881"/>
                    <a:pt x="25736" y="30009"/>
                    <a:pt x="24949" y="31615"/>
                  </a:cubicBezTo>
                  <a:cubicBezTo>
                    <a:pt x="24574" y="32504"/>
                    <a:pt x="24266" y="33461"/>
                    <a:pt x="24095" y="34418"/>
                  </a:cubicBezTo>
                  <a:cubicBezTo>
                    <a:pt x="23890" y="35477"/>
                    <a:pt x="23685" y="36537"/>
                    <a:pt x="23446" y="37630"/>
                  </a:cubicBezTo>
                  <a:cubicBezTo>
                    <a:pt x="23206" y="38895"/>
                    <a:pt x="22967" y="40125"/>
                    <a:pt x="22728" y="41356"/>
                  </a:cubicBezTo>
                  <a:lnTo>
                    <a:pt x="22728" y="41321"/>
                  </a:lnTo>
                  <a:cubicBezTo>
                    <a:pt x="22113" y="37049"/>
                    <a:pt x="21566" y="32709"/>
                    <a:pt x="20848" y="28437"/>
                  </a:cubicBezTo>
                  <a:cubicBezTo>
                    <a:pt x="25530" y="24301"/>
                    <a:pt x="30452" y="20405"/>
                    <a:pt x="35510" y="16714"/>
                  </a:cubicBezTo>
                  <a:cubicBezTo>
                    <a:pt x="40705" y="12921"/>
                    <a:pt x="46071" y="9435"/>
                    <a:pt x="51607" y="6222"/>
                  </a:cubicBezTo>
                  <a:cubicBezTo>
                    <a:pt x="53316" y="5197"/>
                    <a:pt x="55059" y="4240"/>
                    <a:pt x="56802" y="3283"/>
                  </a:cubicBezTo>
                  <a:close/>
                  <a:moveTo>
                    <a:pt x="26453" y="31410"/>
                  </a:moveTo>
                  <a:cubicBezTo>
                    <a:pt x="28948" y="32333"/>
                    <a:pt x="31511" y="33016"/>
                    <a:pt x="34109" y="33666"/>
                  </a:cubicBezTo>
                  <a:cubicBezTo>
                    <a:pt x="33801" y="33973"/>
                    <a:pt x="33528" y="34213"/>
                    <a:pt x="33254" y="34452"/>
                  </a:cubicBezTo>
                  <a:lnTo>
                    <a:pt x="33254" y="34418"/>
                  </a:lnTo>
                  <a:cubicBezTo>
                    <a:pt x="32742" y="34862"/>
                    <a:pt x="32229" y="35340"/>
                    <a:pt x="31716" y="35785"/>
                  </a:cubicBezTo>
                  <a:cubicBezTo>
                    <a:pt x="30657" y="36742"/>
                    <a:pt x="29632" y="37699"/>
                    <a:pt x="28572" y="38690"/>
                  </a:cubicBezTo>
                  <a:cubicBezTo>
                    <a:pt x="27547" y="39681"/>
                    <a:pt x="26556" y="40672"/>
                    <a:pt x="25565" y="41629"/>
                  </a:cubicBezTo>
                  <a:lnTo>
                    <a:pt x="25052" y="42176"/>
                  </a:lnTo>
                  <a:lnTo>
                    <a:pt x="23343" y="43714"/>
                  </a:lnTo>
                  <a:cubicBezTo>
                    <a:pt x="23719" y="42039"/>
                    <a:pt x="24095" y="40399"/>
                    <a:pt x="24437" y="38724"/>
                  </a:cubicBezTo>
                  <a:cubicBezTo>
                    <a:pt x="24642" y="37767"/>
                    <a:pt x="24847" y="36810"/>
                    <a:pt x="25018" y="35853"/>
                  </a:cubicBezTo>
                  <a:cubicBezTo>
                    <a:pt x="25223" y="34896"/>
                    <a:pt x="25394" y="34042"/>
                    <a:pt x="25633" y="33153"/>
                  </a:cubicBezTo>
                  <a:cubicBezTo>
                    <a:pt x="25838" y="32538"/>
                    <a:pt x="26077" y="31957"/>
                    <a:pt x="26453" y="31410"/>
                  </a:cubicBezTo>
                  <a:close/>
                  <a:moveTo>
                    <a:pt x="60703" y="1"/>
                  </a:moveTo>
                  <a:cubicBezTo>
                    <a:pt x="60593" y="1"/>
                    <a:pt x="60485" y="45"/>
                    <a:pt x="60391" y="139"/>
                  </a:cubicBezTo>
                  <a:lnTo>
                    <a:pt x="60151" y="344"/>
                  </a:lnTo>
                  <a:cubicBezTo>
                    <a:pt x="59707" y="583"/>
                    <a:pt x="59297" y="788"/>
                    <a:pt x="58853" y="1027"/>
                  </a:cubicBezTo>
                  <a:cubicBezTo>
                    <a:pt x="55537" y="2292"/>
                    <a:pt x="52291" y="3727"/>
                    <a:pt x="49010" y="5060"/>
                  </a:cubicBezTo>
                  <a:cubicBezTo>
                    <a:pt x="45216" y="6564"/>
                    <a:pt x="41423" y="7999"/>
                    <a:pt x="37595" y="9332"/>
                  </a:cubicBezTo>
                  <a:cubicBezTo>
                    <a:pt x="30042" y="11930"/>
                    <a:pt x="22352" y="14049"/>
                    <a:pt x="14526" y="15655"/>
                  </a:cubicBezTo>
                  <a:cubicBezTo>
                    <a:pt x="9980" y="16543"/>
                    <a:pt x="5435" y="17295"/>
                    <a:pt x="855" y="17740"/>
                  </a:cubicBezTo>
                  <a:cubicBezTo>
                    <a:pt x="377" y="17774"/>
                    <a:pt x="1" y="18389"/>
                    <a:pt x="411" y="18731"/>
                  </a:cubicBezTo>
                  <a:cubicBezTo>
                    <a:pt x="2427" y="20405"/>
                    <a:pt x="4614" y="21875"/>
                    <a:pt x="6973" y="23105"/>
                  </a:cubicBezTo>
                  <a:cubicBezTo>
                    <a:pt x="9536" y="24472"/>
                    <a:pt x="12133" y="25703"/>
                    <a:pt x="14833" y="26831"/>
                  </a:cubicBezTo>
                  <a:cubicBezTo>
                    <a:pt x="16132" y="27343"/>
                    <a:pt x="17396" y="27856"/>
                    <a:pt x="18695" y="28368"/>
                  </a:cubicBezTo>
                  <a:cubicBezTo>
                    <a:pt x="19037" y="28881"/>
                    <a:pt x="19310" y="29462"/>
                    <a:pt x="19481" y="30077"/>
                  </a:cubicBezTo>
                  <a:cubicBezTo>
                    <a:pt x="19755" y="31171"/>
                    <a:pt x="19891" y="32299"/>
                    <a:pt x="20131" y="33392"/>
                  </a:cubicBezTo>
                  <a:cubicBezTo>
                    <a:pt x="20609" y="35887"/>
                    <a:pt x="21053" y="38348"/>
                    <a:pt x="21498" y="40843"/>
                  </a:cubicBezTo>
                  <a:cubicBezTo>
                    <a:pt x="21771" y="42244"/>
                    <a:pt x="22044" y="43645"/>
                    <a:pt x="22250" y="45081"/>
                  </a:cubicBezTo>
                  <a:cubicBezTo>
                    <a:pt x="22291" y="45308"/>
                    <a:pt x="22482" y="45411"/>
                    <a:pt x="22680" y="45411"/>
                  </a:cubicBezTo>
                  <a:cubicBezTo>
                    <a:pt x="22809" y="45411"/>
                    <a:pt x="22941" y="45367"/>
                    <a:pt x="23036" y="45286"/>
                  </a:cubicBezTo>
                  <a:cubicBezTo>
                    <a:pt x="25291" y="43269"/>
                    <a:pt x="27547" y="41253"/>
                    <a:pt x="29803" y="39202"/>
                  </a:cubicBezTo>
                  <a:cubicBezTo>
                    <a:pt x="30896" y="38211"/>
                    <a:pt x="32024" y="37186"/>
                    <a:pt x="33118" y="36195"/>
                  </a:cubicBezTo>
                  <a:cubicBezTo>
                    <a:pt x="33972" y="35375"/>
                    <a:pt x="34895" y="34349"/>
                    <a:pt x="36091" y="34178"/>
                  </a:cubicBezTo>
                  <a:cubicBezTo>
                    <a:pt x="38449" y="34759"/>
                    <a:pt x="40842" y="35272"/>
                    <a:pt x="43234" y="35751"/>
                  </a:cubicBezTo>
                  <a:cubicBezTo>
                    <a:pt x="44874" y="36058"/>
                    <a:pt x="46481" y="36366"/>
                    <a:pt x="48155" y="36605"/>
                  </a:cubicBezTo>
                  <a:cubicBezTo>
                    <a:pt x="48205" y="36620"/>
                    <a:pt x="48254" y="36627"/>
                    <a:pt x="48304" y="36627"/>
                  </a:cubicBezTo>
                  <a:cubicBezTo>
                    <a:pt x="48598" y="36627"/>
                    <a:pt x="48873" y="36380"/>
                    <a:pt x="48873" y="36058"/>
                  </a:cubicBezTo>
                  <a:cubicBezTo>
                    <a:pt x="49146" y="31103"/>
                    <a:pt x="49933" y="26181"/>
                    <a:pt x="51231" y="21396"/>
                  </a:cubicBezTo>
                  <a:cubicBezTo>
                    <a:pt x="52496" y="16714"/>
                    <a:pt x="54341" y="12203"/>
                    <a:pt x="56699" y="7931"/>
                  </a:cubicBezTo>
                  <a:cubicBezTo>
                    <a:pt x="58067" y="5504"/>
                    <a:pt x="59570" y="3146"/>
                    <a:pt x="61177" y="856"/>
                  </a:cubicBezTo>
                  <a:lnTo>
                    <a:pt x="61211" y="788"/>
                  </a:lnTo>
                  <a:cubicBezTo>
                    <a:pt x="61245" y="754"/>
                    <a:pt x="61245" y="720"/>
                    <a:pt x="61279" y="686"/>
                  </a:cubicBezTo>
                  <a:cubicBezTo>
                    <a:pt x="61313" y="480"/>
                    <a:pt x="61245" y="275"/>
                    <a:pt x="61074" y="173"/>
                  </a:cubicBezTo>
                  <a:cubicBezTo>
                    <a:pt x="60963" y="62"/>
                    <a:pt x="60832" y="1"/>
                    <a:pt x="60703"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nvGrpSpPr>
          <p:cNvPr id="130" name="Google Shape;130;p16"/>
          <p:cNvGrpSpPr/>
          <p:nvPr/>
        </p:nvGrpSpPr>
        <p:grpSpPr>
          <a:xfrm>
            <a:off x="2371018" y="599298"/>
            <a:ext cx="2583251" cy="3499483"/>
            <a:chOff x="1205129" y="2264535"/>
            <a:chExt cx="1937438" cy="2624612"/>
          </a:xfrm>
        </p:grpSpPr>
        <p:sp>
          <p:nvSpPr>
            <p:cNvPr id="131" name="Google Shape;131;p16"/>
            <p:cNvSpPr txBox="1"/>
            <p:nvPr/>
          </p:nvSpPr>
          <p:spPr>
            <a:xfrm>
              <a:off x="1205129" y="3851741"/>
              <a:ext cx="1937400" cy="340500"/>
            </a:xfrm>
            <a:prstGeom prst="rect">
              <a:avLst/>
            </a:prstGeom>
            <a:noFill/>
            <a:ln>
              <a:noFill/>
            </a:ln>
          </p:spPr>
          <p:txBody>
            <a:bodyPr spcFirstLastPara="1" wrap="square" lIns="121900" tIns="121900" rIns="121900" bIns="121900" anchor="ctr" anchorCtr="0">
              <a:noAutofit/>
            </a:bodyPr>
            <a:lstStyle/>
            <a:p>
              <a:pPr algn="ctr"/>
              <a:r>
                <a:rPr lang="en" sz="2667" dirty="0">
                  <a:solidFill>
                    <a:schemeClr val="accent3"/>
                  </a:solidFill>
                  <a:latin typeface="Fira Sans Extra Condensed Medium"/>
                  <a:ea typeface="Fira Sans Extra Condensed Medium"/>
                  <a:cs typeface="Fira Sans Extra Condensed Medium"/>
                </a:rPr>
                <a:t>Model Evaluation</a:t>
              </a:r>
            </a:p>
          </p:txBody>
        </p:sp>
        <p:sp>
          <p:nvSpPr>
            <p:cNvPr id="132" name="Google Shape;132;p16"/>
            <p:cNvSpPr txBox="1"/>
            <p:nvPr/>
          </p:nvSpPr>
          <p:spPr>
            <a:xfrm>
              <a:off x="1205167" y="4192247"/>
              <a:ext cx="1937400" cy="696900"/>
            </a:xfrm>
            <a:prstGeom prst="rect">
              <a:avLst/>
            </a:prstGeom>
            <a:noFill/>
            <a:ln>
              <a:noFill/>
            </a:ln>
          </p:spPr>
          <p:txBody>
            <a:bodyPr spcFirstLastPara="1" wrap="square" lIns="121900" tIns="121900" rIns="121900" bIns="121900" anchor="ctr" anchorCtr="0">
              <a:noAutofit/>
            </a:bodyPr>
            <a:lstStyle/>
            <a:p>
              <a:pPr algn="ctr"/>
              <a:endParaRPr lang="en" sz="1600" dirty="0">
                <a:solidFill>
                  <a:schemeClr val="dk1"/>
                </a:solidFill>
                <a:latin typeface="Roboto"/>
                <a:ea typeface="Roboto"/>
                <a:cs typeface="Roboto"/>
              </a:endParaRPr>
            </a:p>
            <a:p>
              <a:pPr algn="ctr"/>
              <a:endParaRPr lang="en" sz="2000" dirty="0">
                <a:solidFill>
                  <a:schemeClr val="dk1"/>
                </a:solidFill>
                <a:latin typeface="Roboto"/>
                <a:ea typeface="Roboto"/>
                <a:cs typeface="Roboto"/>
              </a:endParaRPr>
            </a:p>
            <a:p>
              <a:pPr algn="ctr"/>
              <a:endParaRPr lang="en" sz="2000" dirty="0">
                <a:solidFill>
                  <a:schemeClr val="dk1"/>
                </a:solidFill>
                <a:latin typeface="Roboto"/>
                <a:ea typeface="Roboto"/>
                <a:cs typeface="Roboto"/>
              </a:endParaRPr>
            </a:p>
            <a:p>
              <a:pPr algn="ctr"/>
              <a:endParaRPr lang="en" sz="2000" dirty="0">
                <a:solidFill>
                  <a:schemeClr val="dk1"/>
                </a:solidFill>
                <a:latin typeface="Roboto"/>
                <a:ea typeface="Roboto"/>
                <a:cs typeface="Roboto"/>
              </a:endParaRPr>
            </a:p>
            <a:p>
              <a:pPr algn="ctr"/>
              <a:r>
                <a:rPr lang="en" sz="2000" dirty="0">
                  <a:solidFill>
                    <a:schemeClr val="dk1"/>
                  </a:solidFill>
                  <a:latin typeface="Roboto"/>
                  <a:ea typeface="Roboto"/>
                  <a:cs typeface="Roboto"/>
                </a:rPr>
                <a:t>Model Evaluation is done using evaluation metrics such as MSE and RMSE</a:t>
              </a:r>
            </a:p>
          </p:txBody>
        </p:sp>
        <p:grpSp>
          <p:nvGrpSpPr>
            <p:cNvPr id="133" name="Google Shape;133;p16"/>
            <p:cNvGrpSpPr/>
            <p:nvPr/>
          </p:nvGrpSpPr>
          <p:grpSpPr>
            <a:xfrm>
              <a:off x="1893817" y="2264535"/>
              <a:ext cx="561249" cy="1369505"/>
              <a:chOff x="1893817" y="2264535"/>
              <a:chExt cx="561249" cy="1369505"/>
            </a:xfrm>
          </p:grpSpPr>
          <p:grpSp>
            <p:nvGrpSpPr>
              <p:cNvPr id="134" name="Google Shape;134;p16"/>
              <p:cNvGrpSpPr/>
              <p:nvPr/>
            </p:nvGrpSpPr>
            <p:grpSpPr>
              <a:xfrm>
                <a:off x="1893817" y="2264535"/>
                <a:ext cx="561249" cy="561249"/>
                <a:chOff x="459325" y="3292175"/>
                <a:chExt cx="630900" cy="630900"/>
              </a:xfrm>
            </p:grpSpPr>
            <p:sp>
              <p:nvSpPr>
                <p:cNvPr id="135" name="Google Shape;135;p16"/>
                <p:cNvSpPr/>
                <p:nvPr/>
              </p:nvSpPr>
              <p:spPr>
                <a:xfrm>
                  <a:off x="459325" y="3292175"/>
                  <a:ext cx="630900" cy="6309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36" name="Google Shape;136;p16"/>
                <p:cNvSpPr/>
                <p:nvPr/>
              </p:nvSpPr>
              <p:spPr>
                <a:xfrm>
                  <a:off x="537475" y="3370324"/>
                  <a:ext cx="474600" cy="474600"/>
                </a:xfrm>
                <a:prstGeom prst="ellipse">
                  <a:avLst/>
                </a:prstGeom>
                <a:solidFill>
                  <a:schemeClr val="accent3"/>
                </a:solidFill>
                <a:ln>
                  <a:noFill/>
                </a:ln>
              </p:spPr>
              <p:txBody>
                <a:bodyPr spcFirstLastPara="1" wrap="square" lIns="121900" tIns="121900" rIns="121900" bIns="121900" anchor="ctr" anchorCtr="0">
                  <a:noAutofit/>
                </a:bodyPr>
                <a:lstStyle/>
                <a:p>
                  <a:endParaRPr sz="2533"/>
                </a:p>
              </p:txBody>
            </p:sp>
          </p:grpSp>
          <p:cxnSp>
            <p:nvCxnSpPr>
              <p:cNvPr id="137" name="Google Shape;137;p16"/>
              <p:cNvCxnSpPr/>
              <p:nvPr/>
            </p:nvCxnSpPr>
            <p:spPr>
              <a:xfrm>
                <a:off x="2174450" y="2825840"/>
                <a:ext cx="0" cy="808200"/>
              </a:xfrm>
              <a:prstGeom prst="straightConnector1">
                <a:avLst/>
              </a:prstGeom>
              <a:noFill/>
              <a:ln w="19050" cap="rnd" cmpd="sng">
                <a:solidFill>
                  <a:schemeClr val="dk1"/>
                </a:solidFill>
                <a:prstDash val="solid"/>
                <a:round/>
                <a:headEnd type="none" w="med" len="med"/>
                <a:tailEnd type="oval" w="med" len="med"/>
              </a:ln>
            </p:spPr>
          </p:cxnSp>
        </p:grpSp>
      </p:grpSp>
      <p:graphicFrame>
        <p:nvGraphicFramePr>
          <p:cNvPr id="49" name="Table 48"/>
          <p:cNvGraphicFramePr>
            <a:graphicFrameLocks noGrp="1"/>
          </p:cNvGraphicFramePr>
          <p:nvPr>
            <p:extLst>
              <p:ext uri="{D42A27DB-BD31-4B8C-83A1-F6EECF244321}">
                <p14:modId xmlns:p14="http://schemas.microsoft.com/office/powerpoint/2010/main" val="1368006584"/>
              </p:ext>
            </p:extLst>
          </p:nvPr>
        </p:nvGraphicFramePr>
        <p:xfrm>
          <a:off x="5095966" y="2589994"/>
          <a:ext cx="6294846" cy="3428673"/>
        </p:xfrm>
        <a:graphic>
          <a:graphicData uri="http://schemas.openxmlformats.org/drawingml/2006/table">
            <a:tbl>
              <a:tblPr/>
              <a:tblGrid>
                <a:gridCol w="1269123">
                  <a:extLst>
                    <a:ext uri="{9D8B030D-6E8A-4147-A177-3AD203B41FA5}">
                      <a16:colId xmlns:a16="http://schemas.microsoft.com/office/drawing/2014/main" val="20000"/>
                    </a:ext>
                  </a:extLst>
                </a:gridCol>
                <a:gridCol w="2766686">
                  <a:extLst>
                    <a:ext uri="{9D8B030D-6E8A-4147-A177-3AD203B41FA5}">
                      <a16:colId xmlns:a16="http://schemas.microsoft.com/office/drawing/2014/main" val="20001"/>
                    </a:ext>
                  </a:extLst>
                </a:gridCol>
                <a:gridCol w="2259037">
                  <a:extLst>
                    <a:ext uri="{9D8B030D-6E8A-4147-A177-3AD203B41FA5}">
                      <a16:colId xmlns:a16="http://schemas.microsoft.com/office/drawing/2014/main" val="20002"/>
                    </a:ext>
                  </a:extLst>
                </a:gridCol>
              </a:tblGrid>
              <a:tr h="344452">
                <a:tc>
                  <a:txBody>
                    <a:bodyPr/>
                    <a:lstStyle/>
                    <a:p>
                      <a:pPr algn="ctr" fontAlgn="b"/>
                      <a:r>
                        <a:rPr lang="en-US" sz="1800" b="1" i="0" u="none" strike="noStrike" dirty="0">
                          <a:solidFill>
                            <a:srgbClr val="000000"/>
                          </a:solidFill>
                          <a:latin typeface="Courier New"/>
                        </a:rPr>
                        <a:t>S.NO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ourier New"/>
                        </a:rPr>
                        <a:t> Model </a:t>
                      </a:r>
                      <a:endParaRPr lang="en-US" sz="1800" b="1" i="0" u="none" strike="noStrike">
                        <a:solidFill>
                          <a:srgbClr val="000000"/>
                        </a:solidFill>
                        <a:latin typeface="Courier New"/>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ourier New"/>
                        </a:rPr>
                        <a:t>RMSE </a:t>
                      </a:r>
                      <a:endParaRPr lang="en-US" sz="1800" b="1" i="0" u="none" strike="noStrike">
                        <a:solidFill>
                          <a:srgbClr val="000000"/>
                        </a:solidFill>
                        <a:latin typeface="Courier New"/>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8049">
                <a:tc>
                  <a:txBody>
                    <a:bodyPr/>
                    <a:lstStyle/>
                    <a:p>
                      <a:pPr algn="ctr" fontAlgn="b"/>
                      <a:r>
                        <a:rPr lang="en-US" sz="1800" b="0" i="0" u="none" strike="noStrike" dirty="0">
                          <a:solidFill>
                            <a:srgbClr val="000000"/>
                          </a:solidFill>
                          <a:latin typeface="Courier New"/>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SARIMAX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2.042651653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8049">
                <a:tc>
                  <a:txBody>
                    <a:bodyPr/>
                    <a:lstStyle/>
                    <a:p>
                      <a:pPr algn="ctr" fontAlgn="b"/>
                      <a:r>
                        <a:rPr lang="en-US" sz="1800" b="0" i="0" u="none" strike="noStrike" dirty="0">
                          <a:solidFill>
                            <a:srgbClr val="000000"/>
                          </a:solidFill>
                          <a:latin typeface="Courier New"/>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ARIMA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2.042596482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8049">
                <a:tc>
                  <a:txBody>
                    <a:bodyPr/>
                    <a:lstStyle/>
                    <a:p>
                      <a:pPr algn="ctr" fontAlgn="b"/>
                      <a:r>
                        <a:rPr lang="en-US" sz="1800" b="0" i="0" u="none" strike="noStrike" dirty="0">
                          <a:solidFill>
                            <a:srgbClr val="000000"/>
                          </a:solidFill>
                          <a:latin typeface="Courier New"/>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2.042549865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8049">
                <a:tc>
                  <a:txBody>
                    <a:bodyPr/>
                    <a:lstStyle/>
                    <a:p>
                      <a:pPr algn="ctr" fontAlgn="b"/>
                      <a:r>
                        <a:rPr lang="en-US" sz="1800" b="0" i="0" u="none" strike="noStrike" dirty="0">
                          <a:solidFill>
                            <a:srgbClr val="000000"/>
                          </a:solidFill>
                          <a:latin typeface="Courier New"/>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2.042513928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9829">
                <a:tc>
                  <a:txBody>
                    <a:bodyPr/>
                    <a:lstStyle/>
                    <a:p>
                      <a:pPr algn="ctr" fontAlgn="b"/>
                      <a:r>
                        <a:rPr lang="en-US" sz="1800" b="0" i="0" u="none" strike="noStrike" dirty="0">
                          <a:solidFill>
                            <a:srgbClr val="000000"/>
                          </a:solidFill>
                          <a:latin typeface="Courier New"/>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Exponential Smooting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2.102133669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8049">
                <a:tc>
                  <a:txBody>
                    <a:bodyPr/>
                    <a:lstStyle/>
                    <a:p>
                      <a:pPr algn="ctr" fontAlgn="b"/>
                      <a:r>
                        <a:rPr lang="en-US" sz="1800" b="0" i="0" u="none" strike="noStrike" dirty="0">
                          <a:solidFill>
                            <a:srgbClr val="000000"/>
                          </a:solidFill>
                          <a:latin typeface="Courier New"/>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Holt's Method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2.115841724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8049">
                <a:tc>
                  <a:txBody>
                    <a:bodyPr/>
                    <a:lstStyle/>
                    <a:p>
                      <a:pPr algn="ctr" fontAlgn="b"/>
                      <a:r>
                        <a:rPr lang="en-US" sz="1800" b="0" i="0" u="none" strike="noStrike" dirty="0">
                          <a:solidFill>
                            <a:srgbClr val="000000"/>
                          </a:solidFill>
                          <a:latin typeface="Courier New"/>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Holts winter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2.043976702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8049">
                <a:tc>
                  <a:txBody>
                    <a:bodyPr/>
                    <a:lstStyle/>
                    <a:p>
                      <a:pPr algn="ctr" fontAlgn="b"/>
                      <a:r>
                        <a:rPr lang="en-US" sz="1800" b="0" i="0" u="none" strike="noStrike" dirty="0">
                          <a:solidFill>
                            <a:srgbClr val="000000"/>
                          </a:solidFill>
                          <a:latin typeface="Courier New"/>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2.221213193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8049">
                <a:tc>
                  <a:txBody>
                    <a:bodyPr/>
                    <a:lstStyle/>
                    <a:p>
                      <a:pPr algn="ctr" fontAlgn="b"/>
                      <a:r>
                        <a:rPr lang="en-US" sz="1800" b="0" i="0" u="none" strike="noStrike" dirty="0">
                          <a:solidFill>
                            <a:srgbClr val="000000"/>
                          </a:solidFill>
                          <a:latin typeface="Courier New"/>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Prophet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ourier New"/>
                        </a:rPr>
                        <a:t>1.615251254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2" name="Rectangle 51"/>
          <p:cNvSpPr/>
          <p:nvPr/>
        </p:nvSpPr>
        <p:spPr>
          <a:xfrm>
            <a:off x="4121782" y="1783994"/>
            <a:ext cx="7617501" cy="707886"/>
          </a:xfrm>
          <a:prstGeom prst="rect">
            <a:avLst/>
          </a:prstGeom>
          <a:noFill/>
        </p:spPr>
        <p:txBody>
          <a:bodyPr wrap="square" lIns="91440" tIns="45720" rIns="91440" bIns="45720">
            <a:spAutoFit/>
          </a:bodyPr>
          <a:lstStyle/>
          <a:p>
            <a:pPr algn="ctr"/>
            <a:r>
              <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Results for Evaluation </a:t>
            </a:r>
          </a:p>
        </p:txBody>
      </p:sp>
    </p:spTree>
    <p:extLst>
      <p:ext uri="{BB962C8B-B14F-4D97-AF65-F5344CB8AC3E}">
        <p14:creationId xmlns:p14="http://schemas.microsoft.com/office/powerpoint/2010/main" val="41118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2">
            <a:extLst>
              <a:ext uri="{FF2B5EF4-FFF2-40B4-BE49-F238E27FC236}">
                <a16:creationId xmlns:a16="http://schemas.microsoft.com/office/drawing/2014/main" id="{40A124A7-5432-4692-BE4F-2521DF960BF2}"/>
              </a:ext>
            </a:extLst>
          </p:cNvPr>
          <p:cNvSpPr/>
          <p:nvPr/>
        </p:nvSpPr>
        <p:spPr>
          <a:xfrm>
            <a:off x="5231659" y="510215"/>
            <a:ext cx="3044983" cy="646331"/>
          </a:xfrm>
          <a:prstGeom prst="rect">
            <a:avLst/>
          </a:prstGeom>
        </p:spPr>
        <p:txBody>
          <a:bodyPr wrap="square" lIns="91440" tIns="45720" rIns="91440" bIns="45720" anchor="t">
            <a:spAutoFit/>
          </a:bodyPr>
          <a:lstStyle/>
          <a:p>
            <a:r>
              <a:rPr lang="en-US" altLang="ko-KR" sz="3600" b="1" dirty="0">
                <a:solidFill>
                  <a:schemeClr val="tx1">
                    <a:lumMod val="75000"/>
                    <a:lumOff val="25000"/>
                  </a:schemeClr>
                </a:solidFill>
              </a:rPr>
              <a:t>P269-Group2</a:t>
            </a:r>
          </a:p>
        </p:txBody>
      </p:sp>
      <p:sp>
        <p:nvSpPr>
          <p:cNvPr id="7" name="TextBox 6">
            <a:extLst>
              <a:ext uri="{FF2B5EF4-FFF2-40B4-BE49-F238E27FC236}">
                <a16:creationId xmlns:a16="http://schemas.microsoft.com/office/drawing/2014/main" id="{F57010D1-8164-4486-80EE-CCCFD6D626D2}"/>
              </a:ext>
            </a:extLst>
          </p:cNvPr>
          <p:cNvSpPr txBox="1"/>
          <p:nvPr/>
        </p:nvSpPr>
        <p:spPr>
          <a:xfrm>
            <a:off x="5231656" y="1718088"/>
            <a:ext cx="3044983" cy="276999"/>
          </a:xfrm>
          <a:prstGeom prst="rect">
            <a:avLst/>
          </a:prstGeom>
          <a:noFill/>
        </p:spPr>
        <p:txBody>
          <a:bodyPr wrap="square" rtlCol="0" anchor="ctr">
            <a:spAutoFit/>
          </a:bodyPr>
          <a:lstStyle/>
          <a:p>
            <a:r>
              <a:rPr lang="en-US" altLang="ko-KR" sz="1200" b="1" dirty="0">
                <a:solidFill>
                  <a:schemeClr val="tx1">
                    <a:lumMod val="75000"/>
                    <a:lumOff val="25000"/>
                  </a:schemeClr>
                </a:solidFill>
              </a:rPr>
              <a:t>SYED SHAHID NAZEER</a:t>
            </a:r>
            <a:endParaRPr lang="ko-KR" altLang="en-US" sz="1200" b="1" dirty="0">
              <a:solidFill>
                <a:schemeClr val="tx1">
                  <a:lumMod val="75000"/>
                  <a:lumOff val="25000"/>
                </a:schemeClr>
              </a:solidFill>
            </a:endParaRPr>
          </a:p>
        </p:txBody>
      </p:sp>
      <p:sp>
        <p:nvSpPr>
          <p:cNvPr id="8" name="직사각형 3">
            <a:extLst>
              <a:ext uri="{FF2B5EF4-FFF2-40B4-BE49-F238E27FC236}">
                <a16:creationId xmlns:a16="http://schemas.microsoft.com/office/drawing/2014/main" id="{8653D6D1-6BDE-483C-BABE-8385E80BBE95}"/>
              </a:ext>
            </a:extLst>
          </p:cNvPr>
          <p:cNvSpPr/>
          <p:nvPr/>
        </p:nvSpPr>
        <p:spPr>
          <a:xfrm>
            <a:off x="667767" y="500595"/>
            <a:ext cx="3763559" cy="1754326"/>
          </a:xfrm>
          <a:prstGeom prst="rect">
            <a:avLst/>
          </a:prstGeom>
        </p:spPr>
        <p:txBody>
          <a:bodyPr wrap="square">
            <a:spAutoFit/>
          </a:bodyPr>
          <a:lstStyle/>
          <a:p>
            <a:r>
              <a:rPr lang="en-US" altLang="ko-KR" sz="5400" b="1" dirty="0">
                <a:solidFill>
                  <a:schemeClr val="tx1">
                    <a:lumMod val="75000"/>
                    <a:lumOff val="25000"/>
                  </a:schemeClr>
                </a:solidFill>
                <a:latin typeface="+mj-lt"/>
              </a:rPr>
              <a:t>Meet Our </a:t>
            </a:r>
            <a:r>
              <a:rPr lang="en-US" altLang="ko-KR" sz="5400" b="1" dirty="0">
                <a:solidFill>
                  <a:schemeClr val="accent1"/>
                </a:solidFill>
                <a:latin typeface="+mj-lt"/>
              </a:rPr>
              <a:t>Team</a:t>
            </a:r>
            <a:endParaRPr lang="ko-KR" altLang="en-US" sz="5400" dirty="0">
              <a:latin typeface="+mj-lt"/>
            </a:endParaRPr>
          </a:p>
        </p:txBody>
      </p:sp>
      <p:pic>
        <p:nvPicPr>
          <p:cNvPr id="2" name="Picture Placeholder 1"/>
          <p:cNvPicPr>
            <a:picLocks noGrp="1" noChangeAspect="1"/>
          </p:cNvPicPr>
          <p:nvPr>
            <p:ph type="pic" idx="12"/>
          </p:nvPr>
        </p:nvPicPr>
        <p:blipFill>
          <a:blip r:embed="rId2"/>
          <a:srcRect l="23480" r="23480"/>
          <a:stretch>
            <a:fillRect/>
          </a:stretch>
        </p:blipFill>
        <p:spPr>
          <a:xfrm>
            <a:off x="8554499" y="0"/>
            <a:ext cx="3637501" cy="6858000"/>
          </a:xfrm>
        </p:spPr>
      </p:pic>
      <p:sp>
        <p:nvSpPr>
          <p:cNvPr id="17" name="TextBox 16">
            <a:extLst>
              <a:ext uri="{FF2B5EF4-FFF2-40B4-BE49-F238E27FC236}">
                <a16:creationId xmlns:a16="http://schemas.microsoft.com/office/drawing/2014/main" id="{F57010D1-8164-4486-80EE-CCCFD6D626D2}"/>
              </a:ext>
            </a:extLst>
          </p:cNvPr>
          <p:cNvSpPr txBox="1"/>
          <p:nvPr/>
        </p:nvSpPr>
        <p:spPr>
          <a:xfrm>
            <a:off x="5231659" y="1988508"/>
            <a:ext cx="3044983" cy="276999"/>
          </a:xfrm>
          <a:prstGeom prst="rect">
            <a:avLst/>
          </a:prstGeom>
          <a:noFill/>
        </p:spPr>
        <p:txBody>
          <a:bodyPr wrap="square" lIns="91440" tIns="45720" rIns="91440" bIns="45720" rtlCol="0" anchor="ctr">
            <a:spAutoFit/>
          </a:bodyPr>
          <a:lstStyle/>
          <a:p>
            <a:r>
              <a:rPr lang="en-US" altLang="ko-KR" sz="1200" b="1" dirty="0">
                <a:solidFill>
                  <a:schemeClr val="tx1">
                    <a:lumMod val="75000"/>
                    <a:lumOff val="25000"/>
                  </a:schemeClr>
                </a:solidFill>
              </a:rPr>
              <a:t>GOURAB SOM</a:t>
            </a:r>
            <a:endParaRPr lang="en-US" altLang="ko-KR" sz="1200" b="1" dirty="0">
              <a:solidFill>
                <a:schemeClr val="tx1">
                  <a:lumMod val="75000"/>
                  <a:lumOff val="25000"/>
                </a:schemeClr>
              </a:solidFill>
              <a:cs typeface="Arial"/>
            </a:endParaRPr>
          </a:p>
        </p:txBody>
      </p:sp>
      <p:sp>
        <p:nvSpPr>
          <p:cNvPr id="18" name="TextBox 17">
            <a:extLst>
              <a:ext uri="{FF2B5EF4-FFF2-40B4-BE49-F238E27FC236}">
                <a16:creationId xmlns:a16="http://schemas.microsoft.com/office/drawing/2014/main" id="{F57010D1-8164-4486-80EE-CCCFD6D626D2}"/>
              </a:ext>
            </a:extLst>
          </p:cNvPr>
          <p:cNvSpPr txBox="1"/>
          <p:nvPr/>
        </p:nvSpPr>
        <p:spPr>
          <a:xfrm>
            <a:off x="5231653" y="2254924"/>
            <a:ext cx="3044983" cy="276999"/>
          </a:xfrm>
          <a:prstGeom prst="rect">
            <a:avLst/>
          </a:prstGeom>
          <a:noFill/>
        </p:spPr>
        <p:txBody>
          <a:bodyPr wrap="square" rtlCol="0" anchor="ctr">
            <a:spAutoFit/>
          </a:bodyPr>
          <a:lstStyle/>
          <a:p>
            <a:r>
              <a:rPr lang="en-US" altLang="ko-KR" sz="1200" b="1" dirty="0">
                <a:solidFill>
                  <a:schemeClr val="tx1">
                    <a:lumMod val="75000"/>
                    <a:lumOff val="25000"/>
                  </a:schemeClr>
                </a:solidFill>
              </a:rPr>
              <a:t>SUNNY HIRALAL DONGARE</a:t>
            </a:r>
            <a:endParaRPr lang="ko-KR" altLang="en-US" sz="1200" b="1" dirty="0">
              <a:solidFill>
                <a:schemeClr val="tx1">
                  <a:lumMod val="75000"/>
                  <a:lumOff val="25000"/>
                </a:schemeClr>
              </a:solidFill>
            </a:endParaRPr>
          </a:p>
        </p:txBody>
      </p:sp>
      <p:sp>
        <p:nvSpPr>
          <p:cNvPr id="9" name="직사각형 3">
            <a:extLst>
              <a:ext uri="{FF2B5EF4-FFF2-40B4-BE49-F238E27FC236}">
                <a16:creationId xmlns:a16="http://schemas.microsoft.com/office/drawing/2014/main" id="{8653D6D1-6BDE-483C-BABE-8385E80BBE95}"/>
              </a:ext>
            </a:extLst>
          </p:cNvPr>
          <p:cNvSpPr/>
          <p:nvPr/>
        </p:nvSpPr>
        <p:spPr>
          <a:xfrm>
            <a:off x="667768" y="2575049"/>
            <a:ext cx="4232481" cy="1569660"/>
          </a:xfrm>
          <a:prstGeom prst="rect">
            <a:avLst/>
          </a:prstGeom>
        </p:spPr>
        <p:txBody>
          <a:bodyPr wrap="square" lIns="91440" tIns="45720" rIns="91440" bIns="45720" anchor="t">
            <a:spAutoFit/>
          </a:bodyPr>
          <a:lstStyle/>
          <a:p>
            <a:r>
              <a:rPr lang="en-US" altLang="ko-KR" sz="3200" b="1" dirty="0">
                <a:solidFill>
                  <a:schemeClr val="accent1"/>
                </a:solidFill>
                <a:latin typeface="+mj-lt"/>
              </a:rPr>
              <a:t>Project Guide:</a:t>
            </a:r>
          </a:p>
          <a:p>
            <a:r>
              <a:rPr lang="en-US" altLang="ko-KR" sz="3200" dirty="0">
                <a:solidFill>
                  <a:schemeClr val="accent2">
                    <a:lumMod val="50000"/>
                  </a:schemeClr>
                </a:solidFill>
                <a:latin typeface="+mj-lt"/>
              </a:rPr>
              <a:t>Aishwarya Ajay Mate from @Excelr team</a:t>
            </a:r>
            <a:endParaRPr lang="ko-KR" altLang="en-US" sz="3200" dirty="0">
              <a:solidFill>
                <a:schemeClr val="accent2">
                  <a:lumMod val="50000"/>
                </a:schemeClr>
              </a:solidFill>
              <a:latin typeface="+mj-lt"/>
            </a:endParaRPr>
          </a:p>
        </p:txBody>
      </p:sp>
      <p:sp>
        <p:nvSpPr>
          <p:cNvPr id="10" name="TextBox 9">
            <a:extLst>
              <a:ext uri="{FF2B5EF4-FFF2-40B4-BE49-F238E27FC236}">
                <a16:creationId xmlns:a16="http://schemas.microsoft.com/office/drawing/2014/main" id="{F57010D1-8164-4486-80EE-CCCFD6D626D2}"/>
              </a:ext>
            </a:extLst>
          </p:cNvPr>
          <p:cNvSpPr txBox="1"/>
          <p:nvPr/>
        </p:nvSpPr>
        <p:spPr>
          <a:xfrm>
            <a:off x="5231654" y="2531923"/>
            <a:ext cx="3044983" cy="276999"/>
          </a:xfrm>
          <a:prstGeom prst="rect">
            <a:avLst/>
          </a:prstGeom>
          <a:noFill/>
        </p:spPr>
        <p:txBody>
          <a:bodyPr wrap="square" lIns="91440" tIns="45720" rIns="91440" bIns="45720" rtlCol="0" anchor="ctr">
            <a:spAutoFit/>
          </a:bodyPr>
          <a:lstStyle/>
          <a:p>
            <a:r>
              <a:rPr lang="en-US" altLang="ko-KR" sz="1200" b="1" dirty="0">
                <a:solidFill>
                  <a:schemeClr val="tx1">
                    <a:lumMod val="75000"/>
                    <a:lumOff val="25000"/>
                  </a:schemeClr>
                </a:solidFill>
                <a:cs typeface="Arial"/>
              </a:rPr>
              <a:t>MANOJ KUMAR KUNA</a:t>
            </a:r>
          </a:p>
        </p:txBody>
      </p:sp>
      <p:sp>
        <p:nvSpPr>
          <p:cNvPr id="3" name="TextBox 2">
            <a:extLst>
              <a:ext uri="{FF2B5EF4-FFF2-40B4-BE49-F238E27FC236}">
                <a16:creationId xmlns:a16="http://schemas.microsoft.com/office/drawing/2014/main" id="{D7D7B64F-F9CD-7506-E7C9-46EF9A3F9BFF}"/>
              </a:ext>
            </a:extLst>
          </p:cNvPr>
          <p:cNvSpPr txBox="1"/>
          <p:nvPr/>
        </p:nvSpPr>
        <p:spPr>
          <a:xfrm>
            <a:off x="5231654" y="2807089"/>
            <a:ext cx="3044983" cy="276999"/>
          </a:xfrm>
          <a:prstGeom prst="rect">
            <a:avLst/>
          </a:prstGeom>
          <a:noFill/>
        </p:spPr>
        <p:txBody>
          <a:bodyPr wrap="square" lIns="91440" tIns="45720" rIns="91440" bIns="45720" rtlCol="0" anchor="ctr">
            <a:spAutoFit/>
          </a:bodyPr>
          <a:lstStyle/>
          <a:p>
            <a:r>
              <a:rPr lang="en-US" altLang="ko-KR" sz="1200" b="1" dirty="0">
                <a:solidFill>
                  <a:schemeClr val="tx1">
                    <a:lumMod val="75000"/>
                    <a:lumOff val="25000"/>
                  </a:schemeClr>
                </a:solidFill>
                <a:cs typeface="Arial"/>
              </a:rPr>
              <a:t>ANUSHKA HEMANT BOROLE</a:t>
            </a:r>
          </a:p>
        </p:txBody>
      </p:sp>
    </p:spTree>
    <p:extLst>
      <p:ext uri="{BB962C8B-B14F-4D97-AF65-F5344CB8AC3E}">
        <p14:creationId xmlns:p14="http://schemas.microsoft.com/office/powerpoint/2010/main" val="333038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p:nvPr/>
        </p:nvSpPr>
        <p:spPr>
          <a:xfrm>
            <a:off x="-296796" y="3894353"/>
            <a:ext cx="12785633" cy="2092367"/>
          </a:xfrm>
          <a:custGeom>
            <a:avLst/>
            <a:gdLst/>
            <a:ahLst/>
            <a:cxnLst/>
            <a:rect l="l" t="t" r="r" b="b"/>
            <a:pathLst>
              <a:path w="383569" h="62771" extrusionOk="0">
                <a:moveTo>
                  <a:pt x="0" y="138"/>
                </a:moveTo>
                <a:cubicBezTo>
                  <a:pt x="6712" y="1268"/>
                  <a:pt x="25229" y="-3498"/>
                  <a:pt x="40271" y="6916"/>
                </a:cubicBezTo>
                <a:cubicBezTo>
                  <a:pt x="55313" y="17330"/>
                  <a:pt x="73703" y="59698"/>
                  <a:pt x="90250" y="62622"/>
                </a:cubicBezTo>
                <a:cubicBezTo>
                  <a:pt x="106797" y="65546"/>
                  <a:pt x="122630" y="24574"/>
                  <a:pt x="139552" y="24460"/>
                </a:cubicBezTo>
                <a:cubicBezTo>
                  <a:pt x="156475" y="24346"/>
                  <a:pt x="174308" y="62007"/>
                  <a:pt x="191785" y="61940"/>
                </a:cubicBezTo>
                <a:cubicBezTo>
                  <a:pt x="209262" y="61874"/>
                  <a:pt x="227514" y="23947"/>
                  <a:pt x="244416" y="24061"/>
                </a:cubicBezTo>
                <a:cubicBezTo>
                  <a:pt x="261318" y="24175"/>
                  <a:pt x="276319" y="63951"/>
                  <a:pt x="293198" y="62622"/>
                </a:cubicBezTo>
                <a:cubicBezTo>
                  <a:pt x="310077" y="61293"/>
                  <a:pt x="330629" y="24973"/>
                  <a:pt x="345691" y="16087"/>
                </a:cubicBezTo>
                <a:cubicBezTo>
                  <a:pt x="360753" y="7202"/>
                  <a:pt x="377256" y="10439"/>
                  <a:pt x="383569" y="9309"/>
                </a:cubicBezTo>
              </a:path>
            </a:pathLst>
          </a:custGeom>
          <a:noFill/>
          <a:ln w="152400" cap="rnd" cmpd="sng">
            <a:solidFill>
              <a:srgbClr val="EFEFEF"/>
            </a:solidFill>
            <a:prstDash val="solid"/>
            <a:round/>
            <a:headEnd type="none" w="med" len="med"/>
            <a:tailEnd type="none" w="med" len="med"/>
          </a:ln>
        </p:spPr>
        <p:txBody>
          <a:bodyPr/>
          <a:lstStyle/>
          <a:p>
            <a:endParaRPr lang="en-IN"/>
          </a:p>
        </p:txBody>
      </p:sp>
      <p:sp>
        <p:nvSpPr>
          <p:cNvPr id="275" name="Google Shape;275;p18"/>
          <p:cNvSpPr/>
          <p:nvPr/>
        </p:nvSpPr>
        <p:spPr>
          <a:xfrm>
            <a:off x="-305465" y="3894353"/>
            <a:ext cx="12785633" cy="2092367"/>
          </a:xfrm>
          <a:custGeom>
            <a:avLst/>
            <a:gdLst/>
            <a:ahLst/>
            <a:cxnLst/>
            <a:rect l="l" t="t" r="r" b="b"/>
            <a:pathLst>
              <a:path w="383569" h="62771" extrusionOk="0">
                <a:moveTo>
                  <a:pt x="0" y="138"/>
                </a:moveTo>
                <a:cubicBezTo>
                  <a:pt x="6712" y="1268"/>
                  <a:pt x="25186" y="-3498"/>
                  <a:pt x="40271" y="6916"/>
                </a:cubicBezTo>
                <a:cubicBezTo>
                  <a:pt x="55356" y="17330"/>
                  <a:pt x="73963" y="59698"/>
                  <a:pt x="90510" y="62622"/>
                </a:cubicBezTo>
                <a:cubicBezTo>
                  <a:pt x="107057" y="65546"/>
                  <a:pt x="122673" y="24574"/>
                  <a:pt x="139552" y="24460"/>
                </a:cubicBezTo>
                <a:cubicBezTo>
                  <a:pt x="156431" y="24346"/>
                  <a:pt x="174308" y="62007"/>
                  <a:pt x="191785" y="61940"/>
                </a:cubicBezTo>
                <a:cubicBezTo>
                  <a:pt x="209262" y="61874"/>
                  <a:pt x="227471" y="23947"/>
                  <a:pt x="244416" y="24061"/>
                </a:cubicBezTo>
                <a:cubicBezTo>
                  <a:pt x="261362" y="24175"/>
                  <a:pt x="276579" y="63951"/>
                  <a:pt x="293458" y="62622"/>
                </a:cubicBezTo>
                <a:cubicBezTo>
                  <a:pt x="310337" y="61293"/>
                  <a:pt x="330673" y="24973"/>
                  <a:pt x="345691" y="16087"/>
                </a:cubicBezTo>
                <a:cubicBezTo>
                  <a:pt x="360710" y="7202"/>
                  <a:pt x="377256" y="10439"/>
                  <a:pt x="383569" y="9309"/>
                </a:cubicBezTo>
              </a:path>
            </a:pathLst>
          </a:custGeom>
          <a:noFill/>
          <a:ln w="9525" cap="rnd" cmpd="sng">
            <a:solidFill>
              <a:schemeClr val="dk1"/>
            </a:solidFill>
            <a:prstDash val="solid"/>
            <a:round/>
            <a:headEnd type="none" w="med" len="med"/>
            <a:tailEnd type="none" w="med" len="med"/>
          </a:ln>
        </p:spPr>
        <p:txBody>
          <a:bodyPr/>
          <a:lstStyle/>
          <a:p>
            <a:endParaRPr lang="en-IN"/>
          </a:p>
        </p:txBody>
      </p:sp>
      <p:sp>
        <p:nvSpPr>
          <p:cNvPr id="276" name="Google Shape;276;p18"/>
          <p:cNvSpPr txBox="1">
            <a:spLocks noGrp="1"/>
          </p:cNvSpPr>
          <p:nvPr>
            <p:ph type="title"/>
          </p:nvPr>
        </p:nvSpPr>
        <p:spPr>
          <a:xfrm>
            <a:off x="609600" y="401600"/>
            <a:ext cx="10972800" cy="763600"/>
          </a:xfrm>
          <a:prstGeom prst="rect">
            <a:avLst/>
          </a:prstGeom>
        </p:spPr>
        <p:txBody>
          <a:bodyPr spcFirstLastPara="1" wrap="square" lIns="121900" tIns="121900" rIns="121900" bIns="121900" anchor="t" anchorCtr="0">
            <a:noAutofit/>
          </a:bodyPr>
          <a:lstStyle/>
          <a:p>
            <a:r>
              <a:rPr lang="en" dirty="0"/>
              <a:t>Model Evaluation – Model Selection – Model loading</a:t>
            </a:r>
          </a:p>
          <a:p>
            <a:pPr>
              <a:buSzPts val="1100"/>
            </a:pPr>
            <a:endParaRPr lang="en" dirty="0"/>
          </a:p>
        </p:txBody>
      </p:sp>
      <p:sp>
        <p:nvSpPr>
          <p:cNvPr id="277" name="Google Shape;277;p18"/>
          <p:cNvSpPr/>
          <p:nvPr/>
        </p:nvSpPr>
        <p:spPr>
          <a:xfrm>
            <a:off x="4217151" y="4572605"/>
            <a:ext cx="258400" cy="258000"/>
          </a:xfrm>
          <a:prstGeom prst="ellipse">
            <a:avLst/>
          </a:prstGeom>
          <a:solidFill>
            <a:schemeClr val="dk1"/>
          </a:solidFill>
          <a:ln>
            <a:noFill/>
          </a:ln>
        </p:spPr>
        <p:txBody>
          <a:bodyPr spcFirstLastPara="1" wrap="square" lIns="121900" tIns="121900" rIns="121900" bIns="121900" anchor="ctr" anchorCtr="0">
            <a:noAutofit/>
          </a:bodyPr>
          <a:lstStyle/>
          <a:p>
            <a:endParaRPr sz="2533"/>
          </a:p>
        </p:txBody>
      </p:sp>
      <p:sp>
        <p:nvSpPr>
          <p:cNvPr id="278" name="Google Shape;278;p18"/>
          <p:cNvSpPr/>
          <p:nvPr/>
        </p:nvSpPr>
        <p:spPr>
          <a:xfrm>
            <a:off x="7716451" y="4572605"/>
            <a:ext cx="258400" cy="258000"/>
          </a:xfrm>
          <a:prstGeom prst="ellipse">
            <a:avLst/>
          </a:prstGeom>
          <a:solidFill>
            <a:schemeClr val="dk1"/>
          </a:solidFill>
          <a:ln>
            <a:noFill/>
          </a:ln>
        </p:spPr>
        <p:txBody>
          <a:bodyPr spcFirstLastPara="1" wrap="square" lIns="121900" tIns="121900" rIns="121900" bIns="121900" anchor="ctr" anchorCtr="0">
            <a:noAutofit/>
          </a:bodyPr>
          <a:lstStyle/>
          <a:p>
            <a:endParaRPr sz="2533"/>
          </a:p>
        </p:txBody>
      </p:sp>
      <p:grpSp>
        <p:nvGrpSpPr>
          <p:cNvPr id="279" name="Google Shape;279;p18"/>
          <p:cNvGrpSpPr/>
          <p:nvPr/>
        </p:nvGrpSpPr>
        <p:grpSpPr>
          <a:xfrm>
            <a:off x="4919800" y="1866173"/>
            <a:ext cx="2352400" cy="4236700"/>
            <a:chOff x="3689850" y="1369725"/>
            <a:chExt cx="1764300" cy="3177525"/>
          </a:xfrm>
        </p:grpSpPr>
        <p:cxnSp>
          <p:nvCxnSpPr>
            <p:cNvPr id="280" name="Google Shape;280;p18"/>
            <p:cNvCxnSpPr/>
            <p:nvPr/>
          </p:nvCxnSpPr>
          <p:spPr>
            <a:xfrm rot="10800000">
              <a:off x="4572000" y="3075150"/>
              <a:ext cx="0" cy="883200"/>
            </a:xfrm>
            <a:prstGeom prst="straightConnector1">
              <a:avLst/>
            </a:prstGeom>
            <a:noFill/>
            <a:ln w="9525" cap="flat" cmpd="sng">
              <a:solidFill>
                <a:schemeClr val="dk1"/>
              </a:solidFill>
              <a:prstDash val="solid"/>
              <a:round/>
              <a:headEnd type="none" w="med" len="med"/>
              <a:tailEnd type="oval" w="med" len="med"/>
            </a:ln>
          </p:spPr>
        </p:cxnSp>
        <p:sp>
          <p:nvSpPr>
            <p:cNvPr id="281" name="Google Shape;281;p18"/>
            <p:cNvSpPr/>
            <p:nvPr/>
          </p:nvSpPr>
          <p:spPr>
            <a:xfrm>
              <a:off x="4163250" y="3729750"/>
              <a:ext cx="817500" cy="8175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82" name="Google Shape;282;p18"/>
            <p:cNvSpPr txBox="1"/>
            <p:nvPr/>
          </p:nvSpPr>
          <p:spPr>
            <a:xfrm>
              <a:off x="3730650" y="2028907"/>
              <a:ext cx="1682700" cy="888938"/>
            </a:xfrm>
            <a:prstGeom prst="rect">
              <a:avLst/>
            </a:prstGeom>
            <a:noFill/>
            <a:ln>
              <a:noFill/>
            </a:ln>
          </p:spPr>
          <p:txBody>
            <a:bodyPr spcFirstLastPara="1" wrap="square" lIns="121900" tIns="121900" rIns="121900" bIns="121900" anchor="ctr" anchorCtr="0">
              <a:noAutofit/>
            </a:bodyPr>
            <a:lstStyle/>
            <a:p>
              <a:pPr algn="ctr"/>
              <a:r>
                <a:rPr lang="en" sz="1600" dirty="0">
                  <a:solidFill>
                    <a:schemeClr val="dk1"/>
                  </a:solidFill>
                  <a:latin typeface="Roboto"/>
                  <a:ea typeface="Roboto"/>
                  <a:cs typeface="Roboto"/>
                </a:rPr>
                <a:t>Prophet has the lowest rmse, hence the predictions are more accurate than other models</a:t>
              </a:r>
            </a:p>
          </p:txBody>
        </p:sp>
        <p:sp>
          <p:nvSpPr>
            <p:cNvPr id="283" name="Google Shape;283;p18"/>
            <p:cNvSpPr/>
            <p:nvPr/>
          </p:nvSpPr>
          <p:spPr>
            <a:xfrm>
              <a:off x="3689850" y="1369725"/>
              <a:ext cx="1764300" cy="448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250" dirty="0">
                  <a:solidFill>
                    <a:srgbClr val="FFFFFF"/>
                  </a:solidFill>
                  <a:latin typeface="Fira Sans Extra Condensed Medium"/>
                </a:rPr>
                <a:t>Selection</a:t>
              </a:r>
            </a:p>
          </p:txBody>
        </p:sp>
        <p:grpSp>
          <p:nvGrpSpPr>
            <p:cNvPr id="284" name="Google Shape;284;p18"/>
            <p:cNvGrpSpPr/>
            <p:nvPr/>
          </p:nvGrpSpPr>
          <p:grpSpPr>
            <a:xfrm>
              <a:off x="4385582" y="3967214"/>
              <a:ext cx="372835" cy="342573"/>
              <a:chOff x="1952836" y="2774422"/>
              <a:chExt cx="372835" cy="342573"/>
            </a:xfrm>
          </p:grpSpPr>
          <p:sp>
            <p:nvSpPr>
              <p:cNvPr id="285" name="Google Shape;285;p18"/>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286" name="Google Shape;286;p18"/>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287" name="Google Shape;287;p18"/>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grpSp>
        <p:nvGrpSpPr>
          <p:cNvPr id="288" name="Google Shape;288;p18"/>
          <p:cNvGrpSpPr/>
          <p:nvPr/>
        </p:nvGrpSpPr>
        <p:grpSpPr>
          <a:xfrm>
            <a:off x="8285792" y="1866173"/>
            <a:ext cx="2352400" cy="4236700"/>
            <a:chOff x="6214344" y="1369725"/>
            <a:chExt cx="1764300" cy="3177525"/>
          </a:xfrm>
        </p:grpSpPr>
        <p:cxnSp>
          <p:nvCxnSpPr>
            <p:cNvPr id="289" name="Google Shape;289;p18"/>
            <p:cNvCxnSpPr/>
            <p:nvPr/>
          </p:nvCxnSpPr>
          <p:spPr>
            <a:xfrm rot="10800000">
              <a:off x="7096494" y="3075150"/>
              <a:ext cx="0" cy="883200"/>
            </a:xfrm>
            <a:prstGeom prst="straightConnector1">
              <a:avLst/>
            </a:prstGeom>
            <a:noFill/>
            <a:ln w="9525" cap="flat" cmpd="sng">
              <a:solidFill>
                <a:schemeClr val="dk1"/>
              </a:solidFill>
              <a:prstDash val="solid"/>
              <a:round/>
              <a:headEnd type="none" w="med" len="med"/>
              <a:tailEnd type="oval" w="med" len="med"/>
            </a:ln>
          </p:spPr>
        </p:cxnSp>
        <p:sp>
          <p:nvSpPr>
            <p:cNvPr id="290" name="Google Shape;290;p18"/>
            <p:cNvSpPr/>
            <p:nvPr/>
          </p:nvSpPr>
          <p:spPr>
            <a:xfrm>
              <a:off x="6687744" y="3729750"/>
              <a:ext cx="817500" cy="8175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91" name="Google Shape;291;p18"/>
            <p:cNvSpPr txBox="1"/>
            <p:nvPr/>
          </p:nvSpPr>
          <p:spPr>
            <a:xfrm>
              <a:off x="6240144" y="2028907"/>
              <a:ext cx="1712700" cy="8175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111111"/>
                  </a:solidFill>
                  <a:cs typeface="Arial"/>
                </a:rPr>
                <a:t>Model Loading was done using joblib with over 11k data points. </a:t>
              </a:r>
            </a:p>
          </p:txBody>
        </p:sp>
        <p:sp>
          <p:nvSpPr>
            <p:cNvPr id="292" name="Google Shape;292;p18"/>
            <p:cNvSpPr/>
            <p:nvPr/>
          </p:nvSpPr>
          <p:spPr>
            <a:xfrm>
              <a:off x="6214344" y="1369725"/>
              <a:ext cx="1764300" cy="4485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250" dirty="0">
                  <a:solidFill>
                    <a:srgbClr val="FFFFFF"/>
                  </a:solidFill>
                  <a:latin typeface="Fira Sans Extra Condensed Medium"/>
                </a:rPr>
                <a:t>Loading</a:t>
              </a:r>
            </a:p>
          </p:txBody>
        </p:sp>
        <p:grpSp>
          <p:nvGrpSpPr>
            <p:cNvPr id="293" name="Google Shape;293;p18"/>
            <p:cNvGrpSpPr/>
            <p:nvPr/>
          </p:nvGrpSpPr>
          <p:grpSpPr>
            <a:xfrm>
              <a:off x="6909139" y="3951495"/>
              <a:ext cx="374709" cy="374010"/>
              <a:chOff x="1421638" y="4125629"/>
              <a:chExt cx="374709" cy="374010"/>
            </a:xfrm>
          </p:grpSpPr>
          <p:sp>
            <p:nvSpPr>
              <p:cNvPr id="294" name="Google Shape;294;p18"/>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295" name="Google Shape;295;p18"/>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grpSp>
        <p:nvGrpSpPr>
          <p:cNvPr id="296" name="Google Shape;296;p18"/>
          <p:cNvGrpSpPr/>
          <p:nvPr/>
        </p:nvGrpSpPr>
        <p:grpSpPr>
          <a:xfrm>
            <a:off x="1553808" y="1866173"/>
            <a:ext cx="2352400" cy="4236700"/>
            <a:chOff x="1165356" y="1369725"/>
            <a:chExt cx="1764300" cy="3177525"/>
          </a:xfrm>
        </p:grpSpPr>
        <p:cxnSp>
          <p:nvCxnSpPr>
            <p:cNvPr id="297" name="Google Shape;297;p18"/>
            <p:cNvCxnSpPr/>
            <p:nvPr/>
          </p:nvCxnSpPr>
          <p:spPr>
            <a:xfrm rot="10800000">
              <a:off x="2047506" y="3075150"/>
              <a:ext cx="0" cy="883200"/>
            </a:xfrm>
            <a:prstGeom prst="straightConnector1">
              <a:avLst/>
            </a:prstGeom>
            <a:noFill/>
            <a:ln w="9525" cap="flat" cmpd="sng">
              <a:solidFill>
                <a:schemeClr val="dk1"/>
              </a:solidFill>
              <a:prstDash val="solid"/>
              <a:round/>
              <a:headEnd type="none" w="med" len="med"/>
              <a:tailEnd type="oval" w="med" len="med"/>
            </a:ln>
          </p:spPr>
        </p:cxnSp>
        <p:sp>
          <p:nvSpPr>
            <p:cNvPr id="298" name="Google Shape;298;p18"/>
            <p:cNvSpPr/>
            <p:nvPr/>
          </p:nvSpPr>
          <p:spPr>
            <a:xfrm>
              <a:off x="1638756" y="3729750"/>
              <a:ext cx="817500" cy="8175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99" name="Google Shape;299;p18"/>
            <p:cNvSpPr txBox="1"/>
            <p:nvPr/>
          </p:nvSpPr>
          <p:spPr>
            <a:xfrm>
              <a:off x="1206156" y="2028907"/>
              <a:ext cx="1682700" cy="817500"/>
            </a:xfrm>
            <a:prstGeom prst="rect">
              <a:avLst/>
            </a:prstGeom>
            <a:noFill/>
            <a:ln>
              <a:noFill/>
            </a:ln>
          </p:spPr>
          <p:txBody>
            <a:bodyPr spcFirstLastPara="1" wrap="square" lIns="121900" tIns="121900" rIns="121900" bIns="121900" anchor="ctr" anchorCtr="0">
              <a:noAutofit/>
            </a:bodyPr>
            <a:lstStyle/>
            <a:p>
              <a:pPr algn="ctr"/>
              <a:r>
                <a:rPr lang="en" sz="1600" dirty="0">
                  <a:solidFill>
                    <a:schemeClr val="dk1"/>
                  </a:solidFill>
                  <a:latin typeface="Roboto"/>
                  <a:ea typeface="Roboto"/>
                  <a:cs typeface="Roboto"/>
                </a:rPr>
                <a:t>After seeing all the metrics of different models we have lowest rmse with Prophet</a:t>
              </a:r>
            </a:p>
          </p:txBody>
        </p:sp>
        <p:sp>
          <p:nvSpPr>
            <p:cNvPr id="300" name="Google Shape;300;p18"/>
            <p:cNvSpPr/>
            <p:nvPr/>
          </p:nvSpPr>
          <p:spPr>
            <a:xfrm>
              <a:off x="1165356" y="1369725"/>
              <a:ext cx="1764300" cy="4485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250" dirty="0">
                  <a:solidFill>
                    <a:srgbClr val="FFFFFF"/>
                  </a:solidFill>
                  <a:latin typeface="Fira Sans Extra Condensed Medium"/>
                </a:rPr>
                <a:t>Evaluation</a:t>
              </a:r>
            </a:p>
          </p:txBody>
        </p:sp>
        <p:grpSp>
          <p:nvGrpSpPr>
            <p:cNvPr id="301" name="Google Shape;301;p18"/>
            <p:cNvGrpSpPr/>
            <p:nvPr/>
          </p:nvGrpSpPr>
          <p:grpSpPr>
            <a:xfrm>
              <a:off x="1875474" y="3954178"/>
              <a:ext cx="344065" cy="368644"/>
              <a:chOff x="4149138" y="4121151"/>
              <a:chExt cx="344065" cy="368644"/>
            </a:xfrm>
          </p:grpSpPr>
          <p:sp>
            <p:nvSpPr>
              <p:cNvPr id="302" name="Google Shape;302;p18"/>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3" name="Google Shape;303;p18"/>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4" name="Google Shape;304;p18"/>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5" name="Google Shape;305;p18"/>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6" name="Google Shape;306;p18"/>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7" name="Google Shape;307;p18"/>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8" name="Google Shape;308;p18"/>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09" name="Google Shape;309;p18"/>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10" name="Google Shape;310;p18"/>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11" name="Google Shape;311;p18"/>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12" name="Google Shape;312;p18"/>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sp>
            <p:nvSpPr>
              <p:cNvPr id="313" name="Google Shape;313;p18"/>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121900" tIns="121900" rIns="121900" bIns="121900" anchor="ctr" anchorCtr="0">
                <a:noAutofit/>
              </a:bodyPr>
              <a:lstStyle/>
              <a:p>
                <a:endParaRPr sz="2533"/>
              </a:p>
            </p:txBody>
          </p:sp>
        </p:grpSp>
      </p:grpSp>
    </p:spTree>
    <p:extLst>
      <p:ext uri="{BB962C8B-B14F-4D97-AF65-F5344CB8AC3E}">
        <p14:creationId xmlns:p14="http://schemas.microsoft.com/office/powerpoint/2010/main" val="366060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32"/>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t>Why Prophet Model?</a:t>
            </a:r>
          </a:p>
        </p:txBody>
      </p:sp>
      <p:sp>
        <p:nvSpPr>
          <p:cNvPr id="3" name="Content Placeholder 2">
            <a:extLst>
              <a:ext uri="{FF2B5EF4-FFF2-40B4-BE49-F238E27FC236}">
                <a16:creationId xmlns:a16="http://schemas.microsoft.com/office/drawing/2014/main" id="{A64500CA-AD21-3877-2C4B-F5C017559371}"/>
              </a:ext>
            </a:extLst>
          </p:cNvPr>
          <p:cNvSpPr>
            <a:spLocks noGrp="1"/>
          </p:cNvSpPr>
          <p:nvPr/>
        </p:nvSpPr>
        <p:spPr>
          <a:xfrm>
            <a:off x="853019" y="1080421"/>
            <a:ext cx="9459448" cy="556371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1700" b="1" dirty="0">
                <a:solidFill>
                  <a:srgbClr val="111111"/>
                </a:solidFill>
                <a:ea typeface="+mn-lt"/>
                <a:cs typeface="+mn-lt"/>
              </a:rPr>
              <a:t>Introduction:</a:t>
            </a:r>
            <a:r>
              <a:rPr lang="en-US" sz="1700" dirty="0">
                <a:solidFill>
                  <a:srgbClr val="111111"/>
                </a:solidFill>
                <a:ea typeface="+mn-lt"/>
                <a:cs typeface="+mn-lt"/>
              </a:rPr>
              <a:t> The Prophet model, developed by Facebook, is a powerful tool that simplifies time series forecasting, making it accessible and effective for various applications.</a:t>
            </a:r>
            <a:endParaRPr lang="en-US" sz="1700">
              <a:solidFill>
                <a:schemeClr val="tx1"/>
              </a:solidFill>
              <a:cs typeface="Arial"/>
            </a:endParaRPr>
          </a:p>
          <a:p>
            <a:r>
              <a:rPr lang="en-US" sz="1700" b="1" dirty="0">
                <a:solidFill>
                  <a:srgbClr val="111111"/>
                </a:solidFill>
                <a:ea typeface="+mn-lt"/>
                <a:cs typeface="+mn-lt"/>
              </a:rPr>
              <a:t>Key Components:</a:t>
            </a:r>
            <a:endParaRPr lang="en-US" sz="1700"/>
          </a:p>
          <a:p>
            <a:r>
              <a:rPr lang="en-US" sz="1700" b="1" dirty="0">
                <a:solidFill>
                  <a:srgbClr val="111111"/>
                </a:solidFill>
                <a:ea typeface="+mn-lt"/>
                <a:cs typeface="+mn-lt"/>
              </a:rPr>
              <a:t>Trend:</a:t>
            </a:r>
            <a:r>
              <a:rPr lang="en-US" sz="1700" dirty="0">
                <a:solidFill>
                  <a:srgbClr val="111111"/>
                </a:solidFill>
                <a:ea typeface="+mn-lt"/>
                <a:cs typeface="+mn-lt"/>
              </a:rPr>
              <a:t> Adaptable linear or logistic functions capture short-term fluctuations and long-term trends.</a:t>
            </a:r>
            <a:endParaRPr lang="en-US" sz="1700">
              <a:ea typeface="+mn-lt"/>
              <a:cs typeface="+mn-lt"/>
            </a:endParaRPr>
          </a:p>
          <a:p>
            <a:r>
              <a:rPr lang="en-US" sz="1700" b="1" dirty="0">
                <a:solidFill>
                  <a:srgbClr val="111111"/>
                </a:solidFill>
                <a:ea typeface="+mn-lt"/>
                <a:cs typeface="+mn-lt"/>
              </a:rPr>
              <a:t>Seasonality:</a:t>
            </a:r>
            <a:r>
              <a:rPr lang="en-US" sz="1700" dirty="0">
                <a:solidFill>
                  <a:srgbClr val="111111"/>
                </a:solidFill>
                <a:ea typeface="+mn-lt"/>
                <a:cs typeface="+mn-lt"/>
              </a:rPr>
              <a:t> Fourier series incorporates diverse seasonal patterns with different periodicities.</a:t>
            </a:r>
            <a:endParaRPr lang="en-US" sz="1700">
              <a:ea typeface="+mn-lt"/>
              <a:cs typeface="+mn-lt"/>
            </a:endParaRPr>
          </a:p>
          <a:p>
            <a:r>
              <a:rPr lang="en-US" sz="1700" b="1" dirty="0">
                <a:solidFill>
                  <a:srgbClr val="111111"/>
                </a:solidFill>
                <a:ea typeface="+mn-lt"/>
                <a:cs typeface="+mn-lt"/>
              </a:rPr>
              <a:t>Holidays:</a:t>
            </a:r>
            <a:r>
              <a:rPr lang="en-US" sz="1700" dirty="0">
                <a:solidFill>
                  <a:srgbClr val="111111"/>
                </a:solidFill>
                <a:ea typeface="+mn-lt"/>
                <a:cs typeface="+mn-lt"/>
              </a:rPr>
              <a:t> Custom holiday effects account for special events or holidays in forecasts</a:t>
            </a:r>
            <a:endParaRPr lang="en-US" sz="1700"/>
          </a:p>
          <a:p>
            <a:r>
              <a:rPr lang="en-US" sz="1700" b="1" dirty="0">
                <a:solidFill>
                  <a:srgbClr val="111111"/>
                </a:solidFill>
                <a:ea typeface="+mn-lt"/>
                <a:cs typeface="+mn-lt"/>
              </a:rPr>
              <a:t>Benefits:</a:t>
            </a:r>
            <a:endParaRPr lang="en-US" sz="1700">
              <a:ea typeface="+mn-lt"/>
              <a:cs typeface="+mn-lt"/>
            </a:endParaRPr>
          </a:p>
          <a:p>
            <a:r>
              <a:rPr lang="en-US" sz="1700" b="1" dirty="0">
                <a:solidFill>
                  <a:srgbClr val="111111"/>
                </a:solidFill>
                <a:ea typeface="+mn-lt"/>
                <a:cs typeface="+mn-lt"/>
              </a:rPr>
              <a:t>User-Friendly:</a:t>
            </a:r>
            <a:r>
              <a:rPr lang="en-US" sz="1700" dirty="0">
                <a:solidFill>
                  <a:srgbClr val="111111"/>
                </a:solidFill>
                <a:ea typeface="+mn-lt"/>
                <a:cs typeface="+mn-lt"/>
              </a:rPr>
              <a:t> Minimal parameter tuning is required, complex tasks are automated.</a:t>
            </a:r>
            <a:endParaRPr lang="en-US" sz="1700"/>
          </a:p>
          <a:p>
            <a:r>
              <a:rPr lang="en-US" sz="1700" b="1" dirty="0">
                <a:solidFill>
                  <a:srgbClr val="111111"/>
                </a:solidFill>
                <a:ea typeface="+mn-lt"/>
                <a:cs typeface="+mn-lt"/>
              </a:rPr>
              <a:t>Adaptable:</a:t>
            </a:r>
            <a:r>
              <a:rPr lang="en-US" sz="1700" dirty="0">
                <a:solidFill>
                  <a:srgbClr val="111111"/>
                </a:solidFill>
                <a:ea typeface="+mn-lt"/>
                <a:cs typeface="+mn-lt"/>
              </a:rPr>
              <a:t> Suitable for diverse time series data, from daily sales to financial reports.</a:t>
            </a:r>
            <a:endParaRPr lang="en-US" sz="1700">
              <a:ea typeface="+mn-lt"/>
              <a:cs typeface="+mn-lt"/>
            </a:endParaRPr>
          </a:p>
          <a:p>
            <a:r>
              <a:rPr lang="en-US" sz="1700" b="1" dirty="0">
                <a:solidFill>
                  <a:srgbClr val="111111"/>
                </a:solidFill>
                <a:ea typeface="+mn-lt"/>
                <a:cs typeface="+mn-lt"/>
              </a:rPr>
              <a:t>Interpretable:</a:t>
            </a:r>
            <a:r>
              <a:rPr lang="en-US" sz="1700" dirty="0">
                <a:solidFill>
                  <a:srgbClr val="111111"/>
                </a:solidFill>
                <a:ea typeface="+mn-lt"/>
                <a:cs typeface="+mn-lt"/>
              </a:rPr>
              <a:t> Insights into trend, seasonality, and holidays are offered by components.</a:t>
            </a:r>
            <a:endParaRPr lang="en-US" sz="1700">
              <a:ea typeface="+mn-lt"/>
              <a:cs typeface="+mn-lt"/>
            </a:endParaRPr>
          </a:p>
          <a:p>
            <a:r>
              <a:rPr lang="en-US" sz="1700" b="1" dirty="0">
                <a:solidFill>
                  <a:srgbClr val="111111"/>
                </a:solidFill>
                <a:ea typeface="+mn-lt"/>
                <a:cs typeface="+mn-lt"/>
              </a:rPr>
              <a:t>Conclusion:</a:t>
            </a:r>
            <a:r>
              <a:rPr lang="en-US" sz="1700" dirty="0">
                <a:solidFill>
                  <a:srgbClr val="111111"/>
                </a:solidFill>
                <a:ea typeface="+mn-lt"/>
                <a:cs typeface="+mn-lt"/>
              </a:rPr>
              <a:t> The Prophet model simplifies time series forecasting with automated features, flexibility, and interpretability. Utilize it to make accurate predictions and aid data-driven decisions in various industries.</a:t>
            </a:r>
            <a:endParaRPr lang="en-US" sz="1700"/>
          </a:p>
        </p:txBody>
      </p:sp>
    </p:spTree>
    <p:extLst>
      <p:ext uri="{BB962C8B-B14F-4D97-AF65-F5344CB8AC3E}">
        <p14:creationId xmlns:p14="http://schemas.microsoft.com/office/powerpoint/2010/main" val="1155235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32"/>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t>Dash App UI</a:t>
            </a:r>
          </a:p>
        </p:txBody>
      </p:sp>
      <p:grpSp>
        <p:nvGrpSpPr>
          <p:cNvPr id="1424" name="Google Shape;1424;p32"/>
          <p:cNvGrpSpPr/>
          <p:nvPr/>
        </p:nvGrpSpPr>
        <p:grpSpPr>
          <a:xfrm>
            <a:off x="2484669" y="3646101"/>
            <a:ext cx="1672867" cy="341367"/>
            <a:chOff x="1863500" y="2734575"/>
            <a:chExt cx="1254650" cy="256025"/>
          </a:xfrm>
        </p:grpSpPr>
        <p:sp>
          <p:nvSpPr>
            <p:cNvPr id="1425" name="Google Shape;1425;p32"/>
            <p:cNvSpPr/>
            <p:nvPr/>
          </p:nvSpPr>
          <p:spPr>
            <a:xfrm>
              <a:off x="1863500"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26" name="Google Shape;1426;p32"/>
            <p:cNvSpPr/>
            <p:nvPr/>
          </p:nvSpPr>
          <p:spPr>
            <a:xfrm>
              <a:off x="1953100"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27" name="Google Shape;1427;p32"/>
            <p:cNvSpPr/>
            <p:nvPr/>
          </p:nvSpPr>
          <p:spPr>
            <a:xfrm>
              <a:off x="2042675"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28" name="Google Shape;1428;p32"/>
            <p:cNvSpPr/>
            <p:nvPr/>
          </p:nvSpPr>
          <p:spPr>
            <a:xfrm>
              <a:off x="213227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29" name="Google Shape;1429;p32"/>
            <p:cNvSpPr/>
            <p:nvPr/>
          </p:nvSpPr>
          <p:spPr>
            <a:xfrm>
              <a:off x="2221875" y="2734575"/>
              <a:ext cx="179200" cy="256025"/>
            </a:xfrm>
            <a:custGeom>
              <a:avLst/>
              <a:gdLst/>
              <a:ahLst/>
              <a:cxnLst/>
              <a:rect l="l" t="t" r="r" b="b"/>
              <a:pathLst>
                <a:path w="7168" h="10241" extrusionOk="0">
                  <a:moveTo>
                    <a:pt x="5549" y="1"/>
                  </a:moveTo>
                  <a:lnTo>
                    <a:pt x="0"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0" name="Google Shape;1430;p32"/>
            <p:cNvSpPr/>
            <p:nvPr/>
          </p:nvSpPr>
          <p:spPr>
            <a:xfrm>
              <a:off x="2311475" y="2734575"/>
              <a:ext cx="179500" cy="256025"/>
            </a:xfrm>
            <a:custGeom>
              <a:avLst/>
              <a:gdLst/>
              <a:ahLst/>
              <a:cxnLst/>
              <a:rect l="l" t="t" r="r" b="b"/>
              <a:pathLst>
                <a:path w="7180" h="10241" extrusionOk="0">
                  <a:moveTo>
                    <a:pt x="5549" y="1"/>
                  </a:moveTo>
                  <a:lnTo>
                    <a:pt x="0" y="10240"/>
                  </a:lnTo>
                  <a:lnTo>
                    <a:pt x="1631" y="10240"/>
                  </a:lnTo>
                  <a:lnTo>
                    <a:pt x="7180"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1" name="Google Shape;1431;p32"/>
            <p:cNvSpPr/>
            <p:nvPr/>
          </p:nvSpPr>
          <p:spPr>
            <a:xfrm>
              <a:off x="2401050"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2" name="Google Shape;1432;p32"/>
            <p:cNvSpPr/>
            <p:nvPr/>
          </p:nvSpPr>
          <p:spPr>
            <a:xfrm>
              <a:off x="249095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3" name="Google Shape;1433;p32"/>
            <p:cNvSpPr/>
            <p:nvPr/>
          </p:nvSpPr>
          <p:spPr>
            <a:xfrm>
              <a:off x="2580550"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4" name="Google Shape;1434;p32"/>
            <p:cNvSpPr/>
            <p:nvPr/>
          </p:nvSpPr>
          <p:spPr>
            <a:xfrm>
              <a:off x="2670150" y="2734575"/>
              <a:ext cx="179200" cy="256025"/>
            </a:xfrm>
            <a:custGeom>
              <a:avLst/>
              <a:gdLst/>
              <a:ahLst/>
              <a:cxnLst/>
              <a:rect l="l" t="t" r="r" b="b"/>
              <a:pathLst>
                <a:path w="7168" h="10241" extrusionOk="0">
                  <a:moveTo>
                    <a:pt x="5549" y="1"/>
                  </a:moveTo>
                  <a:lnTo>
                    <a:pt x="0" y="10240"/>
                  </a:lnTo>
                  <a:lnTo>
                    <a:pt x="1619"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5" name="Google Shape;1435;p32"/>
            <p:cNvSpPr/>
            <p:nvPr/>
          </p:nvSpPr>
          <p:spPr>
            <a:xfrm>
              <a:off x="2759750"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6" name="Google Shape;1436;p32"/>
            <p:cNvSpPr/>
            <p:nvPr/>
          </p:nvSpPr>
          <p:spPr>
            <a:xfrm>
              <a:off x="284932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437" name="Google Shape;1437;p32"/>
            <p:cNvSpPr/>
            <p:nvPr/>
          </p:nvSpPr>
          <p:spPr>
            <a:xfrm>
              <a:off x="293892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endParaRPr sz="2533"/>
            </a:p>
          </p:txBody>
        </p:sp>
      </p:grpSp>
      <p:grpSp>
        <p:nvGrpSpPr>
          <p:cNvPr id="1438" name="Google Shape;1438;p32"/>
          <p:cNvGrpSpPr/>
          <p:nvPr/>
        </p:nvGrpSpPr>
        <p:grpSpPr>
          <a:xfrm>
            <a:off x="4038037" y="3646101"/>
            <a:ext cx="1912167" cy="341367"/>
            <a:chOff x="3028525" y="2734575"/>
            <a:chExt cx="1434125" cy="256025"/>
          </a:xfrm>
        </p:grpSpPr>
        <p:sp>
          <p:nvSpPr>
            <p:cNvPr id="1439" name="Google Shape;1439;p32"/>
            <p:cNvSpPr/>
            <p:nvPr/>
          </p:nvSpPr>
          <p:spPr>
            <a:xfrm>
              <a:off x="3028525" y="2734575"/>
              <a:ext cx="179500" cy="256025"/>
            </a:xfrm>
            <a:custGeom>
              <a:avLst/>
              <a:gdLst/>
              <a:ahLst/>
              <a:cxnLst/>
              <a:rect l="l" t="t" r="r" b="b"/>
              <a:pathLst>
                <a:path w="7180" h="10241" extrusionOk="0">
                  <a:moveTo>
                    <a:pt x="5549" y="1"/>
                  </a:moveTo>
                  <a:lnTo>
                    <a:pt x="0" y="10240"/>
                  </a:lnTo>
                  <a:lnTo>
                    <a:pt x="1632" y="10240"/>
                  </a:lnTo>
                  <a:lnTo>
                    <a:pt x="7180"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0" name="Google Shape;1440;p32"/>
            <p:cNvSpPr/>
            <p:nvPr/>
          </p:nvSpPr>
          <p:spPr>
            <a:xfrm>
              <a:off x="3118125" y="2734575"/>
              <a:ext cx="179500" cy="256025"/>
            </a:xfrm>
            <a:custGeom>
              <a:avLst/>
              <a:gdLst/>
              <a:ahLst/>
              <a:cxnLst/>
              <a:rect l="l" t="t" r="r" b="b"/>
              <a:pathLst>
                <a:path w="7180" h="10241" extrusionOk="0">
                  <a:moveTo>
                    <a:pt x="5548" y="1"/>
                  </a:moveTo>
                  <a:lnTo>
                    <a:pt x="0" y="10240"/>
                  </a:lnTo>
                  <a:lnTo>
                    <a:pt x="1631" y="10240"/>
                  </a:lnTo>
                  <a:lnTo>
                    <a:pt x="7180"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1" name="Google Shape;1441;p32"/>
            <p:cNvSpPr/>
            <p:nvPr/>
          </p:nvSpPr>
          <p:spPr>
            <a:xfrm>
              <a:off x="320800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2" name="Google Shape;1442;p32"/>
            <p:cNvSpPr/>
            <p:nvPr/>
          </p:nvSpPr>
          <p:spPr>
            <a:xfrm>
              <a:off x="329760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3" name="Google Shape;1443;p32"/>
            <p:cNvSpPr/>
            <p:nvPr/>
          </p:nvSpPr>
          <p:spPr>
            <a:xfrm>
              <a:off x="3387200" y="2734575"/>
              <a:ext cx="179200" cy="256025"/>
            </a:xfrm>
            <a:custGeom>
              <a:avLst/>
              <a:gdLst/>
              <a:ahLst/>
              <a:cxnLst/>
              <a:rect l="l" t="t" r="r" b="b"/>
              <a:pathLst>
                <a:path w="7168" h="10241" extrusionOk="0">
                  <a:moveTo>
                    <a:pt x="5549" y="1"/>
                  </a:moveTo>
                  <a:lnTo>
                    <a:pt x="0"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4" name="Google Shape;1444;p32"/>
            <p:cNvSpPr/>
            <p:nvPr/>
          </p:nvSpPr>
          <p:spPr>
            <a:xfrm>
              <a:off x="3476800"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5" name="Google Shape;1445;p32"/>
            <p:cNvSpPr/>
            <p:nvPr/>
          </p:nvSpPr>
          <p:spPr>
            <a:xfrm>
              <a:off x="3566375" y="2734575"/>
              <a:ext cx="179225" cy="256025"/>
            </a:xfrm>
            <a:custGeom>
              <a:avLst/>
              <a:gdLst/>
              <a:ahLst/>
              <a:cxnLst/>
              <a:rect l="l" t="t" r="r" b="b"/>
              <a:pathLst>
                <a:path w="7169" h="10241" extrusionOk="0">
                  <a:moveTo>
                    <a:pt x="5549" y="1"/>
                  </a:moveTo>
                  <a:lnTo>
                    <a:pt x="1" y="10240"/>
                  </a:lnTo>
                  <a:lnTo>
                    <a:pt x="1632" y="10240"/>
                  </a:lnTo>
                  <a:lnTo>
                    <a:pt x="7169"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6" name="Google Shape;1446;p32"/>
            <p:cNvSpPr/>
            <p:nvPr/>
          </p:nvSpPr>
          <p:spPr>
            <a:xfrm>
              <a:off x="365597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7" name="Google Shape;1447;p32"/>
            <p:cNvSpPr/>
            <p:nvPr/>
          </p:nvSpPr>
          <p:spPr>
            <a:xfrm>
              <a:off x="3745575" y="2734575"/>
              <a:ext cx="179500" cy="256025"/>
            </a:xfrm>
            <a:custGeom>
              <a:avLst/>
              <a:gdLst/>
              <a:ahLst/>
              <a:cxnLst/>
              <a:rect l="l" t="t" r="r" b="b"/>
              <a:pathLst>
                <a:path w="7180" h="10241" extrusionOk="0">
                  <a:moveTo>
                    <a:pt x="5549" y="1"/>
                  </a:moveTo>
                  <a:lnTo>
                    <a:pt x="1" y="10240"/>
                  </a:lnTo>
                  <a:lnTo>
                    <a:pt x="1632" y="10240"/>
                  </a:lnTo>
                  <a:lnTo>
                    <a:pt x="7180"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8" name="Google Shape;1448;p32"/>
            <p:cNvSpPr/>
            <p:nvPr/>
          </p:nvSpPr>
          <p:spPr>
            <a:xfrm>
              <a:off x="3835175" y="2734575"/>
              <a:ext cx="179500" cy="256025"/>
            </a:xfrm>
            <a:custGeom>
              <a:avLst/>
              <a:gdLst/>
              <a:ahLst/>
              <a:cxnLst/>
              <a:rect l="l" t="t" r="r" b="b"/>
              <a:pathLst>
                <a:path w="7180" h="10241" extrusionOk="0">
                  <a:moveTo>
                    <a:pt x="5549" y="1"/>
                  </a:moveTo>
                  <a:lnTo>
                    <a:pt x="0" y="10240"/>
                  </a:lnTo>
                  <a:lnTo>
                    <a:pt x="1631" y="10240"/>
                  </a:lnTo>
                  <a:lnTo>
                    <a:pt x="7180"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49" name="Google Shape;1449;p32"/>
            <p:cNvSpPr/>
            <p:nvPr/>
          </p:nvSpPr>
          <p:spPr>
            <a:xfrm>
              <a:off x="3925050" y="2734575"/>
              <a:ext cx="179225" cy="256025"/>
            </a:xfrm>
            <a:custGeom>
              <a:avLst/>
              <a:gdLst/>
              <a:ahLst/>
              <a:cxnLst/>
              <a:rect l="l" t="t" r="r" b="b"/>
              <a:pathLst>
                <a:path w="7169" h="10241" extrusionOk="0">
                  <a:moveTo>
                    <a:pt x="5537" y="1"/>
                  </a:moveTo>
                  <a:lnTo>
                    <a:pt x="1" y="10240"/>
                  </a:lnTo>
                  <a:lnTo>
                    <a:pt x="1620" y="10240"/>
                  </a:lnTo>
                  <a:lnTo>
                    <a:pt x="7169"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50" name="Google Shape;1450;p32"/>
            <p:cNvSpPr/>
            <p:nvPr/>
          </p:nvSpPr>
          <p:spPr>
            <a:xfrm>
              <a:off x="401465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51" name="Google Shape;1451;p32"/>
            <p:cNvSpPr/>
            <p:nvPr/>
          </p:nvSpPr>
          <p:spPr>
            <a:xfrm>
              <a:off x="41042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52" name="Google Shape;1452;p32"/>
            <p:cNvSpPr/>
            <p:nvPr/>
          </p:nvSpPr>
          <p:spPr>
            <a:xfrm>
              <a:off x="4193850" y="2734575"/>
              <a:ext cx="179200" cy="256025"/>
            </a:xfrm>
            <a:custGeom>
              <a:avLst/>
              <a:gdLst/>
              <a:ahLst/>
              <a:cxnLst/>
              <a:rect l="l" t="t" r="r" b="b"/>
              <a:pathLst>
                <a:path w="7168" h="10241" extrusionOk="0">
                  <a:moveTo>
                    <a:pt x="5549" y="1"/>
                  </a:moveTo>
                  <a:lnTo>
                    <a:pt x="0"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53" name="Google Shape;1453;p32"/>
            <p:cNvSpPr/>
            <p:nvPr/>
          </p:nvSpPr>
          <p:spPr>
            <a:xfrm>
              <a:off x="4283450" y="2734575"/>
              <a:ext cx="179200" cy="256025"/>
            </a:xfrm>
            <a:custGeom>
              <a:avLst/>
              <a:gdLst/>
              <a:ahLst/>
              <a:cxnLst/>
              <a:rect l="l" t="t" r="r" b="b"/>
              <a:pathLst>
                <a:path w="7168" h="10241" extrusionOk="0">
                  <a:moveTo>
                    <a:pt x="5548" y="1"/>
                  </a:moveTo>
                  <a:lnTo>
                    <a:pt x="0" y="10240"/>
                  </a:lnTo>
                  <a:lnTo>
                    <a:pt x="1631" y="10240"/>
                  </a:lnTo>
                  <a:lnTo>
                    <a:pt x="7168" y="1"/>
                  </a:lnTo>
                  <a:close/>
                </a:path>
              </a:pathLst>
            </a:custGeom>
            <a:solidFill>
              <a:srgbClr val="FCBD24"/>
            </a:solidFill>
            <a:ln>
              <a:noFill/>
            </a:ln>
          </p:spPr>
          <p:txBody>
            <a:bodyPr spcFirstLastPara="1" wrap="square" lIns="121900" tIns="121900" rIns="121900" bIns="121900" anchor="ctr" anchorCtr="0">
              <a:noAutofit/>
            </a:bodyPr>
            <a:lstStyle/>
            <a:p>
              <a:endParaRPr sz="2533"/>
            </a:p>
          </p:txBody>
        </p:sp>
      </p:grpSp>
      <p:grpSp>
        <p:nvGrpSpPr>
          <p:cNvPr id="1454" name="Google Shape;1454;p32"/>
          <p:cNvGrpSpPr/>
          <p:nvPr/>
        </p:nvGrpSpPr>
        <p:grpSpPr>
          <a:xfrm>
            <a:off x="5830704" y="3646101"/>
            <a:ext cx="2031633" cy="341367"/>
            <a:chOff x="4373025" y="2734575"/>
            <a:chExt cx="1523725" cy="256025"/>
          </a:xfrm>
        </p:grpSpPr>
        <p:sp>
          <p:nvSpPr>
            <p:cNvPr id="1455" name="Google Shape;1455;p32"/>
            <p:cNvSpPr/>
            <p:nvPr/>
          </p:nvSpPr>
          <p:spPr>
            <a:xfrm>
              <a:off x="437302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56" name="Google Shape;1456;p32"/>
            <p:cNvSpPr/>
            <p:nvPr/>
          </p:nvSpPr>
          <p:spPr>
            <a:xfrm>
              <a:off x="446262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57" name="Google Shape;1457;p32"/>
            <p:cNvSpPr/>
            <p:nvPr/>
          </p:nvSpPr>
          <p:spPr>
            <a:xfrm>
              <a:off x="4552225" y="2734575"/>
              <a:ext cx="179500" cy="256025"/>
            </a:xfrm>
            <a:custGeom>
              <a:avLst/>
              <a:gdLst/>
              <a:ahLst/>
              <a:cxnLst/>
              <a:rect l="l" t="t" r="r" b="b"/>
              <a:pathLst>
                <a:path w="7180" h="10241" extrusionOk="0">
                  <a:moveTo>
                    <a:pt x="5549" y="1"/>
                  </a:moveTo>
                  <a:lnTo>
                    <a:pt x="0"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58" name="Google Shape;1458;p32"/>
            <p:cNvSpPr/>
            <p:nvPr/>
          </p:nvSpPr>
          <p:spPr>
            <a:xfrm>
              <a:off x="4642125" y="2734575"/>
              <a:ext cx="179200" cy="256025"/>
            </a:xfrm>
            <a:custGeom>
              <a:avLst/>
              <a:gdLst/>
              <a:ahLst/>
              <a:cxnLst/>
              <a:rect l="l" t="t" r="r" b="b"/>
              <a:pathLst>
                <a:path w="7168" h="10241" extrusionOk="0">
                  <a:moveTo>
                    <a:pt x="5537" y="1"/>
                  </a:moveTo>
                  <a:lnTo>
                    <a:pt x="0" y="10240"/>
                  </a:lnTo>
                  <a:lnTo>
                    <a:pt x="1619"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59" name="Google Shape;1459;p32"/>
            <p:cNvSpPr/>
            <p:nvPr/>
          </p:nvSpPr>
          <p:spPr>
            <a:xfrm>
              <a:off x="473170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0" name="Google Shape;1460;p32"/>
            <p:cNvSpPr/>
            <p:nvPr/>
          </p:nvSpPr>
          <p:spPr>
            <a:xfrm>
              <a:off x="482130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1" name="Google Shape;1461;p32"/>
            <p:cNvSpPr/>
            <p:nvPr/>
          </p:nvSpPr>
          <p:spPr>
            <a:xfrm>
              <a:off x="4910900" y="2734575"/>
              <a:ext cx="179200" cy="256025"/>
            </a:xfrm>
            <a:custGeom>
              <a:avLst/>
              <a:gdLst/>
              <a:ahLst/>
              <a:cxnLst/>
              <a:rect l="l" t="t" r="r" b="b"/>
              <a:pathLst>
                <a:path w="7168" h="10241" extrusionOk="0">
                  <a:moveTo>
                    <a:pt x="5549" y="1"/>
                  </a:moveTo>
                  <a:lnTo>
                    <a:pt x="0"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2" name="Google Shape;1462;p32"/>
            <p:cNvSpPr/>
            <p:nvPr/>
          </p:nvSpPr>
          <p:spPr>
            <a:xfrm>
              <a:off x="5000500" y="2734575"/>
              <a:ext cx="179200" cy="256025"/>
            </a:xfrm>
            <a:custGeom>
              <a:avLst/>
              <a:gdLst/>
              <a:ahLst/>
              <a:cxnLst/>
              <a:rect l="l" t="t" r="r" b="b"/>
              <a:pathLst>
                <a:path w="7168" h="10241" extrusionOk="0">
                  <a:moveTo>
                    <a:pt x="5549" y="1"/>
                  </a:moveTo>
                  <a:lnTo>
                    <a:pt x="0" y="10240"/>
                  </a:lnTo>
                  <a:lnTo>
                    <a:pt x="1631"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3" name="Google Shape;1463;p32"/>
            <p:cNvSpPr/>
            <p:nvPr/>
          </p:nvSpPr>
          <p:spPr>
            <a:xfrm>
              <a:off x="5090100" y="2734575"/>
              <a:ext cx="179200" cy="256025"/>
            </a:xfrm>
            <a:custGeom>
              <a:avLst/>
              <a:gdLst/>
              <a:ahLst/>
              <a:cxnLst/>
              <a:rect l="l" t="t" r="r" b="b"/>
              <a:pathLst>
                <a:path w="7168" h="10241" extrusionOk="0">
                  <a:moveTo>
                    <a:pt x="5548" y="1"/>
                  </a:moveTo>
                  <a:lnTo>
                    <a:pt x="0" y="10240"/>
                  </a:lnTo>
                  <a:lnTo>
                    <a:pt x="1631"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4" name="Google Shape;1464;p32"/>
            <p:cNvSpPr/>
            <p:nvPr/>
          </p:nvSpPr>
          <p:spPr>
            <a:xfrm>
              <a:off x="517967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5" name="Google Shape;1465;p32"/>
            <p:cNvSpPr/>
            <p:nvPr/>
          </p:nvSpPr>
          <p:spPr>
            <a:xfrm>
              <a:off x="5269275" y="2734575"/>
              <a:ext cx="179500" cy="256025"/>
            </a:xfrm>
            <a:custGeom>
              <a:avLst/>
              <a:gdLst/>
              <a:ahLst/>
              <a:cxnLst/>
              <a:rect l="l" t="t" r="r" b="b"/>
              <a:pathLst>
                <a:path w="7180" h="10241" extrusionOk="0">
                  <a:moveTo>
                    <a:pt x="5549" y="1"/>
                  </a:moveTo>
                  <a:lnTo>
                    <a:pt x="1"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6" name="Google Shape;1466;p32"/>
            <p:cNvSpPr/>
            <p:nvPr/>
          </p:nvSpPr>
          <p:spPr>
            <a:xfrm>
              <a:off x="5359175"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7" name="Google Shape;1467;p32"/>
            <p:cNvSpPr/>
            <p:nvPr/>
          </p:nvSpPr>
          <p:spPr>
            <a:xfrm>
              <a:off x="5448775" y="2734575"/>
              <a:ext cx="179200" cy="256025"/>
            </a:xfrm>
            <a:custGeom>
              <a:avLst/>
              <a:gdLst/>
              <a:ahLst/>
              <a:cxnLst/>
              <a:rect l="l" t="t" r="r" b="b"/>
              <a:pathLst>
                <a:path w="7168" h="10241" extrusionOk="0">
                  <a:moveTo>
                    <a:pt x="5536" y="1"/>
                  </a:moveTo>
                  <a:lnTo>
                    <a:pt x="0" y="10240"/>
                  </a:lnTo>
                  <a:lnTo>
                    <a:pt x="1619"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8" name="Google Shape;1468;p32"/>
            <p:cNvSpPr/>
            <p:nvPr/>
          </p:nvSpPr>
          <p:spPr>
            <a:xfrm>
              <a:off x="55383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69" name="Google Shape;1469;p32"/>
            <p:cNvSpPr/>
            <p:nvPr/>
          </p:nvSpPr>
          <p:spPr>
            <a:xfrm>
              <a:off x="56279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470" name="Google Shape;1470;p32"/>
            <p:cNvSpPr/>
            <p:nvPr/>
          </p:nvSpPr>
          <p:spPr>
            <a:xfrm>
              <a:off x="5717550" y="2734575"/>
              <a:ext cx="179200" cy="256025"/>
            </a:xfrm>
            <a:custGeom>
              <a:avLst/>
              <a:gdLst/>
              <a:ahLst/>
              <a:cxnLst/>
              <a:rect l="l" t="t" r="r" b="b"/>
              <a:pathLst>
                <a:path w="7168" h="10241" extrusionOk="0">
                  <a:moveTo>
                    <a:pt x="5549" y="1"/>
                  </a:moveTo>
                  <a:lnTo>
                    <a:pt x="0" y="10240"/>
                  </a:lnTo>
                  <a:lnTo>
                    <a:pt x="1632" y="10240"/>
                  </a:lnTo>
                  <a:lnTo>
                    <a:pt x="7168" y="1"/>
                  </a:lnTo>
                  <a:close/>
                </a:path>
              </a:pathLst>
            </a:custGeom>
            <a:solidFill>
              <a:srgbClr val="5EB2FC"/>
            </a:solidFill>
            <a:ln>
              <a:noFill/>
            </a:ln>
          </p:spPr>
          <p:txBody>
            <a:bodyPr spcFirstLastPara="1" wrap="square" lIns="121900" tIns="121900" rIns="121900" bIns="121900" anchor="ctr" anchorCtr="0">
              <a:noAutofit/>
            </a:bodyPr>
            <a:lstStyle/>
            <a:p>
              <a:endParaRPr sz="2533"/>
            </a:p>
          </p:txBody>
        </p:sp>
      </p:grpSp>
      <p:grpSp>
        <p:nvGrpSpPr>
          <p:cNvPr id="1471" name="Google Shape;1471;p32"/>
          <p:cNvGrpSpPr/>
          <p:nvPr/>
        </p:nvGrpSpPr>
        <p:grpSpPr>
          <a:xfrm>
            <a:off x="7742870" y="3646101"/>
            <a:ext cx="1912167" cy="341367"/>
            <a:chOff x="5807150" y="2734575"/>
            <a:chExt cx="1434125" cy="256025"/>
          </a:xfrm>
        </p:grpSpPr>
        <p:sp>
          <p:nvSpPr>
            <p:cNvPr id="1472" name="Google Shape;1472;p32"/>
            <p:cNvSpPr/>
            <p:nvPr/>
          </p:nvSpPr>
          <p:spPr>
            <a:xfrm>
              <a:off x="5807150" y="2734575"/>
              <a:ext cx="179200" cy="256025"/>
            </a:xfrm>
            <a:custGeom>
              <a:avLst/>
              <a:gdLst/>
              <a:ahLst/>
              <a:cxnLst/>
              <a:rect l="l" t="t" r="r" b="b"/>
              <a:pathLst>
                <a:path w="7168" h="10241" extrusionOk="0">
                  <a:moveTo>
                    <a:pt x="5549" y="1"/>
                  </a:moveTo>
                  <a:lnTo>
                    <a:pt x="0" y="10240"/>
                  </a:lnTo>
                  <a:lnTo>
                    <a:pt x="1631"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3" name="Google Shape;1473;p32"/>
            <p:cNvSpPr/>
            <p:nvPr/>
          </p:nvSpPr>
          <p:spPr>
            <a:xfrm>
              <a:off x="589672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4" name="Google Shape;1474;p32"/>
            <p:cNvSpPr/>
            <p:nvPr/>
          </p:nvSpPr>
          <p:spPr>
            <a:xfrm>
              <a:off x="598632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5" name="Google Shape;1475;p32"/>
            <p:cNvSpPr/>
            <p:nvPr/>
          </p:nvSpPr>
          <p:spPr>
            <a:xfrm>
              <a:off x="6076225"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6" name="Google Shape;1476;p32"/>
            <p:cNvSpPr/>
            <p:nvPr/>
          </p:nvSpPr>
          <p:spPr>
            <a:xfrm>
              <a:off x="6165825" y="2734575"/>
              <a:ext cx="179200" cy="256025"/>
            </a:xfrm>
            <a:custGeom>
              <a:avLst/>
              <a:gdLst/>
              <a:ahLst/>
              <a:cxnLst/>
              <a:rect l="l" t="t" r="r" b="b"/>
              <a:pathLst>
                <a:path w="7168" h="10241" extrusionOk="0">
                  <a:moveTo>
                    <a:pt x="5537" y="1"/>
                  </a:moveTo>
                  <a:lnTo>
                    <a:pt x="0" y="10240"/>
                  </a:lnTo>
                  <a:lnTo>
                    <a:pt x="1619"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7" name="Google Shape;1477;p32"/>
            <p:cNvSpPr/>
            <p:nvPr/>
          </p:nvSpPr>
          <p:spPr>
            <a:xfrm>
              <a:off x="6255425"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8" name="Google Shape;1478;p32"/>
            <p:cNvSpPr/>
            <p:nvPr/>
          </p:nvSpPr>
          <p:spPr>
            <a:xfrm>
              <a:off x="634500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79" name="Google Shape;1479;p32"/>
            <p:cNvSpPr/>
            <p:nvPr/>
          </p:nvSpPr>
          <p:spPr>
            <a:xfrm>
              <a:off x="6434600"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0" name="Google Shape;1480;p32"/>
            <p:cNvSpPr/>
            <p:nvPr/>
          </p:nvSpPr>
          <p:spPr>
            <a:xfrm>
              <a:off x="6524200" y="2734575"/>
              <a:ext cx="179200" cy="256025"/>
            </a:xfrm>
            <a:custGeom>
              <a:avLst/>
              <a:gdLst/>
              <a:ahLst/>
              <a:cxnLst/>
              <a:rect l="l" t="t" r="r" b="b"/>
              <a:pathLst>
                <a:path w="7168" h="10241" extrusionOk="0">
                  <a:moveTo>
                    <a:pt x="5549" y="1"/>
                  </a:moveTo>
                  <a:lnTo>
                    <a:pt x="0" y="10240"/>
                  </a:lnTo>
                  <a:lnTo>
                    <a:pt x="1631"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1" name="Google Shape;1481;p32"/>
            <p:cNvSpPr/>
            <p:nvPr/>
          </p:nvSpPr>
          <p:spPr>
            <a:xfrm>
              <a:off x="6613800" y="2734575"/>
              <a:ext cx="179500" cy="256025"/>
            </a:xfrm>
            <a:custGeom>
              <a:avLst/>
              <a:gdLst/>
              <a:ahLst/>
              <a:cxnLst/>
              <a:rect l="l" t="t" r="r" b="b"/>
              <a:pathLst>
                <a:path w="7180" h="10241" extrusionOk="0">
                  <a:moveTo>
                    <a:pt x="5548" y="1"/>
                  </a:moveTo>
                  <a:lnTo>
                    <a:pt x="0" y="10240"/>
                  </a:lnTo>
                  <a:lnTo>
                    <a:pt x="1631" y="10240"/>
                  </a:lnTo>
                  <a:lnTo>
                    <a:pt x="7180"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2" name="Google Shape;1482;p32"/>
            <p:cNvSpPr/>
            <p:nvPr/>
          </p:nvSpPr>
          <p:spPr>
            <a:xfrm>
              <a:off x="670337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3" name="Google Shape;1483;p32"/>
            <p:cNvSpPr/>
            <p:nvPr/>
          </p:nvSpPr>
          <p:spPr>
            <a:xfrm>
              <a:off x="6793275"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4" name="Google Shape;1484;p32"/>
            <p:cNvSpPr/>
            <p:nvPr/>
          </p:nvSpPr>
          <p:spPr>
            <a:xfrm>
              <a:off x="6882875"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5" name="Google Shape;1485;p32"/>
            <p:cNvSpPr/>
            <p:nvPr/>
          </p:nvSpPr>
          <p:spPr>
            <a:xfrm>
              <a:off x="6972475"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486" name="Google Shape;1486;p32"/>
            <p:cNvSpPr/>
            <p:nvPr/>
          </p:nvSpPr>
          <p:spPr>
            <a:xfrm>
              <a:off x="70620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endParaRPr sz="2533"/>
            </a:p>
          </p:txBody>
        </p:sp>
      </p:grpSp>
      <p:grpSp>
        <p:nvGrpSpPr>
          <p:cNvPr id="1487" name="Google Shape;1487;p32"/>
          <p:cNvGrpSpPr/>
          <p:nvPr/>
        </p:nvGrpSpPr>
        <p:grpSpPr>
          <a:xfrm>
            <a:off x="2431468" y="3770734"/>
            <a:ext cx="7329133" cy="92100"/>
            <a:chOff x="1823600" y="2828050"/>
            <a:chExt cx="5496850" cy="69075"/>
          </a:xfrm>
        </p:grpSpPr>
        <p:sp>
          <p:nvSpPr>
            <p:cNvPr id="1488" name="Google Shape;1488;p32"/>
            <p:cNvSpPr/>
            <p:nvPr/>
          </p:nvSpPr>
          <p:spPr>
            <a:xfrm>
              <a:off x="1856350" y="2853350"/>
              <a:ext cx="5431350" cy="18475"/>
            </a:xfrm>
            <a:custGeom>
              <a:avLst/>
              <a:gdLst/>
              <a:ahLst/>
              <a:cxnLst/>
              <a:rect l="l" t="t" r="r" b="b"/>
              <a:pathLst>
                <a:path w="217254" h="739" extrusionOk="0">
                  <a:moveTo>
                    <a:pt x="1" y="0"/>
                  </a:moveTo>
                  <a:lnTo>
                    <a:pt x="1" y="738"/>
                  </a:lnTo>
                  <a:lnTo>
                    <a:pt x="217254" y="738"/>
                  </a:lnTo>
                  <a:lnTo>
                    <a:pt x="21725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89" name="Google Shape;1489;p32"/>
            <p:cNvSpPr/>
            <p:nvPr/>
          </p:nvSpPr>
          <p:spPr>
            <a:xfrm>
              <a:off x="1823600" y="2828050"/>
              <a:ext cx="69100" cy="69075"/>
            </a:xfrm>
            <a:custGeom>
              <a:avLst/>
              <a:gdLst/>
              <a:ahLst/>
              <a:cxnLst/>
              <a:rect l="l" t="t" r="r" b="b"/>
              <a:pathLst>
                <a:path w="2764" h="2763" extrusionOk="0">
                  <a:moveTo>
                    <a:pt x="1382" y="0"/>
                  </a:moveTo>
                  <a:cubicBezTo>
                    <a:pt x="620" y="0"/>
                    <a:pt x="1" y="619"/>
                    <a:pt x="1" y="1381"/>
                  </a:cubicBezTo>
                  <a:cubicBezTo>
                    <a:pt x="1" y="2143"/>
                    <a:pt x="620" y="2762"/>
                    <a:pt x="1382" y="2762"/>
                  </a:cubicBezTo>
                  <a:cubicBezTo>
                    <a:pt x="2144" y="2762"/>
                    <a:pt x="2763" y="2143"/>
                    <a:pt x="2763" y="1381"/>
                  </a:cubicBezTo>
                  <a:cubicBezTo>
                    <a:pt x="2763" y="619"/>
                    <a:pt x="2144" y="0"/>
                    <a:pt x="1382"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90" name="Google Shape;1490;p32"/>
            <p:cNvSpPr/>
            <p:nvPr/>
          </p:nvSpPr>
          <p:spPr>
            <a:xfrm>
              <a:off x="7251675" y="2828050"/>
              <a:ext cx="68775" cy="69075"/>
            </a:xfrm>
            <a:custGeom>
              <a:avLst/>
              <a:gdLst/>
              <a:ahLst/>
              <a:cxnLst/>
              <a:rect l="l" t="t" r="r" b="b"/>
              <a:pathLst>
                <a:path w="2751" h="2763" extrusionOk="0">
                  <a:moveTo>
                    <a:pt x="1369" y="0"/>
                  </a:moveTo>
                  <a:cubicBezTo>
                    <a:pt x="607" y="0"/>
                    <a:pt x="0" y="619"/>
                    <a:pt x="0" y="1381"/>
                  </a:cubicBezTo>
                  <a:cubicBezTo>
                    <a:pt x="0" y="2143"/>
                    <a:pt x="607" y="2762"/>
                    <a:pt x="1369" y="2762"/>
                  </a:cubicBezTo>
                  <a:cubicBezTo>
                    <a:pt x="2131" y="2762"/>
                    <a:pt x="2751" y="2143"/>
                    <a:pt x="2751" y="1381"/>
                  </a:cubicBezTo>
                  <a:cubicBezTo>
                    <a:pt x="2751" y="619"/>
                    <a:pt x="2131" y="0"/>
                    <a:pt x="1369"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grpSp>
        <p:nvGrpSpPr>
          <p:cNvPr id="1491" name="Google Shape;1491;p32"/>
          <p:cNvGrpSpPr/>
          <p:nvPr/>
        </p:nvGrpSpPr>
        <p:grpSpPr>
          <a:xfrm>
            <a:off x="4251533" y="1826004"/>
            <a:ext cx="1698267" cy="4316467"/>
            <a:chOff x="3188650" y="1369500"/>
            <a:chExt cx="1273700" cy="3237350"/>
          </a:xfrm>
        </p:grpSpPr>
        <p:sp>
          <p:nvSpPr>
            <p:cNvPr id="1492" name="Google Shape;1492;p32"/>
            <p:cNvSpPr/>
            <p:nvPr/>
          </p:nvSpPr>
          <p:spPr>
            <a:xfrm>
              <a:off x="3375300" y="3408175"/>
              <a:ext cx="938225" cy="938525"/>
            </a:xfrm>
            <a:custGeom>
              <a:avLst/>
              <a:gdLst/>
              <a:ahLst/>
              <a:cxnLst/>
              <a:rect l="l" t="t" r="r" b="b"/>
              <a:pathLst>
                <a:path w="37529" h="37541" extrusionOk="0">
                  <a:moveTo>
                    <a:pt x="18764" y="0"/>
                  </a:moveTo>
                  <a:cubicBezTo>
                    <a:pt x="8394" y="0"/>
                    <a:pt x="0" y="8406"/>
                    <a:pt x="0" y="18777"/>
                  </a:cubicBezTo>
                  <a:cubicBezTo>
                    <a:pt x="0" y="29135"/>
                    <a:pt x="8394" y="37541"/>
                    <a:pt x="18764" y="37541"/>
                  </a:cubicBezTo>
                  <a:cubicBezTo>
                    <a:pt x="29135" y="37541"/>
                    <a:pt x="37529" y="29135"/>
                    <a:pt x="37529" y="18777"/>
                  </a:cubicBezTo>
                  <a:cubicBezTo>
                    <a:pt x="37529" y="8406"/>
                    <a:pt x="29135" y="0"/>
                    <a:pt x="18764"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493" name="Google Shape;1493;p32"/>
            <p:cNvSpPr/>
            <p:nvPr/>
          </p:nvSpPr>
          <p:spPr>
            <a:xfrm>
              <a:off x="3375300" y="3478425"/>
              <a:ext cx="938225" cy="938525"/>
            </a:xfrm>
            <a:custGeom>
              <a:avLst/>
              <a:gdLst/>
              <a:ahLst/>
              <a:cxnLst/>
              <a:rect l="l" t="t" r="r" b="b"/>
              <a:pathLst>
                <a:path w="37529" h="37541" extrusionOk="0">
                  <a:moveTo>
                    <a:pt x="18764" y="0"/>
                  </a:moveTo>
                  <a:cubicBezTo>
                    <a:pt x="8394" y="0"/>
                    <a:pt x="0" y="8406"/>
                    <a:pt x="0" y="18765"/>
                  </a:cubicBezTo>
                  <a:cubicBezTo>
                    <a:pt x="0" y="29135"/>
                    <a:pt x="8394" y="37541"/>
                    <a:pt x="18764" y="37541"/>
                  </a:cubicBezTo>
                  <a:cubicBezTo>
                    <a:pt x="29135" y="37541"/>
                    <a:pt x="37529" y="29135"/>
                    <a:pt x="37529" y="18765"/>
                  </a:cubicBezTo>
                  <a:cubicBezTo>
                    <a:pt x="37529" y="8406"/>
                    <a:pt x="29135" y="0"/>
                    <a:pt x="18764"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494" name="Google Shape;1494;p32"/>
            <p:cNvSpPr/>
            <p:nvPr/>
          </p:nvSpPr>
          <p:spPr>
            <a:xfrm>
              <a:off x="3366075" y="3472775"/>
              <a:ext cx="956675" cy="956975"/>
            </a:xfrm>
            <a:custGeom>
              <a:avLst/>
              <a:gdLst/>
              <a:ahLst/>
              <a:cxnLst/>
              <a:rect l="l" t="t" r="r" b="b"/>
              <a:pathLst>
                <a:path w="38267" h="38279" extrusionOk="0">
                  <a:moveTo>
                    <a:pt x="19133" y="738"/>
                  </a:moveTo>
                  <a:cubicBezTo>
                    <a:pt x="29278" y="738"/>
                    <a:pt x="37540" y="8989"/>
                    <a:pt x="37540" y="19133"/>
                  </a:cubicBezTo>
                  <a:cubicBezTo>
                    <a:pt x="37540" y="29289"/>
                    <a:pt x="29278" y="37540"/>
                    <a:pt x="19133" y="37540"/>
                  </a:cubicBezTo>
                  <a:cubicBezTo>
                    <a:pt x="8989" y="37540"/>
                    <a:pt x="726" y="29289"/>
                    <a:pt x="726" y="19133"/>
                  </a:cubicBezTo>
                  <a:cubicBezTo>
                    <a:pt x="726" y="8989"/>
                    <a:pt x="8989" y="738"/>
                    <a:pt x="19133" y="738"/>
                  </a:cubicBezTo>
                  <a:close/>
                  <a:moveTo>
                    <a:pt x="19133" y="0"/>
                  </a:moveTo>
                  <a:cubicBezTo>
                    <a:pt x="8584" y="0"/>
                    <a:pt x="0" y="8584"/>
                    <a:pt x="0" y="19145"/>
                  </a:cubicBezTo>
                  <a:cubicBezTo>
                    <a:pt x="0" y="29694"/>
                    <a:pt x="8584" y="38279"/>
                    <a:pt x="19133" y="38279"/>
                  </a:cubicBezTo>
                  <a:cubicBezTo>
                    <a:pt x="29682" y="38279"/>
                    <a:pt x="38267" y="29694"/>
                    <a:pt x="38267" y="19145"/>
                  </a:cubicBezTo>
                  <a:cubicBezTo>
                    <a:pt x="38267" y="8584"/>
                    <a:pt x="29682" y="0"/>
                    <a:pt x="19133"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95" name="Google Shape;1495;p32"/>
            <p:cNvSpPr/>
            <p:nvPr/>
          </p:nvSpPr>
          <p:spPr>
            <a:xfrm>
              <a:off x="3621750" y="3748400"/>
              <a:ext cx="96475" cy="401850"/>
            </a:xfrm>
            <a:custGeom>
              <a:avLst/>
              <a:gdLst/>
              <a:ahLst/>
              <a:cxnLst/>
              <a:rect l="l" t="t" r="r" b="b"/>
              <a:pathLst>
                <a:path w="3859" h="16074" extrusionOk="0">
                  <a:moveTo>
                    <a:pt x="2977" y="441"/>
                  </a:moveTo>
                  <a:lnTo>
                    <a:pt x="584" y="2822"/>
                  </a:lnTo>
                  <a:lnTo>
                    <a:pt x="584" y="441"/>
                  </a:lnTo>
                  <a:close/>
                  <a:moveTo>
                    <a:pt x="3418" y="834"/>
                  </a:moveTo>
                  <a:lnTo>
                    <a:pt x="3418" y="2060"/>
                  </a:lnTo>
                  <a:lnTo>
                    <a:pt x="584" y="4822"/>
                  </a:lnTo>
                  <a:lnTo>
                    <a:pt x="584" y="3596"/>
                  </a:lnTo>
                  <a:lnTo>
                    <a:pt x="3418" y="834"/>
                  </a:lnTo>
                  <a:close/>
                  <a:moveTo>
                    <a:pt x="3418" y="2834"/>
                  </a:moveTo>
                  <a:lnTo>
                    <a:pt x="3418" y="4060"/>
                  </a:lnTo>
                  <a:lnTo>
                    <a:pt x="584" y="6823"/>
                  </a:lnTo>
                  <a:lnTo>
                    <a:pt x="584" y="5596"/>
                  </a:lnTo>
                  <a:lnTo>
                    <a:pt x="3418" y="2834"/>
                  </a:lnTo>
                  <a:close/>
                  <a:moveTo>
                    <a:pt x="3418" y="4846"/>
                  </a:moveTo>
                  <a:lnTo>
                    <a:pt x="3418" y="6072"/>
                  </a:lnTo>
                  <a:lnTo>
                    <a:pt x="584" y="8823"/>
                  </a:lnTo>
                  <a:lnTo>
                    <a:pt x="584" y="7608"/>
                  </a:lnTo>
                  <a:lnTo>
                    <a:pt x="3418" y="4846"/>
                  </a:lnTo>
                  <a:close/>
                  <a:moveTo>
                    <a:pt x="3418" y="6846"/>
                  </a:moveTo>
                  <a:lnTo>
                    <a:pt x="3418" y="8073"/>
                  </a:lnTo>
                  <a:lnTo>
                    <a:pt x="584" y="10835"/>
                  </a:lnTo>
                  <a:lnTo>
                    <a:pt x="584" y="9609"/>
                  </a:lnTo>
                  <a:lnTo>
                    <a:pt x="3418" y="6846"/>
                  </a:lnTo>
                  <a:close/>
                  <a:moveTo>
                    <a:pt x="3418" y="8847"/>
                  </a:moveTo>
                  <a:lnTo>
                    <a:pt x="3418" y="10073"/>
                  </a:lnTo>
                  <a:lnTo>
                    <a:pt x="584" y="12835"/>
                  </a:lnTo>
                  <a:lnTo>
                    <a:pt x="584" y="11609"/>
                  </a:lnTo>
                  <a:lnTo>
                    <a:pt x="3418" y="8847"/>
                  </a:lnTo>
                  <a:close/>
                  <a:moveTo>
                    <a:pt x="3418" y="10847"/>
                  </a:moveTo>
                  <a:lnTo>
                    <a:pt x="3418" y="12073"/>
                  </a:lnTo>
                  <a:lnTo>
                    <a:pt x="584" y="14835"/>
                  </a:lnTo>
                  <a:lnTo>
                    <a:pt x="584" y="13609"/>
                  </a:lnTo>
                  <a:lnTo>
                    <a:pt x="3418" y="10847"/>
                  </a:lnTo>
                  <a:close/>
                  <a:moveTo>
                    <a:pt x="3418" y="12859"/>
                  </a:moveTo>
                  <a:lnTo>
                    <a:pt x="3418" y="15478"/>
                  </a:lnTo>
                  <a:lnTo>
                    <a:pt x="846" y="15478"/>
                  </a:lnTo>
                  <a:lnTo>
                    <a:pt x="3418" y="12859"/>
                  </a:lnTo>
                  <a:close/>
                  <a:moveTo>
                    <a:pt x="274" y="0"/>
                  </a:moveTo>
                  <a:cubicBezTo>
                    <a:pt x="120" y="0"/>
                    <a:pt x="1" y="119"/>
                    <a:pt x="1" y="274"/>
                  </a:cubicBezTo>
                  <a:lnTo>
                    <a:pt x="1" y="15788"/>
                  </a:lnTo>
                  <a:cubicBezTo>
                    <a:pt x="1" y="15943"/>
                    <a:pt x="120" y="16074"/>
                    <a:pt x="274" y="16074"/>
                  </a:cubicBezTo>
                  <a:lnTo>
                    <a:pt x="3584" y="16074"/>
                  </a:lnTo>
                  <a:cubicBezTo>
                    <a:pt x="3739" y="16074"/>
                    <a:pt x="3858" y="15943"/>
                    <a:pt x="3858" y="15788"/>
                  </a:cubicBezTo>
                  <a:lnTo>
                    <a:pt x="3858" y="274"/>
                  </a:lnTo>
                  <a:cubicBezTo>
                    <a:pt x="3858" y="119"/>
                    <a:pt x="3739" y="0"/>
                    <a:pt x="3584"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96" name="Google Shape;1496;p32"/>
            <p:cNvSpPr/>
            <p:nvPr/>
          </p:nvSpPr>
          <p:spPr>
            <a:xfrm>
              <a:off x="3736950" y="3815375"/>
              <a:ext cx="96750" cy="331000"/>
            </a:xfrm>
            <a:custGeom>
              <a:avLst/>
              <a:gdLst/>
              <a:ahLst/>
              <a:cxnLst/>
              <a:rect l="l" t="t" r="r" b="b"/>
              <a:pathLst>
                <a:path w="3870" h="13240" extrusionOk="0">
                  <a:moveTo>
                    <a:pt x="3417" y="595"/>
                  </a:moveTo>
                  <a:lnTo>
                    <a:pt x="3417" y="1381"/>
                  </a:lnTo>
                  <a:lnTo>
                    <a:pt x="596" y="4144"/>
                  </a:lnTo>
                  <a:lnTo>
                    <a:pt x="596" y="595"/>
                  </a:lnTo>
                  <a:close/>
                  <a:moveTo>
                    <a:pt x="3417" y="2155"/>
                  </a:moveTo>
                  <a:lnTo>
                    <a:pt x="3417" y="3382"/>
                  </a:lnTo>
                  <a:lnTo>
                    <a:pt x="596" y="6144"/>
                  </a:lnTo>
                  <a:lnTo>
                    <a:pt x="596" y="4917"/>
                  </a:lnTo>
                  <a:lnTo>
                    <a:pt x="3417" y="2155"/>
                  </a:lnTo>
                  <a:close/>
                  <a:moveTo>
                    <a:pt x="3417" y="4155"/>
                  </a:moveTo>
                  <a:lnTo>
                    <a:pt x="3417" y="5382"/>
                  </a:lnTo>
                  <a:lnTo>
                    <a:pt x="596" y="8144"/>
                  </a:lnTo>
                  <a:lnTo>
                    <a:pt x="596" y="6918"/>
                  </a:lnTo>
                  <a:lnTo>
                    <a:pt x="3417" y="4155"/>
                  </a:lnTo>
                  <a:close/>
                  <a:moveTo>
                    <a:pt x="3417" y="6156"/>
                  </a:moveTo>
                  <a:lnTo>
                    <a:pt x="3417" y="7382"/>
                  </a:lnTo>
                  <a:lnTo>
                    <a:pt x="596" y="10144"/>
                  </a:lnTo>
                  <a:lnTo>
                    <a:pt x="596" y="8918"/>
                  </a:lnTo>
                  <a:lnTo>
                    <a:pt x="3417" y="6156"/>
                  </a:lnTo>
                  <a:close/>
                  <a:moveTo>
                    <a:pt x="3417" y="8168"/>
                  </a:moveTo>
                  <a:lnTo>
                    <a:pt x="3417" y="9394"/>
                  </a:lnTo>
                  <a:lnTo>
                    <a:pt x="596" y="12156"/>
                  </a:lnTo>
                  <a:lnTo>
                    <a:pt x="596" y="10930"/>
                  </a:lnTo>
                  <a:lnTo>
                    <a:pt x="3417" y="8168"/>
                  </a:lnTo>
                  <a:close/>
                  <a:moveTo>
                    <a:pt x="3417" y="10168"/>
                  </a:moveTo>
                  <a:lnTo>
                    <a:pt x="3417" y="12799"/>
                  </a:lnTo>
                  <a:lnTo>
                    <a:pt x="834" y="12799"/>
                  </a:lnTo>
                  <a:lnTo>
                    <a:pt x="3417" y="10168"/>
                  </a:lnTo>
                  <a:close/>
                  <a:moveTo>
                    <a:pt x="274" y="0"/>
                  </a:moveTo>
                  <a:cubicBezTo>
                    <a:pt x="119" y="0"/>
                    <a:pt x="0" y="119"/>
                    <a:pt x="0" y="274"/>
                  </a:cubicBezTo>
                  <a:lnTo>
                    <a:pt x="0" y="12966"/>
                  </a:lnTo>
                  <a:cubicBezTo>
                    <a:pt x="0" y="13121"/>
                    <a:pt x="119" y="13240"/>
                    <a:pt x="274" y="13240"/>
                  </a:cubicBezTo>
                  <a:lnTo>
                    <a:pt x="3596" y="13240"/>
                  </a:lnTo>
                  <a:cubicBezTo>
                    <a:pt x="3751" y="13240"/>
                    <a:pt x="3870" y="13121"/>
                    <a:pt x="3870" y="12966"/>
                  </a:cubicBezTo>
                  <a:lnTo>
                    <a:pt x="3870" y="274"/>
                  </a:lnTo>
                  <a:cubicBezTo>
                    <a:pt x="3870" y="119"/>
                    <a:pt x="3751" y="0"/>
                    <a:pt x="359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97" name="Google Shape;1497;p32"/>
            <p:cNvSpPr/>
            <p:nvPr/>
          </p:nvSpPr>
          <p:spPr>
            <a:xfrm>
              <a:off x="3852425" y="3927000"/>
              <a:ext cx="96475" cy="223250"/>
            </a:xfrm>
            <a:custGeom>
              <a:avLst/>
              <a:gdLst/>
              <a:ahLst/>
              <a:cxnLst/>
              <a:rect l="l" t="t" r="r" b="b"/>
              <a:pathLst>
                <a:path w="3859" h="8930" extrusionOk="0">
                  <a:moveTo>
                    <a:pt x="3418" y="441"/>
                  </a:moveTo>
                  <a:lnTo>
                    <a:pt x="3418" y="917"/>
                  </a:lnTo>
                  <a:lnTo>
                    <a:pt x="584" y="3679"/>
                  </a:lnTo>
                  <a:lnTo>
                    <a:pt x="584" y="441"/>
                  </a:lnTo>
                  <a:close/>
                  <a:moveTo>
                    <a:pt x="3418" y="1691"/>
                  </a:moveTo>
                  <a:lnTo>
                    <a:pt x="3418" y="2917"/>
                  </a:lnTo>
                  <a:lnTo>
                    <a:pt x="584" y="5679"/>
                  </a:lnTo>
                  <a:lnTo>
                    <a:pt x="584" y="4453"/>
                  </a:lnTo>
                  <a:lnTo>
                    <a:pt x="3418" y="1691"/>
                  </a:lnTo>
                  <a:close/>
                  <a:moveTo>
                    <a:pt x="3418" y="3703"/>
                  </a:moveTo>
                  <a:lnTo>
                    <a:pt x="3418" y="4929"/>
                  </a:lnTo>
                  <a:lnTo>
                    <a:pt x="584" y="7691"/>
                  </a:lnTo>
                  <a:lnTo>
                    <a:pt x="584" y="6465"/>
                  </a:lnTo>
                  <a:lnTo>
                    <a:pt x="3418" y="3703"/>
                  </a:lnTo>
                  <a:close/>
                  <a:moveTo>
                    <a:pt x="3418" y="5703"/>
                  </a:moveTo>
                  <a:lnTo>
                    <a:pt x="3418" y="8334"/>
                  </a:lnTo>
                  <a:lnTo>
                    <a:pt x="822" y="8334"/>
                  </a:lnTo>
                  <a:lnTo>
                    <a:pt x="3418" y="5703"/>
                  </a:lnTo>
                  <a:close/>
                  <a:moveTo>
                    <a:pt x="275" y="0"/>
                  </a:moveTo>
                  <a:cubicBezTo>
                    <a:pt x="120" y="0"/>
                    <a:pt x="1" y="119"/>
                    <a:pt x="1" y="274"/>
                  </a:cubicBezTo>
                  <a:lnTo>
                    <a:pt x="1" y="8644"/>
                  </a:lnTo>
                  <a:cubicBezTo>
                    <a:pt x="1" y="8799"/>
                    <a:pt x="120" y="8930"/>
                    <a:pt x="275" y="8930"/>
                  </a:cubicBezTo>
                  <a:lnTo>
                    <a:pt x="3585" y="8930"/>
                  </a:lnTo>
                  <a:cubicBezTo>
                    <a:pt x="3739" y="8930"/>
                    <a:pt x="3858" y="8799"/>
                    <a:pt x="3858" y="8644"/>
                  </a:cubicBezTo>
                  <a:lnTo>
                    <a:pt x="3858" y="274"/>
                  </a:lnTo>
                  <a:cubicBezTo>
                    <a:pt x="3858" y="119"/>
                    <a:pt x="3739" y="0"/>
                    <a:pt x="3585"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98" name="Google Shape;1498;p32"/>
            <p:cNvSpPr/>
            <p:nvPr/>
          </p:nvSpPr>
          <p:spPr>
            <a:xfrm>
              <a:off x="3967625" y="3856150"/>
              <a:ext cx="96775" cy="290225"/>
            </a:xfrm>
            <a:custGeom>
              <a:avLst/>
              <a:gdLst/>
              <a:ahLst/>
              <a:cxnLst/>
              <a:rect l="l" t="t" r="r" b="b"/>
              <a:pathLst>
                <a:path w="3871" h="11609" extrusionOk="0">
                  <a:moveTo>
                    <a:pt x="3418" y="596"/>
                  </a:moveTo>
                  <a:lnTo>
                    <a:pt x="3418" y="1751"/>
                  </a:lnTo>
                  <a:lnTo>
                    <a:pt x="596" y="4513"/>
                  </a:lnTo>
                  <a:lnTo>
                    <a:pt x="596" y="596"/>
                  </a:lnTo>
                  <a:close/>
                  <a:moveTo>
                    <a:pt x="3418" y="2524"/>
                  </a:moveTo>
                  <a:lnTo>
                    <a:pt x="3418" y="3751"/>
                  </a:lnTo>
                  <a:lnTo>
                    <a:pt x="596" y="6513"/>
                  </a:lnTo>
                  <a:lnTo>
                    <a:pt x="596" y="5287"/>
                  </a:lnTo>
                  <a:lnTo>
                    <a:pt x="3418" y="2524"/>
                  </a:lnTo>
                  <a:close/>
                  <a:moveTo>
                    <a:pt x="3418" y="4525"/>
                  </a:moveTo>
                  <a:lnTo>
                    <a:pt x="3418" y="5751"/>
                  </a:lnTo>
                  <a:lnTo>
                    <a:pt x="596" y="8513"/>
                  </a:lnTo>
                  <a:lnTo>
                    <a:pt x="596" y="7287"/>
                  </a:lnTo>
                  <a:lnTo>
                    <a:pt x="3418" y="4525"/>
                  </a:lnTo>
                  <a:close/>
                  <a:moveTo>
                    <a:pt x="3418" y="6537"/>
                  </a:moveTo>
                  <a:lnTo>
                    <a:pt x="3418" y="7763"/>
                  </a:lnTo>
                  <a:lnTo>
                    <a:pt x="596" y="10525"/>
                  </a:lnTo>
                  <a:lnTo>
                    <a:pt x="596" y="9299"/>
                  </a:lnTo>
                  <a:lnTo>
                    <a:pt x="3418" y="6537"/>
                  </a:lnTo>
                  <a:close/>
                  <a:moveTo>
                    <a:pt x="3418" y="8537"/>
                  </a:moveTo>
                  <a:lnTo>
                    <a:pt x="3418" y="11168"/>
                  </a:lnTo>
                  <a:lnTo>
                    <a:pt x="822" y="11168"/>
                  </a:lnTo>
                  <a:lnTo>
                    <a:pt x="3418" y="8537"/>
                  </a:lnTo>
                  <a:close/>
                  <a:moveTo>
                    <a:pt x="274" y="0"/>
                  </a:moveTo>
                  <a:cubicBezTo>
                    <a:pt x="120" y="0"/>
                    <a:pt x="1" y="119"/>
                    <a:pt x="1" y="274"/>
                  </a:cubicBezTo>
                  <a:lnTo>
                    <a:pt x="1" y="11335"/>
                  </a:lnTo>
                  <a:cubicBezTo>
                    <a:pt x="1" y="11490"/>
                    <a:pt x="120" y="11609"/>
                    <a:pt x="274" y="11609"/>
                  </a:cubicBezTo>
                  <a:lnTo>
                    <a:pt x="3596" y="11609"/>
                  </a:lnTo>
                  <a:cubicBezTo>
                    <a:pt x="3751" y="11609"/>
                    <a:pt x="3870" y="11490"/>
                    <a:pt x="3870" y="11335"/>
                  </a:cubicBezTo>
                  <a:lnTo>
                    <a:pt x="3870" y="274"/>
                  </a:lnTo>
                  <a:cubicBezTo>
                    <a:pt x="3870" y="119"/>
                    <a:pt x="3751" y="0"/>
                    <a:pt x="359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99" name="Google Shape;1499;p32"/>
            <p:cNvSpPr/>
            <p:nvPr/>
          </p:nvSpPr>
          <p:spPr>
            <a:xfrm>
              <a:off x="3817025" y="4424400"/>
              <a:ext cx="437575" cy="182450"/>
            </a:xfrm>
            <a:custGeom>
              <a:avLst/>
              <a:gdLst/>
              <a:ahLst/>
              <a:cxnLst/>
              <a:rect l="l" t="t" r="r" b="b"/>
              <a:pathLst>
                <a:path w="17503" h="7298" extrusionOk="0">
                  <a:moveTo>
                    <a:pt x="16264" y="1"/>
                  </a:moveTo>
                  <a:cubicBezTo>
                    <a:pt x="16032" y="1"/>
                    <a:pt x="15798" y="74"/>
                    <a:pt x="15597" y="226"/>
                  </a:cubicBezTo>
                  <a:cubicBezTo>
                    <a:pt x="11394" y="3416"/>
                    <a:pt x="6382" y="5095"/>
                    <a:pt x="1095" y="5095"/>
                  </a:cubicBezTo>
                  <a:cubicBezTo>
                    <a:pt x="488" y="5095"/>
                    <a:pt x="0" y="5595"/>
                    <a:pt x="0" y="6202"/>
                  </a:cubicBezTo>
                  <a:cubicBezTo>
                    <a:pt x="0" y="6810"/>
                    <a:pt x="488" y="7298"/>
                    <a:pt x="1095" y="7298"/>
                  </a:cubicBezTo>
                  <a:cubicBezTo>
                    <a:pt x="6870" y="7298"/>
                    <a:pt x="12347" y="5464"/>
                    <a:pt x="16931" y="1976"/>
                  </a:cubicBezTo>
                  <a:cubicBezTo>
                    <a:pt x="17407" y="1607"/>
                    <a:pt x="17502" y="928"/>
                    <a:pt x="17145" y="440"/>
                  </a:cubicBezTo>
                  <a:cubicBezTo>
                    <a:pt x="16927" y="152"/>
                    <a:pt x="16598" y="1"/>
                    <a:pt x="16264"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500" name="Google Shape;1500;p32"/>
            <p:cNvSpPr/>
            <p:nvPr/>
          </p:nvSpPr>
          <p:spPr>
            <a:xfrm>
              <a:off x="3188650" y="3295650"/>
              <a:ext cx="683150" cy="683150"/>
            </a:xfrm>
            <a:custGeom>
              <a:avLst/>
              <a:gdLst/>
              <a:ahLst/>
              <a:cxnLst/>
              <a:rect l="l" t="t" r="r" b="b"/>
              <a:pathLst>
                <a:path w="27326" h="27326" extrusionOk="0">
                  <a:moveTo>
                    <a:pt x="26230" y="1"/>
                  </a:moveTo>
                  <a:cubicBezTo>
                    <a:pt x="18777" y="1"/>
                    <a:pt x="11657" y="3192"/>
                    <a:pt x="6680" y="8740"/>
                  </a:cubicBezTo>
                  <a:cubicBezTo>
                    <a:pt x="2382" y="13550"/>
                    <a:pt x="1" y="19765"/>
                    <a:pt x="1" y="26218"/>
                  </a:cubicBezTo>
                  <a:cubicBezTo>
                    <a:pt x="1" y="26826"/>
                    <a:pt x="501" y="27326"/>
                    <a:pt x="1108" y="27326"/>
                  </a:cubicBezTo>
                  <a:cubicBezTo>
                    <a:pt x="1715" y="27326"/>
                    <a:pt x="2204" y="26838"/>
                    <a:pt x="2204" y="26230"/>
                  </a:cubicBezTo>
                  <a:cubicBezTo>
                    <a:pt x="2204" y="20301"/>
                    <a:pt x="4382" y="14622"/>
                    <a:pt x="8323" y="10216"/>
                  </a:cubicBezTo>
                  <a:cubicBezTo>
                    <a:pt x="12872" y="5121"/>
                    <a:pt x="19408" y="2204"/>
                    <a:pt x="26230" y="2204"/>
                  </a:cubicBezTo>
                  <a:cubicBezTo>
                    <a:pt x="26838" y="2204"/>
                    <a:pt x="27326" y="1703"/>
                    <a:pt x="27326" y="1096"/>
                  </a:cubicBezTo>
                  <a:cubicBezTo>
                    <a:pt x="27326" y="489"/>
                    <a:pt x="26838" y="1"/>
                    <a:pt x="26230"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1501" name="Google Shape;1501;p32"/>
            <p:cNvSpPr/>
            <p:nvPr/>
          </p:nvSpPr>
          <p:spPr>
            <a:xfrm>
              <a:off x="3488700" y="1369500"/>
              <a:ext cx="725700" cy="711425"/>
            </a:xfrm>
            <a:custGeom>
              <a:avLst/>
              <a:gdLst/>
              <a:ahLst/>
              <a:cxnLst/>
              <a:rect l="l" t="t" r="r" b="b"/>
              <a:pathLst>
                <a:path w="29028" h="28457" extrusionOk="0">
                  <a:moveTo>
                    <a:pt x="14513" y="1"/>
                  </a:moveTo>
                  <a:cubicBezTo>
                    <a:pt x="13764" y="1"/>
                    <a:pt x="13014" y="286"/>
                    <a:pt x="12442" y="858"/>
                  </a:cubicBezTo>
                  <a:lnTo>
                    <a:pt x="1143" y="12169"/>
                  </a:lnTo>
                  <a:cubicBezTo>
                    <a:pt x="0" y="13300"/>
                    <a:pt x="0" y="15157"/>
                    <a:pt x="1143" y="16300"/>
                  </a:cubicBezTo>
                  <a:lnTo>
                    <a:pt x="12442" y="27599"/>
                  </a:lnTo>
                  <a:cubicBezTo>
                    <a:pt x="13014" y="28171"/>
                    <a:pt x="13764" y="28457"/>
                    <a:pt x="14513" y="28457"/>
                  </a:cubicBezTo>
                  <a:cubicBezTo>
                    <a:pt x="15261" y="28457"/>
                    <a:pt x="16008" y="28171"/>
                    <a:pt x="16574" y="27599"/>
                  </a:cubicBezTo>
                  <a:lnTo>
                    <a:pt x="27885" y="16300"/>
                  </a:lnTo>
                  <a:cubicBezTo>
                    <a:pt x="29028" y="15157"/>
                    <a:pt x="29028" y="13300"/>
                    <a:pt x="27885" y="12169"/>
                  </a:cubicBezTo>
                  <a:lnTo>
                    <a:pt x="16574" y="858"/>
                  </a:lnTo>
                  <a:cubicBezTo>
                    <a:pt x="16008" y="286"/>
                    <a:pt x="15261" y="1"/>
                    <a:pt x="14513" y="1"/>
                  </a:cubicBezTo>
                  <a:close/>
                </a:path>
              </a:pathLst>
            </a:custGeom>
            <a:solidFill>
              <a:srgbClr val="FCBD24"/>
            </a:solidFill>
            <a:ln>
              <a:noFill/>
            </a:ln>
          </p:spPr>
          <p:txBody>
            <a:bodyPr spcFirstLastPara="1" wrap="square" lIns="121900" tIns="121900" rIns="121900" bIns="121900" anchor="ctr" anchorCtr="0">
              <a:noAutofit/>
            </a:bodyPr>
            <a:lstStyle/>
            <a:p>
              <a:pPr algn="ctr"/>
              <a:r>
                <a:rPr lang="en" sz="2000" dirty="0">
                  <a:solidFill>
                    <a:srgbClr val="FFFFFF"/>
                  </a:solidFill>
                  <a:latin typeface="Fira Sans Extra Condensed"/>
                  <a:ea typeface="Fira Sans Extra Condensed"/>
                  <a:cs typeface="Fira Sans Extra Condensed"/>
                </a:rPr>
                <a:t>Page 2</a:t>
              </a:r>
            </a:p>
          </p:txBody>
        </p:sp>
        <p:sp>
          <p:nvSpPr>
            <p:cNvPr id="1502" name="Google Shape;1502;p32"/>
            <p:cNvSpPr/>
            <p:nvPr/>
          </p:nvSpPr>
          <p:spPr>
            <a:xfrm>
              <a:off x="3226175" y="1928525"/>
              <a:ext cx="1236175" cy="1236200"/>
            </a:xfrm>
            <a:custGeom>
              <a:avLst/>
              <a:gdLst/>
              <a:ahLst/>
              <a:cxnLst/>
              <a:rect l="l" t="t" r="r" b="b"/>
              <a:pathLst>
                <a:path w="49447" h="49448" extrusionOk="0">
                  <a:moveTo>
                    <a:pt x="24729" y="1"/>
                  </a:moveTo>
                  <a:cubicBezTo>
                    <a:pt x="11073" y="1"/>
                    <a:pt x="0" y="11073"/>
                    <a:pt x="0" y="24718"/>
                  </a:cubicBezTo>
                  <a:cubicBezTo>
                    <a:pt x="0" y="38374"/>
                    <a:pt x="11073" y="49447"/>
                    <a:pt x="24729" y="49447"/>
                  </a:cubicBezTo>
                  <a:cubicBezTo>
                    <a:pt x="38374" y="49447"/>
                    <a:pt x="49447" y="38374"/>
                    <a:pt x="49447" y="24718"/>
                  </a:cubicBezTo>
                  <a:cubicBezTo>
                    <a:pt x="49447" y="11073"/>
                    <a:pt x="38374" y="1"/>
                    <a:pt x="24729"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3" name="Google Shape;1503;p32"/>
            <p:cNvSpPr/>
            <p:nvPr/>
          </p:nvSpPr>
          <p:spPr>
            <a:xfrm>
              <a:off x="3226175" y="1983000"/>
              <a:ext cx="1236175" cy="1235900"/>
            </a:xfrm>
            <a:custGeom>
              <a:avLst/>
              <a:gdLst/>
              <a:ahLst/>
              <a:cxnLst/>
              <a:rect l="l" t="t" r="r" b="b"/>
              <a:pathLst>
                <a:path w="49447" h="49436" extrusionOk="0">
                  <a:moveTo>
                    <a:pt x="24729" y="0"/>
                  </a:moveTo>
                  <a:cubicBezTo>
                    <a:pt x="11073" y="0"/>
                    <a:pt x="0" y="11061"/>
                    <a:pt x="0" y="24718"/>
                  </a:cubicBezTo>
                  <a:cubicBezTo>
                    <a:pt x="0" y="38374"/>
                    <a:pt x="11073" y="49435"/>
                    <a:pt x="24729" y="49435"/>
                  </a:cubicBezTo>
                  <a:cubicBezTo>
                    <a:pt x="38374" y="49435"/>
                    <a:pt x="49447" y="38374"/>
                    <a:pt x="49447" y="24718"/>
                  </a:cubicBezTo>
                  <a:cubicBezTo>
                    <a:pt x="49447" y="11061"/>
                    <a:pt x="38374" y="0"/>
                    <a:pt x="24729" y="0"/>
                  </a:cubicBezTo>
                  <a:close/>
                </a:path>
              </a:pathLst>
            </a:custGeom>
            <a:solidFill>
              <a:srgbClr val="FCBD24"/>
            </a:solidFill>
            <a:ln>
              <a:noFill/>
            </a:ln>
          </p:spPr>
          <p:txBody>
            <a:bodyPr spcFirstLastPara="1" wrap="square" lIns="121900" tIns="121900" rIns="121900" bIns="121900" anchor="ctr" anchorCtr="0">
              <a:noAutofit/>
            </a:bodyPr>
            <a:lstStyle/>
            <a:p>
              <a:pPr algn="ctr"/>
              <a:r>
                <a:rPr lang="en" sz="1600">
                  <a:solidFill>
                    <a:srgbClr val="FFFFFF"/>
                  </a:solidFill>
                  <a:latin typeface="Segoe UI"/>
                  <a:ea typeface="Roboto"/>
                  <a:cs typeface="Segoe UI"/>
                  <a:sym typeface="Roboto"/>
                </a:rPr>
                <a:t>Oil-Price </a:t>
              </a:r>
              <a:endParaRPr lang="en-US" sz="1600">
                <a:solidFill>
                  <a:srgbClr val="FFFFFF"/>
                </a:solidFill>
                <a:latin typeface="Segoe UI"/>
                <a:ea typeface="Roboto"/>
                <a:cs typeface="Segoe UI"/>
                <a:sym typeface="Roboto"/>
              </a:endParaRPr>
            </a:p>
            <a:p>
              <a:pPr algn="ctr"/>
              <a:r>
                <a:rPr lang="en" sz="1600" dirty="0">
                  <a:solidFill>
                    <a:srgbClr val="FFFFFF"/>
                  </a:solidFill>
                  <a:latin typeface="Segoe UI"/>
                  <a:ea typeface="Roboto"/>
                  <a:cs typeface="Segoe UI"/>
                  <a:sym typeface="Roboto"/>
                </a:rPr>
                <a:t>Prediction</a:t>
              </a:r>
            </a:p>
            <a:p>
              <a:pPr algn="ctr"/>
              <a:r>
                <a:rPr lang="en" sz="1600" dirty="0">
                  <a:solidFill>
                    <a:srgbClr val="FFFFFF"/>
                  </a:solidFill>
                  <a:latin typeface="Segoe UI"/>
                  <a:ea typeface="Roboto"/>
                  <a:cs typeface="Segoe UI"/>
                </a:rPr>
                <a:t>Yearly</a:t>
              </a:r>
            </a:p>
          </p:txBody>
        </p:sp>
        <p:sp>
          <p:nvSpPr>
            <p:cNvPr id="1504" name="Google Shape;1504;p32"/>
            <p:cNvSpPr/>
            <p:nvPr/>
          </p:nvSpPr>
          <p:spPr>
            <a:xfrm>
              <a:off x="3839625" y="3090275"/>
              <a:ext cx="9250" cy="526575"/>
            </a:xfrm>
            <a:custGeom>
              <a:avLst/>
              <a:gdLst/>
              <a:ahLst/>
              <a:cxnLst/>
              <a:rect l="l" t="t" r="r" b="b"/>
              <a:pathLst>
                <a:path w="370" h="21063" extrusionOk="0">
                  <a:moveTo>
                    <a:pt x="1" y="1"/>
                  </a:moveTo>
                  <a:lnTo>
                    <a:pt x="1" y="21063"/>
                  </a:lnTo>
                  <a:lnTo>
                    <a:pt x="370" y="21063"/>
                  </a:lnTo>
                  <a:lnTo>
                    <a:pt x="370"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5" name="Google Shape;1505;p32"/>
            <p:cNvSpPr/>
            <p:nvPr/>
          </p:nvSpPr>
          <p:spPr>
            <a:xfrm>
              <a:off x="3821775" y="3593325"/>
              <a:ext cx="44975" cy="44675"/>
            </a:xfrm>
            <a:custGeom>
              <a:avLst/>
              <a:gdLst/>
              <a:ahLst/>
              <a:cxnLst/>
              <a:rect l="l" t="t" r="r" b="b"/>
              <a:pathLst>
                <a:path w="1799" h="1787" extrusionOk="0">
                  <a:moveTo>
                    <a:pt x="905" y="0"/>
                  </a:moveTo>
                  <a:cubicBezTo>
                    <a:pt x="405" y="0"/>
                    <a:pt x="1" y="405"/>
                    <a:pt x="1" y="893"/>
                  </a:cubicBezTo>
                  <a:cubicBezTo>
                    <a:pt x="1" y="1393"/>
                    <a:pt x="405" y="1786"/>
                    <a:pt x="905" y="1786"/>
                  </a:cubicBezTo>
                  <a:cubicBezTo>
                    <a:pt x="1394" y="1786"/>
                    <a:pt x="1798" y="1393"/>
                    <a:pt x="1798" y="893"/>
                  </a:cubicBezTo>
                  <a:cubicBezTo>
                    <a:pt x="1798" y="405"/>
                    <a:pt x="1394" y="0"/>
                    <a:pt x="905"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grpSp>
        <p:nvGrpSpPr>
          <p:cNvPr id="1506" name="Google Shape;1506;p32"/>
          <p:cNvGrpSpPr/>
          <p:nvPr/>
        </p:nvGrpSpPr>
        <p:grpSpPr>
          <a:xfrm>
            <a:off x="5989470" y="1472834"/>
            <a:ext cx="1685167" cy="4385900"/>
            <a:chOff x="4492100" y="1104625"/>
            <a:chExt cx="1263875" cy="3289425"/>
          </a:xfrm>
        </p:grpSpPr>
        <p:sp>
          <p:nvSpPr>
            <p:cNvPr id="1507" name="Google Shape;1507;p32"/>
            <p:cNvSpPr/>
            <p:nvPr/>
          </p:nvSpPr>
          <p:spPr>
            <a:xfrm>
              <a:off x="4654925" y="1317450"/>
              <a:ext cx="938225" cy="938525"/>
            </a:xfrm>
            <a:custGeom>
              <a:avLst/>
              <a:gdLst/>
              <a:ahLst/>
              <a:cxnLst/>
              <a:rect l="l" t="t" r="r" b="b"/>
              <a:pathLst>
                <a:path w="37529" h="37541" extrusionOk="0">
                  <a:moveTo>
                    <a:pt x="18764" y="0"/>
                  </a:moveTo>
                  <a:cubicBezTo>
                    <a:pt x="8394" y="0"/>
                    <a:pt x="0" y="8406"/>
                    <a:pt x="0" y="18764"/>
                  </a:cubicBezTo>
                  <a:cubicBezTo>
                    <a:pt x="0" y="29135"/>
                    <a:pt x="8394" y="37540"/>
                    <a:pt x="18764" y="37540"/>
                  </a:cubicBezTo>
                  <a:cubicBezTo>
                    <a:pt x="29135" y="37540"/>
                    <a:pt x="37529" y="29135"/>
                    <a:pt x="37529" y="18764"/>
                  </a:cubicBezTo>
                  <a:cubicBezTo>
                    <a:pt x="37529" y="8406"/>
                    <a:pt x="29135" y="0"/>
                    <a:pt x="18764"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508" name="Google Shape;1508;p32"/>
            <p:cNvSpPr/>
            <p:nvPr/>
          </p:nvSpPr>
          <p:spPr>
            <a:xfrm>
              <a:off x="5096625" y="1104625"/>
              <a:ext cx="648325" cy="648300"/>
            </a:xfrm>
            <a:custGeom>
              <a:avLst/>
              <a:gdLst/>
              <a:ahLst/>
              <a:cxnLst/>
              <a:rect l="l" t="t" r="r" b="b"/>
              <a:pathLst>
                <a:path w="25933" h="25932" extrusionOk="0">
                  <a:moveTo>
                    <a:pt x="1096" y="0"/>
                  </a:moveTo>
                  <a:cubicBezTo>
                    <a:pt x="489" y="0"/>
                    <a:pt x="1" y="488"/>
                    <a:pt x="1" y="1096"/>
                  </a:cubicBezTo>
                  <a:cubicBezTo>
                    <a:pt x="1" y="1703"/>
                    <a:pt x="489" y="2191"/>
                    <a:pt x="1096" y="2191"/>
                  </a:cubicBezTo>
                  <a:cubicBezTo>
                    <a:pt x="13586" y="2191"/>
                    <a:pt x="23742" y="12347"/>
                    <a:pt x="23742" y="24837"/>
                  </a:cubicBezTo>
                  <a:cubicBezTo>
                    <a:pt x="23742" y="25444"/>
                    <a:pt x="24230" y="25932"/>
                    <a:pt x="24837" y="25932"/>
                  </a:cubicBezTo>
                  <a:cubicBezTo>
                    <a:pt x="25445" y="25932"/>
                    <a:pt x="25933" y="25444"/>
                    <a:pt x="25933" y="24837"/>
                  </a:cubicBezTo>
                  <a:cubicBezTo>
                    <a:pt x="25933" y="11144"/>
                    <a:pt x="14789" y="0"/>
                    <a:pt x="1096"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509" name="Google Shape;1509;p32"/>
            <p:cNvSpPr/>
            <p:nvPr/>
          </p:nvSpPr>
          <p:spPr>
            <a:xfrm>
              <a:off x="4746900" y="2180450"/>
              <a:ext cx="404525" cy="166300"/>
            </a:xfrm>
            <a:custGeom>
              <a:avLst/>
              <a:gdLst/>
              <a:ahLst/>
              <a:cxnLst/>
              <a:rect l="l" t="t" r="r" b="b"/>
              <a:pathLst>
                <a:path w="16181" h="6652" extrusionOk="0">
                  <a:moveTo>
                    <a:pt x="1242" y="0"/>
                  </a:moveTo>
                  <a:cubicBezTo>
                    <a:pt x="900" y="0"/>
                    <a:pt x="566" y="159"/>
                    <a:pt x="357" y="461"/>
                  </a:cubicBezTo>
                  <a:cubicBezTo>
                    <a:pt x="0" y="949"/>
                    <a:pt x="107" y="1639"/>
                    <a:pt x="607" y="1997"/>
                  </a:cubicBezTo>
                  <a:cubicBezTo>
                    <a:pt x="4846" y="5033"/>
                    <a:pt x="9847" y="6652"/>
                    <a:pt x="15085" y="6652"/>
                  </a:cubicBezTo>
                  <a:cubicBezTo>
                    <a:pt x="15693" y="6652"/>
                    <a:pt x="16181" y="6152"/>
                    <a:pt x="16181" y="5545"/>
                  </a:cubicBezTo>
                  <a:cubicBezTo>
                    <a:pt x="16181" y="4937"/>
                    <a:pt x="15693" y="4449"/>
                    <a:pt x="15085" y="4449"/>
                  </a:cubicBezTo>
                  <a:cubicBezTo>
                    <a:pt x="10311" y="4449"/>
                    <a:pt x="5751" y="2985"/>
                    <a:pt x="1893" y="211"/>
                  </a:cubicBezTo>
                  <a:cubicBezTo>
                    <a:pt x="1695" y="69"/>
                    <a:pt x="1466" y="0"/>
                    <a:pt x="1242"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1510" name="Google Shape;1510;p32"/>
            <p:cNvSpPr/>
            <p:nvPr/>
          </p:nvSpPr>
          <p:spPr>
            <a:xfrm>
              <a:off x="4654925" y="1256425"/>
              <a:ext cx="938225" cy="938225"/>
            </a:xfrm>
            <a:custGeom>
              <a:avLst/>
              <a:gdLst/>
              <a:ahLst/>
              <a:cxnLst/>
              <a:rect l="l" t="t" r="r" b="b"/>
              <a:pathLst>
                <a:path w="37529" h="37529" extrusionOk="0">
                  <a:moveTo>
                    <a:pt x="18764" y="0"/>
                  </a:moveTo>
                  <a:cubicBezTo>
                    <a:pt x="8394" y="0"/>
                    <a:pt x="0" y="8394"/>
                    <a:pt x="0" y="18765"/>
                  </a:cubicBezTo>
                  <a:cubicBezTo>
                    <a:pt x="0" y="29135"/>
                    <a:pt x="8394" y="37529"/>
                    <a:pt x="18764" y="37529"/>
                  </a:cubicBezTo>
                  <a:cubicBezTo>
                    <a:pt x="29135" y="37529"/>
                    <a:pt x="37529" y="29135"/>
                    <a:pt x="37529" y="18765"/>
                  </a:cubicBezTo>
                  <a:cubicBezTo>
                    <a:pt x="37529" y="8394"/>
                    <a:pt x="29135" y="0"/>
                    <a:pt x="18764"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511" name="Google Shape;1511;p32"/>
            <p:cNvSpPr/>
            <p:nvPr/>
          </p:nvSpPr>
          <p:spPr>
            <a:xfrm>
              <a:off x="4645700" y="1247200"/>
              <a:ext cx="956675" cy="956675"/>
            </a:xfrm>
            <a:custGeom>
              <a:avLst/>
              <a:gdLst/>
              <a:ahLst/>
              <a:cxnLst/>
              <a:rect l="l" t="t" r="r" b="b"/>
              <a:pathLst>
                <a:path w="38267" h="38267" extrusionOk="0">
                  <a:moveTo>
                    <a:pt x="19133" y="727"/>
                  </a:moveTo>
                  <a:cubicBezTo>
                    <a:pt x="29277" y="727"/>
                    <a:pt x="37540" y="8989"/>
                    <a:pt x="37540" y="19134"/>
                  </a:cubicBezTo>
                  <a:cubicBezTo>
                    <a:pt x="37540" y="29278"/>
                    <a:pt x="29277" y="37541"/>
                    <a:pt x="19133" y="37541"/>
                  </a:cubicBezTo>
                  <a:cubicBezTo>
                    <a:pt x="8989" y="37541"/>
                    <a:pt x="726" y="29278"/>
                    <a:pt x="726" y="19134"/>
                  </a:cubicBezTo>
                  <a:cubicBezTo>
                    <a:pt x="726" y="8989"/>
                    <a:pt x="8989" y="727"/>
                    <a:pt x="19133" y="727"/>
                  </a:cubicBezTo>
                  <a:close/>
                  <a:moveTo>
                    <a:pt x="19133" y="0"/>
                  </a:moveTo>
                  <a:cubicBezTo>
                    <a:pt x="8584" y="0"/>
                    <a:pt x="0" y="8585"/>
                    <a:pt x="0" y="19134"/>
                  </a:cubicBezTo>
                  <a:cubicBezTo>
                    <a:pt x="0" y="29682"/>
                    <a:pt x="8584" y="38267"/>
                    <a:pt x="19133" y="38267"/>
                  </a:cubicBezTo>
                  <a:cubicBezTo>
                    <a:pt x="29682" y="38267"/>
                    <a:pt x="38267" y="29682"/>
                    <a:pt x="38267" y="19134"/>
                  </a:cubicBezTo>
                  <a:cubicBezTo>
                    <a:pt x="38267" y="8585"/>
                    <a:pt x="29682" y="0"/>
                    <a:pt x="19133"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12" name="Google Shape;1512;p32"/>
            <p:cNvSpPr/>
            <p:nvPr/>
          </p:nvSpPr>
          <p:spPr>
            <a:xfrm>
              <a:off x="4974600" y="1463000"/>
              <a:ext cx="298875" cy="525075"/>
            </a:xfrm>
            <a:custGeom>
              <a:avLst/>
              <a:gdLst/>
              <a:ahLst/>
              <a:cxnLst/>
              <a:rect l="l" t="t" r="r" b="b"/>
              <a:pathLst>
                <a:path w="11955" h="21003" extrusionOk="0">
                  <a:moveTo>
                    <a:pt x="5739" y="5525"/>
                  </a:moveTo>
                  <a:lnTo>
                    <a:pt x="4977" y="8704"/>
                  </a:lnTo>
                  <a:cubicBezTo>
                    <a:pt x="3929" y="8394"/>
                    <a:pt x="3703" y="7870"/>
                    <a:pt x="3703" y="7204"/>
                  </a:cubicBezTo>
                  <a:lnTo>
                    <a:pt x="3703" y="7096"/>
                  </a:lnTo>
                  <a:cubicBezTo>
                    <a:pt x="3703" y="6061"/>
                    <a:pt x="4703" y="5572"/>
                    <a:pt x="5739" y="5525"/>
                  </a:cubicBezTo>
                  <a:close/>
                  <a:moveTo>
                    <a:pt x="5882" y="4977"/>
                  </a:moveTo>
                  <a:cubicBezTo>
                    <a:pt x="4275" y="4977"/>
                    <a:pt x="3156" y="5846"/>
                    <a:pt x="3156" y="7096"/>
                  </a:cubicBezTo>
                  <a:lnTo>
                    <a:pt x="3156" y="7204"/>
                  </a:lnTo>
                  <a:cubicBezTo>
                    <a:pt x="3156" y="8335"/>
                    <a:pt x="3763" y="8989"/>
                    <a:pt x="5120" y="9311"/>
                  </a:cubicBezTo>
                  <a:cubicBezTo>
                    <a:pt x="5144" y="9323"/>
                    <a:pt x="5156" y="9323"/>
                    <a:pt x="5180" y="9323"/>
                  </a:cubicBezTo>
                  <a:cubicBezTo>
                    <a:pt x="5227" y="9323"/>
                    <a:pt x="5287" y="9311"/>
                    <a:pt x="5323" y="9287"/>
                  </a:cubicBezTo>
                  <a:cubicBezTo>
                    <a:pt x="5382" y="9239"/>
                    <a:pt x="5430" y="9180"/>
                    <a:pt x="5453" y="9109"/>
                  </a:cubicBezTo>
                  <a:lnTo>
                    <a:pt x="6358" y="5310"/>
                  </a:lnTo>
                  <a:cubicBezTo>
                    <a:pt x="6382" y="5227"/>
                    <a:pt x="6358" y="5144"/>
                    <a:pt x="6311" y="5084"/>
                  </a:cubicBezTo>
                  <a:cubicBezTo>
                    <a:pt x="6251" y="5013"/>
                    <a:pt x="6180" y="4977"/>
                    <a:pt x="6096" y="4977"/>
                  </a:cubicBezTo>
                  <a:close/>
                  <a:moveTo>
                    <a:pt x="7037" y="12121"/>
                  </a:moveTo>
                  <a:cubicBezTo>
                    <a:pt x="7966" y="12407"/>
                    <a:pt x="8359" y="12871"/>
                    <a:pt x="8359" y="13657"/>
                  </a:cubicBezTo>
                  <a:lnTo>
                    <a:pt x="8359" y="13776"/>
                  </a:lnTo>
                  <a:cubicBezTo>
                    <a:pt x="8359" y="14562"/>
                    <a:pt x="7811" y="15407"/>
                    <a:pt x="6251" y="15455"/>
                  </a:cubicBezTo>
                  <a:lnTo>
                    <a:pt x="7037" y="12121"/>
                  </a:lnTo>
                  <a:close/>
                  <a:moveTo>
                    <a:pt x="6830" y="11501"/>
                  </a:moveTo>
                  <a:cubicBezTo>
                    <a:pt x="6784" y="11501"/>
                    <a:pt x="6738" y="11514"/>
                    <a:pt x="6692" y="11537"/>
                  </a:cubicBezTo>
                  <a:cubicBezTo>
                    <a:pt x="6632" y="11573"/>
                    <a:pt x="6585" y="11645"/>
                    <a:pt x="6573" y="11716"/>
                  </a:cubicBezTo>
                  <a:lnTo>
                    <a:pt x="5644" y="15669"/>
                  </a:lnTo>
                  <a:cubicBezTo>
                    <a:pt x="5620" y="15752"/>
                    <a:pt x="5644" y="15836"/>
                    <a:pt x="5692" y="15907"/>
                  </a:cubicBezTo>
                  <a:cubicBezTo>
                    <a:pt x="5751" y="15967"/>
                    <a:pt x="5823" y="16002"/>
                    <a:pt x="5906" y="16002"/>
                  </a:cubicBezTo>
                  <a:lnTo>
                    <a:pt x="6108" y="16002"/>
                  </a:lnTo>
                  <a:cubicBezTo>
                    <a:pt x="7787" y="16002"/>
                    <a:pt x="8906" y="15109"/>
                    <a:pt x="8906" y="13776"/>
                  </a:cubicBezTo>
                  <a:lnTo>
                    <a:pt x="8906" y="13657"/>
                  </a:lnTo>
                  <a:cubicBezTo>
                    <a:pt x="8906" y="12549"/>
                    <a:pt x="8251" y="11847"/>
                    <a:pt x="6906" y="11514"/>
                  </a:cubicBezTo>
                  <a:cubicBezTo>
                    <a:pt x="6881" y="11505"/>
                    <a:pt x="6855" y="11501"/>
                    <a:pt x="6830" y="11501"/>
                  </a:cubicBezTo>
                  <a:close/>
                  <a:moveTo>
                    <a:pt x="9240" y="548"/>
                  </a:moveTo>
                  <a:lnTo>
                    <a:pt x="8597" y="3179"/>
                  </a:lnTo>
                  <a:cubicBezTo>
                    <a:pt x="8561" y="3322"/>
                    <a:pt x="8632" y="3453"/>
                    <a:pt x="8763" y="3501"/>
                  </a:cubicBezTo>
                  <a:cubicBezTo>
                    <a:pt x="10454" y="4191"/>
                    <a:pt x="11276" y="5608"/>
                    <a:pt x="11276" y="7846"/>
                  </a:cubicBezTo>
                  <a:lnTo>
                    <a:pt x="11276" y="7882"/>
                  </a:lnTo>
                  <a:lnTo>
                    <a:pt x="8835" y="7882"/>
                  </a:lnTo>
                  <a:cubicBezTo>
                    <a:pt x="8811" y="7180"/>
                    <a:pt x="8656" y="6596"/>
                    <a:pt x="8394" y="6132"/>
                  </a:cubicBezTo>
                  <a:cubicBezTo>
                    <a:pt x="8351" y="6046"/>
                    <a:pt x="8251" y="5999"/>
                    <a:pt x="8153" y="5999"/>
                  </a:cubicBezTo>
                  <a:cubicBezTo>
                    <a:pt x="8142" y="5999"/>
                    <a:pt x="8131" y="6000"/>
                    <a:pt x="8120" y="6001"/>
                  </a:cubicBezTo>
                  <a:cubicBezTo>
                    <a:pt x="8013" y="6013"/>
                    <a:pt x="7918" y="6096"/>
                    <a:pt x="7894" y="6215"/>
                  </a:cubicBezTo>
                  <a:lnTo>
                    <a:pt x="7144" y="9347"/>
                  </a:lnTo>
                  <a:cubicBezTo>
                    <a:pt x="7120" y="9418"/>
                    <a:pt x="7132" y="9501"/>
                    <a:pt x="7180" y="9561"/>
                  </a:cubicBezTo>
                  <a:cubicBezTo>
                    <a:pt x="7216" y="9620"/>
                    <a:pt x="7287" y="9668"/>
                    <a:pt x="7358" y="9680"/>
                  </a:cubicBezTo>
                  <a:cubicBezTo>
                    <a:pt x="10240" y="10180"/>
                    <a:pt x="11407" y="11264"/>
                    <a:pt x="11407" y="13430"/>
                  </a:cubicBezTo>
                  <a:lnTo>
                    <a:pt x="11407" y="13645"/>
                  </a:lnTo>
                  <a:cubicBezTo>
                    <a:pt x="11407" y="16371"/>
                    <a:pt x="9466" y="17931"/>
                    <a:pt x="6073" y="17931"/>
                  </a:cubicBezTo>
                  <a:cubicBezTo>
                    <a:pt x="5811" y="17931"/>
                    <a:pt x="5561" y="17931"/>
                    <a:pt x="5346" y="17907"/>
                  </a:cubicBezTo>
                  <a:cubicBezTo>
                    <a:pt x="5338" y="17907"/>
                    <a:pt x="5330" y="17906"/>
                    <a:pt x="5322" y="17906"/>
                  </a:cubicBezTo>
                  <a:cubicBezTo>
                    <a:pt x="5190" y="17906"/>
                    <a:pt x="5082" y="17998"/>
                    <a:pt x="5049" y="18122"/>
                  </a:cubicBezTo>
                  <a:lnTo>
                    <a:pt x="4489" y="20455"/>
                  </a:lnTo>
                  <a:lnTo>
                    <a:pt x="2739" y="20455"/>
                  </a:lnTo>
                  <a:lnTo>
                    <a:pt x="3382" y="17776"/>
                  </a:lnTo>
                  <a:cubicBezTo>
                    <a:pt x="3418" y="17645"/>
                    <a:pt x="3346" y="17502"/>
                    <a:pt x="3215" y="17455"/>
                  </a:cubicBezTo>
                  <a:cubicBezTo>
                    <a:pt x="1513" y="16776"/>
                    <a:pt x="584" y="15335"/>
                    <a:pt x="548" y="13300"/>
                  </a:cubicBezTo>
                  <a:lnTo>
                    <a:pt x="3001" y="13300"/>
                  </a:lnTo>
                  <a:cubicBezTo>
                    <a:pt x="3048" y="13990"/>
                    <a:pt x="3227" y="14550"/>
                    <a:pt x="3572" y="15014"/>
                  </a:cubicBezTo>
                  <a:cubicBezTo>
                    <a:pt x="3629" y="15080"/>
                    <a:pt x="3709" y="15117"/>
                    <a:pt x="3787" y="15117"/>
                  </a:cubicBezTo>
                  <a:cubicBezTo>
                    <a:pt x="3807" y="15117"/>
                    <a:pt x="3827" y="15114"/>
                    <a:pt x="3846" y="15109"/>
                  </a:cubicBezTo>
                  <a:cubicBezTo>
                    <a:pt x="3953" y="15097"/>
                    <a:pt x="4037" y="15014"/>
                    <a:pt x="4060" y="14907"/>
                  </a:cubicBezTo>
                  <a:lnTo>
                    <a:pt x="4882" y="11478"/>
                  </a:lnTo>
                  <a:cubicBezTo>
                    <a:pt x="4894" y="11406"/>
                    <a:pt x="4882" y="11323"/>
                    <a:pt x="4846" y="11264"/>
                  </a:cubicBezTo>
                  <a:cubicBezTo>
                    <a:pt x="4799" y="11192"/>
                    <a:pt x="4739" y="11156"/>
                    <a:pt x="4656" y="11144"/>
                  </a:cubicBezTo>
                  <a:cubicBezTo>
                    <a:pt x="1846" y="10656"/>
                    <a:pt x="703" y="9585"/>
                    <a:pt x="703" y="7430"/>
                  </a:cubicBezTo>
                  <a:lnTo>
                    <a:pt x="703" y="7227"/>
                  </a:lnTo>
                  <a:cubicBezTo>
                    <a:pt x="703" y="4608"/>
                    <a:pt x="2679" y="3048"/>
                    <a:pt x="5977" y="3048"/>
                  </a:cubicBezTo>
                  <a:cubicBezTo>
                    <a:pt x="6085" y="3048"/>
                    <a:pt x="6192" y="3048"/>
                    <a:pt x="6299" y="3060"/>
                  </a:cubicBezTo>
                  <a:cubicBezTo>
                    <a:pt x="6418" y="3060"/>
                    <a:pt x="6537" y="3072"/>
                    <a:pt x="6656" y="3072"/>
                  </a:cubicBezTo>
                  <a:cubicBezTo>
                    <a:pt x="6787" y="3072"/>
                    <a:pt x="6894" y="2989"/>
                    <a:pt x="6930" y="2858"/>
                  </a:cubicBezTo>
                  <a:lnTo>
                    <a:pt x="7489" y="548"/>
                  </a:lnTo>
                  <a:close/>
                  <a:moveTo>
                    <a:pt x="7275" y="0"/>
                  </a:moveTo>
                  <a:cubicBezTo>
                    <a:pt x="7144" y="0"/>
                    <a:pt x="7037" y="84"/>
                    <a:pt x="7001" y="203"/>
                  </a:cubicBezTo>
                  <a:lnTo>
                    <a:pt x="6442" y="2512"/>
                  </a:lnTo>
                  <a:lnTo>
                    <a:pt x="6335" y="2512"/>
                  </a:lnTo>
                  <a:cubicBezTo>
                    <a:pt x="6215" y="2501"/>
                    <a:pt x="6096" y="2501"/>
                    <a:pt x="5977" y="2501"/>
                  </a:cubicBezTo>
                  <a:cubicBezTo>
                    <a:pt x="2382" y="2501"/>
                    <a:pt x="155" y="4310"/>
                    <a:pt x="155" y="7227"/>
                  </a:cubicBezTo>
                  <a:lnTo>
                    <a:pt x="155" y="7430"/>
                  </a:lnTo>
                  <a:cubicBezTo>
                    <a:pt x="155" y="9775"/>
                    <a:pt x="1429" y="11073"/>
                    <a:pt x="4275" y="11633"/>
                  </a:cubicBezTo>
                  <a:lnTo>
                    <a:pt x="3703" y="14062"/>
                  </a:lnTo>
                  <a:cubicBezTo>
                    <a:pt x="3596" y="13764"/>
                    <a:pt x="3548" y="13419"/>
                    <a:pt x="3548" y="13026"/>
                  </a:cubicBezTo>
                  <a:cubicBezTo>
                    <a:pt x="3548" y="12871"/>
                    <a:pt x="3429" y="12752"/>
                    <a:pt x="3275" y="12752"/>
                  </a:cubicBezTo>
                  <a:lnTo>
                    <a:pt x="274" y="12752"/>
                  </a:lnTo>
                  <a:cubicBezTo>
                    <a:pt x="119" y="12752"/>
                    <a:pt x="0" y="12871"/>
                    <a:pt x="0" y="13026"/>
                  </a:cubicBezTo>
                  <a:lnTo>
                    <a:pt x="0" y="13157"/>
                  </a:lnTo>
                  <a:cubicBezTo>
                    <a:pt x="0" y="15431"/>
                    <a:pt x="965" y="17050"/>
                    <a:pt x="2786" y="17872"/>
                  </a:cubicBezTo>
                  <a:lnTo>
                    <a:pt x="2120" y="20669"/>
                  </a:lnTo>
                  <a:cubicBezTo>
                    <a:pt x="2096" y="20753"/>
                    <a:pt x="2120" y="20836"/>
                    <a:pt x="2167" y="20908"/>
                  </a:cubicBezTo>
                  <a:cubicBezTo>
                    <a:pt x="2227" y="20967"/>
                    <a:pt x="2298" y="21003"/>
                    <a:pt x="2382" y="21003"/>
                  </a:cubicBezTo>
                  <a:lnTo>
                    <a:pt x="4703" y="21003"/>
                  </a:lnTo>
                  <a:cubicBezTo>
                    <a:pt x="4834" y="21003"/>
                    <a:pt x="4942" y="20920"/>
                    <a:pt x="4965" y="20800"/>
                  </a:cubicBezTo>
                  <a:lnTo>
                    <a:pt x="5525" y="18479"/>
                  </a:lnTo>
                  <a:lnTo>
                    <a:pt x="6073" y="18479"/>
                  </a:lnTo>
                  <a:cubicBezTo>
                    <a:pt x="9811" y="18479"/>
                    <a:pt x="11954" y="16717"/>
                    <a:pt x="11954" y="13645"/>
                  </a:cubicBezTo>
                  <a:lnTo>
                    <a:pt x="11954" y="13430"/>
                  </a:lnTo>
                  <a:cubicBezTo>
                    <a:pt x="11954" y="11073"/>
                    <a:pt x="10657" y="9763"/>
                    <a:pt x="7739" y="9192"/>
                  </a:cubicBezTo>
                  <a:lnTo>
                    <a:pt x="8216" y="7239"/>
                  </a:lnTo>
                  <a:cubicBezTo>
                    <a:pt x="8263" y="7513"/>
                    <a:pt x="8299" y="7823"/>
                    <a:pt x="8299" y="8156"/>
                  </a:cubicBezTo>
                  <a:cubicBezTo>
                    <a:pt x="8299" y="8311"/>
                    <a:pt x="8418" y="8430"/>
                    <a:pt x="8573" y="8430"/>
                  </a:cubicBezTo>
                  <a:lnTo>
                    <a:pt x="11549" y="8430"/>
                  </a:lnTo>
                  <a:cubicBezTo>
                    <a:pt x="11692" y="8430"/>
                    <a:pt x="11823" y="8311"/>
                    <a:pt x="11823" y="8156"/>
                  </a:cubicBezTo>
                  <a:lnTo>
                    <a:pt x="11823" y="7846"/>
                  </a:lnTo>
                  <a:cubicBezTo>
                    <a:pt x="11823" y="5489"/>
                    <a:pt x="10930" y="3894"/>
                    <a:pt x="9180" y="3096"/>
                  </a:cubicBezTo>
                  <a:lnTo>
                    <a:pt x="9859" y="334"/>
                  </a:lnTo>
                  <a:cubicBezTo>
                    <a:pt x="9883" y="250"/>
                    <a:pt x="9859" y="167"/>
                    <a:pt x="9811" y="107"/>
                  </a:cubicBezTo>
                  <a:cubicBezTo>
                    <a:pt x="9752" y="36"/>
                    <a:pt x="9680" y="0"/>
                    <a:pt x="9597"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13" name="Google Shape;1513;p32"/>
            <p:cNvSpPr/>
            <p:nvPr/>
          </p:nvSpPr>
          <p:spPr>
            <a:xfrm>
              <a:off x="4745700" y="3666850"/>
              <a:ext cx="741775" cy="727200"/>
            </a:xfrm>
            <a:custGeom>
              <a:avLst/>
              <a:gdLst/>
              <a:ahLst/>
              <a:cxnLst/>
              <a:rect l="l" t="t" r="r" b="b"/>
              <a:pathLst>
                <a:path w="29671" h="29088" extrusionOk="0">
                  <a:moveTo>
                    <a:pt x="14842" y="1"/>
                  </a:moveTo>
                  <a:cubicBezTo>
                    <a:pt x="14077" y="1"/>
                    <a:pt x="13312" y="292"/>
                    <a:pt x="12728" y="876"/>
                  </a:cubicBezTo>
                  <a:lnTo>
                    <a:pt x="1167" y="12437"/>
                  </a:lnTo>
                  <a:cubicBezTo>
                    <a:pt x="1" y="13604"/>
                    <a:pt x="1" y="15497"/>
                    <a:pt x="1167" y="16664"/>
                  </a:cubicBezTo>
                  <a:lnTo>
                    <a:pt x="12728" y="28213"/>
                  </a:lnTo>
                  <a:cubicBezTo>
                    <a:pt x="13312" y="28796"/>
                    <a:pt x="14077" y="29088"/>
                    <a:pt x="14842" y="29088"/>
                  </a:cubicBezTo>
                  <a:cubicBezTo>
                    <a:pt x="15607" y="29088"/>
                    <a:pt x="16372" y="28796"/>
                    <a:pt x="16955" y="28213"/>
                  </a:cubicBezTo>
                  <a:lnTo>
                    <a:pt x="28504" y="16664"/>
                  </a:lnTo>
                  <a:cubicBezTo>
                    <a:pt x="29671" y="15497"/>
                    <a:pt x="29671" y="13604"/>
                    <a:pt x="28504" y="12437"/>
                  </a:cubicBezTo>
                  <a:lnTo>
                    <a:pt x="16955" y="876"/>
                  </a:lnTo>
                  <a:cubicBezTo>
                    <a:pt x="16372" y="292"/>
                    <a:pt x="15607" y="1"/>
                    <a:pt x="14842" y="1"/>
                  </a:cubicBezTo>
                  <a:close/>
                </a:path>
              </a:pathLst>
            </a:custGeom>
            <a:solidFill>
              <a:srgbClr val="5EB2FC"/>
            </a:solidFill>
            <a:ln>
              <a:noFill/>
            </a:ln>
          </p:spPr>
          <p:txBody>
            <a:bodyPr spcFirstLastPara="1" wrap="square" lIns="121900" tIns="121900" rIns="121900" bIns="121900" anchor="ctr" anchorCtr="0">
              <a:noAutofit/>
            </a:bodyPr>
            <a:lstStyle/>
            <a:p>
              <a:pPr algn="ctr"/>
              <a:r>
                <a:rPr lang="en" sz="2000" dirty="0">
                  <a:solidFill>
                    <a:srgbClr val="FFFFFF"/>
                  </a:solidFill>
                  <a:latin typeface="Fira Sans Extra Condensed"/>
                  <a:ea typeface="Fira Sans Extra Condensed"/>
                  <a:cs typeface="Fira Sans Extra Condensed"/>
                </a:rPr>
                <a:t>Page 3</a:t>
              </a:r>
            </a:p>
          </p:txBody>
        </p:sp>
        <p:sp>
          <p:nvSpPr>
            <p:cNvPr id="1514" name="Google Shape;1514;p32"/>
            <p:cNvSpPr/>
            <p:nvPr/>
          </p:nvSpPr>
          <p:spPr>
            <a:xfrm>
              <a:off x="4492100" y="2555400"/>
              <a:ext cx="1263875" cy="1263850"/>
            </a:xfrm>
            <a:custGeom>
              <a:avLst/>
              <a:gdLst/>
              <a:ahLst/>
              <a:cxnLst/>
              <a:rect l="l" t="t" r="r" b="b"/>
              <a:pathLst>
                <a:path w="50555" h="50554" extrusionOk="0">
                  <a:moveTo>
                    <a:pt x="25277" y="0"/>
                  </a:moveTo>
                  <a:cubicBezTo>
                    <a:pt x="11323" y="0"/>
                    <a:pt x="0" y="11323"/>
                    <a:pt x="0" y="25277"/>
                  </a:cubicBezTo>
                  <a:cubicBezTo>
                    <a:pt x="0" y="39243"/>
                    <a:pt x="11323" y="50554"/>
                    <a:pt x="25277" y="50554"/>
                  </a:cubicBezTo>
                  <a:cubicBezTo>
                    <a:pt x="39231" y="50554"/>
                    <a:pt x="50554" y="39243"/>
                    <a:pt x="50554" y="25277"/>
                  </a:cubicBezTo>
                  <a:cubicBezTo>
                    <a:pt x="50554" y="11323"/>
                    <a:pt x="39231" y="0"/>
                    <a:pt x="25277"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15" name="Google Shape;1515;p32"/>
            <p:cNvSpPr/>
            <p:nvPr/>
          </p:nvSpPr>
          <p:spPr>
            <a:xfrm>
              <a:off x="4492100" y="2500025"/>
              <a:ext cx="1263875" cy="1263575"/>
            </a:xfrm>
            <a:custGeom>
              <a:avLst/>
              <a:gdLst/>
              <a:ahLst/>
              <a:cxnLst/>
              <a:rect l="l" t="t" r="r" b="b"/>
              <a:pathLst>
                <a:path w="50555" h="50543" extrusionOk="0">
                  <a:moveTo>
                    <a:pt x="25277" y="1"/>
                  </a:moveTo>
                  <a:cubicBezTo>
                    <a:pt x="11323" y="1"/>
                    <a:pt x="0" y="11311"/>
                    <a:pt x="0" y="25277"/>
                  </a:cubicBezTo>
                  <a:cubicBezTo>
                    <a:pt x="0" y="39232"/>
                    <a:pt x="11323" y="50542"/>
                    <a:pt x="25277" y="50542"/>
                  </a:cubicBezTo>
                  <a:cubicBezTo>
                    <a:pt x="39231" y="50542"/>
                    <a:pt x="50554" y="39232"/>
                    <a:pt x="50554" y="25277"/>
                  </a:cubicBezTo>
                  <a:cubicBezTo>
                    <a:pt x="50554" y="11311"/>
                    <a:pt x="39231" y="1"/>
                    <a:pt x="25277" y="1"/>
                  </a:cubicBezTo>
                  <a:close/>
                </a:path>
              </a:pathLst>
            </a:custGeom>
            <a:solidFill>
              <a:srgbClr val="5EB2FC"/>
            </a:solidFill>
            <a:ln>
              <a:noFill/>
            </a:ln>
          </p:spPr>
          <p:txBody>
            <a:bodyPr spcFirstLastPara="1" wrap="square" lIns="121900" tIns="121900" rIns="121900" bIns="121900" anchor="ctr" anchorCtr="0">
              <a:noAutofit/>
            </a:bodyPr>
            <a:lstStyle/>
            <a:p>
              <a:pPr algn="ctr"/>
              <a:r>
                <a:rPr lang="en" sz="1600" dirty="0">
                  <a:solidFill>
                    <a:srgbClr val="FFFFFF"/>
                  </a:solidFill>
                  <a:latin typeface="Roboto"/>
                  <a:ea typeface="Roboto"/>
                  <a:cs typeface="Roboto"/>
                </a:rPr>
                <a:t>Graphs and Charts</a:t>
              </a:r>
            </a:p>
          </p:txBody>
        </p:sp>
        <p:sp>
          <p:nvSpPr>
            <p:cNvPr id="1516" name="Google Shape;1516;p32"/>
            <p:cNvSpPr/>
            <p:nvPr/>
          </p:nvSpPr>
          <p:spPr>
            <a:xfrm>
              <a:off x="5116875" y="2067825"/>
              <a:ext cx="8950" cy="509925"/>
            </a:xfrm>
            <a:custGeom>
              <a:avLst/>
              <a:gdLst/>
              <a:ahLst/>
              <a:cxnLst/>
              <a:rect l="l" t="t" r="r" b="b"/>
              <a:pathLst>
                <a:path w="358" h="20397" extrusionOk="0">
                  <a:moveTo>
                    <a:pt x="1" y="1"/>
                  </a:moveTo>
                  <a:lnTo>
                    <a:pt x="1" y="20396"/>
                  </a:lnTo>
                  <a:lnTo>
                    <a:pt x="358" y="20396"/>
                  </a:lnTo>
                  <a:lnTo>
                    <a:pt x="358"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17" name="Google Shape;1517;p32"/>
            <p:cNvSpPr/>
            <p:nvPr/>
          </p:nvSpPr>
          <p:spPr>
            <a:xfrm>
              <a:off x="5099025" y="2046700"/>
              <a:ext cx="44675" cy="44675"/>
            </a:xfrm>
            <a:custGeom>
              <a:avLst/>
              <a:gdLst/>
              <a:ahLst/>
              <a:cxnLst/>
              <a:rect l="l" t="t" r="r" b="b"/>
              <a:pathLst>
                <a:path w="1787" h="1787" extrusionOk="0">
                  <a:moveTo>
                    <a:pt x="893" y="0"/>
                  </a:moveTo>
                  <a:cubicBezTo>
                    <a:pt x="405" y="0"/>
                    <a:pt x="0" y="393"/>
                    <a:pt x="0" y="893"/>
                  </a:cubicBezTo>
                  <a:cubicBezTo>
                    <a:pt x="0" y="1381"/>
                    <a:pt x="405" y="1786"/>
                    <a:pt x="893" y="1786"/>
                  </a:cubicBezTo>
                  <a:cubicBezTo>
                    <a:pt x="1393" y="1786"/>
                    <a:pt x="1786" y="1381"/>
                    <a:pt x="1786" y="893"/>
                  </a:cubicBezTo>
                  <a:cubicBezTo>
                    <a:pt x="1786" y="393"/>
                    <a:pt x="1393" y="0"/>
                    <a:pt x="893"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grpSp>
        <p:nvGrpSpPr>
          <p:cNvPr id="1518" name="Google Shape;1518;p32"/>
          <p:cNvGrpSpPr/>
          <p:nvPr/>
        </p:nvGrpSpPr>
        <p:grpSpPr>
          <a:xfrm>
            <a:off x="7935336" y="2125200"/>
            <a:ext cx="1488200" cy="3975200"/>
            <a:chOff x="5951500" y="1593900"/>
            <a:chExt cx="1116150" cy="2981400"/>
          </a:xfrm>
        </p:grpSpPr>
        <p:sp>
          <p:nvSpPr>
            <p:cNvPr id="1519" name="Google Shape;1519;p32"/>
            <p:cNvSpPr/>
            <p:nvPr/>
          </p:nvSpPr>
          <p:spPr>
            <a:xfrm>
              <a:off x="5960725" y="3408175"/>
              <a:ext cx="938550" cy="938525"/>
            </a:xfrm>
            <a:custGeom>
              <a:avLst/>
              <a:gdLst/>
              <a:ahLst/>
              <a:cxnLst/>
              <a:rect l="l" t="t" r="r" b="b"/>
              <a:pathLst>
                <a:path w="37542" h="37541" extrusionOk="0">
                  <a:moveTo>
                    <a:pt x="18777" y="0"/>
                  </a:moveTo>
                  <a:cubicBezTo>
                    <a:pt x="8407" y="0"/>
                    <a:pt x="1" y="8406"/>
                    <a:pt x="1" y="18777"/>
                  </a:cubicBezTo>
                  <a:cubicBezTo>
                    <a:pt x="1" y="29135"/>
                    <a:pt x="8407" y="37541"/>
                    <a:pt x="18777" y="37541"/>
                  </a:cubicBezTo>
                  <a:cubicBezTo>
                    <a:pt x="29135" y="37541"/>
                    <a:pt x="37541" y="29135"/>
                    <a:pt x="37541" y="18777"/>
                  </a:cubicBezTo>
                  <a:cubicBezTo>
                    <a:pt x="37541" y="8406"/>
                    <a:pt x="29135" y="0"/>
                    <a:pt x="18777"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20" name="Google Shape;1520;p32"/>
            <p:cNvSpPr/>
            <p:nvPr/>
          </p:nvSpPr>
          <p:spPr>
            <a:xfrm>
              <a:off x="6762025" y="3421550"/>
              <a:ext cx="304825" cy="544450"/>
            </a:xfrm>
            <a:custGeom>
              <a:avLst/>
              <a:gdLst/>
              <a:ahLst/>
              <a:cxnLst/>
              <a:rect l="l" t="t" r="r" b="b"/>
              <a:pathLst>
                <a:path w="12193" h="21778" extrusionOk="0">
                  <a:moveTo>
                    <a:pt x="1247" y="0"/>
                  </a:moveTo>
                  <a:cubicBezTo>
                    <a:pt x="912" y="0"/>
                    <a:pt x="582" y="152"/>
                    <a:pt x="370" y="442"/>
                  </a:cubicBezTo>
                  <a:cubicBezTo>
                    <a:pt x="0" y="930"/>
                    <a:pt x="108" y="1620"/>
                    <a:pt x="596" y="1978"/>
                  </a:cubicBezTo>
                  <a:cubicBezTo>
                    <a:pt x="3441" y="4097"/>
                    <a:pt x="5811" y="6895"/>
                    <a:pt x="7430" y="10050"/>
                  </a:cubicBezTo>
                  <a:cubicBezTo>
                    <a:pt x="9133" y="13360"/>
                    <a:pt x="10002" y="16932"/>
                    <a:pt x="10002" y="20670"/>
                  </a:cubicBezTo>
                  <a:cubicBezTo>
                    <a:pt x="10002" y="21278"/>
                    <a:pt x="10490" y="21778"/>
                    <a:pt x="11097" y="21778"/>
                  </a:cubicBezTo>
                  <a:cubicBezTo>
                    <a:pt x="11704" y="21778"/>
                    <a:pt x="12192" y="21278"/>
                    <a:pt x="12192" y="20670"/>
                  </a:cubicBezTo>
                  <a:cubicBezTo>
                    <a:pt x="12192" y="16575"/>
                    <a:pt x="11252" y="12658"/>
                    <a:pt x="9394" y="9038"/>
                  </a:cubicBezTo>
                  <a:cubicBezTo>
                    <a:pt x="7620" y="5585"/>
                    <a:pt x="5025" y="2537"/>
                    <a:pt x="1905" y="216"/>
                  </a:cubicBezTo>
                  <a:cubicBezTo>
                    <a:pt x="1707" y="71"/>
                    <a:pt x="1476" y="0"/>
                    <a:pt x="1247" y="0"/>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21" name="Google Shape;1521;p32"/>
            <p:cNvSpPr/>
            <p:nvPr/>
          </p:nvSpPr>
          <p:spPr>
            <a:xfrm>
              <a:off x="6044975" y="4407000"/>
              <a:ext cx="412575" cy="168300"/>
            </a:xfrm>
            <a:custGeom>
              <a:avLst/>
              <a:gdLst/>
              <a:ahLst/>
              <a:cxnLst/>
              <a:rect l="l" t="t" r="r" b="b"/>
              <a:pathLst>
                <a:path w="16503" h="6732" extrusionOk="0">
                  <a:moveTo>
                    <a:pt x="1249" y="1"/>
                  </a:moveTo>
                  <a:cubicBezTo>
                    <a:pt x="905" y="1"/>
                    <a:pt x="563" y="164"/>
                    <a:pt x="346" y="469"/>
                  </a:cubicBezTo>
                  <a:cubicBezTo>
                    <a:pt x="0" y="957"/>
                    <a:pt x="107" y="1648"/>
                    <a:pt x="608" y="1993"/>
                  </a:cubicBezTo>
                  <a:cubicBezTo>
                    <a:pt x="4941" y="5101"/>
                    <a:pt x="10061" y="6732"/>
                    <a:pt x="15407" y="6732"/>
                  </a:cubicBezTo>
                  <a:cubicBezTo>
                    <a:pt x="16014" y="6732"/>
                    <a:pt x="16502" y="6244"/>
                    <a:pt x="16502" y="5636"/>
                  </a:cubicBezTo>
                  <a:cubicBezTo>
                    <a:pt x="16502" y="5029"/>
                    <a:pt x="16014" y="4529"/>
                    <a:pt x="15407" y="4529"/>
                  </a:cubicBezTo>
                  <a:cubicBezTo>
                    <a:pt x="10514" y="4529"/>
                    <a:pt x="5846" y="3041"/>
                    <a:pt x="1881" y="207"/>
                  </a:cubicBezTo>
                  <a:cubicBezTo>
                    <a:pt x="1691" y="68"/>
                    <a:pt x="1470" y="1"/>
                    <a:pt x="1249" y="1"/>
                  </a:cubicBezTo>
                  <a:close/>
                </a:path>
              </a:pathLst>
            </a:custGeom>
            <a:solidFill>
              <a:srgbClr val="869FB2"/>
            </a:solidFill>
            <a:ln>
              <a:noFill/>
            </a:ln>
          </p:spPr>
          <p:txBody>
            <a:bodyPr spcFirstLastPara="1" wrap="square" lIns="121900" tIns="121900" rIns="121900" bIns="121900" anchor="ctr" anchorCtr="0">
              <a:noAutofit/>
            </a:bodyPr>
            <a:lstStyle/>
            <a:p>
              <a:endParaRPr sz="2533"/>
            </a:p>
          </p:txBody>
        </p:sp>
        <p:sp>
          <p:nvSpPr>
            <p:cNvPr id="1522" name="Google Shape;1522;p32"/>
            <p:cNvSpPr/>
            <p:nvPr/>
          </p:nvSpPr>
          <p:spPr>
            <a:xfrm>
              <a:off x="5960725" y="3469200"/>
              <a:ext cx="938550" cy="938525"/>
            </a:xfrm>
            <a:custGeom>
              <a:avLst/>
              <a:gdLst/>
              <a:ahLst/>
              <a:cxnLst/>
              <a:rect l="l" t="t" r="r" b="b"/>
              <a:pathLst>
                <a:path w="37542" h="37541" extrusionOk="0">
                  <a:moveTo>
                    <a:pt x="18777" y="0"/>
                  </a:moveTo>
                  <a:cubicBezTo>
                    <a:pt x="8407" y="0"/>
                    <a:pt x="1" y="8406"/>
                    <a:pt x="1" y="18764"/>
                  </a:cubicBezTo>
                  <a:cubicBezTo>
                    <a:pt x="1" y="29135"/>
                    <a:pt x="8407" y="37541"/>
                    <a:pt x="18777" y="37541"/>
                  </a:cubicBezTo>
                  <a:cubicBezTo>
                    <a:pt x="29135" y="37541"/>
                    <a:pt x="37541" y="29135"/>
                    <a:pt x="37541" y="18764"/>
                  </a:cubicBezTo>
                  <a:cubicBezTo>
                    <a:pt x="37541" y="8406"/>
                    <a:pt x="29135" y="0"/>
                    <a:pt x="18777"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523" name="Google Shape;1523;p32"/>
            <p:cNvSpPr/>
            <p:nvPr/>
          </p:nvSpPr>
          <p:spPr>
            <a:xfrm>
              <a:off x="5951500" y="3459975"/>
              <a:ext cx="957000" cy="956975"/>
            </a:xfrm>
            <a:custGeom>
              <a:avLst/>
              <a:gdLst/>
              <a:ahLst/>
              <a:cxnLst/>
              <a:rect l="l" t="t" r="r" b="b"/>
              <a:pathLst>
                <a:path w="38280" h="38279" extrusionOk="0">
                  <a:moveTo>
                    <a:pt x="19146" y="738"/>
                  </a:moveTo>
                  <a:cubicBezTo>
                    <a:pt x="29290" y="738"/>
                    <a:pt x="37541" y="8989"/>
                    <a:pt x="37541" y="19133"/>
                  </a:cubicBezTo>
                  <a:cubicBezTo>
                    <a:pt x="37541" y="29289"/>
                    <a:pt x="29290" y="37540"/>
                    <a:pt x="19146" y="37540"/>
                  </a:cubicBezTo>
                  <a:cubicBezTo>
                    <a:pt x="8990" y="37540"/>
                    <a:pt x="739" y="29289"/>
                    <a:pt x="739" y="19133"/>
                  </a:cubicBezTo>
                  <a:cubicBezTo>
                    <a:pt x="739" y="8989"/>
                    <a:pt x="8990" y="738"/>
                    <a:pt x="19146" y="738"/>
                  </a:cubicBezTo>
                  <a:close/>
                  <a:moveTo>
                    <a:pt x="19146" y="0"/>
                  </a:moveTo>
                  <a:cubicBezTo>
                    <a:pt x="8585" y="0"/>
                    <a:pt x="1" y="8585"/>
                    <a:pt x="1" y="19133"/>
                  </a:cubicBezTo>
                  <a:cubicBezTo>
                    <a:pt x="1" y="29694"/>
                    <a:pt x="8585" y="38279"/>
                    <a:pt x="19146" y="38279"/>
                  </a:cubicBezTo>
                  <a:cubicBezTo>
                    <a:pt x="29695" y="38279"/>
                    <a:pt x="38279" y="29694"/>
                    <a:pt x="38279" y="19133"/>
                  </a:cubicBezTo>
                  <a:cubicBezTo>
                    <a:pt x="38279" y="8585"/>
                    <a:pt x="29695" y="0"/>
                    <a:pt x="19146"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24" name="Google Shape;1524;p32"/>
            <p:cNvSpPr/>
            <p:nvPr/>
          </p:nvSpPr>
          <p:spPr>
            <a:xfrm>
              <a:off x="6222375" y="3729950"/>
              <a:ext cx="417325" cy="417025"/>
            </a:xfrm>
            <a:custGeom>
              <a:avLst/>
              <a:gdLst/>
              <a:ahLst/>
              <a:cxnLst/>
              <a:rect l="l" t="t" r="r" b="b"/>
              <a:pathLst>
                <a:path w="16693" h="16681" extrusionOk="0">
                  <a:moveTo>
                    <a:pt x="8347" y="548"/>
                  </a:moveTo>
                  <a:cubicBezTo>
                    <a:pt x="12645" y="548"/>
                    <a:pt x="16145" y="4036"/>
                    <a:pt x="16145" y="8334"/>
                  </a:cubicBezTo>
                  <a:cubicBezTo>
                    <a:pt x="16145" y="12633"/>
                    <a:pt x="12645" y="16133"/>
                    <a:pt x="8347" y="16133"/>
                  </a:cubicBezTo>
                  <a:cubicBezTo>
                    <a:pt x="4049" y="16133"/>
                    <a:pt x="548" y="12633"/>
                    <a:pt x="548" y="8334"/>
                  </a:cubicBezTo>
                  <a:cubicBezTo>
                    <a:pt x="548" y="4036"/>
                    <a:pt x="4049" y="548"/>
                    <a:pt x="8347" y="548"/>
                  </a:cubicBezTo>
                  <a:close/>
                  <a:moveTo>
                    <a:pt x="8347" y="0"/>
                  </a:moveTo>
                  <a:cubicBezTo>
                    <a:pt x="3739" y="0"/>
                    <a:pt x="0" y="3739"/>
                    <a:pt x="0" y="8334"/>
                  </a:cubicBezTo>
                  <a:cubicBezTo>
                    <a:pt x="0" y="12942"/>
                    <a:pt x="3739" y="16681"/>
                    <a:pt x="8347" y="16681"/>
                  </a:cubicBezTo>
                  <a:cubicBezTo>
                    <a:pt x="12942" y="16681"/>
                    <a:pt x="16693" y="12942"/>
                    <a:pt x="16693" y="8334"/>
                  </a:cubicBezTo>
                  <a:cubicBezTo>
                    <a:pt x="16693" y="3739"/>
                    <a:pt x="12942" y="0"/>
                    <a:pt x="8347"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25" name="Google Shape;1525;p32"/>
            <p:cNvSpPr/>
            <p:nvPr/>
          </p:nvSpPr>
          <p:spPr>
            <a:xfrm>
              <a:off x="6179225" y="3686775"/>
              <a:ext cx="503650" cy="503375"/>
            </a:xfrm>
            <a:custGeom>
              <a:avLst/>
              <a:gdLst/>
              <a:ahLst/>
              <a:cxnLst/>
              <a:rect l="l" t="t" r="r" b="b"/>
              <a:pathLst>
                <a:path w="20146" h="20135" extrusionOk="0">
                  <a:moveTo>
                    <a:pt x="10073" y="548"/>
                  </a:moveTo>
                  <a:cubicBezTo>
                    <a:pt x="15323" y="548"/>
                    <a:pt x="19586" y="4823"/>
                    <a:pt x="19586" y="10061"/>
                  </a:cubicBezTo>
                  <a:cubicBezTo>
                    <a:pt x="19586" y="15312"/>
                    <a:pt x="15323" y="19586"/>
                    <a:pt x="10073" y="19586"/>
                  </a:cubicBezTo>
                  <a:cubicBezTo>
                    <a:pt x="4822" y="19586"/>
                    <a:pt x="548" y="15312"/>
                    <a:pt x="548" y="10061"/>
                  </a:cubicBezTo>
                  <a:cubicBezTo>
                    <a:pt x="548" y="4823"/>
                    <a:pt x="4822" y="548"/>
                    <a:pt x="10073" y="548"/>
                  </a:cubicBezTo>
                  <a:close/>
                  <a:moveTo>
                    <a:pt x="10073" y="1"/>
                  </a:moveTo>
                  <a:cubicBezTo>
                    <a:pt x="4524" y="1"/>
                    <a:pt x="0" y="4513"/>
                    <a:pt x="0" y="10061"/>
                  </a:cubicBezTo>
                  <a:cubicBezTo>
                    <a:pt x="0" y="15622"/>
                    <a:pt x="4524" y="20134"/>
                    <a:pt x="10073" y="20134"/>
                  </a:cubicBezTo>
                  <a:cubicBezTo>
                    <a:pt x="15621" y="20134"/>
                    <a:pt x="20145" y="15622"/>
                    <a:pt x="20145" y="10061"/>
                  </a:cubicBezTo>
                  <a:cubicBezTo>
                    <a:pt x="20145" y="4513"/>
                    <a:pt x="15621" y="1"/>
                    <a:pt x="10073"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26" name="Google Shape;1526;p32"/>
            <p:cNvSpPr/>
            <p:nvPr/>
          </p:nvSpPr>
          <p:spPr>
            <a:xfrm>
              <a:off x="6423300" y="3826375"/>
              <a:ext cx="63125" cy="119100"/>
            </a:xfrm>
            <a:custGeom>
              <a:avLst/>
              <a:gdLst/>
              <a:ahLst/>
              <a:cxnLst/>
              <a:rect l="l" t="t" r="r" b="b"/>
              <a:pathLst>
                <a:path w="2525" h="4764" extrusionOk="0">
                  <a:moveTo>
                    <a:pt x="0" y="1"/>
                  </a:moveTo>
                  <a:lnTo>
                    <a:pt x="0" y="4477"/>
                  </a:lnTo>
                  <a:cubicBezTo>
                    <a:pt x="0" y="4632"/>
                    <a:pt x="155" y="4763"/>
                    <a:pt x="310" y="4763"/>
                  </a:cubicBezTo>
                  <a:lnTo>
                    <a:pt x="2524" y="4763"/>
                  </a:lnTo>
                  <a:lnTo>
                    <a:pt x="2524" y="4168"/>
                  </a:lnTo>
                  <a:lnTo>
                    <a:pt x="595" y="4168"/>
                  </a:lnTo>
                  <a:lnTo>
                    <a:pt x="595"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27" name="Google Shape;1527;p32"/>
            <p:cNvSpPr/>
            <p:nvPr/>
          </p:nvSpPr>
          <p:spPr>
            <a:xfrm>
              <a:off x="6252150" y="3930550"/>
              <a:ext cx="33350" cy="14925"/>
            </a:xfrm>
            <a:custGeom>
              <a:avLst/>
              <a:gdLst/>
              <a:ahLst/>
              <a:cxnLst/>
              <a:rect l="l" t="t" r="r" b="b"/>
              <a:pathLst>
                <a:path w="1334" h="597" extrusionOk="0">
                  <a:moveTo>
                    <a:pt x="0" y="1"/>
                  </a:moveTo>
                  <a:lnTo>
                    <a:pt x="0" y="596"/>
                  </a:lnTo>
                  <a:lnTo>
                    <a:pt x="1334" y="596"/>
                  </a:lnTo>
                  <a:lnTo>
                    <a:pt x="133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28" name="Google Shape;1528;p32"/>
            <p:cNvSpPr/>
            <p:nvPr/>
          </p:nvSpPr>
          <p:spPr>
            <a:xfrm>
              <a:off x="6579550" y="3930550"/>
              <a:ext cx="29800" cy="14925"/>
            </a:xfrm>
            <a:custGeom>
              <a:avLst/>
              <a:gdLst/>
              <a:ahLst/>
              <a:cxnLst/>
              <a:rect l="l" t="t" r="r" b="b"/>
              <a:pathLst>
                <a:path w="1192" h="597" extrusionOk="0">
                  <a:moveTo>
                    <a:pt x="1" y="1"/>
                  </a:moveTo>
                  <a:lnTo>
                    <a:pt x="1" y="596"/>
                  </a:lnTo>
                  <a:lnTo>
                    <a:pt x="1192" y="596"/>
                  </a:lnTo>
                  <a:lnTo>
                    <a:pt x="1192"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29" name="Google Shape;1529;p32"/>
            <p:cNvSpPr/>
            <p:nvPr/>
          </p:nvSpPr>
          <p:spPr>
            <a:xfrm>
              <a:off x="6423300" y="3759400"/>
              <a:ext cx="14900" cy="33675"/>
            </a:xfrm>
            <a:custGeom>
              <a:avLst/>
              <a:gdLst/>
              <a:ahLst/>
              <a:cxnLst/>
              <a:rect l="l" t="t" r="r" b="b"/>
              <a:pathLst>
                <a:path w="596" h="1347" extrusionOk="0">
                  <a:moveTo>
                    <a:pt x="0" y="1"/>
                  </a:moveTo>
                  <a:lnTo>
                    <a:pt x="0" y="1346"/>
                  </a:lnTo>
                  <a:lnTo>
                    <a:pt x="595" y="1346"/>
                  </a:lnTo>
                  <a:lnTo>
                    <a:pt x="595"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30" name="Google Shape;1530;p32"/>
            <p:cNvSpPr/>
            <p:nvPr/>
          </p:nvSpPr>
          <p:spPr>
            <a:xfrm>
              <a:off x="6423300" y="4083250"/>
              <a:ext cx="14900" cy="33375"/>
            </a:xfrm>
            <a:custGeom>
              <a:avLst/>
              <a:gdLst/>
              <a:ahLst/>
              <a:cxnLst/>
              <a:rect l="l" t="t" r="r" b="b"/>
              <a:pathLst>
                <a:path w="596" h="1335" extrusionOk="0">
                  <a:moveTo>
                    <a:pt x="0" y="1"/>
                  </a:moveTo>
                  <a:lnTo>
                    <a:pt x="0" y="1334"/>
                  </a:lnTo>
                  <a:lnTo>
                    <a:pt x="595" y="1334"/>
                  </a:lnTo>
                  <a:lnTo>
                    <a:pt x="595"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31" name="Google Shape;1531;p32"/>
            <p:cNvSpPr/>
            <p:nvPr/>
          </p:nvSpPr>
          <p:spPr>
            <a:xfrm>
              <a:off x="6063463" y="1593900"/>
              <a:ext cx="722382" cy="712047"/>
            </a:xfrm>
            <a:custGeom>
              <a:avLst/>
              <a:gdLst/>
              <a:ahLst/>
              <a:cxnLst/>
              <a:rect l="l" t="t" r="r" b="b"/>
              <a:pathLst>
                <a:path w="21992" h="21569" extrusionOk="0">
                  <a:moveTo>
                    <a:pt x="11000" y="1"/>
                  </a:moveTo>
                  <a:cubicBezTo>
                    <a:pt x="10433" y="1"/>
                    <a:pt x="9865" y="218"/>
                    <a:pt x="9430" y="653"/>
                  </a:cubicBezTo>
                  <a:lnTo>
                    <a:pt x="870" y="9213"/>
                  </a:lnTo>
                  <a:cubicBezTo>
                    <a:pt x="1" y="10082"/>
                    <a:pt x="1" y="11487"/>
                    <a:pt x="870" y="12356"/>
                  </a:cubicBezTo>
                  <a:lnTo>
                    <a:pt x="9430" y="20917"/>
                  </a:lnTo>
                  <a:cubicBezTo>
                    <a:pt x="9865" y="21352"/>
                    <a:pt x="10433" y="21569"/>
                    <a:pt x="11000" y="21569"/>
                  </a:cubicBezTo>
                  <a:cubicBezTo>
                    <a:pt x="11568" y="21569"/>
                    <a:pt x="12133" y="21352"/>
                    <a:pt x="12562" y="20917"/>
                  </a:cubicBezTo>
                  <a:lnTo>
                    <a:pt x="21134" y="12356"/>
                  </a:lnTo>
                  <a:cubicBezTo>
                    <a:pt x="21991" y="11487"/>
                    <a:pt x="21991" y="10082"/>
                    <a:pt x="21134" y="9213"/>
                  </a:cubicBezTo>
                  <a:lnTo>
                    <a:pt x="12562" y="653"/>
                  </a:lnTo>
                  <a:cubicBezTo>
                    <a:pt x="12133" y="218"/>
                    <a:pt x="11568" y="1"/>
                    <a:pt x="11000" y="1"/>
                  </a:cubicBezTo>
                  <a:close/>
                </a:path>
              </a:pathLst>
            </a:custGeom>
            <a:solidFill>
              <a:srgbClr val="869FB2"/>
            </a:solidFill>
            <a:ln>
              <a:noFill/>
            </a:ln>
          </p:spPr>
          <p:txBody>
            <a:bodyPr spcFirstLastPara="1" wrap="square" lIns="121900" tIns="121900" rIns="121900" bIns="121900" anchor="ctr" anchorCtr="0">
              <a:noAutofit/>
            </a:bodyPr>
            <a:lstStyle/>
            <a:p>
              <a:pPr algn="ctr"/>
              <a:r>
                <a:rPr lang="en" sz="2000" dirty="0">
                  <a:solidFill>
                    <a:srgbClr val="FFFFFF"/>
                  </a:solidFill>
                  <a:latin typeface="Fira Sans Extra Condensed"/>
                  <a:ea typeface="Fira Sans Extra Condensed"/>
                  <a:cs typeface="Fira Sans Extra Condensed"/>
                  <a:sym typeface="Fira Sans Extra Condensed"/>
                </a:rPr>
                <a:t>Page 4</a:t>
              </a:r>
              <a:endParaRPr lang="en" sz="2000" dirty="0">
                <a:solidFill>
                  <a:srgbClr val="FFFFFF"/>
                </a:solidFill>
                <a:latin typeface="Fira Sans Extra Condensed"/>
                <a:ea typeface="Fira Sans Extra Condensed"/>
                <a:cs typeface="Fira Sans Extra Condensed"/>
              </a:endParaRPr>
            </a:p>
          </p:txBody>
        </p:sp>
        <p:sp>
          <p:nvSpPr>
            <p:cNvPr id="1532" name="Google Shape;1532;p32"/>
            <p:cNvSpPr/>
            <p:nvPr/>
          </p:nvSpPr>
          <p:spPr>
            <a:xfrm>
              <a:off x="5956275" y="2153550"/>
              <a:ext cx="936750" cy="936750"/>
            </a:xfrm>
            <a:custGeom>
              <a:avLst/>
              <a:gdLst/>
              <a:ahLst/>
              <a:cxnLst/>
              <a:rect l="l" t="t" r="r" b="b"/>
              <a:pathLst>
                <a:path w="37470" h="37470" extrusionOk="0">
                  <a:moveTo>
                    <a:pt x="18729" y="1"/>
                  </a:moveTo>
                  <a:cubicBezTo>
                    <a:pt x="8382" y="1"/>
                    <a:pt x="0" y="8395"/>
                    <a:pt x="0" y="18741"/>
                  </a:cubicBezTo>
                  <a:cubicBezTo>
                    <a:pt x="0" y="29088"/>
                    <a:pt x="8382" y="37470"/>
                    <a:pt x="18729" y="37470"/>
                  </a:cubicBezTo>
                  <a:cubicBezTo>
                    <a:pt x="29075" y="37470"/>
                    <a:pt x="37469" y="29088"/>
                    <a:pt x="37469" y="18741"/>
                  </a:cubicBezTo>
                  <a:cubicBezTo>
                    <a:pt x="37469" y="8395"/>
                    <a:pt x="29075" y="1"/>
                    <a:pt x="18729"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33" name="Google Shape;1533;p32"/>
            <p:cNvSpPr/>
            <p:nvPr/>
          </p:nvSpPr>
          <p:spPr>
            <a:xfrm>
              <a:off x="5956275" y="2194625"/>
              <a:ext cx="1111375" cy="937050"/>
            </a:xfrm>
            <a:custGeom>
              <a:avLst/>
              <a:gdLst/>
              <a:ahLst/>
              <a:cxnLst/>
              <a:rect l="l" t="t" r="r" b="b"/>
              <a:pathLst>
                <a:path w="37470" h="37482" extrusionOk="0">
                  <a:moveTo>
                    <a:pt x="18729" y="1"/>
                  </a:moveTo>
                  <a:cubicBezTo>
                    <a:pt x="8382" y="1"/>
                    <a:pt x="0" y="8395"/>
                    <a:pt x="0" y="18741"/>
                  </a:cubicBezTo>
                  <a:cubicBezTo>
                    <a:pt x="0" y="29088"/>
                    <a:pt x="8382" y="37482"/>
                    <a:pt x="18729" y="37482"/>
                  </a:cubicBezTo>
                  <a:cubicBezTo>
                    <a:pt x="29075" y="37482"/>
                    <a:pt x="37469" y="29088"/>
                    <a:pt x="37469" y="18741"/>
                  </a:cubicBezTo>
                  <a:cubicBezTo>
                    <a:pt x="37469" y="8395"/>
                    <a:pt x="29075" y="1"/>
                    <a:pt x="18729" y="1"/>
                  </a:cubicBezTo>
                  <a:close/>
                </a:path>
              </a:pathLst>
            </a:custGeom>
            <a:solidFill>
              <a:srgbClr val="869FB2"/>
            </a:solidFill>
            <a:ln>
              <a:noFill/>
            </a:ln>
          </p:spPr>
          <p:txBody>
            <a:bodyPr spcFirstLastPara="1" wrap="square" lIns="121900" tIns="121900" rIns="121900" bIns="121900" anchor="ctr" anchorCtr="0">
              <a:noAutofit/>
            </a:bodyPr>
            <a:lstStyle/>
            <a:p>
              <a:pPr algn="ctr"/>
              <a:r>
                <a:rPr lang="en" sz="1500" dirty="0">
                  <a:solidFill>
                    <a:srgbClr val="FFFFFF"/>
                  </a:solidFill>
                  <a:latin typeface="Roboto"/>
                  <a:ea typeface="Roboto"/>
                  <a:cs typeface="Roboto"/>
                </a:rPr>
                <a:t>Presentations</a:t>
              </a:r>
            </a:p>
          </p:txBody>
        </p:sp>
        <p:sp>
          <p:nvSpPr>
            <p:cNvPr id="1534" name="Google Shape;1534;p32"/>
            <p:cNvSpPr/>
            <p:nvPr/>
          </p:nvSpPr>
          <p:spPr>
            <a:xfrm>
              <a:off x="6425375" y="3057525"/>
              <a:ext cx="9250" cy="559325"/>
            </a:xfrm>
            <a:custGeom>
              <a:avLst/>
              <a:gdLst/>
              <a:ahLst/>
              <a:cxnLst/>
              <a:rect l="l" t="t" r="r" b="b"/>
              <a:pathLst>
                <a:path w="370" h="22373" extrusionOk="0">
                  <a:moveTo>
                    <a:pt x="0" y="1"/>
                  </a:moveTo>
                  <a:lnTo>
                    <a:pt x="0" y="22373"/>
                  </a:lnTo>
                  <a:lnTo>
                    <a:pt x="370" y="22373"/>
                  </a:lnTo>
                  <a:lnTo>
                    <a:pt x="370"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35" name="Google Shape;1535;p32"/>
            <p:cNvSpPr/>
            <p:nvPr/>
          </p:nvSpPr>
          <p:spPr>
            <a:xfrm>
              <a:off x="6407525" y="3593325"/>
              <a:ext cx="44950" cy="44675"/>
            </a:xfrm>
            <a:custGeom>
              <a:avLst/>
              <a:gdLst/>
              <a:ahLst/>
              <a:cxnLst/>
              <a:rect l="l" t="t" r="r" b="b"/>
              <a:pathLst>
                <a:path w="1798" h="1787" extrusionOk="0">
                  <a:moveTo>
                    <a:pt x="905" y="0"/>
                  </a:moveTo>
                  <a:cubicBezTo>
                    <a:pt x="405" y="0"/>
                    <a:pt x="0" y="405"/>
                    <a:pt x="0" y="893"/>
                  </a:cubicBezTo>
                  <a:cubicBezTo>
                    <a:pt x="0" y="1393"/>
                    <a:pt x="405" y="1786"/>
                    <a:pt x="905" y="1786"/>
                  </a:cubicBezTo>
                  <a:cubicBezTo>
                    <a:pt x="1393" y="1786"/>
                    <a:pt x="1798" y="1393"/>
                    <a:pt x="1798" y="893"/>
                  </a:cubicBezTo>
                  <a:cubicBezTo>
                    <a:pt x="1798" y="405"/>
                    <a:pt x="1393" y="0"/>
                    <a:pt x="905"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grpSp>
        <p:nvGrpSpPr>
          <p:cNvPr id="1536" name="Google Shape;1536;p32"/>
          <p:cNvGrpSpPr/>
          <p:nvPr/>
        </p:nvGrpSpPr>
        <p:grpSpPr>
          <a:xfrm>
            <a:off x="2678337" y="1476800"/>
            <a:ext cx="1635567" cy="4026824"/>
            <a:chOff x="2008750" y="1107600"/>
            <a:chExt cx="1226675" cy="3020118"/>
          </a:xfrm>
        </p:grpSpPr>
        <p:sp>
          <p:nvSpPr>
            <p:cNvPr id="1537" name="Google Shape;1537;p32"/>
            <p:cNvSpPr/>
            <p:nvPr/>
          </p:nvSpPr>
          <p:spPr>
            <a:xfrm>
              <a:off x="2152825" y="1317450"/>
              <a:ext cx="938525" cy="938525"/>
            </a:xfrm>
            <a:custGeom>
              <a:avLst/>
              <a:gdLst/>
              <a:ahLst/>
              <a:cxnLst/>
              <a:rect l="l" t="t" r="r" b="b"/>
              <a:pathLst>
                <a:path w="37541" h="37541" extrusionOk="0">
                  <a:moveTo>
                    <a:pt x="18764" y="0"/>
                  </a:moveTo>
                  <a:cubicBezTo>
                    <a:pt x="8406" y="0"/>
                    <a:pt x="0" y="8406"/>
                    <a:pt x="0" y="18764"/>
                  </a:cubicBezTo>
                  <a:cubicBezTo>
                    <a:pt x="0" y="29135"/>
                    <a:pt x="8406" y="37540"/>
                    <a:pt x="18764" y="37540"/>
                  </a:cubicBezTo>
                  <a:cubicBezTo>
                    <a:pt x="29135" y="37540"/>
                    <a:pt x="37541" y="29135"/>
                    <a:pt x="37541" y="18764"/>
                  </a:cubicBezTo>
                  <a:cubicBezTo>
                    <a:pt x="37541" y="8406"/>
                    <a:pt x="29135" y="0"/>
                    <a:pt x="18764"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538" name="Google Shape;1538;p32"/>
            <p:cNvSpPr/>
            <p:nvPr/>
          </p:nvSpPr>
          <p:spPr>
            <a:xfrm>
              <a:off x="3124950" y="1482600"/>
              <a:ext cx="110475" cy="506675"/>
            </a:xfrm>
            <a:custGeom>
              <a:avLst/>
              <a:gdLst/>
              <a:ahLst/>
              <a:cxnLst/>
              <a:rect l="l" t="t" r="r" b="b"/>
              <a:pathLst>
                <a:path w="4419" h="20267" extrusionOk="0">
                  <a:moveTo>
                    <a:pt x="1756" y="1"/>
                  </a:moveTo>
                  <a:cubicBezTo>
                    <a:pt x="1624" y="1"/>
                    <a:pt x="1490" y="24"/>
                    <a:pt x="1358" y="74"/>
                  </a:cubicBezTo>
                  <a:cubicBezTo>
                    <a:pt x="787" y="288"/>
                    <a:pt x="513" y="931"/>
                    <a:pt x="727" y="1490"/>
                  </a:cubicBezTo>
                  <a:cubicBezTo>
                    <a:pt x="1715" y="4062"/>
                    <a:pt x="2216" y="6765"/>
                    <a:pt x="2216" y="9539"/>
                  </a:cubicBezTo>
                  <a:cubicBezTo>
                    <a:pt x="2216" y="12742"/>
                    <a:pt x="1561" y="15825"/>
                    <a:pt x="251" y="18719"/>
                  </a:cubicBezTo>
                  <a:cubicBezTo>
                    <a:pt x="1" y="19278"/>
                    <a:pt x="251" y="19921"/>
                    <a:pt x="799" y="20171"/>
                  </a:cubicBezTo>
                  <a:cubicBezTo>
                    <a:pt x="942" y="20243"/>
                    <a:pt x="1096" y="20266"/>
                    <a:pt x="1251" y="20266"/>
                  </a:cubicBezTo>
                  <a:cubicBezTo>
                    <a:pt x="1668" y="20266"/>
                    <a:pt x="2073" y="20028"/>
                    <a:pt x="2251" y="19624"/>
                  </a:cubicBezTo>
                  <a:cubicBezTo>
                    <a:pt x="3692" y="16445"/>
                    <a:pt x="4418" y="13051"/>
                    <a:pt x="4418" y="9539"/>
                  </a:cubicBezTo>
                  <a:cubicBezTo>
                    <a:pt x="4418" y="6491"/>
                    <a:pt x="3871" y="3514"/>
                    <a:pt x="2775" y="705"/>
                  </a:cubicBezTo>
                  <a:cubicBezTo>
                    <a:pt x="2610" y="264"/>
                    <a:pt x="2198" y="1"/>
                    <a:pt x="1756"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539" name="Google Shape;1539;p32"/>
            <p:cNvSpPr/>
            <p:nvPr/>
          </p:nvSpPr>
          <p:spPr>
            <a:xfrm>
              <a:off x="2008750" y="1107600"/>
              <a:ext cx="640875" cy="640875"/>
            </a:xfrm>
            <a:custGeom>
              <a:avLst/>
              <a:gdLst/>
              <a:ahLst/>
              <a:cxnLst/>
              <a:rect l="l" t="t" r="r" b="b"/>
              <a:pathLst>
                <a:path w="25635" h="25635" extrusionOk="0">
                  <a:moveTo>
                    <a:pt x="24527" y="0"/>
                  </a:moveTo>
                  <a:cubicBezTo>
                    <a:pt x="11002" y="0"/>
                    <a:pt x="1" y="11002"/>
                    <a:pt x="1" y="24539"/>
                  </a:cubicBezTo>
                  <a:cubicBezTo>
                    <a:pt x="1" y="25146"/>
                    <a:pt x="489" y="25634"/>
                    <a:pt x="1096" y="25634"/>
                  </a:cubicBezTo>
                  <a:cubicBezTo>
                    <a:pt x="1703" y="25634"/>
                    <a:pt x="2191" y="25146"/>
                    <a:pt x="2191" y="24539"/>
                  </a:cubicBezTo>
                  <a:cubicBezTo>
                    <a:pt x="2191" y="12216"/>
                    <a:pt x="12216" y="2203"/>
                    <a:pt x="24527" y="2203"/>
                  </a:cubicBezTo>
                  <a:cubicBezTo>
                    <a:pt x="25135" y="2203"/>
                    <a:pt x="25635" y="1703"/>
                    <a:pt x="25635" y="1096"/>
                  </a:cubicBezTo>
                  <a:cubicBezTo>
                    <a:pt x="25635" y="488"/>
                    <a:pt x="25135" y="0"/>
                    <a:pt x="24527"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1540" name="Google Shape;1540;p32"/>
            <p:cNvSpPr/>
            <p:nvPr/>
          </p:nvSpPr>
          <p:spPr>
            <a:xfrm>
              <a:off x="2152825" y="1247200"/>
              <a:ext cx="938525" cy="938525"/>
            </a:xfrm>
            <a:custGeom>
              <a:avLst/>
              <a:gdLst/>
              <a:ahLst/>
              <a:cxnLst/>
              <a:rect l="l" t="t" r="r" b="b"/>
              <a:pathLst>
                <a:path w="37541" h="37541" extrusionOk="0">
                  <a:moveTo>
                    <a:pt x="18764" y="0"/>
                  </a:moveTo>
                  <a:cubicBezTo>
                    <a:pt x="8406" y="0"/>
                    <a:pt x="0" y="8406"/>
                    <a:pt x="0" y="18764"/>
                  </a:cubicBezTo>
                  <a:cubicBezTo>
                    <a:pt x="0" y="29135"/>
                    <a:pt x="8406" y="37541"/>
                    <a:pt x="18764" y="37541"/>
                  </a:cubicBezTo>
                  <a:cubicBezTo>
                    <a:pt x="29135" y="37541"/>
                    <a:pt x="37541" y="29135"/>
                    <a:pt x="37541" y="18764"/>
                  </a:cubicBezTo>
                  <a:cubicBezTo>
                    <a:pt x="37541" y="8406"/>
                    <a:pt x="29135" y="0"/>
                    <a:pt x="18764"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1541" name="Google Shape;1541;p32"/>
            <p:cNvSpPr/>
            <p:nvPr/>
          </p:nvSpPr>
          <p:spPr>
            <a:xfrm>
              <a:off x="2143600" y="1247200"/>
              <a:ext cx="956675" cy="956675"/>
            </a:xfrm>
            <a:custGeom>
              <a:avLst/>
              <a:gdLst/>
              <a:ahLst/>
              <a:cxnLst/>
              <a:rect l="l" t="t" r="r" b="b"/>
              <a:pathLst>
                <a:path w="38267" h="38267" extrusionOk="0">
                  <a:moveTo>
                    <a:pt x="19133" y="727"/>
                  </a:moveTo>
                  <a:cubicBezTo>
                    <a:pt x="29289" y="727"/>
                    <a:pt x="37540" y="8989"/>
                    <a:pt x="37540" y="19134"/>
                  </a:cubicBezTo>
                  <a:cubicBezTo>
                    <a:pt x="37540" y="29278"/>
                    <a:pt x="29289" y="37541"/>
                    <a:pt x="19133" y="37541"/>
                  </a:cubicBezTo>
                  <a:cubicBezTo>
                    <a:pt x="8989" y="37541"/>
                    <a:pt x="738" y="29278"/>
                    <a:pt x="738" y="19134"/>
                  </a:cubicBezTo>
                  <a:cubicBezTo>
                    <a:pt x="738" y="8989"/>
                    <a:pt x="8989" y="727"/>
                    <a:pt x="19133" y="727"/>
                  </a:cubicBezTo>
                  <a:close/>
                  <a:moveTo>
                    <a:pt x="19133" y="0"/>
                  </a:moveTo>
                  <a:cubicBezTo>
                    <a:pt x="8584" y="0"/>
                    <a:pt x="0" y="8585"/>
                    <a:pt x="0" y="19134"/>
                  </a:cubicBezTo>
                  <a:cubicBezTo>
                    <a:pt x="0" y="29682"/>
                    <a:pt x="8584" y="38267"/>
                    <a:pt x="19133" y="38267"/>
                  </a:cubicBezTo>
                  <a:cubicBezTo>
                    <a:pt x="29682" y="38267"/>
                    <a:pt x="38267" y="29682"/>
                    <a:pt x="38267" y="19134"/>
                  </a:cubicBezTo>
                  <a:cubicBezTo>
                    <a:pt x="38267" y="8585"/>
                    <a:pt x="29682" y="0"/>
                    <a:pt x="19133"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2" name="Google Shape;1542;p32"/>
            <p:cNvSpPr/>
            <p:nvPr/>
          </p:nvSpPr>
          <p:spPr>
            <a:xfrm>
              <a:off x="2415950" y="1437700"/>
              <a:ext cx="398275" cy="532225"/>
            </a:xfrm>
            <a:custGeom>
              <a:avLst/>
              <a:gdLst/>
              <a:ahLst/>
              <a:cxnLst/>
              <a:rect l="l" t="t" r="r" b="b"/>
              <a:pathLst>
                <a:path w="15931" h="21289" extrusionOk="0">
                  <a:moveTo>
                    <a:pt x="14181" y="453"/>
                  </a:moveTo>
                  <a:cubicBezTo>
                    <a:pt x="14907" y="453"/>
                    <a:pt x="15478" y="1024"/>
                    <a:pt x="15478" y="1750"/>
                  </a:cubicBezTo>
                  <a:lnTo>
                    <a:pt x="15478" y="17300"/>
                  </a:lnTo>
                  <a:cubicBezTo>
                    <a:pt x="15478" y="18026"/>
                    <a:pt x="14907" y="18610"/>
                    <a:pt x="14181" y="18610"/>
                  </a:cubicBezTo>
                  <a:lnTo>
                    <a:pt x="3989" y="18610"/>
                  </a:lnTo>
                  <a:cubicBezTo>
                    <a:pt x="3263" y="18610"/>
                    <a:pt x="2691" y="18026"/>
                    <a:pt x="2691" y="17300"/>
                  </a:cubicBezTo>
                  <a:lnTo>
                    <a:pt x="2691" y="1750"/>
                  </a:lnTo>
                  <a:cubicBezTo>
                    <a:pt x="2691" y="1024"/>
                    <a:pt x="3263" y="453"/>
                    <a:pt x="3989" y="453"/>
                  </a:cubicBezTo>
                  <a:close/>
                  <a:moveTo>
                    <a:pt x="2084" y="2536"/>
                  </a:moveTo>
                  <a:lnTo>
                    <a:pt x="2084" y="17324"/>
                  </a:lnTo>
                  <a:cubicBezTo>
                    <a:pt x="2084" y="18336"/>
                    <a:pt x="2953" y="19205"/>
                    <a:pt x="3965" y="19205"/>
                  </a:cubicBezTo>
                  <a:lnTo>
                    <a:pt x="13395" y="19205"/>
                  </a:lnTo>
                  <a:lnTo>
                    <a:pt x="13395" y="19395"/>
                  </a:lnTo>
                  <a:cubicBezTo>
                    <a:pt x="13395" y="20110"/>
                    <a:pt x="12788" y="20693"/>
                    <a:pt x="12073" y="20693"/>
                  </a:cubicBezTo>
                  <a:lnTo>
                    <a:pt x="1893" y="20693"/>
                  </a:lnTo>
                  <a:cubicBezTo>
                    <a:pt x="1179" y="20693"/>
                    <a:pt x="596" y="20110"/>
                    <a:pt x="596" y="19395"/>
                  </a:cubicBezTo>
                  <a:lnTo>
                    <a:pt x="596" y="3858"/>
                  </a:lnTo>
                  <a:cubicBezTo>
                    <a:pt x="596" y="3143"/>
                    <a:pt x="1179" y="2536"/>
                    <a:pt x="1893" y="2536"/>
                  </a:cubicBezTo>
                  <a:close/>
                  <a:moveTo>
                    <a:pt x="3965" y="0"/>
                  </a:moveTo>
                  <a:cubicBezTo>
                    <a:pt x="2953" y="0"/>
                    <a:pt x="2084" y="762"/>
                    <a:pt x="2084" y="1786"/>
                  </a:cubicBezTo>
                  <a:lnTo>
                    <a:pt x="2084" y="1941"/>
                  </a:lnTo>
                  <a:lnTo>
                    <a:pt x="1893" y="1941"/>
                  </a:lnTo>
                  <a:cubicBezTo>
                    <a:pt x="881" y="1941"/>
                    <a:pt x="0" y="2834"/>
                    <a:pt x="0" y="3858"/>
                  </a:cubicBezTo>
                  <a:lnTo>
                    <a:pt x="0" y="19395"/>
                  </a:lnTo>
                  <a:cubicBezTo>
                    <a:pt x="0" y="20408"/>
                    <a:pt x="881" y="21289"/>
                    <a:pt x="1893" y="21289"/>
                  </a:cubicBezTo>
                  <a:lnTo>
                    <a:pt x="12073" y="21289"/>
                  </a:lnTo>
                  <a:cubicBezTo>
                    <a:pt x="13097" y="21289"/>
                    <a:pt x="14002" y="20408"/>
                    <a:pt x="14002" y="19395"/>
                  </a:cubicBezTo>
                  <a:lnTo>
                    <a:pt x="14002" y="19205"/>
                  </a:lnTo>
                  <a:lnTo>
                    <a:pt x="14145" y="19205"/>
                  </a:lnTo>
                  <a:cubicBezTo>
                    <a:pt x="15169" y="19205"/>
                    <a:pt x="15931" y="18336"/>
                    <a:pt x="15931" y="17324"/>
                  </a:cubicBezTo>
                  <a:lnTo>
                    <a:pt x="15931" y="1786"/>
                  </a:lnTo>
                  <a:cubicBezTo>
                    <a:pt x="15931" y="762"/>
                    <a:pt x="15169" y="0"/>
                    <a:pt x="14145"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3" name="Google Shape;1543;p32"/>
            <p:cNvSpPr/>
            <p:nvPr/>
          </p:nvSpPr>
          <p:spPr>
            <a:xfrm>
              <a:off x="2531425" y="1538300"/>
              <a:ext cx="223275" cy="14900"/>
            </a:xfrm>
            <a:custGeom>
              <a:avLst/>
              <a:gdLst/>
              <a:ahLst/>
              <a:cxnLst/>
              <a:rect l="l" t="t" r="r" b="b"/>
              <a:pathLst>
                <a:path w="8931" h="596" extrusionOk="0">
                  <a:moveTo>
                    <a:pt x="1" y="1"/>
                  </a:moveTo>
                  <a:lnTo>
                    <a:pt x="1" y="596"/>
                  </a:lnTo>
                  <a:lnTo>
                    <a:pt x="8931" y="596"/>
                  </a:lnTo>
                  <a:lnTo>
                    <a:pt x="8931"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4" name="Google Shape;1544;p32"/>
            <p:cNvSpPr/>
            <p:nvPr/>
          </p:nvSpPr>
          <p:spPr>
            <a:xfrm>
              <a:off x="2531425" y="158295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5" name="Google Shape;1545;p32"/>
            <p:cNvSpPr/>
            <p:nvPr/>
          </p:nvSpPr>
          <p:spPr>
            <a:xfrm>
              <a:off x="2531425" y="162760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6" name="Google Shape;1546;p32"/>
            <p:cNvSpPr/>
            <p:nvPr/>
          </p:nvSpPr>
          <p:spPr>
            <a:xfrm>
              <a:off x="2531425" y="167225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7" name="Google Shape;1547;p32"/>
            <p:cNvSpPr/>
            <p:nvPr/>
          </p:nvSpPr>
          <p:spPr>
            <a:xfrm>
              <a:off x="2531425" y="171690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8" name="Google Shape;1548;p32"/>
            <p:cNvSpPr/>
            <p:nvPr/>
          </p:nvSpPr>
          <p:spPr>
            <a:xfrm>
              <a:off x="2531425" y="176155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49" name="Google Shape;1549;p32"/>
            <p:cNvSpPr/>
            <p:nvPr/>
          </p:nvSpPr>
          <p:spPr>
            <a:xfrm>
              <a:off x="2531425" y="1806200"/>
              <a:ext cx="223275" cy="11025"/>
            </a:xfrm>
            <a:custGeom>
              <a:avLst/>
              <a:gdLst/>
              <a:ahLst/>
              <a:cxnLst/>
              <a:rect l="l" t="t" r="r" b="b"/>
              <a:pathLst>
                <a:path w="8931" h="441" extrusionOk="0">
                  <a:moveTo>
                    <a:pt x="1" y="0"/>
                  </a:moveTo>
                  <a:lnTo>
                    <a:pt x="1" y="441"/>
                  </a:lnTo>
                  <a:lnTo>
                    <a:pt x="8931" y="441"/>
                  </a:lnTo>
                  <a:lnTo>
                    <a:pt x="8931"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0" name="Google Shape;1550;p32"/>
            <p:cNvSpPr/>
            <p:nvPr/>
          </p:nvSpPr>
          <p:spPr>
            <a:xfrm>
              <a:off x="2260900" y="3415650"/>
              <a:ext cx="722361" cy="712068"/>
            </a:xfrm>
            <a:custGeom>
              <a:avLst/>
              <a:gdLst/>
              <a:ahLst/>
              <a:cxnLst/>
              <a:rect l="l" t="t" r="r" b="b"/>
              <a:pathLst>
                <a:path w="22040" h="21604" extrusionOk="0">
                  <a:moveTo>
                    <a:pt x="11026" y="0"/>
                  </a:moveTo>
                  <a:cubicBezTo>
                    <a:pt x="10458" y="0"/>
                    <a:pt x="9889" y="217"/>
                    <a:pt x="9454" y="652"/>
                  </a:cubicBezTo>
                  <a:lnTo>
                    <a:pt x="870" y="9236"/>
                  </a:lnTo>
                  <a:cubicBezTo>
                    <a:pt x="1" y="10094"/>
                    <a:pt x="1" y="11499"/>
                    <a:pt x="870" y="12368"/>
                  </a:cubicBezTo>
                  <a:lnTo>
                    <a:pt x="9454" y="20952"/>
                  </a:lnTo>
                  <a:cubicBezTo>
                    <a:pt x="9889" y="21387"/>
                    <a:pt x="10458" y="21604"/>
                    <a:pt x="11026" y="21604"/>
                  </a:cubicBezTo>
                  <a:cubicBezTo>
                    <a:pt x="11595" y="21604"/>
                    <a:pt x="12163" y="21387"/>
                    <a:pt x="12598" y="20952"/>
                  </a:cubicBezTo>
                  <a:lnTo>
                    <a:pt x="21170" y="12368"/>
                  </a:lnTo>
                  <a:cubicBezTo>
                    <a:pt x="22039" y="11510"/>
                    <a:pt x="22039" y="10094"/>
                    <a:pt x="21170" y="9236"/>
                  </a:cubicBezTo>
                  <a:lnTo>
                    <a:pt x="12598" y="652"/>
                  </a:lnTo>
                  <a:cubicBezTo>
                    <a:pt x="12163" y="217"/>
                    <a:pt x="11595" y="0"/>
                    <a:pt x="11026" y="0"/>
                  </a:cubicBezTo>
                  <a:close/>
                </a:path>
              </a:pathLst>
            </a:custGeom>
            <a:solidFill>
              <a:srgbClr val="69E781"/>
            </a:solidFill>
            <a:ln>
              <a:noFill/>
            </a:ln>
          </p:spPr>
          <p:txBody>
            <a:bodyPr spcFirstLastPara="1" wrap="square" lIns="121900" tIns="121900" rIns="121900" bIns="121900" anchor="ctr" anchorCtr="0">
              <a:noAutofit/>
            </a:bodyPr>
            <a:lstStyle/>
            <a:p>
              <a:pPr algn="ctr"/>
              <a:r>
                <a:rPr lang="en" sz="2000">
                  <a:solidFill>
                    <a:srgbClr val="FFFFFF"/>
                  </a:solidFill>
                  <a:latin typeface="Fira Sans Extra Condensed"/>
                  <a:ea typeface="Fira Sans Extra Condensed"/>
                  <a:cs typeface="Fira Sans Extra Condensed"/>
                  <a:sym typeface="Fira Sans Extra Condensed"/>
                </a:rPr>
                <a:t>Page 1</a:t>
              </a:r>
              <a:endParaRPr lang="en" sz="2000">
                <a:solidFill>
                  <a:srgbClr val="FFFFFF"/>
                </a:solidFill>
                <a:latin typeface="Fira Sans Extra Condensed"/>
                <a:ea typeface="Fira Sans Extra Condensed"/>
                <a:cs typeface="Fira Sans Extra Condensed"/>
              </a:endParaRPr>
            </a:p>
          </p:txBody>
        </p:sp>
        <p:sp>
          <p:nvSpPr>
            <p:cNvPr id="1551" name="Google Shape;1551;p32"/>
            <p:cNvSpPr/>
            <p:nvPr/>
          </p:nvSpPr>
          <p:spPr>
            <a:xfrm>
              <a:off x="2152825" y="2629500"/>
              <a:ext cx="938525" cy="938550"/>
            </a:xfrm>
            <a:custGeom>
              <a:avLst/>
              <a:gdLst/>
              <a:ahLst/>
              <a:cxnLst/>
              <a:rect l="l" t="t" r="r" b="b"/>
              <a:pathLst>
                <a:path w="37541" h="37542" extrusionOk="0">
                  <a:moveTo>
                    <a:pt x="18764" y="1"/>
                  </a:moveTo>
                  <a:cubicBezTo>
                    <a:pt x="8406" y="1"/>
                    <a:pt x="0" y="8407"/>
                    <a:pt x="0" y="18777"/>
                  </a:cubicBezTo>
                  <a:cubicBezTo>
                    <a:pt x="0" y="29135"/>
                    <a:pt x="8406" y="37541"/>
                    <a:pt x="18764" y="37541"/>
                  </a:cubicBezTo>
                  <a:cubicBezTo>
                    <a:pt x="29135" y="37541"/>
                    <a:pt x="37541" y="29135"/>
                    <a:pt x="37541" y="18777"/>
                  </a:cubicBezTo>
                  <a:cubicBezTo>
                    <a:pt x="37541" y="8407"/>
                    <a:pt x="29135" y="1"/>
                    <a:pt x="18764"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2" name="Google Shape;1552;p32"/>
            <p:cNvSpPr/>
            <p:nvPr/>
          </p:nvSpPr>
          <p:spPr>
            <a:xfrm>
              <a:off x="2594250" y="2046700"/>
              <a:ext cx="44650" cy="44675"/>
            </a:xfrm>
            <a:custGeom>
              <a:avLst/>
              <a:gdLst/>
              <a:ahLst/>
              <a:cxnLst/>
              <a:rect l="l" t="t" r="r" b="b"/>
              <a:pathLst>
                <a:path w="1786" h="1787" extrusionOk="0">
                  <a:moveTo>
                    <a:pt x="893" y="0"/>
                  </a:moveTo>
                  <a:cubicBezTo>
                    <a:pt x="393" y="0"/>
                    <a:pt x="0" y="393"/>
                    <a:pt x="0" y="893"/>
                  </a:cubicBezTo>
                  <a:cubicBezTo>
                    <a:pt x="0" y="1381"/>
                    <a:pt x="393" y="1786"/>
                    <a:pt x="893" y="1786"/>
                  </a:cubicBezTo>
                  <a:cubicBezTo>
                    <a:pt x="1381" y="1786"/>
                    <a:pt x="1786" y="1381"/>
                    <a:pt x="1786" y="893"/>
                  </a:cubicBezTo>
                  <a:cubicBezTo>
                    <a:pt x="1786" y="393"/>
                    <a:pt x="1381" y="0"/>
                    <a:pt x="893"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3" name="Google Shape;1553;p32"/>
            <p:cNvSpPr/>
            <p:nvPr/>
          </p:nvSpPr>
          <p:spPr>
            <a:xfrm>
              <a:off x="2152825" y="2588425"/>
              <a:ext cx="938525" cy="938250"/>
            </a:xfrm>
            <a:custGeom>
              <a:avLst/>
              <a:gdLst/>
              <a:ahLst/>
              <a:cxnLst/>
              <a:rect l="l" t="t" r="r" b="b"/>
              <a:pathLst>
                <a:path w="37541" h="37530" extrusionOk="0">
                  <a:moveTo>
                    <a:pt x="18764" y="1"/>
                  </a:moveTo>
                  <a:cubicBezTo>
                    <a:pt x="8406" y="1"/>
                    <a:pt x="0" y="8395"/>
                    <a:pt x="0" y="18765"/>
                  </a:cubicBezTo>
                  <a:cubicBezTo>
                    <a:pt x="0" y="29135"/>
                    <a:pt x="8406" y="37529"/>
                    <a:pt x="18764" y="37529"/>
                  </a:cubicBezTo>
                  <a:cubicBezTo>
                    <a:pt x="29135" y="37529"/>
                    <a:pt x="37541" y="29135"/>
                    <a:pt x="37541" y="18765"/>
                  </a:cubicBezTo>
                  <a:cubicBezTo>
                    <a:pt x="37541" y="8395"/>
                    <a:pt x="29135" y="1"/>
                    <a:pt x="18764" y="1"/>
                  </a:cubicBezTo>
                  <a:close/>
                </a:path>
              </a:pathLst>
            </a:custGeom>
            <a:solidFill>
              <a:srgbClr val="69E781"/>
            </a:solidFill>
            <a:ln>
              <a:noFill/>
            </a:ln>
          </p:spPr>
          <p:txBody>
            <a:bodyPr spcFirstLastPara="1" wrap="square" lIns="121900" tIns="121900" rIns="121900" bIns="121900" anchor="ctr" anchorCtr="0">
              <a:noAutofit/>
            </a:bodyPr>
            <a:lstStyle/>
            <a:p>
              <a:pPr algn="ctr"/>
              <a:r>
                <a:rPr lang="en" sz="1600" dirty="0">
                  <a:solidFill>
                    <a:srgbClr val="FFFFFF"/>
                  </a:solidFill>
                  <a:latin typeface="Roboto"/>
                  <a:ea typeface="Roboto"/>
                  <a:cs typeface="Roboto"/>
                  <a:sym typeface="Roboto"/>
                </a:rPr>
                <a:t>Oil-Price </a:t>
              </a:r>
            </a:p>
            <a:p>
              <a:pPr algn="ctr"/>
              <a:r>
                <a:rPr lang="en" sz="1600" dirty="0">
                  <a:solidFill>
                    <a:srgbClr val="FFFFFF"/>
                  </a:solidFill>
                  <a:latin typeface="Roboto"/>
                  <a:ea typeface="Roboto"/>
                  <a:cs typeface="Roboto"/>
                </a:rPr>
                <a:t>Prediction</a:t>
              </a:r>
            </a:p>
            <a:p>
              <a:pPr algn="ctr"/>
              <a:r>
                <a:rPr lang="en" sz="1600" dirty="0">
                  <a:solidFill>
                    <a:srgbClr val="FFFFFF"/>
                  </a:solidFill>
                  <a:latin typeface="Roboto"/>
                  <a:ea typeface="Roboto"/>
                  <a:cs typeface="Roboto"/>
                </a:rPr>
                <a:t>Date</a:t>
              </a:r>
            </a:p>
          </p:txBody>
        </p:sp>
        <p:sp>
          <p:nvSpPr>
            <p:cNvPr id="1554" name="Google Shape;1554;p32"/>
            <p:cNvSpPr/>
            <p:nvPr/>
          </p:nvSpPr>
          <p:spPr>
            <a:xfrm>
              <a:off x="2611800" y="2067825"/>
              <a:ext cx="9250" cy="584325"/>
            </a:xfrm>
            <a:custGeom>
              <a:avLst/>
              <a:gdLst/>
              <a:ahLst/>
              <a:cxnLst/>
              <a:rect l="l" t="t" r="r" b="b"/>
              <a:pathLst>
                <a:path w="370" h="23373" extrusionOk="0">
                  <a:moveTo>
                    <a:pt x="1" y="1"/>
                  </a:moveTo>
                  <a:lnTo>
                    <a:pt x="1" y="23373"/>
                  </a:lnTo>
                  <a:lnTo>
                    <a:pt x="370" y="23373"/>
                  </a:lnTo>
                  <a:lnTo>
                    <a:pt x="370"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7778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8"/>
        <p:cNvGrpSpPr/>
        <p:nvPr/>
      </p:nvGrpSpPr>
      <p:grpSpPr>
        <a:xfrm>
          <a:off x="0" y="0"/>
          <a:ext cx="0" cy="0"/>
          <a:chOff x="0" y="0"/>
          <a:chExt cx="0" cy="0"/>
        </a:xfrm>
      </p:grpSpPr>
      <p:sp>
        <p:nvSpPr>
          <p:cNvPr id="2489" name="Google Shape;2489;p45"/>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t>Dash Application</a:t>
            </a:r>
          </a:p>
        </p:txBody>
      </p:sp>
      <p:grpSp>
        <p:nvGrpSpPr>
          <p:cNvPr id="2490" name="Google Shape;2490;p45"/>
          <p:cNvGrpSpPr/>
          <p:nvPr/>
        </p:nvGrpSpPr>
        <p:grpSpPr>
          <a:xfrm>
            <a:off x="1429105" y="2346450"/>
            <a:ext cx="1862816" cy="3399492"/>
            <a:chOff x="1071829" y="1759837"/>
            <a:chExt cx="1397112" cy="2549619"/>
          </a:xfrm>
        </p:grpSpPr>
        <p:sp>
          <p:nvSpPr>
            <p:cNvPr id="2491" name="Google Shape;2491;p45"/>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492" name="Google Shape;2492;p45"/>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grpSp>
          <p:nvGrpSpPr>
            <p:cNvPr id="2493" name="Google Shape;2493;p45"/>
            <p:cNvGrpSpPr/>
            <p:nvPr/>
          </p:nvGrpSpPr>
          <p:grpSpPr>
            <a:xfrm>
              <a:off x="1218579" y="3419216"/>
              <a:ext cx="1103613" cy="890240"/>
              <a:chOff x="1259262" y="3408616"/>
              <a:chExt cx="1103613" cy="890240"/>
            </a:xfrm>
          </p:grpSpPr>
          <p:sp>
            <p:nvSpPr>
              <p:cNvPr id="2494" name="Google Shape;2494;p45"/>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495" name="Google Shape;2495;p45"/>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496" name="Google Shape;2496;p45"/>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497" name="Google Shape;2497;p45"/>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498" name="Google Shape;2498;p45"/>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499" name="Google Shape;2499;p45"/>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500" name="Google Shape;2500;p45"/>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501" name="Google Shape;2501;p45"/>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502" name="Google Shape;2502;p45"/>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2503" name="Google Shape;2503;p45"/>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grpSp>
        <p:sp>
          <p:nvSpPr>
            <p:cNvPr id="2504" name="Google Shape;2504;p45"/>
            <p:cNvSpPr txBox="1"/>
            <p:nvPr/>
          </p:nvSpPr>
          <p:spPr>
            <a:xfrm>
              <a:off x="1093286" y="1759837"/>
              <a:ext cx="1354200" cy="7650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Our Dash app is already loaded with prophet model</a:t>
              </a:r>
            </a:p>
          </p:txBody>
        </p:sp>
        <p:sp>
          <p:nvSpPr>
            <p:cNvPr id="2505" name="Google Shape;2505;p45"/>
            <p:cNvSpPr txBox="1"/>
            <p:nvPr/>
          </p:nvSpPr>
          <p:spPr>
            <a:xfrm>
              <a:off x="1093286" y="3065870"/>
              <a:ext cx="1354200" cy="2700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434343"/>
                  </a:solidFill>
                  <a:latin typeface="Fira Sans Extra Condensed Medium"/>
                  <a:ea typeface="Fira Sans Extra Condensed Medium"/>
                  <a:cs typeface="Fira Sans Extra Condensed Medium"/>
                  <a:sym typeface="Fira Sans Extra Condensed Medium"/>
                </a:rPr>
                <a:t>DASH APP</a:t>
              </a:r>
              <a:endParaRPr sz="2000"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506" name="Google Shape;2506;p45"/>
          <p:cNvGrpSpPr/>
          <p:nvPr/>
        </p:nvGrpSpPr>
        <p:grpSpPr>
          <a:xfrm>
            <a:off x="5164755" y="1711450"/>
            <a:ext cx="1865799" cy="3920082"/>
            <a:chOff x="3873564" y="1283587"/>
            <a:chExt cx="1399349" cy="2940062"/>
          </a:xfrm>
        </p:grpSpPr>
        <p:sp>
          <p:nvSpPr>
            <p:cNvPr id="2507" name="Google Shape;2507;p45"/>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2508" name="Google Shape;2508;p45"/>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grpSp>
          <p:nvGrpSpPr>
            <p:cNvPr id="2509" name="Google Shape;2509;p45"/>
            <p:cNvGrpSpPr/>
            <p:nvPr/>
          </p:nvGrpSpPr>
          <p:grpSpPr>
            <a:xfrm>
              <a:off x="4306563" y="3419216"/>
              <a:ext cx="530874" cy="804433"/>
              <a:chOff x="4244303" y="3429906"/>
              <a:chExt cx="530874" cy="804433"/>
            </a:xfrm>
          </p:grpSpPr>
          <p:sp>
            <p:nvSpPr>
              <p:cNvPr id="2510" name="Google Shape;2510;p45"/>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2511" name="Google Shape;2511;p45"/>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2512" name="Google Shape;2512;p45"/>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grpSp>
        <p:sp>
          <p:nvSpPr>
            <p:cNvPr id="2513" name="Google Shape;2513;p45"/>
            <p:cNvSpPr txBox="1"/>
            <p:nvPr/>
          </p:nvSpPr>
          <p:spPr>
            <a:xfrm>
              <a:off x="3894900" y="3065870"/>
              <a:ext cx="1354200" cy="2700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434343"/>
                  </a:solidFill>
                  <a:latin typeface="Fira Sans Extra Condensed Medium"/>
                  <a:ea typeface="Fira Sans Extra Condensed Medium"/>
                  <a:cs typeface="Fira Sans Extra Condensed Medium"/>
                </a:rPr>
                <a:t>Page 2</a:t>
              </a:r>
            </a:p>
          </p:txBody>
        </p:sp>
        <p:sp>
          <p:nvSpPr>
            <p:cNvPr id="2514" name="Google Shape;2514;p45"/>
            <p:cNvSpPr txBox="1"/>
            <p:nvPr/>
          </p:nvSpPr>
          <p:spPr>
            <a:xfrm>
              <a:off x="3879026" y="1283587"/>
              <a:ext cx="1393887" cy="124125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Users can select future year predictions and download specific months trends </a:t>
              </a:r>
            </a:p>
          </p:txBody>
        </p:sp>
      </p:grpSp>
      <p:grpSp>
        <p:nvGrpSpPr>
          <p:cNvPr id="2515" name="Google Shape;2515;p45"/>
          <p:cNvGrpSpPr/>
          <p:nvPr/>
        </p:nvGrpSpPr>
        <p:grpSpPr>
          <a:xfrm>
            <a:off x="8900077" y="2346450"/>
            <a:ext cx="1862816" cy="3238604"/>
            <a:chOff x="6675058" y="1759837"/>
            <a:chExt cx="1397112" cy="2428953"/>
          </a:xfrm>
        </p:grpSpPr>
        <p:sp>
          <p:nvSpPr>
            <p:cNvPr id="2516" name="Google Shape;2516;p45"/>
            <p:cNvSpPr/>
            <p:nvPr/>
          </p:nvSpPr>
          <p:spPr>
            <a:xfrm>
              <a:off x="6675058" y="261053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2517" name="Google Shape;2517;p45"/>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grpSp>
          <p:nvGrpSpPr>
            <p:cNvPr id="2518" name="Google Shape;2518;p45"/>
            <p:cNvGrpSpPr/>
            <p:nvPr/>
          </p:nvGrpSpPr>
          <p:grpSpPr>
            <a:xfrm>
              <a:off x="6962712" y="3419216"/>
              <a:ext cx="821804" cy="769575"/>
              <a:chOff x="7054356" y="3468903"/>
              <a:chExt cx="821804" cy="769575"/>
            </a:xfrm>
          </p:grpSpPr>
          <p:sp>
            <p:nvSpPr>
              <p:cNvPr id="2519" name="Google Shape;2519;p45"/>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2520" name="Google Shape;2520;p45"/>
              <p:cNvSpPr/>
              <p:nvPr/>
            </p:nvSpPr>
            <p:spPr>
              <a:xfrm>
                <a:off x="7222160"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2521" name="Google Shape;2521;p45"/>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2522" name="Google Shape;2522;p45"/>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2523" name="Google Shape;2523;p45"/>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sp>
            <p:nvSpPr>
              <p:cNvPr id="2524" name="Google Shape;2524;p45"/>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121900" tIns="121900" rIns="121900" bIns="121900" anchor="ctr" anchorCtr="0">
                <a:noAutofit/>
              </a:bodyPr>
              <a:lstStyle/>
              <a:p>
                <a:endParaRPr sz="2533"/>
              </a:p>
            </p:txBody>
          </p:sp>
        </p:grpSp>
        <p:sp>
          <p:nvSpPr>
            <p:cNvPr id="2525" name="Google Shape;2525;p45"/>
            <p:cNvSpPr txBox="1"/>
            <p:nvPr/>
          </p:nvSpPr>
          <p:spPr>
            <a:xfrm>
              <a:off x="6696514" y="3065870"/>
              <a:ext cx="1354200" cy="2700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434343"/>
                  </a:solidFill>
                  <a:latin typeface="Fira Sans Extra Condensed Medium"/>
                  <a:ea typeface="Fira Sans Extra Condensed Medium"/>
                  <a:cs typeface="Fira Sans Extra Condensed Medium"/>
                </a:rPr>
                <a:t>Page 4</a:t>
              </a:r>
            </a:p>
          </p:txBody>
        </p:sp>
        <p:sp>
          <p:nvSpPr>
            <p:cNvPr id="2526" name="Google Shape;2526;p45"/>
            <p:cNvSpPr txBox="1"/>
            <p:nvPr/>
          </p:nvSpPr>
          <p:spPr>
            <a:xfrm>
              <a:off x="6696514" y="1759837"/>
              <a:ext cx="1354200" cy="7650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Users can avail access to the presentation files</a:t>
              </a:r>
            </a:p>
          </p:txBody>
        </p:sp>
      </p:grpSp>
      <p:grpSp>
        <p:nvGrpSpPr>
          <p:cNvPr id="2527" name="Google Shape;2527;p45"/>
          <p:cNvGrpSpPr/>
          <p:nvPr/>
        </p:nvGrpSpPr>
        <p:grpSpPr>
          <a:xfrm>
            <a:off x="3296769" y="1510106"/>
            <a:ext cx="1862816" cy="3511181"/>
            <a:chOff x="2472577" y="1132576"/>
            <a:chExt cx="1397112" cy="2633386"/>
          </a:xfrm>
        </p:grpSpPr>
        <p:sp>
          <p:nvSpPr>
            <p:cNvPr id="2528" name="Google Shape;2528;p45"/>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29" name="Google Shape;2529;p45"/>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121900" tIns="121900" rIns="121900" bIns="121900" anchor="ctr" anchorCtr="0">
              <a:noAutofit/>
            </a:bodyPr>
            <a:lstStyle/>
            <a:p>
              <a:endParaRPr sz="2533"/>
            </a:p>
          </p:txBody>
        </p:sp>
        <p:grpSp>
          <p:nvGrpSpPr>
            <p:cNvPr id="2530" name="Google Shape;2530;p45"/>
            <p:cNvGrpSpPr/>
            <p:nvPr/>
          </p:nvGrpSpPr>
          <p:grpSpPr>
            <a:xfrm>
              <a:off x="2888533" y="1132576"/>
              <a:ext cx="565199" cy="869492"/>
              <a:chOff x="2849539" y="1170741"/>
              <a:chExt cx="565199" cy="869492"/>
            </a:xfrm>
          </p:grpSpPr>
          <p:sp>
            <p:nvSpPr>
              <p:cNvPr id="2531" name="Google Shape;2531;p45"/>
              <p:cNvSpPr/>
              <p:nvPr/>
            </p:nvSpPr>
            <p:spPr>
              <a:xfrm>
                <a:off x="2849539" y="1303105"/>
                <a:ext cx="565199" cy="737128"/>
              </a:xfrm>
              <a:custGeom>
                <a:avLst/>
                <a:gdLst/>
                <a:ahLst/>
                <a:cxnLst/>
                <a:rect l="l" t="t" r="r" b="b"/>
                <a:pathLst>
                  <a:path w="25885" h="33759" extrusionOk="0">
                    <a:moveTo>
                      <a:pt x="13666" y="854"/>
                    </a:moveTo>
                    <a:cubicBezTo>
                      <a:pt x="15607" y="854"/>
                      <a:pt x="17388" y="1597"/>
                      <a:pt x="18836" y="2942"/>
                    </a:cubicBezTo>
                    <a:cubicBezTo>
                      <a:pt x="20027" y="4061"/>
                      <a:pt x="20646" y="5573"/>
                      <a:pt x="20812" y="7157"/>
                    </a:cubicBezTo>
                    <a:cubicBezTo>
                      <a:pt x="20770" y="7148"/>
                      <a:pt x="20722" y="7140"/>
                      <a:pt x="20672" y="7140"/>
                    </a:cubicBezTo>
                    <a:cubicBezTo>
                      <a:pt x="20652" y="7140"/>
                      <a:pt x="20631" y="7141"/>
                      <a:pt x="20610" y="7145"/>
                    </a:cubicBezTo>
                    <a:cubicBezTo>
                      <a:pt x="19658" y="7357"/>
                      <a:pt x="18544" y="7515"/>
                      <a:pt x="17429" y="7515"/>
                    </a:cubicBezTo>
                    <a:cubicBezTo>
                      <a:pt x="15098" y="7515"/>
                      <a:pt x="12757" y="6824"/>
                      <a:pt x="11847" y="4490"/>
                    </a:cubicBezTo>
                    <a:cubicBezTo>
                      <a:pt x="11783" y="4336"/>
                      <a:pt x="11601" y="4233"/>
                      <a:pt x="11438" y="4233"/>
                    </a:cubicBezTo>
                    <a:cubicBezTo>
                      <a:pt x="11298" y="4233"/>
                      <a:pt x="11172" y="4308"/>
                      <a:pt x="11145" y="4490"/>
                    </a:cubicBezTo>
                    <a:cubicBezTo>
                      <a:pt x="10823" y="6799"/>
                      <a:pt x="8263" y="8442"/>
                      <a:pt x="6037" y="8669"/>
                    </a:cubicBezTo>
                    <a:cubicBezTo>
                      <a:pt x="5953" y="7216"/>
                      <a:pt x="6263" y="5716"/>
                      <a:pt x="6930" y="4323"/>
                    </a:cubicBezTo>
                    <a:cubicBezTo>
                      <a:pt x="6977" y="4323"/>
                      <a:pt x="7037" y="4299"/>
                      <a:pt x="7084" y="4240"/>
                    </a:cubicBezTo>
                    <a:cubicBezTo>
                      <a:pt x="8775" y="2323"/>
                      <a:pt x="10144" y="1203"/>
                      <a:pt x="12776" y="906"/>
                    </a:cubicBezTo>
                    <a:cubicBezTo>
                      <a:pt x="13076" y="871"/>
                      <a:pt x="13373" y="854"/>
                      <a:pt x="13666" y="854"/>
                    </a:cubicBezTo>
                    <a:close/>
                    <a:moveTo>
                      <a:pt x="11609" y="5621"/>
                    </a:moveTo>
                    <a:cubicBezTo>
                      <a:pt x="12827" y="7525"/>
                      <a:pt x="15425" y="8740"/>
                      <a:pt x="17829" y="8740"/>
                    </a:cubicBezTo>
                    <a:cubicBezTo>
                      <a:pt x="18926" y="8740"/>
                      <a:pt x="19982" y="8487"/>
                      <a:pt x="20848" y="7930"/>
                    </a:cubicBezTo>
                    <a:lnTo>
                      <a:pt x="20848" y="7930"/>
                    </a:lnTo>
                    <a:cubicBezTo>
                      <a:pt x="20872" y="9574"/>
                      <a:pt x="20443" y="11252"/>
                      <a:pt x="19693" y="12622"/>
                    </a:cubicBezTo>
                    <a:cubicBezTo>
                      <a:pt x="18474" y="14844"/>
                      <a:pt x="16309" y="15829"/>
                      <a:pt x="14061" y="15829"/>
                    </a:cubicBezTo>
                    <a:cubicBezTo>
                      <a:pt x="12202" y="15829"/>
                      <a:pt x="10286" y="15156"/>
                      <a:pt x="8799" y="13955"/>
                    </a:cubicBezTo>
                    <a:cubicBezTo>
                      <a:pt x="7275" y="12717"/>
                      <a:pt x="6418" y="11157"/>
                      <a:pt x="6132" y="9502"/>
                    </a:cubicBezTo>
                    <a:lnTo>
                      <a:pt x="6132" y="9502"/>
                    </a:lnTo>
                    <a:cubicBezTo>
                      <a:pt x="6250" y="9514"/>
                      <a:pt x="6369" y="9520"/>
                      <a:pt x="6489" y="9520"/>
                    </a:cubicBezTo>
                    <a:cubicBezTo>
                      <a:pt x="8635" y="9520"/>
                      <a:pt x="10864" y="7640"/>
                      <a:pt x="11609" y="5621"/>
                    </a:cubicBezTo>
                    <a:close/>
                    <a:moveTo>
                      <a:pt x="12240" y="16777"/>
                    </a:moveTo>
                    <a:lnTo>
                      <a:pt x="12240" y="16777"/>
                    </a:lnTo>
                    <a:cubicBezTo>
                      <a:pt x="12746" y="16871"/>
                      <a:pt x="13262" y="16917"/>
                      <a:pt x="13775" y="16917"/>
                    </a:cubicBezTo>
                    <a:cubicBezTo>
                      <a:pt x="14106" y="16917"/>
                      <a:pt x="14437" y="16897"/>
                      <a:pt x="14764" y="16860"/>
                    </a:cubicBezTo>
                    <a:lnTo>
                      <a:pt x="14764" y="16860"/>
                    </a:lnTo>
                    <a:cubicBezTo>
                      <a:pt x="14585" y="17134"/>
                      <a:pt x="14407" y="17420"/>
                      <a:pt x="14228" y="17705"/>
                    </a:cubicBezTo>
                    <a:cubicBezTo>
                      <a:pt x="14133" y="17860"/>
                      <a:pt x="13883" y="18408"/>
                      <a:pt x="13716" y="18753"/>
                    </a:cubicBezTo>
                    <a:cubicBezTo>
                      <a:pt x="13692" y="18729"/>
                      <a:pt x="13669" y="18706"/>
                      <a:pt x="13645" y="18682"/>
                    </a:cubicBezTo>
                    <a:cubicBezTo>
                      <a:pt x="13347" y="17991"/>
                      <a:pt x="12764" y="17324"/>
                      <a:pt x="12240" y="16777"/>
                    </a:cubicBezTo>
                    <a:close/>
                    <a:moveTo>
                      <a:pt x="13235" y="1"/>
                    </a:moveTo>
                    <a:cubicBezTo>
                      <a:pt x="10555" y="1"/>
                      <a:pt x="7895" y="890"/>
                      <a:pt x="6930" y="2942"/>
                    </a:cubicBezTo>
                    <a:cubicBezTo>
                      <a:pt x="5549" y="4644"/>
                      <a:pt x="5037" y="6716"/>
                      <a:pt x="5227" y="8764"/>
                    </a:cubicBezTo>
                    <a:cubicBezTo>
                      <a:pt x="5049" y="8883"/>
                      <a:pt x="5072" y="9193"/>
                      <a:pt x="5287" y="9300"/>
                    </a:cubicBezTo>
                    <a:cubicBezTo>
                      <a:pt x="5632" y="11467"/>
                      <a:pt x="6775" y="13538"/>
                      <a:pt x="8573" y="15038"/>
                    </a:cubicBezTo>
                    <a:cubicBezTo>
                      <a:pt x="8978" y="15384"/>
                      <a:pt x="9418" y="15670"/>
                      <a:pt x="9859" y="15920"/>
                    </a:cubicBezTo>
                    <a:cubicBezTo>
                      <a:pt x="7370" y="16277"/>
                      <a:pt x="4906" y="17086"/>
                      <a:pt x="3251" y="19063"/>
                    </a:cubicBezTo>
                    <a:cubicBezTo>
                      <a:pt x="0" y="22932"/>
                      <a:pt x="1655" y="28683"/>
                      <a:pt x="1227" y="33184"/>
                    </a:cubicBezTo>
                    <a:cubicBezTo>
                      <a:pt x="1197" y="33504"/>
                      <a:pt x="1459" y="33661"/>
                      <a:pt x="1721" y="33661"/>
                    </a:cubicBezTo>
                    <a:cubicBezTo>
                      <a:pt x="1986" y="33661"/>
                      <a:pt x="2251" y="33501"/>
                      <a:pt x="2215" y="33184"/>
                    </a:cubicBezTo>
                    <a:cubicBezTo>
                      <a:pt x="1715" y="29052"/>
                      <a:pt x="1334" y="23742"/>
                      <a:pt x="3477" y="20015"/>
                    </a:cubicBezTo>
                    <a:cubicBezTo>
                      <a:pt x="5025" y="17313"/>
                      <a:pt x="8442" y="17074"/>
                      <a:pt x="11240" y="16503"/>
                    </a:cubicBezTo>
                    <a:cubicBezTo>
                      <a:pt x="11287" y="16527"/>
                      <a:pt x="11347" y="16551"/>
                      <a:pt x="11406" y="16562"/>
                    </a:cubicBezTo>
                    <a:cubicBezTo>
                      <a:pt x="11406" y="16598"/>
                      <a:pt x="11406" y="16622"/>
                      <a:pt x="11418" y="16658"/>
                    </a:cubicBezTo>
                    <a:cubicBezTo>
                      <a:pt x="11680" y="17348"/>
                      <a:pt x="12133" y="17896"/>
                      <a:pt x="12561" y="18491"/>
                    </a:cubicBezTo>
                    <a:cubicBezTo>
                      <a:pt x="12725" y="18725"/>
                      <a:pt x="13118" y="19659"/>
                      <a:pt x="13504" y="19659"/>
                    </a:cubicBezTo>
                    <a:cubicBezTo>
                      <a:pt x="13511" y="19659"/>
                      <a:pt x="13519" y="19659"/>
                      <a:pt x="13526" y="19658"/>
                    </a:cubicBezTo>
                    <a:cubicBezTo>
                      <a:pt x="13550" y="19658"/>
                      <a:pt x="13573" y="19646"/>
                      <a:pt x="13597" y="19646"/>
                    </a:cubicBezTo>
                    <a:cubicBezTo>
                      <a:pt x="14073" y="20432"/>
                      <a:pt x="14538" y="21289"/>
                      <a:pt x="14431" y="21968"/>
                    </a:cubicBezTo>
                    <a:cubicBezTo>
                      <a:pt x="14264" y="22932"/>
                      <a:pt x="14240" y="23921"/>
                      <a:pt x="14204" y="24897"/>
                    </a:cubicBezTo>
                    <a:cubicBezTo>
                      <a:pt x="14121" y="27480"/>
                      <a:pt x="14478" y="30052"/>
                      <a:pt x="14347" y="32636"/>
                    </a:cubicBezTo>
                    <a:cubicBezTo>
                      <a:pt x="14330" y="32944"/>
                      <a:pt x="14574" y="33096"/>
                      <a:pt x="14818" y="33096"/>
                    </a:cubicBezTo>
                    <a:cubicBezTo>
                      <a:pt x="15065" y="33096"/>
                      <a:pt x="15312" y="32941"/>
                      <a:pt x="15288" y="32636"/>
                    </a:cubicBezTo>
                    <a:cubicBezTo>
                      <a:pt x="15085" y="29755"/>
                      <a:pt x="14966" y="26826"/>
                      <a:pt x="15085" y="23944"/>
                    </a:cubicBezTo>
                    <a:cubicBezTo>
                      <a:pt x="15121" y="23135"/>
                      <a:pt x="15859" y="21587"/>
                      <a:pt x="15383" y="20968"/>
                    </a:cubicBezTo>
                    <a:cubicBezTo>
                      <a:pt x="14943" y="20396"/>
                      <a:pt x="14538" y="19825"/>
                      <a:pt x="14121" y="19265"/>
                    </a:cubicBezTo>
                    <a:cubicBezTo>
                      <a:pt x="14204" y="19122"/>
                      <a:pt x="14288" y="18956"/>
                      <a:pt x="14407" y="18777"/>
                    </a:cubicBezTo>
                    <a:cubicBezTo>
                      <a:pt x="14859" y="18110"/>
                      <a:pt x="15300" y="17467"/>
                      <a:pt x="15657" y="16753"/>
                    </a:cubicBezTo>
                    <a:cubicBezTo>
                      <a:pt x="20003" y="16836"/>
                      <a:pt x="23194" y="18467"/>
                      <a:pt x="24241" y="22944"/>
                    </a:cubicBezTo>
                    <a:cubicBezTo>
                      <a:pt x="25063" y="26433"/>
                      <a:pt x="24146" y="29921"/>
                      <a:pt x="24563" y="33374"/>
                    </a:cubicBezTo>
                    <a:cubicBezTo>
                      <a:pt x="24599" y="33630"/>
                      <a:pt x="24783" y="33758"/>
                      <a:pt x="24966" y="33758"/>
                    </a:cubicBezTo>
                    <a:cubicBezTo>
                      <a:pt x="25149" y="33758"/>
                      <a:pt x="25331" y="33630"/>
                      <a:pt x="25361" y="33374"/>
                    </a:cubicBezTo>
                    <a:cubicBezTo>
                      <a:pt x="25884" y="29433"/>
                      <a:pt x="25682" y="24587"/>
                      <a:pt x="24491" y="20777"/>
                    </a:cubicBezTo>
                    <a:cubicBezTo>
                      <a:pt x="23479" y="17527"/>
                      <a:pt x="20539" y="16217"/>
                      <a:pt x="17467" y="16015"/>
                    </a:cubicBezTo>
                    <a:cubicBezTo>
                      <a:pt x="18574" y="15455"/>
                      <a:pt x="19562" y="14646"/>
                      <a:pt x="20336" y="13574"/>
                    </a:cubicBezTo>
                    <a:cubicBezTo>
                      <a:pt x="22860" y="10085"/>
                      <a:pt x="22301" y="4751"/>
                      <a:pt x="19193" y="1858"/>
                    </a:cubicBezTo>
                    <a:cubicBezTo>
                      <a:pt x="17938" y="681"/>
                      <a:pt x="15579" y="1"/>
                      <a:pt x="13235"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2" name="Google Shape;2532;p45"/>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3" name="Google Shape;2533;p45"/>
              <p:cNvSpPr/>
              <p:nvPr/>
            </p:nvSpPr>
            <p:spPr>
              <a:xfrm>
                <a:off x="2931671" y="1216036"/>
                <a:ext cx="50258" cy="73447"/>
              </a:xfrm>
              <a:custGeom>
                <a:avLst/>
                <a:gdLst/>
                <a:ahLst/>
                <a:cxnLst/>
                <a:rect l="l" t="t" r="r" b="b"/>
                <a:pathLst>
                  <a:path w="2228" h="3256" extrusionOk="0">
                    <a:moveTo>
                      <a:pt x="717" y="1"/>
                    </a:moveTo>
                    <a:cubicBezTo>
                      <a:pt x="641" y="1"/>
                      <a:pt x="566" y="18"/>
                      <a:pt x="513" y="54"/>
                    </a:cubicBezTo>
                    <a:cubicBezTo>
                      <a:pt x="1" y="423"/>
                      <a:pt x="179" y="1114"/>
                      <a:pt x="310" y="1650"/>
                    </a:cubicBezTo>
                    <a:cubicBezTo>
                      <a:pt x="465" y="2233"/>
                      <a:pt x="894" y="2733"/>
                      <a:pt x="1322" y="3126"/>
                    </a:cubicBezTo>
                    <a:cubicBezTo>
                      <a:pt x="1422" y="3217"/>
                      <a:pt x="1529" y="3256"/>
                      <a:pt x="1629" y="3256"/>
                    </a:cubicBezTo>
                    <a:cubicBezTo>
                      <a:pt x="1962" y="3256"/>
                      <a:pt x="2227" y="2836"/>
                      <a:pt x="1953" y="2507"/>
                    </a:cubicBezTo>
                    <a:cubicBezTo>
                      <a:pt x="1632" y="2114"/>
                      <a:pt x="1465" y="1709"/>
                      <a:pt x="1346" y="1221"/>
                    </a:cubicBezTo>
                    <a:cubicBezTo>
                      <a:pt x="1227" y="780"/>
                      <a:pt x="1358" y="352"/>
                      <a:pt x="929" y="54"/>
                    </a:cubicBezTo>
                    <a:cubicBezTo>
                      <a:pt x="870" y="18"/>
                      <a:pt x="792" y="1"/>
                      <a:pt x="717"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4" name="Google Shape;2534;p45"/>
              <p:cNvSpPr/>
              <p:nvPr/>
            </p:nvSpPr>
            <p:spPr>
              <a:xfrm>
                <a:off x="3079489" y="1170741"/>
                <a:ext cx="33227" cy="71891"/>
              </a:xfrm>
              <a:custGeom>
                <a:avLst/>
                <a:gdLst/>
                <a:ahLst/>
                <a:cxnLst/>
                <a:rect l="l" t="t" r="r" b="b"/>
                <a:pathLst>
                  <a:path w="1473" h="3187" extrusionOk="0">
                    <a:moveTo>
                      <a:pt x="784" y="0"/>
                    </a:moveTo>
                    <a:cubicBezTo>
                      <a:pt x="722" y="0"/>
                      <a:pt x="660" y="18"/>
                      <a:pt x="603" y="62"/>
                    </a:cubicBezTo>
                    <a:cubicBezTo>
                      <a:pt x="210" y="336"/>
                      <a:pt x="294" y="741"/>
                      <a:pt x="234" y="1181"/>
                    </a:cubicBezTo>
                    <a:cubicBezTo>
                      <a:pt x="187" y="1681"/>
                      <a:pt x="115" y="2193"/>
                      <a:pt x="44" y="2693"/>
                    </a:cubicBezTo>
                    <a:cubicBezTo>
                      <a:pt x="1" y="2994"/>
                      <a:pt x="229" y="3187"/>
                      <a:pt x="457" y="3187"/>
                    </a:cubicBezTo>
                    <a:cubicBezTo>
                      <a:pt x="608" y="3187"/>
                      <a:pt x="758" y="3102"/>
                      <a:pt x="830" y="2907"/>
                    </a:cubicBezTo>
                    <a:cubicBezTo>
                      <a:pt x="984" y="2431"/>
                      <a:pt x="1139" y="1967"/>
                      <a:pt x="1222" y="1479"/>
                    </a:cubicBezTo>
                    <a:cubicBezTo>
                      <a:pt x="1294" y="1062"/>
                      <a:pt x="1473" y="419"/>
                      <a:pt x="1080" y="121"/>
                    </a:cubicBezTo>
                    <a:cubicBezTo>
                      <a:pt x="997" y="54"/>
                      <a:pt x="890" y="0"/>
                      <a:pt x="784"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5" name="Google Shape;2535;p45"/>
              <p:cNvSpPr/>
              <p:nvPr/>
            </p:nvSpPr>
            <p:spPr>
              <a:xfrm>
                <a:off x="3247181" y="1260835"/>
                <a:ext cx="84500" cy="45228"/>
              </a:xfrm>
              <a:custGeom>
                <a:avLst/>
                <a:gdLst/>
                <a:ahLst/>
                <a:cxnLst/>
                <a:rect l="l" t="t" r="r" b="b"/>
                <a:pathLst>
                  <a:path w="3746" h="2005" extrusionOk="0">
                    <a:moveTo>
                      <a:pt x="2937" y="0"/>
                    </a:moveTo>
                    <a:cubicBezTo>
                      <a:pt x="2905" y="0"/>
                      <a:pt x="2871" y="3"/>
                      <a:pt x="2837" y="9"/>
                    </a:cubicBezTo>
                    <a:cubicBezTo>
                      <a:pt x="1968" y="164"/>
                      <a:pt x="1099" y="759"/>
                      <a:pt x="349" y="1199"/>
                    </a:cubicBezTo>
                    <a:cubicBezTo>
                      <a:pt x="1" y="1410"/>
                      <a:pt x="176" y="2005"/>
                      <a:pt x="535" y="2005"/>
                    </a:cubicBezTo>
                    <a:cubicBezTo>
                      <a:pt x="582" y="2005"/>
                      <a:pt x="631" y="1995"/>
                      <a:pt x="682" y="1973"/>
                    </a:cubicBezTo>
                    <a:cubicBezTo>
                      <a:pt x="1516" y="1640"/>
                      <a:pt x="2468" y="1449"/>
                      <a:pt x="3242" y="985"/>
                    </a:cubicBezTo>
                    <a:cubicBezTo>
                      <a:pt x="3746" y="672"/>
                      <a:pt x="3450" y="0"/>
                      <a:pt x="2937"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6" name="Google Shape;2536;p45"/>
              <p:cNvSpPr/>
              <p:nvPr/>
            </p:nvSpPr>
            <p:spPr>
              <a:xfrm>
                <a:off x="3329628" y="1454315"/>
                <a:ext cx="70287" cy="30154"/>
              </a:xfrm>
              <a:custGeom>
                <a:avLst/>
                <a:gdLst/>
                <a:ahLst/>
                <a:cxnLst/>
                <a:rect l="l" t="t" r="r" b="b"/>
                <a:pathLst>
                  <a:path w="3219" h="1381" extrusionOk="0">
                    <a:moveTo>
                      <a:pt x="550" y="1"/>
                    </a:moveTo>
                    <a:cubicBezTo>
                      <a:pt x="179" y="1"/>
                      <a:pt x="1" y="591"/>
                      <a:pt x="361" y="803"/>
                    </a:cubicBezTo>
                    <a:cubicBezTo>
                      <a:pt x="993" y="1152"/>
                      <a:pt x="1705" y="1381"/>
                      <a:pt x="2432" y="1381"/>
                    </a:cubicBezTo>
                    <a:cubicBezTo>
                      <a:pt x="2500" y="1381"/>
                      <a:pt x="2567" y="1379"/>
                      <a:pt x="2635" y="1375"/>
                    </a:cubicBezTo>
                    <a:cubicBezTo>
                      <a:pt x="2885" y="1363"/>
                      <a:pt x="3124" y="1208"/>
                      <a:pt x="3183" y="958"/>
                    </a:cubicBezTo>
                    <a:cubicBezTo>
                      <a:pt x="3219" y="851"/>
                      <a:pt x="3219" y="755"/>
                      <a:pt x="3183" y="648"/>
                    </a:cubicBezTo>
                    <a:cubicBezTo>
                      <a:pt x="3124" y="386"/>
                      <a:pt x="2885" y="243"/>
                      <a:pt x="2635" y="232"/>
                    </a:cubicBezTo>
                    <a:cubicBezTo>
                      <a:pt x="1957" y="184"/>
                      <a:pt x="1338" y="267"/>
                      <a:pt x="695" y="29"/>
                    </a:cubicBezTo>
                    <a:cubicBezTo>
                      <a:pt x="644" y="10"/>
                      <a:pt x="596" y="1"/>
                      <a:pt x="550"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7" name="Google Shape;2537;p45"/>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8" name="Google Shape;2538;p45"/>
              <p:cNvSpPr/>
              <p:nvPr/>
            </p:nvSpPr>
            <p:spPr>
              <a:xfrm>
                <a:off x="3175538" y="1499666"/>
                <a:ext cx="32884" cy="33320"/>
              </a:xfrm>
              <a:custGeom>
                <a:avLst/>
                <a:gdLst/>
                <a:ahLst/>
                <a:cxnLst/>
                <a:rect l="l" t="t" r="r" b="b"/>
                <a:pathLst>
                  <a:path w="1506" h="1526" extrusionOk="0">
                    <a:moveTo>
                      <a:pt x="437" y="0"/>
                    </a:moveTo>
                    <a:cubicBezTo>
                      <a:pt x="260" y="0"/>
                      <a:pt x="84" y="95"/>
                      <a:pt x="60" y="286"/>
                    </a:cubicBezTo>
                    <a:cubicBezTo>
                      <a:pt x="1" y="679"/>
                      <a:pt x="48" y="1095"/>
                      <a:pt x="334" y="1405"/>
                    </a:cubicBezTo>
                    <a:cubicBezTo>
                      <a:pt x="413" y="1484"/>
                      <a:pt x="523" y="1526"/>
                      <a:pt x="630" y="1526"/>
                    </a:cubicBezTo>
                    <a:cubicBezTo>
                      <a:pt x="734" y="1526"/>
                      <a:pt x="835" y="1487"/>
                      <a:pt x="906" y="1405"/>
                    </a:cubicBezTo>
                    <a:cubicBezTo>
                      <a:pt x="1096" y="1214"/>
                      <a:pt x="1227" y="1024"/>
                      <a:pt x="1370" y="798"/>
                    </a:cubicBezTo>
                    <a:cubicBezTo>
                      <a:pt x="1505" y="585"/>
                      <a:pt x="1318" y="324"/>
                      <a:pt x="1102" y="324"/>
                    </a:cubicBezTo>
                    <a:cubicBezTo>
                      <a:pt x="1053" y="324"/>
                      <a:pt x="1002" y="338"/>
                      <a:pt x="953" y="369"/>
                    </a:cubicBezTo>
                    <a:cubicBezTo>
                      <a:pt x="906" y="405"/>
                      <a:pt x="870" y="429"/>
                      <a:pt x="834" y="452"/>
                    </a:cubicBezTo>
                    <a:cubicBezTo>
                      <a:pt x="834" y="393"/>
                      <a:pt x="822" y="333"/>
                      <a:pt x="822" y="286"/>
                    </a:cubicBezTo>
                    <a:cubicBezTo>
                      <a:pt x="792" y="95"/>
                      <a:pt x="614" y="0"/>
                      <a:pt x="437"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39" name="Google Shape;2539;p45"/>
              <p:cNvSpPr/>
              <p:nvPr/>
            </p:nvSpPr>
            <p:spPr>
              <a:xfrm>
                <a:off x="3104311" y="1565456"/>
                <a:ext cx="82798" cy="29827"/>
              </a:xfrm>
              <a:custGeom>
                <a:avLst/>
                <a:gdLst/>
                <a:ahLst/>
                <a:cxnLst/>
                <a:rect l="l" t="t" r="r" b="b"/>
                <a:pathLst>
                  <a:path w="3792" h="1366" extrusionOk="0">
                    <a:moveTo>
                      <a:pt x="200" y="1"/>
                    </a:moveTo>
                    <a:cubicBezTo>
                      <a:pt x="97" y="1"/>
                      <a:pt x="0" y="97"/>
                      <a:pt x="72" y="214"/>
                    </a:cubicBezTo>
                    <a:cubicBezTo>
                      <a:pt x="429" y="809"/>
                      <a:pt x="870" y="1190"/>
                      <a:pt x="1584" y="1321"/>
                    </a:cubicBezTo>
                    <a:cubicBezTo>
                      <a:pt x="1745" y="1350"/>
                      <a:pt x="1912" y="1366"/>
                      <a:pt x="2081" y="1366"/>
                    </a:cubicBezTo>
                    <a:cubicBezTo>
                      <a:pt x="2598" y="1366"/>
                      <a:pt x="3127" y="1219"/>
                      <a:pt x="3513" y="868"/>
                    </a:cubicBezTo>
                    <a:cubicBezTo>
                      <a:pt x="3792" y="619"/>
                      <a:pt x="3537" y="211"/>
                      <a:pt x="3222" y="211"/>
                    </a:cubicBezTo>
                    <a:cubicBezTo>
                      <a:pt x="3161" y="211"/>
                      <a:pt x="3098" y="226"/>
                      <a:pt x="3036" y="261"/>
                    </a:cubicBezTo>
                    <a:cubicBezTo>
                      <a:pt x="2703" y="458"/>
                      <a:pt x="2290" y="555"/>
                      <a:pt x="1870" y="555"/>
                    </a:cubicBezTo>
                    <a:cubicBezTo>
                      <a:pt x="1300" y="555"/>
                      <a:pt x="716" y="378"/>
                      <a:pt x="298" y="35"/>
                    </a:cubicBezTo>
                    <a:cubicBezTo>
                      <a:pt x="269" y="11"/>
                      <a:pt x="234" y="1"/>
                      <a:pt x="200"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40" name="Google Shape;2540;p45"/>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41" name="Google Shape;2541;p45"/>
              <p:cNvSpPr/>
              <p:nvPr/>
            </p:nvSpPr>
            <p:spPr>
              <a:xfrm>
                <a:off x="3083240" y="1876238"/>
                <a:ext cx="40089" cy="18276"/>
              </a:xfrm>
              <a:custGeom>
                <a:avLst/>
                <a:gdLst/>
                <a:ahLst/>
                <a:cxnLst/>
                <a:rect l="l" t="t" r="r" b="b"/>
                <a:pathLst>
                  <a:path w="1836" h="837" extrusionOk="0">
                    <a:moveTo>
                      <a:pt x="1263" y="1"/>
                    </a:moveTo>
                    <a:cubicBezTo>
                      <a:pt x="1215" y="1"/>
                      <a:pt x="1167" y="10"/>
                      <a:pt x="1120" y="30"/>
                    </a:cubicBezTo>
                    <a:cubicBezTo>
                      <a:pt x="918" y="113"/>
                      <a:pt x="644" y="125"/>
                      <a:pt x="430" y="149"/>
                    </a:cubicBezTo>
                    <a:cubicBezTo>
                      <a:pt x="1" y="197"/>
                      <a:pt x="1" y="768"/>
                      <a:pt x="430" y="816"/>
                    </a:cubicBezTo>
                    <a:cubicBezTo>
                      <a:pt x="558" y="827"/>
                      <a:pt x="681" y="837"/>
                      <a:pt x="800" y="837"/>
                    </a:cubicBezTo>
                    <a:cubicBezTo>
                      <a:pt x="1066" y="837"/>
                      <a:pt x="1310" y="787"/>
                      <a:pt x="1549" y="590"/>
                    </a:cubicBezTo>
                    <a:cubicBezTo>
                      <a:pt x="1836" y="344"/>
                      <a:pt x="1558" y="1"/>
                      <a:pt x="1263"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42" name="Google Shape;2542;p45"/>
              <p:cNvSpPr/>
              <p:nvPr/>
            </p:nvSpPr>
            <p:spPr>
              <a:xfrm>
                <a:off x="3090446" y="1959081"/>
                <a:ext cx="29739" cy="20219"/>
              </a:xfrm>
              <a:custGeom>
                <a:avLst/>
                <a:gdLst/>
                <a:ahLst/>
                <a:cxnLst/>
                <a:rect l="l" t="t" r="r" b="b"/>
                <a:pathLst>
                  <a:path w="1362" h="926" extrusionOk="0">
                    <a:moveTo>
                      <a:pt x="460" y="1"/>
                    </a:moveTo>
                    <a:cubicBezTo>
                      <a:pt x="183" y="1"/>
                      <a:pt x="1" y="384"/>
                      <a:pt x="207" y="629"/>
                    </a:cubicBezTo>
                    <a:cubicBezTo>
                      <a:pt x="361" y="813"/>
                      <a:pt x="594" y="926"/>
                      <a:pt x="808" y="926"/>
                    </a:cubicBezTo>
                    <a:cubicBezTo>
                      <a:pt x="1026" y="926"/>
                      <a:pt x="1224" y="810"/>
                      <a:pt x="1302" y="534"/>
                    </a:cubicBezTo>
                    <a:cubicBezTo>
                      <a:pt x="1362" y="356"/>
                      <a:pt x="1243" y="117"/>
                      <a:pt x="1052" y="82"/>
                    </a:cubicBezTo>
                    <a:cubicBezTo>
                      <a:pt x="986" y="73"/>
                      <a:pt x="921" y="60"/>
                      <a:pt x="855" y="60"/>
                    </a:cubicBezTo>
                    <a:cubicBezTo>
                      <a:pt x="825" y="60"/>
                      <a:pt x="796" y="62"/>
                      <a:pt x="766" y="70"/>
                    </a:cubicBezTo>
                    <a:cubicBezTo>
                      <a:pt x="701" y="89"/>
                      <a:pt x="707" y="109"/>
                      <a:pt x="707" y="109"/>
                    </a:cubicBezTo>
                    <a:cubicBezTo>
                      <a:pt x="706" y="109"/>
                      <a:pt x="701" y="96"/>
                      <a:pt x="647" y="58"/>
                    </a:cubicBezTo>
                    <a:cubicBezTo>
                      <a:pt x="583" y="18"/>
                      <a:pt x="519" y="1"/>
                      <a:pt x="460"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43" name="Google Shape;2543;p45"/>
              <p:cNvSpPr/>
              <p:nvPr/>
            </p:nvSpPr>
            <p:spPr>
              <a:xfrm>
                <a:off x="2966007" y="1822021"/>
                <a:ext cx="43168" cy="206079"/>
              </a:xfrm>
              <a:custGeom>
                <a:avLst/>
                <a:gdLst/>
                <a:ahLst/>
                <a:cxnLst/>
                <a:rect l="l" t="t" r="r" b="b"/>
                <a:pathLst>
                  <a:path w="1977" h="9438" extrusionOk="0">
                    <a:moveTo>
                      <a:pt x="999" y="1"/>
                    </a:moveTo>
                    <a:cubicBezTo>
                      <a:pt x="914" y="1"/>
                      <a:pt x="828" y="48"/>
                      <a:pt x="798" y="144"/>
                    </a:cubicBezTo>
                    <a:cubicBezTo>
                      <a:pt x="0" y="2906"/>
                      <a:pt x="738" y="6216"/>
                      <a:pt x="786" y="9049"/>
                    </a:cubicBezTo>
                    <a:cubicBezTo>
                      <a:pt x="786" y="9315"/>
                      <a:pt x="973" y="9437"/>
                      <a:pt x="1165" y="9437"/>
                    </a:cubicBezTo>
                    <a:cubicBezTo>
                      <a:pt x="1395" y="9437"/>
                      <a:pt x="1631" y="9261"/>
                      <a:pt x="1560" y="8942"/>
                    </a:cubicBezTo>
                    <a:cubicBezTo>
                      <a:pt x="917" y="6073"/>
                      <a:pt x="1977" y="2930"/>
                      <a:pt x="1191" y="144"/>
                    </a:cubicBezTo>
                    <a:cubicBezTo>
                      <a:pt x="1167" y="48"/>
                      <a:pt x="1084" y="1"/>
                      <a:pt x="999"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2544" name="Google Shape;2544;p45"/>
              <p:cNvSpPr/>
              <p:nvPr/>
            </p:nvSpPr>
            <p:spPr>
              <a:xfrm>
                <a:off x="3272267" y="1833986"/>
                <a:ext cx="40045" cy="200664"/>
              </a:xfrm>
              <a:custGeom>
                <a:avLst/>
                <a:gdLst/>
                <a:ahLst/>
                <a:cxnLst/>
                <a:rect l="l" t="t" r="r" b="b"/>
                <a:pathLst>
                  <a:path w="1834" h="9190" extrusionOk="0">
                    <a:moveTo>
                      <a:pt x="994" y="0"/>
                    </a:moveTo>
                    <a:cubicBezTo>
                      <a:pt x="908" y="0"/>
                      <a:pt x="821" y="48"/>
                      <a:pt x="798" y="143"/>
                    </a:cubicBezTo>
                    <a:cubicBezTo>
                      <a:pt x="131" y="2929"/>
                      <a:pt x="976" y="5751"/>
                      <a:pt x="119" y="8549"/>
                    </a:cubicBezTo>
                    <a:cubicBezTo>
                      <a:pt x="1" y="8956"/>
                      <a:pt x="331" y="9189"/>
                      <a:pt x="647" y="9189"/>
                    </a:cubicBezTo>
                    <a:cubicBezTo>
                      <a:pt x="905" y="9189"/>
                      <a:pt x="1154" y="9034"/>
                      <a:pt x="1143" y="8692"/>
                    </a:cubicBezTo>
                    <a:cubicBezTo>
                      <a:pt x="1048" y="5942"/>
                      <a:pt x="1833" y="2834"/>
                      <a:pt x="1190" y="143"/>
                    </a:cubicBezTo>
                    <a:cubicBezTo>
                      <a:pt x="1167" y="48"/>
                      <a:pt x="1080" y="0"/>
                      <a:pt x="994"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grpSp>
        <p:sp>
          <p:nvSpPr>
            <p:cNvPr id="2545" name="Google Shape;2545;p45"/>
            <p:cNvSpPr txBox="1"/>
            <p:nvPr/>
          </p:nvSpPr>
          <p:spPr>
            <a:xfrm>
              <a:off x="2494033" y="2054070"/>
              <a:ext cx="1354200" cy="2700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434343"/>
                  </a:solidFill>
                  <a:latin typeface="Fira Sans Extra Condensed Medium"/>
                  <a:ea typeface="Fira Sans Extra Condensed Medium"/>
                  <a:cs typeface="Fira Sans Extra Condensed Medium"/>
                </a:rPr>
                <a:t>Page 1</a:t>
              </a:r>
            </a:p>
          </p:txBody>
        </p:sp>
        <p:sp>
          <p:nvSpPr>
            <p:cNvPr id="2546" name="Google Shape;2546;p45"/>
            <p:cNvSpPr txBox="1"/>
            <p:nvPr/>
          </p:nvSpPr>
          <p:spPr>
            <a:xfrm>
              <a:off x="2478159" y="2858087"/>
              <a:ext cx="1385949" cy="907875"/>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Users can choose any date from calendar and get the price on that date.</a:t>
              </a:r>
            </a:p>
          </p:txBody>
        </p:sp>
      </p:grpSp>
      <p:grpSp>
        <p:nvGrpSpPr>
          <p:cNvPr id="2547" name="Google Shape;2547;p45"/>
          <p:cNvGrpSpPr/>
          <p:nvPr/>
        </p:nvGrpSpPr>
        <p:grpSpPr>
          <a:xfrm>
            <a:off x="7032415" y="1546685"/>
            <a:ext cx="1862816" cy="3284100"/>
            <a:chOff x="5274311" y="1160013"/>
            <a:chExt cx="1397112" cy="2463075"/>
          </a:xfrm>
        </p:grpSpPr>
        <p:sp>
          <p:nvSpPr>
            <p:cNvPr id="2548" name="Google Shape;2548;p45"/>
            <p:cNvSpPr/>
            <p:nvPr/>
          </p:nvSpPr>
          <p:spPr>
            <a:xfrm>
              <a:off x="5274311" y="261053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2549" name="Google Shape;2549;p45"/>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121900" tIns="121900" rIns="121900" bIns="121900" anchor="ctr" anchorCtr="0">
              <a:noAutofit/>
            </a:bodyPr>
            <a:lstStyle/>
            <a:p>
              <a:endParaRPr sz="2533"/>
            </a:p>
          </p:txBody>
        </p:sp>
        <p:grpSp>
          <p:nvGrpSpPr>
            <p:cNvPr id="2550" name="Google Shape;2550;p45"/>
            <p:cNvGrpSpPr/>
            <p:nvPr/>
          </p:nvGrpSpPr>
          <p:grpSpPr>
            <a:xfrm>
              <a:off x="5664218" y="1160013"/>
              <a:ext cx="617297" cy="842056"/>
              <a:chOff x="5656906" y="1209738"/>
              <a:chExt cx="617297" cy="842056"/>
            </a:xfrm>
          </p:grpSpPr>
          <p:sp>
            <p:nvSpPr>
              <p:cNvPr id="2551" name="Google Shape;2551;p45"/>
              <p:cNvSpPr/>
              <p:nvPr/>
            </p:nvSpPr>
            <p:spPr>
              <a:xfrm>
                <a:off x="5714202" y="1209738"/>
                <a:ext cx="408446" cy="408162"/>
              </a:xfrm>
              <a:custGeom>
                <a:avLst/>
                <a:gdLst/>
                <a:ahLst/>
                <a:cxnLst/>
                <a:rect l="l" t="t" r="r" b="b"/>
                <a:pathLst>
                  <a:path w="18706" h="18693" extrusionOk="0">
                    <a:moveTo>
                      <a:pt x="7044" y="6380"/>
                    </a:moveTo>
                    <a:cubicBezTo>
                      <a:pt x="7230" y="6380"/>
                      <a:pt x="7429" y="6430"/>
                      <a:pt x="7644" y="6539"/>
                    </a:cubicBezTo>
                    <a:cubicBezTo>
                      <a:pt x="8251" y="6861"/>
                      <a:pt x="8823" y="7515"/>
                      <a:pt x="8823" y="8230"/>
                    </a:cubicBezTo>
                    <a:cubicBezTo>
                      <a:pt x="8813" y="8920"/>
                      <a:pt x="7957" y="9391"/>
                      <a:pt x="7254" y="9391"/>
                    </a:cubicBezTo>
                    <a:cubicBezTo>
                      <a:pt x="7059" y="9391"/>
                      <a:pt x="6877" y="9355"/>
                      <a:pt x="6727" y="9278"/>
                    </a:cubicBezTo>
                    <a:cubicBezTo>
                      <a:pt x="6001" y="8897"/>
                      <a:pt x="5775" y="7884"/>
                      <a:pt x="5775" y="7063"/>
                    </a:cubicBezTo>
                    <a:cubicBezTo>
                      <a:pt x="5846" y="7063"/>
                      <a:pt x="5906" y="7027"/>
                      <a:pt x="5965" y="6968"/>
                    </a:cubicBezTo>
                    <a:cubicBezTo>
                      <a:pt x="6299" y="6610"/>
                      <a:pt x="6643" y="6380"/>
                      <a:pt x="7044" y="6380"/>
                    </a:cubicBezTo>
                    <a:close/>
                    <a:moveTo>
                      <a:pt x="12777" y="10952"/>
                    </a:moveTo>
                    <a:cubicBezTo>
                      <a:pt x="12913" y="10952"/>
                      <a:pt x="13055" y="10976"/>
                      <a:pt x="13204" y="11028"/>
                    </a:cubicBezTo>
                    <a:cubicBezTo>
                      <a:pt x="13859" y="11266"/>
                      <a:pt x="14371" y="11968"/>
                      <a:pt x="14538" y="12623"/>
                    </a:cubicBezTo>
                    <a:cubicBezTo>
                      <a:pt x="14776" y="13504"/>
                      <a:pt x="13931" y="13992"/>
                      <a:pt x="13169" y="14040"/>
                    </a:cubicBezTo>
                    <a:cubicBezTo>
                      <a:pt x="13136" y="14042"/>
                      <a:pt x="13105" y="14044"/>
                      <a:pt x="13073" y="14044"/>
                    </a:cubicBezTo>
                    <a:cubicBezTo>
                      <a:pt x="12017" y="14044"/>
                      <a:pt x="11478" y="12701"/>
                      <a:pt x="11478" y="11706"/>
                    </a:cubicBezTo>
                    <a:cubicBezTo>
                      <a:pt x="11836" y="11292"/>
                      <a:pt x="12261" y="10952"/>
                      <a:pt x="12777" y="10952"/>
                    </a:cubicBezTo>
                    <a:close/>
                    <a:moveTo>
                      <a:pt x="2963" y="14986"/>
                    </a:moveTo>
                    <a:cubicBezTo>
                      <a:pt x="3528" y="14986"/>
                      <a:pt x="4151" y="15208"/>
                      <a:pt x="4358" y="15731"/>
                    </a:cubicBezTo>
                    <a:cubicBezTo>
                      <a:pt x="4763" y="16731"/>
                      <a:pt x="3775" y="17838"/>
                      <a:pt x="2798" y="17862"/>
                    </a:cubicBezTo>
                    <a:cubicBezTo>
                      <a:pt x="2791" y="17862"/>
                      <a:pt x="2784" y="17862"/>
                      <a:pt x="2778" y="17862"/>
                    </a:cubicBezTo>
                    <a:cubicBezTo>
                      <a:pt x="1894" y="17862"/>
                      <a:pt x="1179" y="17105"/>
                      <a:pt x="1167" y="16266"/>
                    </a:cubicBezTo>
                    <a:cubicBezTo>
                      <a:pt x="1512" y="15743"/>
                      <a:pt x="1703" y="15266"/>
                      <a:pt x="2453" y="15052"/>
                    </a:cubicBezTo>
                    <a:cubicBezTo>
                      <a:pt x="2606" y="15009"/>
                      <a:pt x="2782" y="14986"/>
                      <a:pt x="2963" y="14986"/>
                    </a:cubicBezTo>
                    <a:close/>
                    <a:moveTo>
                      <a:pt x="18134" y="1"/>
                    </a:moveTo>
                    <a:cubicBezTo>
                      <a:pt x="17508" y="1"/>
                      <a:pt x="17148" y="918"/>
                      <a:pt x="16788" y="1348"/>
                    </a:cubicBezTo>
                    <a:cubicBezTo>
                      <a:pt x="16193" y="2039"/>
                      <a:pt x="15443" y="2646"/>
                      <a:pt x="15026" y="3467"/>
                    </a:cubicBezTo>
                    <a:cubicBezTo>
                      <a:pt x="14940" y="3649"/>
                      <a:pt x="15076" y="3884"/>
                      <a:pt x="15256" y="3884"/>
                    </a:cubicBezTo>
                    <a:cubicBezTo>
                      <a:pt x="15301" y="3884"/>
                      <a:pt x="15348" y="3869"/>
                      <a:pt x="15395" y="3836"/>
                    </a:cubicBezTo>
                    <a:cubicBezTo>
                      <a:pt x="15955" y="3432"/>
                      <a:pt x="16526" y="2920"/>
                      <a:pt x="17050" y="2360"/>
                    </a:cubicBezTo>
                    <a:lnTo>
                      <a:pt x="17050" y="2360"/>
                    </a:lnTo>
                    <a:cubicBezTo>
                      <a:pt x="16728" y="3313"/>
                      <a:pt x="16550" y="4479"/>
                      <a:pt x="16240" y="5313"/>
                    </a:cubicBezTo>
                    <a:cubicBezTo>
                      <a:pt x="15597" y="7027"/>
                      <a:pt x="14585" y="8623"/>
                      <a:pt x="14014" y="10349"/>
                    </a:cubicBezTo>
                    <a:cubicBezTo>
                      <a:pt x="13835" y="10242"/>
                      <a:pt x="13657" y="10135"/>
                      <a:pt x="13466" y="10063"/>
                    </a:cubicBezTo>
                    <a:cubicBezTo>
                      <a:pt x="13249" y="9977"/>
                      <a:pt x="13018" y="9934"/>
                      <a:pt x="12788" y="9934"/>
                    </a:cubicBezTo>
                    <a:cubicBezTo>
                      <a:pt x="12478" y="9934"/>
                      <a:pt x="12168" y="10013"/>
                      <a:pt x="11895" y="10170"/>
                    </a:cubicBezTo>
                    <a:cubicBezTo>
                      <a:pt x="11692" y="10290"/>
                      <a:pt x="11549" y="10421"/>
                      <a:pt x="11430" y="10575"/>
                    </a:cubicBezTo>
                    <a:cubicBezTo>
                      <a:pt x="11109" y="10301"/>
                      <a:pt x="10787" y="10028"/>
                      <a:pt x="10478" y="9730"/>
                    </a:cubicBezTo>
                    <a:cubicBezTo>
                      <a:pt x="10204" y="9480"/>
                      <a:pt x="9954" y="9218"/>
                      <a:pt x="9680" y="8968"/>
                    </a:cubicBezTo>
                    <a:cubicBezTo>
                      <a:pt x="9751" y="8825"/>
                      <a:pt x="9799" y="8682"/>
                      <a:pt x="9835" y="8527"/>
                    </a:cubicBezTo>
                    <a:cubicBezTo>
                      <a:pt x="10073" y="7349"/>
                      <a:pt x="9156" y="6182"/>
                      <a:pt x="8168" y="5646"/>
                    </a:cubicBezTo>
                    <a:cubicBezTo>
                      <a:pt x="7816" y="5451"/>
                      <a:pt x="7413" y="5347"/>
                      <a:pt x="7026" y="5347"/>
                    </a:cubicBezTo>
                    <a:cubicBezTo>
                      <a:pt x="6325" y="5347"/>
                      <a:pt x="5676" y="5689"/>
                      <a:pt x="5477" y="6456"/>
                    </a:cubicBezTo>
                    <a:cubicBezTo>
                      <a:pt x="5394" y="6468"/>
                      <a:pt x="5322" y="6527"/>
                      <a:pt x="5287" y="6622"/>
                    </a:cubicBezTo>
                    <a:cubicBezTo>
                      <a:pt x="5013" y="7492"/>
                      <a:pt x="5108" y="8646"/>
                      <a:pt x="5644" y="9444"/>
                    </a:cubicBezTo>
                    <a:cubicBezTo>
                      <a:pt x="5227" y="10206"/>
                      <a:pt x="4810" y="10968"/>
                      <a:pt x="4382" y="11718"/>
                    </a:cubicBezTo>
                    <a:cubicBezTo>
                      <a:pt x="3977" y="12445"/>
                      <a:pt x="3417" y="13230"/>
                      <a:pt x="3203" y="14052"/>
                    </a:cubicBezTo>
                    <a:cubicBezTo>
                      <a:pt x="3102" y="14044"/>
                      <a:pt x="3007" y="14035"/>
                      <a:pt x="2909" y="14035"/>
                    </a:cubicBezTo>
                    <a:cubicBezTo>
                      <a:pt x="2869" y="14035"/>
                      <a:pt x="2828" y="14037"/>
                      <a:pt x="2786" y="14040"/>
                    </a:cubicBezTo>
                    <a:cubicBezTo>
                      <a:pt x="1822" y="14088"/>
                      <a:pt x="0" y="15123"/>
                      <a:pt x="560" y="16290"/>
                    </a:cubicBezTo>
                    <a:cubicBezTo>
                      <a:pt x="453" y="16707"/>
                      <a:pt x="488" y="17112"/>
                      <a:pt x="762" y="17564"/>
                    </a:cubicBezTo>
                    <a:cubicBezTo>
                      <a:pt x="1108" y="18160"/>
                      <a:pt x="1762" y="18517"/>
                      <a:pt x="2417" y="18648"/>
                    </a:cubicBezTo>
                    <a:cubicBezTo>
                      <a:pt x="2572" y="18678"/>
                      <a:pt x="2724" y="18692"/>
                      <a:pt x="2872" y="18692"/>
                    </a:cubicBezTo>
                    <a:cubicBezTo>
                      <a:pt x="4251" y="18692"/>
                      <a:pt x="5304" y="17451"/>
                      <a:pt x="5358" y="16064"/>
                    </a:cubicBezTo>
                    <a:cubicBezTo>
                      <a:pt x="5394" y="14993"/>
                      <a:pt x="4548" y="14326"/>
                      <a:pt x="3596" y="14111"/>
                    </a:cubicBezTo>
                    <a:cubicBezTo>
                      <a:pt x="4060" y="13576"/>
                      <a:pt x="4382" y="12897"/>
                      <a:pt x="4739" y="12302"/>
                    </a:cubicBezTo>
                    <a:cubicBezTo>
                      <a:pt x="5203" y="11528"/>
                      <a:pt x="5656" y="10730"/>
                      <a:pt x="6108" y="9944"/>
                    </a:cubicBezTo>
                    <a:cubicBezTo>
                      <a:pt x="6215" y="10028"/>
                      <a:pt x="6322" y="10111"/>
                      <a:pt x="6453" y="10170"/>
                    </a:cubicBezTo>
                    <a:cubicBezTo>
                      <a:pt x="6719" y="10305"/>
                      <a:pt x="7016" y="10366"/>
                      <a:pt x="7321" y="10366"/>
                    </a:cubicBezTo>
                    <a:cubicBezTo>
                      <a:pt x="8100" y="10366"/>
                      <a:pt x="8931" y="9968"/>
                      <a:pt x="9418" y="9361"/>
                    </a:cubicBezTo>
                    <a:cubicBezTo>
                      <a:pt x="9871" y="10051"/>
                      <a:pt x="10537" y="10671"/>
                      <a:pt x="11168" y="11171"/>
                    </a:cubicBezTo>
                    <a:cubicBezTo>
                      <a:pt x="11144" y="11266"/>
                      <a:pt x="11133" y="11361"/>
                      <a:pt x="11121" y="11456"/>
                    </a:cubicBezTo>
                    <a:cubicBezTo>
                      <a:pt x="10894" y="12135"/>
                      <a:pt x="10871" y="12778"/>
                      <a:pt x="11109" y="13492"/>
                    </a:cubicBezTo>
                    <a:cubicBezTo>
                      <a:pt x="11383" y="14290"/>
                      <a:pt x="12026" y="14909"/>
                      <a:pt x="12871" y="14993"/>
                    </a:cubicBezTo>
                    <a:cubicBezTo>
                      <a:pt x="12970" y="15004"/>
                      <a:pt x="13069" y="15009"/>
                      <a:pt x="13168" y="15009"/>
                    </a:cubicBezTo>
                    <a:cubicBezTo>
                      <a:pt x="14436" y="15009"/>
                      <a:pt x="15707" y="14111"/>
                      <a:pt x="15586" y="12742"/>
                    </a:cubicBezTo>
                    <a:cubicBezTo>
                      <a:pt x="15514" y="11921"/>
                      <a:pt x="15050" y="11183"/>
                      <a:pt x="14419" y="10647"/>
                    </a:cubicBezTo>
                    <a:cubicBezTo>
                      <a:pt x="15347" y="8861"/>
                      <a:pt x="16002" y="6884"/>
                      <a:pt x="16788" y="5027"/>
                    </a:cubicBezTo>
                    <a:cubicBezTo>
                      <a:pt x="16967" y="4610"/>
                      <a:pt x="17371" y="3813"/>
                      <a:pt x="17610" y="3039"/>
                    </a:cubicBezTo>
                    <a:cubicBezTo>
                      <a:pt x="17669" y="3634"/>
                      <a:pt x="17800" y="4194"/>
                      <a:pt x="18002" y="4670"/>
                    </a:cubicBezTo>
                    <a:cubicBezTo>
                      <a:pt x="18064" y="4827"/>
                      <a:pt x="18228" y="4913"/>
                      <a:pt x="18380" y="4913"/>
                    </a:cubicBezTo>
                    <a:cubicBezTo>
                      <a:pt x="18549" y="4913"/>
                      <a:pt x="18706" y="4807"/>
                      <a:pt x="18693" y="4575"/>
                    </a:cubicBezTo>
                    <a:cubicBezTo>
                      <a:pt x="18645" y="3920"/>
                      <a:pt x="18467" y="3277"/>
                      <a:pt x="18407" y="2622"/>
                    </a:cubicBezTo>
                    <a:cubicBezTo>
                      <a:pt x="18348" y="1884"/>
                      <a:pt x="18419" y="1181"/>
                      <a:pt x="18526" y="467"/>
                    </a:cubicBezTo>
                    <a:cubicBezTo>
                      <a:pt x="18562" y="217"/>
                      <a:pt x="18431" y="26"/>
                      <a:pt x="18181" y="3"/>
                    </a:cubicBezTo>
                    <a:cubicBezTo>
                      <a:pt x="18165" y="1"/>
                      <a:pt x="18149" y="1"/>
                      <a:pt x="18134" y="1"/>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2552" name="Google Shape;2552;p45"/>
              <p:cNvSpPr/>
              <p:nvPr/>
            </p:nvSpPr>
            <p:spPr>
              <a:xfrm>
                <a:off x="5698088" y="1804072"/>
                <a:ext cx="109197" cy="191056"/>
              </a:xfrm>
              <a:custGeom>
                <a:avLst/>
                <a:gdLst/>
                <a:ahLst/>
                <a:cxnLst/>
                <a:rect l="l" t="t" r="r" b="b"/>
                <a:pathLst>
                  <a:path w="5001" h="8750" extrusionOk="0">
                    <a:moveTo>
                      <a:pt x="4548" y="1"/>
                    </a:moveTo>
                    <a:cubicBezTo>
                      <a:pt x="4544" y="1"/>
                      <a:pt x="4540" y="1"/>
                      <a:pt x="4536" y="1"/>
                    </a:cubicBezTo>
                    <a:cubicBezTo>
                      <a:pt x="3682" y="33"/>
                      <a:pt x="2849" y="153"/>
                      <a:pt x="2013" y="153"/>
                    </a:cubicBezTo>
                    <a:cubicBezTo>
                      <a:pt x="1614" y="153"/>
                      <a:pt x="1214" y="126"/>
                      <a:pt x="810" y="49"/>
                    </a:cubicBezTo>
                    <a:cubicBezTo>
                      <a:pt x="794" y="46"/>
                      <a:pt x="778" y="45"/>
                      <a:pt x="762" y="45"/>
                    </a:cubicBezTo>
                    <a:cubicBezTo>
                      <a:pt x="570" y="45"/>
                      <a:pt x="421" y="241"/>
                      <a:pt x="476" y="406"/>
                    </a:cubicBezTo>
                    <a:cubicBezTo>
                      <a:pt x="393" y="430"/>
                      <a:pt x="322" y="513"/>
                      <a:pt x="298" y="644"/>
                    </a:cubicBezTo>
                    <a:cubicBezTo>
                      <a:pt x="0" y="3097"/>
                      <a:pt x="393" y="5609"/>
                      <a:pt x="369" y="8074"/>
                    </a:cubicBezTo>
                    <a:cubicBezTo>
                      <a:pt x="369" y="8252"/>
                      <a:pt x="476" y="8359"/>
                      <a:pt x="619" y="8407"/>
                    </a:cubicBezTo>
                    <a:cubicBezTo>
                      <a:pt x="655" y="8478"/>
                      <a:pt x="714" y="8538"/>
                      <a:pt x="810" y="8550"/>
                    </a:cubicBezTo>
                    <a:cubicBezTo>
                      <a:pt x="1687" y="8707"/>
                      <a:pt x="2557" y="8749"/>
                      <a:pt x="3437" y="8749"/>
                    </a:cubicBezTo>
                    <a:cubicBezTo>
                      <a:pt x="3691" y="8749"/>
                      <a:pt x="3947" y="8746"/>
                      <a:pt x="4203" y="8740"/>
                    </a:cubicBezTo>
                    <a:cubicBezTo>
                      <a:pt x="4655" y="8740"/>
                      <a:pt x="4655" y="8062"/>
                      <a:pt x="4203" y="8050"/>
                    </a:cubicBezTo>
                    <a:cubicBezTo>
                      <a:pt x="3167" y="8038"/>
                      <a:pt x="2131" y="8038"/>
                      <a:pt x="1095" y="7919"/>
                    </a:cubicBezTo>
                    <a:cubicBezTo>
                      <a:pt x="1060" y="5514"/>
                      <a:pt x="1167" y="3037"/>
                      <a:pt x="845" y="644"/>
                    </a:cubicBezTo>
                    <a:lnTo>
                      <a:pt x="845" y="644"/>
                    </a:lnTo>
                    <a:cubicBezTo>
                      <a:pt x="1308" y="827"/>
                      <a:pt x="1860" y="897"/>
                      <a:pt x="2427" y="897"/>
                    </a:cubicBezTo>
                    <a:cubicBezTo>
                      <a:pt x="2969" y="897"/>
                      <a:pt x="3524" y="833"/>
                      <a:pt x="4024" y="739"/>
                    </a:cubicBezTo>
                    <a:lnTo>
                      <a:pt x="4024" y="739"/>
                    </a:lnTo>
                    <a:cubicBezTo>
                      <a:pt x="4012" y="763"/>
                      <a:pt x="4012" y="775"/>
                      <a:pt x="4001" y="811"/>
                    </a:cubicBezTo>
                    <a:cubicBezTo>
                      <a:pt x="3989" y="3097"/>
                      <a:pt x="3703" y="5550"/>
                      <a:pt x="4286" y="7800"/>
                    </a:cubicBezTo>
                    <a:cubicBezTo>
                      <a:pt x="4322" y="7955"/>
                      <a:pt x="4465" y="8050"/>
                      <a:pt x="4632" y="8062"/>
                    </a:cubicBezTo>
                    <a:cubicBezTo>
                      <a:pt x="4751" y="8062"/>
                      <a:pt x="4786" y="8026"/>
                      <a:pt x="4882" y="7955"/>
                    </a:cubicBezTo>
                    <a:cubicBezTo>
                      <a:pt x="4989" y="7871"/>
                      <a:pt x="5001" y="7716"/>
                      <a:pt x="4977" y="7597"/>
                    </a:cubicBezTo>
                    <a:cubicBezTo>
                      <a:pt x="4477" y="5430"/>
                      <a:pt x="4727" y="3025"/>
                      <a:pt x="4727" y="811"/>
                    </a:cubicBezTo>
                    <a:cubicBezTo>
                      <a:pt x="4727" y="716"/>
                      <a:pt x="4691" y="644"/>
                      <a:pt x="4643" y="597"/>
                    </a:cubicBezTo>
                    <a:cubicBezTo>
                      <a:pt x="4938" y="479"/>
                      <a:pt x="4871" y="1"/>
                      <a:pt x="4548" y="1"/>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2553" name="Google Shape;2553;p45"/>
              <p:cNvSpPr/>
              <p:nvPr/>
            </p:nvSpPr>
            <p:spPr>
              <a:xfrm>
                <a:off x="5840802" y="1627621"/>
                <a:ext cx="110769" cy="362374"/>
              </a:xfrm>
              <a:custGeom>
                <a:avLst/>
                <a:gdLst/>
                <a:ahLst/>
                <a:cxnLst/>
                <a:rect l="l" t="t" r="r" b="b"/>
                <a:pathLst>
                  <a:path w="5073" h="16596" extrusionOk="0">
                    <a:moveTo>
                      <a:pt x="4323" y="641"/>
                    </a:moveTo>
                    <a:cubicBezTo>
                      <a:pt x="3584" y="5546"/>
                      <a:pt x="3953" y="10856"/>
                      <a:pt x="4037" y="15797"/>
                    </a:cubicBezTo>
                    <a:cubicBezTo>
                      <a:pt x="4001" y="15786"/>
                      <a:pt x="3977" y="15774"/>
                      <a:pt x="3942" y="15774"/>
                    </a:cubicBezTo>
                    <a:cubicBezTo>
                      <a:pt x="3217" y="15740"/>
                      <a:pt x="2488" y="15706"/>
                      <a:pt x="1760" y="15706"/>
                    </a:cubicBezTo>
                    <a:cubicBezTo>
                      <a:pt x="1459" y="15706"/>
                      <a:pt x="1158" y="15712"/>
                      <a:pt x="858" y="15726"/>
                    </a:cubicBezTo>
                    <a:cubicBezTo>
                      <a:pt x="1215" y="13642"/>
                      <a:pt x="1001" y="11392"/>
                      <a:pt x="1013" y="9285"/>
                    </a:cubicBezTo>
                    <a:cubicBezTo>
                      <a:pt x="1036" y="6415"/>
                      <a:pt x="1001" y="3558"/>
                      <a:pt x="834" y="700"/>
                    </a:cubicBezTo>
                    <a:cubicBezTo>
                      <a:pt x="1310" y="700"/>
                      <a:pt x="1794" y="685"/>
                      <a:pt x="2273" y="685"/>
                    </a:cubicBezTo>
                    <a:cubicBezTo>
                      <a:pt x="2393" y="685"/>
                      <a:pt x="2513" y="686"/>
                      <a:pt x="2632" y="688"/>
                    </a:cubicBezTo>
                    <a:cubicBezTo>
                      <a:pt x="2980" y="696"/>
                      <a:pt x="3366" y="800"/>
                      <a:pt x="3722" y="800"/>
                    </a:cubicBezTo>
                    <a:cubicBezTo>
                      <a:pt x="3938" y="800"/>
                      <a:pt x="4143" y="762"/>
                      <a:pt x="4323" y="641"/>
                    </a:cubicBezTo>
                    <a:close/>
                    <a:moveTo>
                      <a:pt x="3346" y="0"/>
                    </a:moveTo>
                    <a:cubicBezTo>
                      <a:pt x="3101" y="0"/>
                      <a:pt x="2853" y="22"/>
                      <a:pt x="2632" y="22"/>
                    </a:cubicBezTo>
                    <a:cubicBezTo>
                      <a:pt x="2562" y="21"/>
                      <a:pt x="2492" y="20"/>
                      <a:pt x="2423" y="20"/>
                    </a:cubicBezTo>
                    <a:cubicBezTo>
                      <a:pt x="1744" y="20"/>
                      <a:pt x="1076" y="76"/>
                      <a:pt x="417" y="260"/>
                    </a:cubicBezTo>
                    <a:cubicBezTo>
                      <a:pt x="179" y="319"/>
                      <a:pt x="227" y="653"/>
                      <a:pt x="441" y="688"/>
                    </a:cubicBezTo>
                    <a:cubicBezTo>
                      <a:pt x="286" y="3260"/>
                      <a:pt x="263" y="5832"/>
                      <a:pt x="251" y="8416"/>
                    </a:cubicBezTo>
                    <a:cubicBezTo>
                      <a:pt x="251" y="10844"/>
                      <a:pt x="1" y="13488"/>
                      <a:pt x="429" y="15881"/>
                    </a:cubicBezTo>
                    <a:cubicBezTo>
                      <a:pt x="441" y="15917"/>
                      <a:pt x="465" y="15928"/>
                      <a:pt x="477" y="15952"/>
                    </a:cubicBezTo>
                    <a:cubicBezTo>
                      <a:pt x="429" y="16083"/>
                      <a:pt x="453" y="16238"/>
                      <a:pt x="620" y="16309"/>
                    </a:cubicBezTo>
                    <a:cubicBezTo>
                      <a:pt x="1121" y="16535"/>
                      <a:pt x="1727" y="16596"/>
                      <a:pt x="2339" y="16596"/>
                    </a:cubicBezTo>
                    <a:cubicBezTo>
                      <a:pt x="2889" y="16596"/>
                      <a:pt x="3444" y="16546"/>
                      <a:pt x="3930" y="16524"/>
                    </a:cubicBezTo>
                    <a:cubicBezTo>
                      <a:pt x="4096" y="16512"/>
                      <a:pt x="4203" y="16428"/>
                      <a:pt x="4251" y="16321"/>
                    </a:cubicBezTo>
                    <a:cubicBezTo>
                      <a:pt x="4310" y="16348"/>
                      <a:pt x="4375" y="16361"/>
                      <a:pt x="4440" y="16361"/>
                    </a:cubicBezTo>
                    <a:cubicBezTo>
                      <a:pt x="4634" y="16361"/>
                      <a:pt x="4823" y="16239"/>
                      <a:pt x="4823" y="15988"/>
                    </a:cubicBezTo>
                    <a:cubicBezTo>
                      <a:pt x="4894" y="10809"/>
                      <a:pt x="5073" y="5475"/>
                      <a:pt x="4811" y="307"/>
                    </a:cubicBezTo>
                    <a:cubicBezTo>
                      <a:pt x="4804" y="178"/>
                      <a:pt x="4680" y="95"/>
                      <a:pt x="4566" y="95"/>
                    </a:cubicBezTo>
                    <a:cubicBezTo>
                      <a:pt x="4481" y="95"/>
                      <a:pt x="4402" y="141"/>
                      <a:pt x="4382" y="248"/>
                    </a:cubicBezTo>
                    <a:cubicBezTo>
                      <a:pt x="4382" y="272"/>
                      <a:pt x="4382" y="307"/>
                      <a:pt x="4370" y="331"/>
                    </a:cubicBezTo>
                    <a:cubicBezTo>
                      <a:pt x="4115" y="54"/>
                      <a:pt x="3734" y="0"/>
                      <a:pt x="3346"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2554" name="Google Shape;2554;p45"/>
              <p:cNvSpPr/>
              <p:nvPr/>
            </p:nvSpPr>
            <p:spPr>
              <a:xfrm>
                <a:off x="5975722" y="1686860"/>
                <a:ext cx="110682" cy="298266"/>
              </a:xfrm>
              <a:custGeom>
                <a:avLst/>
                <a:gdLst/>
                <a:ahLst/>
                <a:cxnLst/>
                <a:rect l="l" t="t" r="r" b="b"/>
                <a:pathLst>
                  <a:path w="5069" h="13660" extrusionOk="0">
                    <a:moveTo>
                      <a:pt x="4049" y="869"/>
                    </a:moveTo>
                    <a:cubicBezTo>
                      <a:pt x="3680" y="4798"/>
                      <a:pt x="4204" y="8810"/>
                      <a:pt x="4299" y="12751"/>
                    </a:cubicBezTo>
                    <a:cubicBezTo>
                      <a:pt x="4178" y="12748"/>
                      <a:pt x="4058" y="12747"/>
                      <a:pt x="3937" y="12747"/>
                    </a:cubicBezTo>
                    <a:cubicBezTo>
                      <a:pt x="3429" y="12747"/>
                      <a:pt x="2921" y="12767"/>
                      <a:pt x="2415" y="12767"/>
                    </a:cubicBezTo>
                    <a:cubicBezTo>
                      <a:pt x="2034" y="12767"/>
                      <a:pt x="1653" y="12756"/>
                      <a:pt x="1275" y="12715"/>
                    </a:cubicBezTo>
                    <a:cubicBezTo>
                      <a:pt x="1477" y="11025"/>
                      <a:pt x="1251" y="9274"/>
                      <a:pt x="1180" y="7572"/>
                    </a:cubicBezTo>
                    <a:cubicBezTo>
                      <a:pt x="1096" y="5393"/>
                      <a:pt x="1168" y="3214"/>
                      <a:pt x="977" y="1035"/>
                    </a:cubicBezTo>
                    <a:cubicBezTo>
                      <a:pt x="1442" y="1035"/>
                      <a:pt x="1906" y="988"/>
                      <a:pt x="2358" y="964"/>
                    </a:cubicBezTo>
                    <a:cubicBezTo>
                      <a:pt x="2906" y="940"/>
                      <a:pt x="3501" y="964"/>
                      <a:pt x="4049" y="869"/>
                    </a:cubicBezTo>
                    <a:close/>
                    <a:moveTo>
                      <a:pt x="4366" y="1"/>
                    </a:moveTo>
                    <a:cubicBezTo>
                      <a:pt x="4248" y="1"/>
                      <a:pt x="4127" y="81"/>
                      <a:pt x="4109" y="238"/>
                    </a:cubicBezTo>
                    <a:cubicBezTo>
                      <a:pt x="4109" y="250"/>
                      <a:pt x="4109" y="261"/>
                      <a:pt x="4109" y="273"/>
                    </a:cubicBezTo>
                    <a:cubicBezTo>
                      <a:pt x="3764" y="207"/>
                      <a:pt x="3387" y="191"/>
                      <a:pt x="3021" y="191"/>
                    </a:cubicBezTo>
                    <a:cubicBezTo>
                      <a:pt x="2793" y="191"/>
                      <a:pt x="2569" y="197"/>
                      <a:pt x="2358" y="202"/>
                    </a:cubicBezTo>
                    <a:cubicBezTo>
                      <a:pt x="1870" y="214"/>
                      <a:pt x="1358" y="226"/>
                      <a:pt x="870" y="309"/>
                    </a:cubicBezTo>
                    <a:cubicBezTo>
                      <a:pt x="835" y="255"/>
                      <a:pt x="778" y="227"/>
                      <a:pt x="720" y="227"/>
                    </a:cubicBezTo>
                    <a:cubicBezTo>
                      <a:pt x="639" y="227"/>
                      <a:pt x="558" y="281"/>
                      <a:pt x="537" y="392"/>
                    </a:cubicBezTo>
                    <a:cubicBezTo>
                      <a:pt x="465" y="416"/>
                      <a:pt x="394" y="428"/>
                      <a:pt x="322" y="452"/>
                    </a:cubicBezTo>
                    <a:cubicBezTo>
                      <a:pt x="1" y="559"/>
                      <a:pt x="72" y="988"/>
                      <a:pt x="394" y="1023"/>
                    </a:cubicBezTo>
                    <a:lnTo>
                      <a:pt x="489" y="1023"/>
                    </a:lnTo>
                    <a:cubicBezTo>
                      <a:pt x="322" y="2905"/>
                      <a:pt x="370" y="4786"/>
                      <a:pt x="382" y="6667"/>
                    </a:cubicBezTo>
                    <a:cubicBezTo>
                      <a:pt x="406" y="8632"/>
                      <a:pt x="275" y="10739"/>
                      <a:pt x="775" y="12656"/>
                    </a:cubicBezTo>
                    <a:cubicBezTo>
                      <a:pt x="770" y="12656"/>
                      <a:pt x="766" y="12655"/>
                      <a:pt x="761" y="12655"/>
                    </a:cubicBezTo>
                    <a:cubicBezTo>
                      <a:pt x="527" y="12655"/>
                      <a:pt x="268" y="12957"/>
                      <a:pt x="525" y="13144"/>
                    </a:cubicBezTo>
                    <a:cubicBezTo>
                      <a:pt x="1036" y="13545"/>
                      <a:pt x="1618" y="13660"/>
                      <a:pt x="2223" y="13660"/>
                    </a:cubicBezTo>
                    <a:cubicBezTo>
                      <a:pt x="2929" y="13660"/>
                      <a:pt x="3666" y="13504"/>
                      <a:pt x="4359" y="13465"/>
                    </a:cubicBezTo>
                    <a:lnTo>
                      <a:pt x="4371" y="13465"/>
                    </a:lnTo>
                    <a:cubicBezTo>
                      <a:pt x="4438" y="13577"/>
                      <a:pt x="4568" y="13633"/>
                      <a:pt x="4696" y="13633"/>
                    </a:cubicBezTo>
                    <a:cubicBezTo>
                      <a:pt x="4883" y="13633"/>
                      <a:pt x="5068" y="13515"/>
                      <a:pt x="5061" y="13275"/>
                    </a:cubicBezTo>
                    <a:cubicBezTo>
                      <a:pt x="5049" y="8941"/>
                      <a:pt x="4882" y="4560"/>
                      <a:pt x="4609" y="238"/>
                    </a:cubicBezTo>
                    <a:cubicBezTo>
                      <a:pt x="4597" y="78"/>
                      <a:pt x="4483" y="1"/>
                      <a:pt x="4366" y="1"/>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2555" name="Google Shape;2555;p45"/>
              <p:cNvSpPr/>
              <p:nvPr/>
            </p:nvSpPr>
            <p:spPr>
              <a:xfrm>
                <a:off x="6110663" y="1467918"/>
                <a:ext cx="116643" cy="523953"/>
              </a:xfrm>
              <a:custGeom>
                <a:avLst/>
                <a:gdLst/>
                <a:ahLst/>
                <a:cxnLst/>
                <a:rect l="l" t="t" r="r" b="b"/>
                <a:pathLst>
                  <a:path w="5342" h="23996" extrusionOk="0">
                    <a:moveTo>
                      <a:pt x="3939" y="1094"/>
                    </a:moveTo>
                    <a:cubicBezTo>
                      <a:pt x="4135" y="1094"/>
                      <a:pt x="4330" y="1106"/>
                      <a:pt x="4525" y="1133"/>
                    </a:cubicBezTo>
                    <a:cubicBezTo>
                      <a:pt x="3870" y="4442"/>
                      <a:pt x="4156" y="8062"/>
                      <a:pt x="4251" y="11384"/>
                    </a:cubicBezTo>
                    <a:cubicBezTo>
                      <a:pt x="4358" y="15277"/>
                      <a:pt x="4679" y="19170"/>
                      <a:pt x="4572" y="23076"/>
                    </a:cubicBezTo>
                    <a:cubicBezTo>
                      <a:pt x="4525" y="23064"/>
                      <a:pt x="4489" y="23052"/>
                      <a:pt x="4441" y="23040"/>
                    </a:cubicBezTo>
                    <a:cubicBezTo>
                      <a:pt x="3846" y="23028"/>
                      <a:pt x="3239" y="23016"/>
                      <a:pt x="2632" y="23016"/>
                    </a:cubicBezTo>
                    <a:cubicBezTo>
                      <a:pt x="2346" y="23016"/>
                      <a:pt x="2051" y="23003"/>
                      <a:pt x="1756" y="23003"/>
                    </a:cubicBezTo>
                    <a:cubicBezTo>
                      <a:pt x="1559" y="23003"/>
                      <a:pt x="1362" y="23009"/>
                      <a:pt x="1167" y="23028"/>
                    </a:cubicBezTo>
                    <a:cubicBezTo>
                      <a:pt x="1179" y="23016"/>
                      <a:pt x="1179" y="22992"/>
                      <a:pt x="1179" y="22969"/>
                    </a:cubicBezTo>
                    <a:cubicBezTo>
                      <a:pt x="1119" y="19123"/>
                      <a:pt x="1072" y="15277"/>
                      <a:pt x="1024" y="11431"/>
                    </a:cubicBezTo>
                    <a:cubicBezTo>
                      <a:pt x="988" y="8098"/>
                      <a:pt x="1310" y="4633"/>
                      <a:pt x="905" y="1311"/>
                    </a:cubicBezTo>
                    <a:lnTo>
                      <a:pt x="905" y="1311"/>
                    </a:lnTo>
                    <a:cubicBezTo>
                      <a:pt x="1024" y="1321"/>
                      <a:pt x="1142" y="1325"/>
                      <a:pt x="1261" y="1325"/>
                    </a:cubicBezTo>
                    <a:cubicBezTo>
                      <a:pt x="2146" y="1325"/>
                      <a:pt x="3046" y="1094"/>
                      <a:pt x="3939" y="1094"/>
                    </a:cubicBezTo>
                    <a:close/>
                    <a:moveTo>
                      <a:pt x="4933" y="1"/>
                    </a:moveTo>
                    <a:cubicBezTo>
                      <a:pt x="4854" y="1"/>
                      <a:pt x="4777" y="45"/>
                      <a:pt x="4751" y="144"/>
                    </a:cubicBezTo>
                    <a:cubicBezTo>
                      <a:pt x="4751" y="168"/>
                      <a:pt x="4739" y="192"/>
                      <a:pt x="4727" y="228"/>
                    </a:cubicBezTo>
                    <a:cubicBezTo>
                      <a:pt x="4666" y="228"/>
                      <a:pt x="4604" y="228"/>
                      <a:pt x="4542" y="228"/>
                    </a:cubicBezTo>
                    <a:cubicBezTo>
                      <a:pt x="3329" y="228"/>
                      <a:pt x="1894" y="238"/>
                      <a:pt x="738" y="680"/>
                    </a:cubicBezTo>
                    <a:cubicBezTo>
                      <a:pt x="708" y="667"/>
                      <a:pt x="676" y="660"/>
                      <a:pt x="643" y="660"/>
                    </a:cubicBezTo>
                    <a:cubicBezTo>
                      <a:pt x="560" y="660"/>
                      <a:pt x="478" y="705"/>
                      <a:pt x="453" y="799"/>
                    </a:cubicBezTo>
                    <a:cubicBezTo>
                      <a:pt x="429" y="811"/>
                      <a:pt x="405" y="811"/>
                      <a:pt x="369" y="823"/>
                    </a:cubicBezTo>
                    <a:cubicBezTo>
                      <a:pt x="215" y="906"/>
                      <a:pt x="238" y="1168"/>
                      <a:pt x="405" y="1228"/>
                    </a:cubicBezTo>
                    <a:cubicBezTo>
                      <a:pt x="0" y="4562"/>
                      <a:pt x="369" y="8086"/>
                      <a:pt x="429" y="11431"/>
                    </a:cubicBezTo>
                    <a:cubicBezTo>
                      <a:pt x="500" y="15277"/>
                      <a:pt x="500" y="19123"/>
                      <a:pt x="453" y="22969"/>
                    </a:cubicBezTo>
                    <a:cubicBezTo>
                      <a:pt x="453" y="23088"/>
                      <a:pt x="488" y="23171"/>
                      <a:pt x="560" y="23231"/>
                    </a:cubicBezTo>
                    <a:cubicBezTo>
                      <a:pt x="405" y="23409"/>
                      <a:pt x="453" y="23731"/>
                      <a:pt x="727" y="23802"/>
                    </a:cubicBezTo>
                    <a:cubicBezTo>
                      <a:pt x="1051" y="23898"/>
                      <a:pt x="1393" y="23916"/>
                      <a:pt x="1737" y="23916"/>
                    </a:cubicBezTo>
                    <a:cubicBezTo>
                      <a:pt x="1949" y="23916"/>
                      <a:pt x="2161" y="23909"/>
                      <a:pt x="2370" y="23909"/>
                    </a:cubicBezTo>
                    <a:cubicBezTo>
                      <a:pt x="3060" y="23909"/>
                      <a:pt x="3751" y="23897"/>
                      <a:pt x="4441" y="23885"/>
                    </a:cubicBezTo>
                    <a:cubicBezTo>
                      <a:pt x="4513" y="23885"/>
                      <a:pt x="4572" y="23862"/>
                      <a:pt x="4620" y="23838"/>
                    </a:cubicBezTo>
                    <a:cubicBezTo>
                      <a:pt x="4696" y="23942"/>
                      <a:pt x="4827" y="23995"/>
                      <a:pt x="4956" y="23995"/>
                    </a:cubicBezTo>
                    <a:cubicBezTo>
                      <a:pt x="5150" y="23995"/>
                      <a:pt x="5341" y="23874"/>
                      <a:pt x="5334" y="23623"/>
                    </a:cubicBezTo>
                    <a:cubicBezTo>
                      <a:pt x="5156" y="19861"/>
                      <a:pt x="5108" y="16087"/>
                      <a:pt x="5013" y="12324"/>
                    </a:cubicBezTo>
                    <a:cubicBezTo>
                      <a:pt x="4918" y="8538"/>
                      <a:pt x="5322" y="4693"/>
                      <a:pt x="5168" y="906"/>
                    </a:cubicBezTo>
                    <a:cubicBezTo>
                      <a:pt x="5251" y="752"/>
                      <a:pt x="5239" y="549"/>
                      <a:pt x="5144" y="406"/>
                    </a:cubicBezTo>
                    <a:cubicBezTo>
                      <a:pt x="5144" y="335"/>
                      <a:pt x="5144" y="263"/>
                      <a:pt x="5144" y="192"/>
                    </a:cubicBezTo>
                    <a:cubicBezTo>
                      <a:pt x="5137" y="72"/>
                      <a:pt x="5033" y="1"/>
                      <a:pt x="4933" y="1"/>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2556" name="Google Shape;2556;p45"/>
              <p:cNvSpPr/>
              <p:nvPr/>
            </p:nvSpPr>
            <p:spPr>
              <a:xfrm>
                <a:off x="5656906" y="2021421"/>
                <a:ext cx="617297" cy="30372"/>
              </a:xfrm>
              <a:custGeom>
                <a:avLst/>
                <a:gdLst/>
                <a:ahLst/>
                <a:cxnLst/>
                <a:rect l="l" t="t" r="r" b="b"/>
                <a:pathLst>
                  <a:path w="28271" h="1391" extrusionOk="0">
                    <a:moveTo>
                      <a:pt x="27676" y="0"/>
                    </a:moveTo>
                    <a:cubicBezTo>
                      <a:pt x="27668" y="0"/>
                      <a:pt x="27660" y="0"/>
                      <a:pt x="27651" y="1"/>
                    </a:cubicBezTo>
                    <a:cubicBezTo>
                      <a:pt x="22014" y="178"/>
                      <a:pt x="16422" y="410"/>
                      <a:pt x="10820" y="410"/>
                    </a:cubicBezTo>
                    <a:cubicBezTo>
                      <a:pt x="7394" y="410"/>
                      <a:pt x="3964" y="324"/>
                      <a:pt x="517" y="84"/>
                    </a:cubicBezTo>
                    <a:cubicBezTo>
                      <a:pt x="509" y="84"/>
                      <a:pt x="501" y="83"/>
                      <a:pt x="494" y="83"/>
                    </a:cubicBezTo>
                    <a:cubicBezTo>
                      <a:pt x="96" y="83"/>
                      <a:pt x="1" y="692"/>
                      <a:pt x="422" y="751"/>
                    </a:cubicBezTo>
                    <a:cubicBezTo>
                      <a:pt x="3691" y="1234"/>
                      <a:pt x="7004" y="1391"/>
                      <a:pt x="10333" y="1391"/>
                    </a:cubicBezTo>
                    <a:cubicBezTo>
                      <a:pt x="16110" y="1391"/>
                      <a:pt x="21933" y="918"/>
                      <a:pt x="27651" y="858"/>
                    </a:cubicBezTo>
                    <a:cubicBezTo>
                      <a:pt x="28262" y="846"/>
                      <a:pt x="28270" y="0"/>
                      <a:pt x="27676"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grpSp>
        <p:sp>
          <p:nvSpPr>
            <p:cNvPr id="2557" name="Google Shape;2557;p45"/>
            <p:cNvSpPr txBox="1"/>
            <p:nvPr/>
          </p:nvSpPr>
          <p:spPr>
            <a:xfrm>
              <a:off x="5295767" y="2054070"/>
              <a:ext cx="1354200" cy="2700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434343"/>
                  </a:solidFill>
                  <a:latin typeface="Fira Sans Extra Condensed Medium"/>
                  <a:ea typeface="Fira Sans Extra Condensed Medium"/>
                  <a:cs typeface="Fira Sans Extra Condensed Medium"/>
                </a:rPr>
                <a:t>Page 3</a:t>
              </a:r>
            </a:p>
          </p:txBody>
        </p:sp>
        <p:sp>
          <p:nvSpPr>
            <p:cNvPr id="2558" name="Google Shape;2558;p45"/>
            <p:cNvSpPr txBox="1"/>
            <p:nvPr/>
          </p:nvSpPr>
          <p:spPr>
            <a:xfrm>
              <a:off x="5295767" y="2858087"/>
              <a:ext cx="1354200" cy="7650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Users can see the graphs and other project timeline events</a:t>
              </a:r>
            </a:p>
          </p:txBody>
        </p:sp>
      </p:grpSp>
    </p:spTree>
    <p:extLst>
      <p:ext uri="{BB962C8B-B14F-4D97-AF65-F5344CB8AC3E}">
        <p14:creationId xmlns:p14="http://schemas.microsoft.com/office/powerpoint/2010/main" val="2152140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1" y="1481956"/>
            <a:ext cx="12191999" cy="2190820"/>
            <a:chOff x="1" y="4959383"/>
            <a:chExt cx="12191999" cy="2190820"/>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accent2">
                      <a:lumMod val="50000"/>
                    </a:schemeClr>
                  </a:solidFill>
                  <a:cs typeface="Arial" pitchFamily="34" charset="0"/>
                </a:rPr>
                <a:t>THANK YOU</a:t>
              </a:r>
              <a:endParaRPr lang="ko-KR" altLang="en-US" sz="6000" dirty="0">
                <a:solidFill>
                  <a:schemeClr val="accent2">
                    <a:lumMod val="50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264730" y="5867672"/>
              <a:ext cx="11652102" cy="1282531"/>
            </a:xfrm>
            <a:prstGeom prst="rect">
              <a:avLst/>
            </a:prstGeom>
            <a:noFill/>
          </p:spPr>
          <p:txBody>
            <a:bodyPr wrap="square" lIns="91440" tIns="45720" rIns="91440" bIns="45720" rtlCol="0" anchor="ctr">
              <a:spAutoFit/>
            </a:bodyPr>
            <a:lstStyle/>
            <a:p>
              <a:pPr algn="ctr"/>
              <a:r>
                <a:rPr lang="en-US" altLang="ko-KR" sz="1850" dirty="0">
                  <a:solidFill>
                    <a:schemeClr val="accent1">
                      <a:lumMod val="75000"/>
                    </a:schemeClr>
                  </a:solidFill>
                  <a:cs typeface="Arial"/>
                </a:rPr>
                <a:t>P269 - Group2</a:t>
              </a:r>
              <a:endParaRPr lang="en-US" altLang="ko-KR" sz="1850" dirty="0">
                <a:solidFill>
                  <a:schemeClr val="accent1">
                    <a:lumMod val="75000"/>
                  </a:schemeClr>
                </a:solidFill>
                <a:cs typeface="Arial" pitchFamily="34" charset="0"/>
              </a:endParaRPr>
            </a:p>
            <a:p>
              <a:pPr algn="ctr"/>
              <a:r>
                <a:rPr lang="en-US" altLang="ko-KR" sz="1867" dirty="0">
                  <a:solidFill>
                    <a:schemeClr val="accent1">
                      <a:lumMod val="75000"/>
                    </a:schemeClr>
                  </a:solidFill>
                  <a:cs typeface="Arial" pitchFamily="34" charset="0"/>
                </a:rPr>
                <a:t>Looking </a:t>
              </a:r>
              <a:r>
                <a:rPr lang="en-US" sz="2000" dirty="0">
                  <a:solidFill>
                    <a:schemeClr val="accent1">
                      <a:lumMod val="75000"/>
                    </a:schemeClr>
                  </a:solidFill>
                </a:rPr>
                <a:t>forward to further conversations and collaborations.</a:t>
              </a:r>
            </a:p>
            <a:p>
              <a:pPr algn="ctr"/>
              <a:r>
                <a:rPr lang="en-US" sz="2000" dirty="0">
                  <a:solidFill>
                    <a:srgbClr val="000000"/>
                  </a:solidFill>
                  <a:cs typeface="Arial"/>
                  <a:hlinkClick r:id="rId2"/>
                </a:rPr>
                <a:t>FactDetective (syedshahidnazeer.pythonanywhere.com)</a:t>
              </a:r>
              <a:endParaRPr lang="en-US">
                <a:solidFill>
                  <a:srgbClr val="000000"/>
                </a:solidFill>
                <a:cs typeface="Arial"/>
                <a:hlinkClick r:id="" action="ppaction://noaction"/>
              </a:endParaRPr>
            </a:p>
            <a:p>
              <a:pPr algn="ctr"/>
              <a:endParaRPr lang="ko-KR" altLang="en-US" sz="1867" dirty="0">
                <a:solidFill>
                  <a:schemeClr val="accent1">
                    <a:lumMod val="75000"/>
                  </a:schemeClr>
                </a:solidFill>
                <a:cs typeface="Arial" pitchFamily="34" charset="0"/>
              </a:endParaRPr>
            </a:p>
          </p:txBody>
        </p:sp>
      </p:grpSp>
    </p:spTree>
    <p:extLst>
      <p:ext uri="{BB962C8B-B14F-4D97-AF65-F5344CB8AC3E}">
        <p14:creationId xmlns:p14="http://schemas.microsoft.com/office/powerpoint/2010/main" val="46066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0" y="299164"/>
            <a:ext cx="8229600" cy="1894362"/>
          </a:xfrm>
          <a:prstGeom prst="rect">
            <a:avLst/>
          </a:prstGeom>
        </p:spPr>
        <p:txBody>
          <a:bodyPr spcFirstLastPara="1" wrap="square" lIns="121900" tIns="121900" rIns="121900" bIns="121900" anchor="ctr" anchorCtr="0">
            <a:noAutofit/>
          </a:bodyPr>
          <a:lstStyle/>
          <a:p>
            <a:r>
              <a:rPr lang="en" sz="6900" dirty="0"/>
              <a:t>Contents</a:t>
            </a:r>
          </a:p>
        </p:txBody>
      </p:sp>
      <p:sp>
        <p:nvSpPr>
          <p:cNvPr id="56" name="Google Shape;56;p15"/>
          <p:cNvSpPr txBox="1">
            <a:spLocks noGrp="1"/>
          </p:cNvSpPr>
          <p:nvPr>
            <p:ph type="subTitle" idx="1"/>
          </p:nvPr>
        </p:nvSpPr>
        <p:spPr>
          <a:xfrm>
            <a:off x="0" y="1915493"/>
            <a:ext cx="8229600" cy="1371600"/>
          </a:xfrm>
          <a:prstGeom prst="rect">
            <a:avLst/>
          </a:prstGeom>
        </p:spPr>
        <p:txBody>
          <a:bodyPr spcFirstLastPara="1" wrap="square" lIns="121900" tIns="121900" rIns="121900" bIns="121900" anchor="t" anchorCtr="0">
            <a:noAutofit/>
          </a:bodyPr>
          <a:lstStyle/>
          <a:p>
            <a:pPr marL="0" indent="0"/>
            <a:r>
              <a:rPr lang="en" sz="2100" dirty="0"/>
              <a:t>A Brief Info Of Topics Covered In PPT</a:t>
            </a:r>
          </a:p>
        </p:txBody>
      </p:sp>
      <p:sp>
        <p:nvSpPr>
          <p:cNvPr id="57" name="Google Shape;57;p15"/>
          <p:cNvSpPr/>
          <p:nvPr/>
        </p:nvSpPr>
        <p:spPr>
          <a:xfrm>
            <a:off x="8715704" y="-45199"/>
            <a:ext cx="62365" cy="6938396"/>
          </a:xfrm>
          <a:custGeom>
            <a:avLst/>
            <a:gdLst/>
            <a:ahLst/>
            <a:cxnLst/>
            <a:rect l="l" t="t" r="r" b="b"/>
            <a:pathLst>
              <a:path w="1513" h="166415" extrusionOk="0">
                <a:moveTo>
                  <a:pt x="751" y="1"/>
                </a:moveTo>
                <a:cubicBezTo>
                  <a:pt x="346" y="1"/>
                  <a:pt x="1" y="334"/>
                  <a:pt x="1" y="751"/>
                </a:cubicBezTo>
                <a:lnTo>
                  <a:pt x="1" y="165664"/>
                </a:lnTo>
                <a:cubicBezTo>
                  <a:pt x="1" y="166081"/>
                  <a:pt x="334" y="166414"/>
                  <a:pt x="751" y="166414"/>
                </a:cubicBezTo>
                <a:cubicBezTo>
                  <a:pt x="1167" y="166414"/>
                  <a:pt x="1513" y="166081"/>
                  <a:pt x="1513" y="165664"/>
                </a:cubicBezTo>
                <a:lnTo>
                  <a:pt x="1513" y="751"/>
                </a:lnTo>
                <a:cubicBezTo>
                  <a:pt x="1513" y="334"/>
                  <a:pt x="1167" y="1"/>
                  <a:pt x="751" y="1"/>
                </a:cubicBezTo>
                <a:close/>
              </a:path>
            </a:pathLst>
          </a:custGeom>
          <a:solidFill>
            <a:schemeClr val="lt2"/>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grpSp>
        <p:nvGrpSpPr>
          <p:cNvPr id="58" name="Google Shape;58;p15"/>
          <p:cNvGrpSpPr/>
          <p:nvPr/>
        </p:nvGrpSpPr>
        <p:grpSpPr>
          <a:xfrm>
            <a:off x="8553189" y="4831479"/>
            <a:ext cx="2771459" cy="1305996"/>
            <a:chOff x="2723278" y="3623609"/>
            <a:chExt cx="2078594" cy="979497"/>
          </a:xfrm>
        </p:grpSpPr>
        <p:sp>
          <p:nvSpPr>
            <p:cNvPr id="59" name="Google Shape;59;p15"/>
            <p:cNvSpPr/>
            <p:nvPr/>
          </p:nvSpPr>
          <p:spPr>
            <a:xfrm>
              <a:off x="2723278" y="3642186"/>
              <a:ext cx="1980694" cy="960919"/>
            </a:xfrm>
            <a:custGeom>
              <a:avLst/>
              <a:gdLst/>
              <a:ahLst/>
              <a:cxnLst/>
              <a:rect l="l" t="t" r="r" b="b"/>
              <a:pathLst>
                <a:path w="51793" h="25127" extrusionOk="0">
                  <a:moveTo>
                    <a:pt x="18228" y="0"/>
                  </a:moveTo>
                  <a:cubicBezTo>
                    <a:pt x="16310" y="0"/>
                    <a:pt x="14715" y="1511"/>
                    <a:pt x="14657" y="3432"/>
                  </a:cubicBezTo>
                  <a:lnTo>
                    <a:pt x="14348" y="12588"/>
                  </a:lnTo>
                  <a:cubicBezTo>
                    <a:pt x="14312" y="13696"/>
                    <a:pt x="13396" y="14565"/>
                    <a:pt x="12283" y="14565"/>
                  </a:cubicBezTo>
                  <a:cubicBezTo>
                    <a:pt x="12261" y="14565"/>
                    <a:pt x="12239" y="14565"/>
                    <a:pt x="12216" y="14564"/>
                  </a:cubicBezTo>
                  <a:lnTo>
                    <a:pt x="8871" y="14457"/>
                  </a:lnTo>
                  <a:cubicBezTo>
                    <a:pt x="8121" y="14433"/>
                    <a:pt x="7466" y="14004"/>
                    <a:pt x="7132" y="13397"/>
                  </a:cubicBezTo>
                  <a:cubicBezTo>
                    <a:pt x="6501" y="12302"/>
                    <a:pt x="5334" y="11540"/>
                    <a:pt x="3965" y="11492"/>
                  </a:cubicBezTo>
                  <a:cubicBezTo>
                    <a:pt x="3921" y="11491"/>
                    <a:pt x="3877" y="11490"/>
                    <a:pt x="3833" y="11490"/>
                  </a:cubicBezTo>
                  <a:cubicBezTo>
                    <a:pt x="1808" y="11490"/>
                    <a:pt x="130" y="13084"/>
                    <a:pt x="60" y="15100"/>
                  </a:cubicBezTo>
                  <a:cubicBezTo>
                    <a:pt x="0" y="17159"/>
                    <a:pt x="1632" y="18886"/>
                    <a:pt x="3715" y="18957"/>
                  </a:cubicBezTo>
                  <a:cubicBezTo>
                    <a:pt x="3750" y="18958"/>
                    <a:pt x="3784" y="18959"/>
                    <a:pt x="3818" y="18959"/>
                  </a:cubicBezTo>
                  <a:cubicBezTo>
                    <a:pt x="5145" y="18959"/>
                    <a:pt x="6317" y="18288"/>
                    <a:pt x="7001" y="17267"/>
                  </a:cubicBezTo>
                  <a:cubicBezTo>
                    <a:pt x="7371" y="16689"/>
                    <a:pt x="8020" y="16325"/>
                    <a:pt x="8743" y="16325"/>
                  </a:cubicBezTo>
                  <a:cubicBezTo>
                    <a:pt x="8765" y="16325"/>
                    <a:pt x="8788" y="16325"/>
                    <a:pt x="8811" y="16326"/>
                  </a:cubicBezTo>
                  <a:lnTo>
                    <a:pt x="12157" y="16433"/>
                  </a:lnTo>
                  <a:cubicBezTo>
                    <a:pt x="13300" y="16469"/>
                    <a:pt x="14193" y="17410"/>
                    <a:pt x="14157" y="18541"/>
                  </a:cubicBezTo>
                  <a:lnTo>
                    <a:pt x="14097" y="20469"/>
                  </a:lnTo>
                  <a:cubicBezTo>
                    <a:pt x="14026" y="22434"/>
                    <a:pt x="15586" y="24077"/>
                    <a:pt x="17562" y="24137"/>
                  </a:cubicBezTo>
                  <a:lnTo>
                    <a:pt x="47459" y="25125"/>
                  </a:lnTo>
                  <a:cubicBezTo>
                    <a:pt x="47496" y="25126"/>
                    <a:pt x="47533" y="25126"/>
                    <a:pt x="47570" y="25126"/>
                  </a:cubicBezTo>
                  <a:cubicBezTo>
                    <a:pt x="49509" y="25126"/>
                    <a:pt x="51103" y="23612"/>
                    <a:pt x="51174" y="21696"/>
                  </a:cubicBezTo>
                  <a:lnTo>
                    <a:pt x="51733" y="4646"/>
                  </a:lnTo>
                  <a:cubicBezTo>
                    <a:pt x="51793" y="2693"/>
                    <a:pt x="50245" y="1050"/>
                    <a:pt x="48257" y="979"/>
                  </a:cubicBezTo>
                  <a:lnTo>
                    <a:pt x="18360" y="3"/>
                  </a:lnTo>
                  <a:cubicBezTo>
                    <a:pt x="18316" y="1"/>
                    <a:pt x="18271" y="0"/>
                    <a:pt x="18228"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0" name="Google Shape;60;p15"/>
            <p:cNvSpPr/>
            <p:nvPr/>
          </p:nvSpPr>
          <p:spPr>
            <a:xfrm>
              <a:off x="4624272" y="3879385"/>
              <a:ext cx="177598" cy="256288"/>
            </a:xfrm>
            <a:custGeom>
              <a:avLst/>
              <a:gdLst/>
              <a:ahLst/>
              <a:cxnLst/>
              <a:rect l="l" t="t" r="r" b="b"/>
              <a:pathLst>
                <a:path w="4644" h="6025" extrusionOk="0">
                  <a:moveTo>
                    <a:pt x="0" y="0"/>
                  </a:moveTo>
                  <a:lnTo>
                    <a:pt x="0" y="6025"/>
                  </a:lnTo>
                  <a:lnTo>
                    <a:pt x="1643" y="6025"/>
                  </a:lnTo>
                  <a:cubicBezTo>
                    <a:pt x="3298" y="6025"/>
                    <a:pt x="4643" y="4668"/>
                    <a:pt x="4643" y="3013"/>
                  </a:cubicBezTo>
                  <a:cubicBezTo>
                    <a:pt x="4643" y="2179"/>
                    <a:pt x="4310" y="1429"/>
                    <a:pt x="3762" y="893"/>
                  </a:cubicBezTo>
                  <a:cubicBezTo>
                    <a:pt x="3215" y="346"/>
                    <a:pt x="2465" y="0"/>
                    <a:pt x="1643" y="0"/>
                  </a:cubicBezTo>
                  <a:close/>
                </a:path>
              </a:pathLst>
            </a:custGeom>
            <a:solidFill>
              <a:srgbClr val="65717A"/>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1" name="Google Shape;61;p15"/>
            <p:cNvSpPr/>
            <p:nvPr/>
          </p:nvSpPr>
          <p:spPr>
            <a:xfrm>
              <a:off x="2725573" y="3624059"/>
              <a:ext cx="1939698" cy="923901"/>
            </a:xfrm>
            <a:custGeom>
              <a:avLst/>
              <a:gdLst/>
              <a:ahLst/>
              <a:cxnLst/>
              <a:rect l="l" t="t" r="r" b="b"/>
              <a:pathLst>
                <a:path w="50721" h="24159" extrusionOk="0">
                  <a:moveTo>
                    <a:pt x="17597" y="0"/>
                  </a:moveTo>
                  <a:cubicBezTo>
                    <a:pt x="15633" y="0"/>
                    <a:pt x="14037" y="1596"/>
                    <a:pt x="14037" y="3548"/>
                  </a:cubicBezTo>
                  <a:lnTo>
                    <a:pt x="14037" y="12716"/>
                  </a:lnTo>
                  <a:cubicBezTo>
                    <a:pt x="14037" y="13847"/>
                    <a:pt x="13121" y="14764"/>
                    <a:pt x="11990" y="14764"/>
                  </a:cubicBezTo>
                  <a:lnTo>
                    <a:pt x="8692" y="14764"/>
                  </a:lnTo>
                  <a:cubicBezTo>
                    <a:pt x="7941" y="14764"/>
                    <a:pt x="7287" y="14359"/>
                    <a:pt x="6929" y="13764"/>
                  </a:cubicBezTo>
                  <a:cubicBezTo>
                    <a:pt x="6275" y="12681"/>
                    <a:pt x="5084" y="11966"/>
                    <a:pt x="3739" y="11966"/>
                  </a:cubicBezTo>
                  <a:cubicBezTo>
                    <a:pt x="1679" y="11966"/>
                    <a:pt x="0" y="13633"/>
                    <a:pt x="0" y="15693"/>
                  </a:cubicBezTo>
                  <a:cubicBezTo>
                    <a:pt x="0" y="17753"/>
                    <a:pt x="1679" y="19431"/>
                    <a:pt x="3739" y="19431"/>
                  </a:cubicBezTo>
                  <a:cubicBezTo>
                    <a:pt x="5084" y="19431"/>
                    <a:pt x="6275" y="18705"/>
                    <a:pt x="6929" y="17633"/>
                  </a:cubicBezTo>
                  <a:cubicBezTo>
                    <a:pt x="7287" y="17026"/>
                    <a:pt x="7941" y="16633"/>
                    <a:pt x="8692" y="16633"/>
                  </a:cubicBezTo>
                  <a:lnTo>
                    <a:pt x="11990" y="16633"/>
                  </a:lnTo>
                  <a:cubicBezTo>
                    <a:pt x="13121" y="16633"/>
                    <a:pt x="14037" y="17538"/>
                    <a:pt x="14037" y="18669"/>
                  </a:cubicBezTo>
                  <a:lnTo>
                    <a:pt x="14037" y="20598"/>
                  </a:lnTo>
                  <a:cubicBezTo>
                    <a:pt x="14037" y="22563"/>
                    <a:pt x="15633" y="24158"/>
                    <a:pt x="17597" y="24158"/>
                  </a:cubicBezTo>
                  <a:lnTo>
                    <a:pt x="47173" y="24158"/>
                  </a:lnTo>
                  <a:cubicBezTo>
                    <a:pt x="49137" y="24158"/>
                    <a:pt x="50721" y="22563"/>
                    <a:pt x="50721" y="20598"/>
                  </a:cubicBezTo>
                  <a:lnTo>
                    <a:pt x="50721" y="3548"/>
                  </a:lnTo>
                  <a:cubicBezTo>
                    <a:pt x="50721" y="1596"/>
                    <a:pt x="49137" y="0"/>
                    <a:pt x="47173" y="0"/>
                  </a:cubicBezTo>
                  <a:close/>
                </a:path>
              </a:pathLst>
            </a:custGeom>
            <a:solidFill>
              <a:srgbClr val="FDFDF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2" name="Google Shape;62;p15"/>
            <p:cNvSpPr/>
            <p:nvPr/>
          </p:nvSpPr>
          <p:spPr>
            <a:xfrm>
              <a:off x="2752419" y="4108053"/>
              <a:ext cx="232247" cy="232247"/>
            </a:xfrm>
            <a:custGeom>
              <a:avLst/>
              <a:gdLst/>
              <a:ahLst/>
              <a:cxnLst/>
              <a:rect l="l" t="t" r="r" b="b"/>
              <a:pathLst>
                <a:path w="6073" h="6073"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chemeClr val="accent3"/>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3" name="Google Shape;63;p15"/>
            <p:cNvSpPr/>
            <p:nvPr/>
          </p:nvSpPr>
          <p:spPr>
            <a:xfrm>
              <a:off x="3195458" y="3654023"/>
              <a:ext cx="1606414" cy="368715"/>
            </a:xfrm>
            <a:custGeom>
              <a:avLst/>
              <a:gdLst/>
              <a:ahLst/>
              <a:cxnLst/>
              <a:rect l="l" t="t" r="r" b="b"/>
              <a:pathLst>
                <a:path w="42006" h="8668" extrusionOk="0">
                  <a:moveTo>
                    <a:pt x="3001" y="0"/>
                  </a:moveTo>
                  <a:cubicBezTo>
                    <a:pt x="1465" y="0"/>
                    <a:pt x="191" y="1155"/>
                    <a:pt x="12" y="2655"/>
                  </a:cubicBezTo>
                  <a:cubicBezTo>
                    <a:pt x="0" y="2774"/>
                    <a:pt x="0" y="2893"/>
                    <a:pt x="0" y="3012"/>
                  </a:cubicBezTo>
                  <a:cubicBezTo>
                    <a:pt x="0" y="4667"/>
                    <a:pt x="1346" y="6013"/>
                    <a:pt x="3001" y="6013"/>
                  </a:cubicBezTo>
                  <a:lnTo>
                    <a:pt x="39005" y="6013"/>
                  </a:lnTo>
                  <a:cubicBezTo>
                    <a:pt x="39827" y="6013"/>
                    <a:pt x="40589" y="6358"/>
                    <a:pt x="41124" y="6894"/>
                  </a:cubicBezTo>
                  <a:cubicBezTo>
                    <a:pt x="41589" y="7358"/>
                    <a:pt x="41898" y="7977"/>
                    <a:pt x="41982" y="8668"/>
                  </a:cubicBezTo>
                  <a:lnTo>
                    <a:pt x="42005" y="8311"/>
                  </a:lnTo>
                  <a:lnTo>
                    <a:pt x="42005" y="3012"/>
                  </a:lnTo>
                  <a:cubicBezTo>
                    <a:pt x="42005" y="2179"/>
                    <a:pt x="41672" y="1429"/>
                    <a:pt x="41124" y="881"/>
                  </a:cubicBezTo>
                  <a:cubicBezTo>
                    <a:pt x="40589" y="345"/>
                    <a:pt x="39827" y="0"/>
                    <a:pt x="39005"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4" name="Google Shape;64;p15"/>
            <p:cNvSpPr/>
            <p:nvPr/>
          </p:nvSpPr>
          <p:spPr>
            <a:xfrm>
              <a:off x="3195458" y="3623609"/>
              <a:ext cx="1606414" cy="383943"/>
            </a:xfrm>
            <a:custGeom>
              <a:avLst/>
              <a:gdLst/>
              <a:ahLst/>
              <a:cxnLst/>
              <a:rect l="l" t="t" r="r" b="b"/>
              <a:pathLst>
                <a:path w="42006" h="9026" extrusionOk="0">
                  <a:moveTo>
                    <a:pt x="3001" y="1"/>
                  </a:moveTo>
                  <a:cubicBezTo>
                    <a:pt x="1346" y="1"/>
                    <a:pt x="0" y="1346"/>
                    <a:pt x="0" y="3013"/>
                  </a:cubicBezTo>
                  <a:cubicBezTo>
                    <a:pt x="0" y="4668"/>
                    <a:pt x="1346" y="6013"/>
                    <a:pt x="3001" y="6013"/>
                  </a:cubicBezTo>
                  <a:lnTo>
                    <a:pt x="39005" y="6013"/>
                  </a:lnTo>
                  <a:cubicBezTo>
                    <a:pt x="39827" y="6013"/>
                    <a:pt x="40577" y="6359"/>
                    <a:pt x="41124" y="6906"/>
                  </a:cubicBezTo>
                  <a:cubicBezTo>
                    <a:pt x="41672" y="7442"/>
                    <a:pt x="42005" y="8192"/>
                    <a:pt x="42005" y="9026"/>
                  </a:cubicBezTo>
                  <a:lnTo>
                    <a:pt x="42005" y="3013"/>
                  </a:lnTo>
                  <a:cubicBezTo>
                    <a:pt x="42005" y="2180"/>
                    <a:pt x="41672" y="1429"/>
                    <a:pt x="41124" y="882"/>
                  </a:cubicBezTo>
                  <a:cubicBezTo>
                    <a:pt x="40577" y="346"/>
                    <a:pt x="39827" y="1"/>
                    <a:pt x="39005" y="1"/>
                  </a:cubicBezTo>
                  <a:close/>
                </a:path>
              </a:pathLst>
            </a:custGeom>
            <a:solidFill>
              <a:schemeClr val="accent3"/>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5" name="Google Shape;65;p15"/>
            <p:cNvSpPr txBox="1"/>
            <p:nvPr/>
          </p:nvSpPr>
          <p:spPr>
            <a:xfrm>
              <a:off x="3265722" y="3955988"/>
              <a:ext cx="1390200" cy="5349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sym typeface="Roboto"/>
                </a:rPr>
                <a:t>Making the app to utilize by users</a:t>
              </a:r>
              <a:endParaRPr lang="en" sz="1600" dirty="0">
                <a:solidFill>
                  <a:srgbClr val="434343"/>
                </a:solidFill>
                <a:latin typeface="Roboto"/>
                <a:ea typeface="Roboto"/>
                <a:cs typeface="Roboto"/>
              </a:endParaRPr>
            </a:p>
          </p:txBody>
        </p:sp>
        <p:sp>
          <p:nvSpPr>
            <p:cNvPr id="66" name="Google Shape;66;p15"/>
            <p:cNvSpPr txBox="1"/>
            <p:nvPr/>
          </p:nvSpPr>
          <p:spPr>
            <a:xfrm>
              <a:off x="3195450" y="3623825"/>
              <a:ext cx="1469700" cy="255900"/>
            </a:xfrm>
            <a:prstGeom prst="rect">
              <a:avLst/>
            </a:prstGeom>
            <a:noFill/>
            <a:ln>
              <a:noFill/>
            </a:ln>
          </p:spPr>
          <p:txBody>
            <a:bodyPr spcFirstLastPara="1" wrap="square" lIns="121900" tIns="121900" rIns="121900" bIns="121900" anchor="ctr" anchorCtr="0">
              <a:noAutofit/>
            </a:bodyPr>
            <a:lstStyle/>
            <a:p>
              <a:pPr algn="ctr"/>
              <a:r>
                <a:rPr lang="en" dirty="0">
                  <a:solidFill>
                    <a:srgbClr val="FFFFFF"/>
                  </a:solidFill>
                  <a:latin typeface="Fira Sans Extra Condensed Medium"/>
                </a:rPr>
                <a:t>App Deployment</a:t>
              </a:r>
              <a:endParaRPr lang="en-US" dirty="0">
                <a:cs typeface="Arial"/>
              </a:endParaRPr>
            </a:p>
          </p:txBody>
        </p:sp>
      </p:grpSp>
      <p:grpSp>
        <p:nvGrpSpPr>
          <p:cNvPr id="67" name="Google Shape;67;p15"/>
          <p:cNvGrpSpPr/>
          <p:nvPr/>
        </p:nvGrpSpPr>
        <p:grpSpPr>
          <a:xfrm>
            <a:off x="8553189" y="3183234"/>
            <a:ext cx="2771459" cy="1305388"/>
            <a:chOff x="2723278" y="2387425"/>
            <a:chExt cx="2078594" cy="979041"/>
          </a:xfrm>
        </p:grpSpPr>
        <p:sp>
          <p:nvSpPr>
            <p:cNvPr id="68" name="Google Shape;68;p15"/>
            <p:cNvSpPr/>
            <p:nvPr/>
          </p:nvSpPr>
          <p:spPr>
            <a:xfrm>
              <a:off x="2723278" y="2405547"/>
              <a:ext cx="1980694" cy="960919"/>
            </a:xfrm>
            <a:custGeom>
              <a:avLst/>
              <a:gdLst/>
              <a:ahLst/>
              <a:cxnLst/>
              <a:rect l="l" t="t" r="r" b="b"/>
              <a:pathLst>
                <a:path w="51793" h="25127" extrusionOk="0">
                  <a:moveTo>
                    <a:pt x="18249" y="1"/>
                  </a:moveTo>
                  <a:cubicBezTo>
                    <a:pt x="16321" y="1"/>
                    <a:pt x="14715" y="1515"/>
                    <a:pt x="14657" y="3431"/>
                  </a:cubicBezTo>
                  <a:lnTo>
                    <a:pt x="14348" y="12599"/>
                  </a:lnTo>
                  <a:cubicBezTo>
                    <a:pt x="14312" y="13708"/>
                    <a:pt x="13396" y="14577"/>
                    <a:pt x="12283" y="14577"/>
                  </a:cubicBezTo>
                  <a:cubicBezTo>
                    <a:pt x="12261" y="14577"/>
                    <a:pt x="12239" y="14576"/>
                    <a:pt x="12216" y="14576"/>
                  </a:cubicBezTo>
                  <a:lnTo>
                    <a:pt x="8871" y="14468"/>
                  </a:lnTo>
                  <a:cubicBezTo>
                    <a:pt x="8121" y="14433"/>
                    <a:pt x="7466" y="14016"/>
                    <a:pt x="7132" y="13397"/>
                  </a:cubicBezTo>
                  <a:cubicBezTo>
                    <a:pt x="6501" y="12301"/>
                    <a:pt x="5334" y="11539"/>
                    <a:pt x="3965" y="11504"/>
                  </a:cubicBezTo>
                  <a:cubicBezTo>
                    <a:pt x="3921" y="11502"/>
                    <a:pt x="3876" y="11501"/>
                    <a:pt x="3832" y="11501"/>
                  </a:cubicBezTo>
                  <a:cubicBezTo>
                    <a:pt x="1807" y="11501"/>
                    <a:pt x="130" y="13084"/>
                    <a:pt x="60" y="15099"/>
                  </a:cubicBezTo>
                  <a:cubicBezTo>
                    <a:pt x="0" y="17159"/>
                    <a:pt x="1632" y="18886"/>
                    <a:pt x="3715" y="18957"/>
                  </a:cubicBezTo>
                  <a:cubicBezTo>
                    <a:pt x="3760" y="18959"/>
                    <a:pt x="3806" y="18959"/>
                    <a:pt x="3850" y="18959"/>
                  </a:cubicBezTo>
                  <a:cubicBezTo>
                    <a:pt x="5164" y="18959"/>
                    <a:pt x="6322" y="18291"/>
                    <a:pt x="7001" y="17266"/>
                  </a:cubicBezTo>
                  <a:cubicBezTo>
                    <a:pt x="7371" y="16700"/>
                    <a:pt x="8021" y="16325"/>
                    <a:pt x="8745" y="16325"/>
                  </a:cubicBezTo>
                  <a:cubicBezTo>
                    <a:pt x="8767" y="16325"/>
                    <a:pt x="8789" y="16325"/>
                    <a:pt x="8811" y="16326"/>
                  </a:cubicBezTo>
                  <a:lnTo>
                    <a:pt x="12157" y="16433"/>
                  </a:lnTo>
                  <a:cubicBezTo>
                    <a:pt x="13300" y="16469"/>
                    <a:pt x="14193" y="17421"/>
                    <a:pt x="14157" y="18540"/>
                  </a:cubicBezTo>
                  <a:lnTo>
                    <a:pt x="14097" y="20481"/>
                  </a:lnTo>
                  <a:cubicBezTo>
                    <a:pt x="14026" y="22434"/>
                    <a:pt x="15586" y="24077"/>
                    <a:pt x="17562" y="24148"/>
                  </a:cubicBezTo>
                  <a:lnTo>
                    <a:pt x="47459" y="25124"/>
                  </a:lnTo>
                  <a:cubicBezTo>
                    <a:pt x="47503" y="25126"/>
                    <a:pt x="47548" y="25127"/>
                    <a:pt x="47592" y="25127"/>
                  </a:cubicBezTo>
                  <a:cubicBezTo>
                    <a:pt x="49520" y="25127"/>
                    <a:pt x="51104" y="23616"/>
                    <a:pt x="51174" y="21695"/>
                  </a:cubicBezTo>
                  <a:lnTo>
                    <a:pt x="51733" y="4658"/>
                  </a:lnTo>
                  <a:cubicBezTo>
                    <a:pt x="51793" y="2693"/>
                    <a:pt x="50245" y="1050"/>
                    <a:pt x="48257" y="991"/>
                  </a:cubicBezTo>
                  <a:lnTo>
                    <a:pt x="18360" y="2"/>
                  </a:lnTo>
                  <a:cubicBezTo>
                    <a:pt x="18323" y="1"/>
                    <a:pt x="18286" y="1"/>
                    <a:pt x="18249" y="1"/>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69" name="Google Shape;69;p15"/>
            <p:cNvSpPr/>
            <p:nvPr/>
          </p:nvSpPr>
          <p:spPr>
            <a:xfrm>
              <a:off x="4624272" y="2643417"/>
              <a:ext cx="177598" cy="256076"/>
            </a:xfrm>
            <a:custGeom>
              <a:avLst/>
              <a:gdLst/>
              <a:ahLst/>
              <a:cxnLst/>
              <a:rect l="l" t="t" r="r" b="b"/>
              <a:pathLst>
                <a:path w="4644" h="6014" extrusionOk="0">
                  <a:moveTo>
                    <a:pt x="0" y="1"/>
                  </a:moveTo>
                  <a:lnTo>
                    <a:pt x="0" y="6014"/>
                  </a:lnTo>
                  <a:lnTo>
                    <a:pt x="1643" y="6014"/>
                  </a:lnTo>
                  <a:cubicBezTo>
                    <a:pt x="3298" y="6014"/>
                    <a:pt x="4643" y="4668"/>
                    <a:pt x="4643" y="3001"/>
                  </a:cubicBezTo>
                  <a:cubicBezTo>
                    <a:pt x="4643" y="2180"/>
                    <a:pt x="4310" y="1430"/>
                    <a:pt x="3762" y="882"/>
                  </a:cubicBezTo>
                  <a:cubicBezTo>
                    <a:pt x="3215" y="334"/>
                    <a:pt x="2465" y="1"/>
                    <a:pt x="1643" y="1"/>
                  </a:cubicBezTo>
                  <a:close/>
                </a:path>
              </a:pathLst>
            </a:custGeom>
            <a:solidFill>
              <a:srgbClr val="1B1BB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0" name="Google Shape;70;p15"/>
            <p:cNvSpPr/>
            <p:nvPr/>
          </p:nvSpPr>
          <p:spPr>
            <a:xfrm>
              <a:off x="2725573" y="2387840"/>
              <a:ext cx="1939698" cy="923442"/>
            </a:xfrm>
            <a:custGeom>
              <a:avLst/>
              <a:gdLst/>
              <a:ahLst/>
              <a:cxnLst/>
              <a:rect l="l" t="t" r="r" b="b"/>
              <a:pathLst>
                <a:path w="50721" h="24147" extrusionOk="0">
                  <a:moveTo>
                    <a:pt x="17597" y="1"/>
                  </a:moveTo>
                  <a:cubicBezTo>
                    <a:pt x="15633" y="1"/>
                    <a:pt x="14037" y="1585"/>
                    <a:pt x="14037" y="3549"/>
                  </a:cubicBezTo>
                  <a:lnTo>
                    <a:pt x="14037" y="12717"/>
                  </a:lnTo>
                  <a:cubicBezTo>
                    <a:pt x="14037" y="13848"/>
                    <a:pt x="13121" y="14765"/>
                    <a:pt x="11990" y="14765"/>
                  </a:cubicBezTo>
                  <a:lnTo>
                    <a:pt x="8692" y="14765"/>
                  </a:lnTo>
                  <a:cubicBezTo>
                    <a:pt x="7941" y="14765"/>
                    <a:pt x="7287" y="14360"/>
                    <a:pt x="6929" y="13753"/>
                  </a:cubicBezTo>
                  <a:cubicBezTo>
                    <a:pt x="6275" y="12681"/>
                    <a:pt x="5084" y="11955"/>
                    <a:pt x="3739" y="11955"/>
                  </a:cubicBezTo>
                  <a:cubicBezTo>
                    <a:pt x="1679" y="11955"/>
                    <a:pt x="0" y="13634"/>
                    <a:pt x="0" y="15693"/>
                  </a:cubicBezTo>
                  <a:cubicBezTo>
                    <a:pt x="0" y="17753"/>
                    <a:pt x="1679" y="19420"/>
                    <a:pt x="3739" y="19420"/>
                  </a:cubicBezTo>
                  <a:cubicBezTo>
                    <a:pt x="5084" y="19420"/>
                    <a:pt x="6275" y="18706"/>
                    <a:pt x="6929" y="17622"/>
                  </a:cubicBezTo>
                  <a:cubicBezTo>
                    <a:pt x="7287" y="17027"/>
                    <a:pt x="7941" y="16622"/>
                    <a:pt x="8692" y="16622"/>
                  </a:cubicBezTo>
                  <a:lnTo>
                    <a:pt x="11990" y="16622"/>
                  </a:lnTo>
                  <a:cubicBezTo>
                    <a:pt x="13121" y="16622"/>
                    <a:pt x="14037" y="17539"/>
                    <a:pt x="14037" y="18670"/>
                  </a:cubicBezTo>
                  <a:lnTo>
                    <a:pt x="14037" y="20599"/>
                  </a:lnTo>
                  <a:cubicBezTo>
                    <a:pt x="14037" y="22551"/>
                    <a:pt x="15633" y="24147"/>
                    <a:pt x="17597" y="24147"/>
                  </a:cubicBezTo>
                  <a:lnTo>
                    <a:pt x="47173" y="24147"/>
                  </a:lnTo>
                  <a:cubicBezTo>
                    <a:pt x="49137" y="24147"/>
                    <a:pt x="50721" y="22551"/>
                    <a:pt x="50721" y="20599"/>
                  </a:cubicBezTo>
                  <a:lnTo>
                    <a:pt x="50721" y="3549"/>
                  </a:lnTo>
                  <a:cubicBezTo>
                    <a:pt x="50721" y="1585"/>
                    <a:pt x="49137" y="1"/>
                    <a:pt x="47173" y="1"/>
                  </a:cubicBezTo>
                  <a:close/>
                </a:path>
              </a:pathLst>
            </a:custGeom>
            <a:solidFill>
              <a:srgbClr val="FDFDF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1" name="Google Shape;71;p15"/>
            <p:cNvSpPr/>
            <p:nvPr/>
          </p:nvSpPr>
          <p:spPr>
            <a:xfrm>
              <a:off x="2752419" y="2871873"/>
              <a:ext cx="232247" cy="232247"/>
            </a:xfrm>
            <a:custGeom>
              <a:avLst/>
              <a:gdLst/>
              <a:ahLst/>
              <a:cxnLst/>
              <a:rect l="l" t="t" r="r" b="b"/>
              <a:pathLst>
                <a:path w="6073" h="6073" extrusionOk="0">
                  <a:moveTo>
                    <a:pt x="3037" y="0"/>
                  </a:moveTo>
                  <a:cubicBezTo>
                    <a:pt x="1358" y="0"/>
                    <a:pt x="0" y="1358"/>
                    <a:pt x="0" y="3036"/>
                  </a:cubicBezTo>
                  <a:cubicBezTo>
                    <a:pt x="0" y="4715"/>
                    <a:pt x="1358" y="6072"/>
                    <a:pt x="3037" y="6072"/>
                  </a:cubicBezTo>
                  <a:cubicBezTo>
                    <a:pt x="4715" y="6072"/>
                    <a:pt x="6073" y="4715"/>
                    <a:pt x="6073" y="3036"/>
                  </a:cubicBezTo>
                  <a:cubicBezTo>
                    <a:pt x="6073" y="1358"/>
                    <a:pt x="4715" y="0"/>
                    <a:pt x="3037" y="0"/>
                  </a:cubicBezTo>
                  <a:close/>
                </a:path>
              </a:pathLst>
            </a:custGeom>
            <a:solidFill>
              <a:srgbClr val="4949E7"/>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2" name="Google Shape;72;p15"/>
            <p:cNvSpPr/>
            <p:nvPr/>
          </p:nvSpPr>
          <p:spPr>
            <a:xfrm>
              <a:off x="3195458" y="2417319"/>
              <a:ext cx="1606414" cy="369126"/>
            </a:xfrm>
            <a:custGeom>
              <a:avLst/>
              <a:gdLst/>
              <a:ahLst/>
              <a:cxnLst/>
              <a:rect l="l" t="t" r="r" b="b"/>
              <a:pathLst>
                <a:path w="42006" h="8669" extrusionOk="0">
                  <a:moveTo>
                    <a:pt x="3001" y="1"/>
                  </a:moveTo>
                  <a:cubicBezTo>
                    <a:pt x="1465" y="1"/>
                    <a:pt x="191" y="1168"/>
                    <a:pt x="12" y="2656"/>
                  </a:cubicBezTo>
                  <a:cubicBezTo>
                    <a:pt x="0" y="2775"/>
                    <a:pt x="0" y="2894"/>
                    <a:pt x="0" y="3013"/>
                  </a:cubicBezTo>
                  <a:cubicBezTo>
                    <a:pt x="0" y="4680"/>
                    <a:pt x="1346" y="6025"/>
                    <a:pt x="3001" y="6025"/>
                  </a:cubicBezTo>
                  <a:lnTo>
                    <a:pt x="39005" y="6025"/>
                  </a:lnTo>
                  <a:cubicBezTo>
                    <a:pt x="39827" y="6025"/>
                    <a:pt x="40589" y="6359"/>
                    <a:pt x="41124" y="6906"/>
                  </a:cubicBezTo>
                  <a:cubicBezTo>
                    <a:pt x="41589" y="7371"/>
                    <a:pt x="41898" y="7990"/>
                    <a:pt x="41982" y="8668"/>
                  </a:cubicBezTo>
                  <a:lnTo>
                    <a:pt x="42005" y="8311"/>
                  </a:lnTo>
                  <a:lnTo>
                    <a:pt x="42005" y="3013"/>
                  </a:lnTo>
                  <a:cubicBezTo>
                    <a:pt x="42005" y="2192"/>
                    <a:pt x="41672" y="1430"/>
                    <a:pt x="41124" y="894"/>
                  </a:cubicBezTo>
                  <a:cubicBezTo>
                    <a:pt x="40589" y="346"/>
                    <a:pt x="39827" y="1"/>
                    <a:pt x="39005" y="1"/>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3" name="Google Shape;73;p15"/>
            <p:cNvSpPr/>
            <p:nvPr/>
          </p:nvSpPr>
          <p:spPr>
            <a:xfrm>
              <a:off x="3195458" y="2387428"/>
              <a:ext cx="1606414" cy="383816"/>
            </a:xfrm>
            <a:custGeom>
              <a:avLst/>
              <a:gdLst/>
              <a:ahLst/>
              <a:cxnLst/>
              <a:rect l="l" t="t" r="r" b="b"/>
              <a:pathLst>
                <a:path w="42006" h="9014" extrusionOk="0">
                  <a:moveTo>
                    <a:pt x="3001" y="0"/>
                  </a:moveTo>
                  <a:cubicBezTo>
                    <a:pt x="1346" y="0"/>
                    <a:pt x="0" y="1346"/>
                    <a:pt x="0" y="3013"/>
                  </a:cubicBezTo>
                  <a:cubicBezTo>
                    <a:pt x="0" y="4668"/>
                    <a:pt x="1346" y="6013"/>
                    <a:pt x="3001" y="6013"/>
                  </a:cubicBezTo>
                  <a:lnTo>
                    <a:pt x="39005" y="6013"/>
                  </a:lnTo>
                  <a:cubicBezTo>
                    <a:pt x="39827" y="6013"/>
                    <a:pt x="40577" y="6346"/>
                    <a:pt x="41124" y="6894"/>
                  </a:cubicBezTo>
                  <a:cubicBezTo>
                    <a:pt x="41672" y="7442"/>
                    <a:pt x="42005" y="8192"/>
                    <a:pt x="42005" y="9013"/>
                  </a:cubicBezTo>
                  <a:lnTo>
                    <a:pt x="42005" y="3013"/>
                  </a:lnTo>
                  <a:cubicBezTo>
                    <a:pt x="42005" y="2179"/>
                    <a:pt x="41672" y="1429"/>
                    <a:pt x="41124" y="881"/>
                  </a:cubicBezTo>
                  <a:cubicBezTo>
                    <a:pt x="40577" y="334"/>
                    <a:pt x="39827" y="0"/>
                    <a:pt x="39005" y="0"/>
                  </a:cubicBezTo>
                  <a:close/>
                </a:path>
              </a:pathLst>
            </a:custGeom>
            <a:solidFill>
              <a:srgbClr val="4949E7"/>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4" name="Google Shape;74;p15"/>
            <p:cNvSpPr txBox="1"/>
            <p:nvPr/>
          </p:nvSpPr>
          <p:spPr>
            <a:xfrm>
              <a:off x="3265722" y="2715750"/>
              <a:ext cx="1390200" cy="534900"/>
            </a:xfrm>
            <a:prstGeom prst="rect">
              <a:avLst/>
            </a:prstGeom>
            <a:noFill/>
            <a:ln>
              <a:noFill/>
            </a:ln>
          </p:spPr>
          <p:txBody>
            <a:bodyPr spcFirstLastPara="1" wrap="square" lIns="121900" tIns="121900" rIns="121900" bIns="121900" anchor="ctr" anchorCtr="0">
              <a:noAutofit/>
            </a:bodyPr>
            <a:lstStyle/>
            <a:p>
              <a:pPr algn="ctr"/>
              <a:r>
                <a:rPr lang="en" sz="1400" dirty="0">
                  <a:solidFill>
                    <a:srgbClr val="434343"/>
                  </a:solidFill>
                  <a:latin typeface="Roboto"/>
                  <a:ea typeface="Roboto"/>
                  <a:cs typeface="Roboto"/>
                </a:rPr>
                <a:t>Trying different models on dataset</a:t>
              </a:r>
            </a:p>
          </p:txBody>
        </p:sp>
        <p:sp>
          <p:nvSpPr>
            <p:cNvPr id="75" name="Google Shape;75;p15"/>
            <p:cNvSpPr txBox="1"/>
            <p:nvPr/>
          </p:nvSpPr>
          <p:spPr>
            <a:xfrm>
              <a:off x="3195450" y="2387425"/>
              <a:ext cx="1469700" cy="255900"/>
            </a:xfrm>
            <a:prstGeom prst="rect">
              <a:avLst/>
            </a:prstGeom>
            <a:noFill/>
            <a:ln>
              <a:noFill/>
            </a:ln>
          </p:spPr>
          <p:txBody>
            <a:bodyPr spcFirstLastPara="1" wrap="square" lIns="121900" tIns="121900" rIns="121900" bIns="121900" anchor="ctr" anchorCtr="0">
              <a:noAutofit/>
            </a:bodyPr>
            <a:lstStyle/>
            <a:p>
              <a:pPr algn="ctr"/>
              <a:r>
                <a:rPr lang="en" sz="1900" dirty="0">
                  <a:solidFill>
                    <a:srgbClr val="FFFFFF"/>
                  </a:solidFill>
                  <a:latin typeface="Fira Sans Extra Condensed Medium"/>
                  <a:ea typeface="Fira Sans Extra Condensed Medium"/>
                  <a:cs typeface="Fira Sans Extra Condensed Medium"/>
                </a:rPr>
                <a:t>Model Building</a:t>
              </a:r>
            </a:p>
          </p:txBody>
        </p:sp>
      </p:grpSp>
      <p:grpSp>
        <p:nvGrpSpPr>
          <p:cNvPr id="76" name="Google Shape;76;p15"/>
          <p:cNvGrpSpPr/>
          <p:nvPr/>
        </p:nvGrpSpPr>
        <p:grpSpPr>
          <a:xfrm>
            <a:off x="8553189" y="1534334"/>
            <a:ext cx="2771459" cy="1305996"/>
            <a:chOff x="2723278" y="1150750"/>
            <a:chExt cx="2078594" cy="979497"/>
          </a:xfrm>
        </p:grpSpPr>
        <p:sp>
          <p:nvSpPr>
            <p:cNvPr id="77" name="Google Shape;77;p15"/>
            <p:cNvSpPr/>
            <p:nvPr/>
          </p:nvSpPr>
          <p:spPr>
            <a:xfrm>
              <a:off x="2723278" y="1169328"/>
              <a:ext cx="1980694" cy="960919"/>
            </a:xfrm>
            <a:custGeom>
              <a:avLst/>
              <a:gdLst/>
              <a:ahLst/>
              <a:cxnLst/>
              <a:rect l="l" t="t" r="r" b="b"/>
              <a:pathLst>
                <a:path w="51793" h="25127" extrusionOk="0">
                  <a:moveTo>
                    <a:pt x="18228" y="1"/>
                  </a:moveTo>
                  <a:cubicBezTo>
                    <a:pt x="16310" y="1"/>
                    <a:pt x="14715" y="1511"/>
                    <a:pt x="14657" y="3432"/>
                  </a:cubicBezTo>
                  <a:lnTo>
                    <a:pt x="14348" y="12588"/>
                  </a:lnTo>
                  <a:cubicBezTo>
                    <a:pt x="14312" y="13697"/>
                    <a:pt x="13396" y="14565"/>
                    <a:pt x="12283" y="14565"/>
                  </a:cubicBezTo>
                  <a:cubicBezTo>
                    <a:pt x="12261" y="14565"/>
                    <a:pt x="12239" y="14565"/>
                    <a:pt x="12216" y="14564"/>
                  </a:cubicBezTo>
                  <a:lnTo>
                    <a:pt x="8871" y="14457"/>
                  </a:lnTo>
                  <a:cubicBezTo>
                    <a:pt x="8121" y="14433"/>
                    <a:pt x="7466" y="14005"/>
                    <a:pt x="7132" y="13397"/>
                  </a:cubicBezTo>
                  <a:cubicBezTo>
                    <a:pt x="6501" y="12302"/>
                    <a:pt x="5334" y="11540"/>
                    <a:pt x="3965" y="11492"/>
                  </a:cubicBezTo>
                  <a:cubicBezTo>
                    <a:pt x="3921" y="11491"/>
                    <a:pt x="3877" y="11490"/>
                    <a:pt x="3833" y="11490"/>
                  </a:cubicBezTo>
                  <a:cubicBezTo>
                    <a:pt x="1808" y="11490"/>
                    <a:pt x="130" y="13084"/>
                    <a:pt x="60" y="15100"/>
                  </a:cubicBezTo>
                  <a:cubicBezTo>
                    <a:pt x="0" y="17160"/>
                    <a:pt x="1632" y="18886"/>
                    <a:pt x="3715" y="18958"/>
                  </a:cubicBezTo>
                  <a:cubicBezTo>
                    <a:pt x="3750" y="18959"/>
                    <a:pt x="3784" y="18959"/>
                    <a:pt x="3818" y="18959"/>
                  </a:cubicBezTo>
                  <a:cubicBezTo>
                    <a:pt x="5145" y="18959"/>
                    <a:pt x="6317" y="18288"/>
                    <a:pt x="7001" y="17267"/>
                  </a:cubicBezTo>
                  <a:cubicBezTo>
                    <a:pt x="7371" y="16690"/>
                    <a:pt x="8020" y="16325"/>
                    <a:pt x="8743" y="16325"/>
                  </a:cubicBezTo>
                  <a:cubicBezTo>
                    <a:pt x="8765" y="16325"/>
                    <a:pt x="8788" y="16326"/>
                    <a:pt x="8811" y="16326"/>
                  </a:cubicBezTo>
                  <a:lnTo>
                    <a:pt x="12157" y="16434"/>
                  </a:lnTo>
                  <a:cubicBezTo>
                    <a:pt x="13300" y="16469"/>
                    <a:pt x="14193" y="17410"/>
                    <a:pt x="14157" y="18541"/>
                  </a:cubicBezTo>
                  <a:lnTo>
                    <a:pt x="14097" y="20470"/>
                  </a:lnTo>
                  <a:cubicBezTo>
                    <a:pt x="14026" y="22434"/>
                    <a:pt x="15586" y="24077"/>
                    <a:pt x="17562" y="24137"/>
                  </a:cubicBezTo>
                  <a:lnTo>
                    <a:pt x="47459" y="25125"/>
                  </a:lnTo>
                  <a:cubicBezTo>
                    <a:pt x="47496" y="25126"/>
                    <a:pt x="47533" y="25127"/>
                    <a:pt x="47570" y="25127"/>
                  </a:cubicBezTo>
                  <a:cubicBezTo>
                    <a:pt x="49509" y="25127"/>
                    <a:pt x="51103" y="23612"/>
                    <a:pt x="51174" y="21696"/>
                  </a:cubicBezTo>
                  <a:lnTo>
                    <a:pt x="51733" y="4646"/>
                  </a:lnTo>
                  <a:cubicBezTo>
                    <a:pt x="51793" y="2694"/>
                    <a:pt x="50245" y="1051"/>
                    <a:pt x="48257" y="979"/>
                  </a:cubicBezTo>
                  <a:lnTo>
                    <a:pt x="18360" y="3"/>
                  </a:lnTo>
                  <a:cubicBezTo>
                    <a:pt x="18316" y="1"/>
                    <a:pt x="18271" y="1"/>
                    <a:pt x="18228" y="1"/>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8" name="Google Shape;78;p15"/>
            <p:cNvSpPr/>
            <p:nvPr/>
          </p:nvSpPr>
          <p:spPr>
            <a:xfrm>
              <a:off x="4624272" y="1406505"/>
              <a:ext cx="177598" cy="256316"/>
            </a:xfrm>
            <a:custGeom>
              <a:avLst/>
              <a:gdLst/>
              <a:ahLst/>
              <a:cxnLst/>
              <a:rect l="l" t="t" r="r" b="b"/>
              <a:pathLst>
                <a:path w="4644" h="6026" extrusionOk="0">
                  <a:moveTo>
                    <a:pt x="0" y="1"/>
                  </a:moveTo>
                  <a:lnTo>
                    <a:pt x="0" y="6025"/>
                  </a:lnTo>
                  <a:lnTo>
                    <a:pt x="1643" y="6025"/>
                  </a:lnTo>
                  <a:cubicBezTo>
                    <a:pt x="3298" y="6025"/>
                    <a:pt x="4643" y="4668"/>
                    <a:pt x="4643" y="3013"/>
                  </a:cubicBezTo>
                  <a:cubicBezTo>
                    <a:pt x="4643" y="2179"/>
                    <a:pt x="4310" y="1429"/>
                    <a:pt x="3762" y="894"/>
                  </a:cubicBezTo>
                  <a:cubicBezTo>
                    <a:pt x="3215" y="346"/>
                    <a:pt x="2465" y="1"/>
                    <a:pt x="1643" y="1"/>
                  </a:cubicBezTo>
                  <a:close/>
                </a:path>
              </a:pathLst>
            </a:custGeom>
            <a:solidFill>
              <a:srgbClr val="20C33F"/>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79" name="Google Shape;79;p15"/>
            <p:cNvSpPr/>
            <p:nvPr/>
          </p:nvSpPr>
          <p:spPr>
            <a:xfrm>
              <a:off x="2725573" y="1151201"/>
              <a:ext cx="1939698" cy="923901"/>
            </a:xfrm>
            <a:custGeom>
              <a:avLst/>
              <a:gdLst/>
              <a:ahLst/>
              <a:cxnLst/>
              <a:rect l="l" t="t" r="r" b="b"/>
              <a:pathLst>
                <a:path w="50721" h="24159" extrusionOk="0">
                  <a:moveTo>
                    <a:pt x="17597" y="1"/>
                  </a:moveTo>
                  <a:cubicBezTo>
                    <a:pt x="15633" y="1"/>
                    <a:pt x="14037" y="1596"/>
                    <a:pt x="14037" y="3561"/>
                  </a:cubicBezTo>
                  <a:lnTo>
                    <a:pt x="14037" y="12717"/>
                  </a:lnTo>
                  <a:cubicBezTo>
                    <a:pt x="14037" y="13848"/>
                    <a:pt x="13121" y="14764"/>
                    <a:pt x="11990" y="14764"/>
                  </a:cubicBezTo>
                  <a:lnTo>
                    <a:pt x="8692" y="14764"/>
                  </a:lnTo>
                  <a:cubicBezTo>
                    <a:pt x="7941" y="14764"/>
                    <a:pt x="7287" y="14360"/>
                    <a:pt x="6929" y="13764"/>
                  </a:cubicBezTo>
                  <a:cubicBezTo>
                    <a:pt x="6275" y="12681"/>
                    <a:pt x="5084" y="11966"/>
                    <a:pt x="3739" y="11966"/>
                  </a:cubicBezTo>
                  <a:cubicBezTo>
                    <a:pt x="1679" y="11966"/>
                    <a:pt x="0" y="13633"/>
                    <a:pt x="0" y="15693"/>
                  </a:cubicBezTo>
                  <a:cubicBezTo>
                    <a:pt x="0" y="17753"/>
                    <a:pt x="1679" y="19432"/>
                    <a:pt x="3739" y="19432"/>
                  </a:cubicBezTo>
                  <a:cubicBezTo>
                    <a:pt x="5084" y="19432"/>
                    <a:pt x="6275" y="18705"/>
                    <a:pt x="6929" y="17634"/>
                  </a:cubicBezTo>
                  <a:cubicBezTo>
                    <a:pt x="7287" y="17027"/>
                    <a:pt x="7941" y="16634"/>
                    <a:pt x="8692" y="16634"/>
                  </a:cubicBezTo>
                  <a:lnTo>
                    <a:pt x="11990" y="16634"/>
                  </a:lnTo>
                  <a:cubicBezTo>
                    <a:pt x="13121" y="16634"/>
                    <a:pt x="14037" y="17539"/>
                    <a:pt x="14037" y="18670"/>
                  </a:cubicBezTo>
                  <a:lnTo>
                    <a:pt x="14037" y="20598"/>
                  </a:lnTo>
                  <a:cubicBezTo>
                    <a:pt x="14037" y="22563"/>
                    <a:pt x="15633" y="24158"/>
                    <a:pt x="17597" y="24158"/>
                  </a:cubicBezTo>
                  <a:lnTo>
                    <a:pt x="47173" y="24158"/>
                  </a:lnTo>
                  <a:cubicBezTo>
                    <a:pt x="49137" y="24158"/>
                    <a:pt x="50721" y="22563"/>
                    <a:pt x="50721" y="20598"/>
                  </a:cubicBezTo>
                  <a:lnTo>
                    <a:pt x="50721" y="3561"/>
                  </a:lnTo>
                  <a:cubicBezTo>
                    <a:pt x="50721" y="1596"/>
                    <a:pt x="49137" y="1"/>
                    <a:pt x="47173" y="1"/>
                  </a:cubicBezTo>
                  <a:close/>
                </a:path>
              </a:pathLst>
            </a:custGeom>
            <a:solidFill>
              <a:srgbClr val="FDFDF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0" name="Google Shape;80;p15"/>
            <p:cNvSpPr/>
            <p:nvPr/>
          </p:nvSpPr>
          <p:spPr>
            <a:xfrm>
              <a:off x="2752419" y="1635195"/>
              <a:ext cx="232247" cy="232285"/>
            </a:xfrm>
            <a:custGeom>
              <a:avLst/>
              <a:gdLst/>
              <a:ahLst/>
              <a:cxnLst/>
              <a:rect l="l" t="t" r="r" b="b"/>
              <a:pathLst>
                <a:path w="6073" h="6074"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69E781"/>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1" name="Google Shape;81;p15"/>
            <p:cNvSpPr/>
            <p:nvPr/>
          </p:nvSpPr>
          <p:spPr>
            <a:xfrm>
              <a:off x="3195458" y="1181162"/>
              <a:ext cx="1606414" cy="368736"/>
            </a:xfrm>
            <a:custGeom>
              <a:avLst/>
              <a:gdLst/>
              <a:ahLst/>
              <a:cxnLst/>
              <a:rect l="l" t="t" r="r" b="b"/>
              <a:pathLst>
                <a:path w="42006" h="8669" extrusionOk="0">
                  <a:moveTo>
                    <a:pt x="3001" y="0"/>
                  </a:moveTo>
                  <a:cubicBezTo>
                    <a:pt x="1465" y="0"/>
                    <a:pt x="191" y="1155"/>
                    <a:pt x="12" y="2655"/>
                  </a:cubicBezTo>
                  <a:cubicBezTo>
                    <a:pt x="0" y="2775"/>
                    <a:pt x="0" y="2894"/>
                    <a:pt x="0" y="3013"/>
                  </a:cubicBezTo>
                  <a:cubicBezTo>
                    <a:pt x="0" y="4668"/>
                    <a:pt x="1346" y="6013"/>
                    <a:pt x="3001" y="6013"/>
                  </a:cubicBezTo>
                  <a:lnTo>
                    <a:pt x="39005" y="6013"/>
                  </a:lnTo>
                  <a:cubicBezTo>
                    <a:pt x="39827" y="6013"/>
                    <a:pt x="40589" y="6358"/>
                    <a:pt x="41124" y="6894"/>
                  </a:cubicBezTo>
                  <a:cubicBezTo>
                    <a:pt x="41589" y="7358"/>
                    <a:pt x="41898" y="7978"/>
                    <a:pt x="41982" y="8668"/>
                  </a:cubicBezTo>
                  <a:lnTo>
                    <a:pt x="42005" y="8311"/>
                  </a:lnTo>
                  <a:lnTo>
                    <a:pt x="42005" y="3013"/>
                  </a:lnTo>
                  <a:cubicBezTo>
                    <a:pt x="42005" y="2179"/>
                    <a:pt x="41672" y="1429"/>
                    <a:pt x="41124" y="881"/>
                  </a:cubicBezTo>
                  <a:cubicBezTo>
                    <a:pt x="40589" y="346"/>
                    <a:pt x="39827" y="0"/>
                    <a:pt x="39005"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2" name="Google Shape;82;p15"/>
            <p:cNvSpPr/>
            <p:nvPr/>
          </p:nvSpPr>
          <p:spPr>
            <a:xfrm>
              <a:off x="3195458" y="1150750"/>
              <a:ext cx="1606414" cy="383921"/>
            </a:xfrm>
            <a:custGeom>
              <a:avLst/>
              <a:gdLst/>
              <a:ahLst/>
              <a:cxnLst/>
              <a:rect l="l" t="t" r="r" b="b"/>
              <a:pathLst>
                <a:path w="42006" h="9026" extrusionOk="0">
                  <a:moveTo>
                    <a:pt x="3001" y="1"/>
                  </a:moveTo>
                  <a:cubicBezTo>
                    <a:pt x="1346" y="1"/>
                    <a:pt x="0" y="1346"/>
                    <a:pt x="0" y="3013"/>
                  </a:cubicBezTo>
                  <a:cubicBezTo>
                    <a:pt x="0" y="4668"/>
                    <a:pt x="1346" y="6014"/>
                    <a:pt x="3001" y="6014"/>
                  </a:cubicBezTo>
                  <a:lnTo>
                    <a:pt x="39005" y="6014"/>
                  </a:lnTo>
                  <a:cubicBezTo>
                    <a:pt x="39827" y="6014"/>
                    <a:pt x="40577" y="6359"/>
                    <a:pt x="41124" y="6907"/>
                  </a:cubicBezTo>
                  <a:cubicBezTo>
                    <a:pt x="41672" y="7442"/>
                    <a:pt x="42005" y="8192"/>
                    <a:pt x="42005" y="9026"/>
                  </a:cubicBezTo>
                  <a:lnTo>
                    <a:pt x="42005" y="3013"/>
                  </a:lnTo>
                  <a:cubicBezTo>
                    <a:pt x="42005" y="2180"/>
                    <a:pt x="41672" y="1430"/>
                    <a:pt x="41124" y="882"/>
                  </a:cubicBezTo>
                  <a:cubicBezTo>
                    <a:pt x="40577" y="346"/>
                    <a:pt x="39827" y="1"/>
                    <a:pt x="39005" y="1"/>
                  </a:cubicBezTo>
                  <a:close/>
                </a:path>
              </a:pathLst>
            </a:custGeom>
            <a:solidFill>
              <a:srgbClr val="69E781"/>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3" name="Google Shape;83;p15"/>
            <p:cNvSpPr txBox="1"/>
            <p:nvPr/>
          </p:nvSpPr>
          <p:spPr>
            <a:xfrm>
              <a:off x="3265722" y="1475500"/>
              <a:ext cx="1390200" cy="5349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Performing EDA</a:t>
              </a:r>
            </a:p>
          </p:txBody>
        </p:sp>
        <p:sp>
          <p:nvSpPr>
            <p:cNvPr id="84" name="Google Shape;84;p15"/>
            <p:cNvSpPr txBox="1"/>
            <p:nvPr/>
          </p:nvSpPr>
          <p:spPr>
            <a:xfrm>
              <a:off x="3195450" y="1150750"/>
              <a:ext cx="1469700" cy="255900"/>
            </a:xfrm>
            <a:prstGeom prst="rect">
              <a:avLst/>
            </a:prstGeom>
            <a:noFill/>
            <a:ln>
              <a:noFill/>
            </a:ln>
          </p:spPr>
          <p:txBody>
            <a:bodyPr spcFirstLastPara="1" wrap="square" lIns="121900" tIns="121900" rIns="121900" bIns="121900" anchor="ctr" anchorCtr="0">
              <a:noAutofit/>
            </a:bodyPr>
            <a:lstStyle/>
            <a:p>
              <a:pPr algn="ctr"/>
              <a:r>
                <a:rPr lang="en" dirty="0">
                  <a:solidFill>
                    <a:srgbClr val="FFFFFF"/>
                  </a:solidFill>
                  <a:latin typeface="Fira Sans Extra Condensed Medium"/>
                  <a:sym typeface="Fira Sans Extra Condensed Medium"/>
                </a:rPr>
                <a:t>Data</a:t>
              </a:r>
              <a:r>
                <a:rPr lang="en" sz="2000" dirty="0">
                  <a:solidFill>
                    <a:srgbClr val="FFFFFF"/>
                  </a:solidFill>
                  <a:latin typeface="Fira Sans Extra Condensed Medium"/>
                  <a:sym typeface="Fira Sans Extra Condensed Medium"/>
                </a:rPr>
                <a:t> Cleaning</a:t>
              </a:r>
              <a:endParaRPr lang="en-US" sz="1400" dirty="0"/>
            </a:p>
          </p:txBody>
        </p:sp>
      </p:grpSp>
      <p:grpSp>
        <p:nvGrpSpPr>
          <p:cNvPr id="85" name="Google Shape;85;p15"/>
          <p:cNvGrpSpPr/>
          <p:nvPr/>
        </p:nvGrpSpPr>
        <p:grpSpPr>
          <a:xfrm>
            <a:off x="6090730" y="365765"/>
            <a:ext cx="2849836" cy="1741607"/>
            <a:chOff x="876432" y="444861"/>
            <a:chExt cx="2137377" cy="1067085"/>
          </a:xfrm>
        </p:grpSpPr>
        <p:sp>
          <p:nvSpPr>
            <p:cNvPr id="86" name="Google Shape;86;p15"/>
            <p:cNvSpPr/>
            <p:nvPr/>
          </p:nvSpPr>
          <p:spPr>
            <a:xfrm>
              <a:off x="1033115" y="551027"/>
              <a:ext cx="1980694" cy="960919"/>
            </a:xfrm>
            <a:custGeom>
              <a:avLst/>
              <a:gdLst/>
              <a:ahLst/>
              <a:cxnLst/>
              <a:rect l="l" t="t" r="r" b="b"/>
              <a:pathLst>
                <a:path w="51793" h="25127" extrusionOk="0">
                  <a:moveTo>
                    <a:pt x="33544" y="1"/>
                  </a:moveTo>
                  <a:cubicBezTo>
                    <a:pt x="33507" y="1"/>
                    <a:pt x="33470" y="1"/>
                    <a:pt x="33433" y="2"/>
                  </a:cubicBezTo>
                  <a:lnTo>
                    <a:pt x="3537" y="990"/>
                  </a:lnTo>
                  <a:cubicBezTo>
                    <a:pt x="1548" y="1050"/>
                    <a:pt x="0" y="2693"/>
                    <a:pt x="60" y="4658"/>
                  </a:cubicBezTo>
                  <a:lnTo>
                    <a:pt x="620" y="21695"/>
                  </a:lnTo>
                  <a:cubicBezTo>
                    <a:pt x="690" y="23611"/>
                    <a:pt x="2284" y="25126"/>
                    <a:pt x="4211" y="25126"/>
                  </a:cubicBezTo>
                  <a:cubicBezTo>
                    <a:pt x="4248" y="25126"/>
                    <a:pt x="4285" y="25126"/>
                    <a:pt x="4322" y="25124"/>
                  </a:cubicBezTo>
                  <a:lnTo>
                    <a:pt x="34231" y="24136"/>
                  </a:lnTo>
                  <a:cubicBezTo>
                    <a:pt x="36207" y="24077"/>
                    <a:pt x="37767" y="22434"/>
                    <a:pt x="37696" y="20469"/>
                  </a:cubicBezTo>
                  <a:lnTo>
                    <a:pt x="37636" y="18540"/>
                  </a:lnTo>
                  <a:cubicBezTo>
                    <a:pt x="37600" y="17409"/>
                    <a:pt x="38493" y="16469"/>
                    <a:pt x="39636" y="16433"/>
                  </a:cubicBezTo>
                  <a:lnTo>
                    <a:pt x="42982" y="16326"/>
                  </a:lnTo>
                  <a:cubicBezTo>
                    <a:pt x="43004" y="16325"/>
                    <a:pt x="43026" y="16325"/>
                    <a:pt x="43049" y="16325"/>
                  </a:cubicBezTo>
                  <a:cubicBezTo>
                    <a:pt x="43772" y="16325"/>
                    <a:pt x="44422" y="16700"/>
                    <a:pt x="44792" y="17266"/>
                  </a:cubicBezTo>
                  <a:cubicBezTo>
                    <a:pt x="45460" y="18291"/>
                    <a:pt x="46628" y="18959"/>
                    <a:pt x="47943" y="18959"/>
                  </a:cubicBezTo>
                  <a:cubicBezTo>
                    <a:pt x="47988" y="18959"/>
                    <a:pt x="48033" y="18959"/>
                    <a:pt x="48078" y="18957"/>
                  </a:cubicBezTo>
                  <a:cubicBezTo>
                    <a:pt x="50162" y="18886"/>
                    <a:pt x="51793" y="17159"/>
                    <a:pt x="51721" y="15099"/>
                  </a:cubicBezTo>
                  <a:cubicBezTo>
                    <a:pt x="51663" y="13077"/>
                    <a:pt x="49974" y="11490"/>
                    <a:pt x="47940" y="11490"/>
                  </a:cubicBezTo>
                  <a:cubicBezTo>
                    <a:pt x="47903" y="11490"/>
                    <a:pt x="47865" y="11491"/>
                    <a:pt x="47828" y="11492"/>
                  </a:cubicBezTo>
                  <a:cubicBezTo>
                    <a:pt x="46459" y="11539"/>
                    <a:pt x="45292" y="12301"/>
                    <a:pt x="44661" y="13397"/>
                  </a:cubicBezTo>
                  <a:cubicBezTo>
                    <a:pt x="44327" y="14004"/>
                    <a:pt x="43673" y="14433"/>
                    <a:pt x="42911" y="14456"/>
                  </a:cubicBezTo>
                  <a:lnTo>
                    <a:pt x="39577" y="14575"/>
                  </a:lnTo>
                  <a:cubicBezTo>
                    <a:pt x="39555" y="14576"/>
                    <a:pt x="39533" y="14577"/>
                    <a:pt x="39511" y="14577"/>
                  </a:cubicBezTo>
                  <a:cubicBezTo>
                    <a:pt x="38397" y="14577"/>
                    <a:pt x="37480" y="13697"/>
                    <a:pt x="37434" y="12599"/>
                  </a:cubicBezTo>
                  <a:lnTo>
                    <a:pt x="37136" y="3431"/>
                  </a:lnTo>
                  <a:cubicBezTo>
                    <a:pt x="37078" y="1515"/>
                    <a:pt x="35472" y="1"/>
                    <a:pt x="33544" y="1"/>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7" name="Google Shape;87;p15"/>
            <p:cNvSpPr/>
            <p:nvPr/>
          </p:nvSpPr>
          <p:spPr>
            <a:xfrm>
              <a:off x="933838" y="788897"/>
              <a:ext cx="177598" cy="256076"/>
            </a:xfrm>
            <a:custGeom>
              <a:avLst/>
              <a:gdLst/>
              <a:ahLst/>
              <a:cxnLst/>
              <a:rect l="l" t="t" r="r" b="b"/>
              <a:pathLst>
                <a:path w="4644" h="6014" extrusionOk="0">
                  <a:moveTo>
                    <a:pt x="3001" y="1"/>
                  </a:moveTo>
                  <a:cubicBezTo>
                    <a:pt x="2168" y="1"/>
                    <a:pt x="1417" y="334"/>
                    <a:pt x="882" y="882"/>
                  </a:cubicBezTo>
                  <a:cubicBezTo>
                    <a:pt x="334" y="1418"/>
                    <a:pt x="1" y="2180"/>
                    <a:pt x="1" y="3001"/>
                  </a:cubicBezTo>
                  <a:cubicBezTo>
                    <a:pt x="1" y="4668"/>
                    <a:pt x="1346" y="6014"/>
                    <a:pt x="3001" y="6014"/>
                  </a:cubicBezTo>
                  <a:lnTo>
                    <a:pt x="4644" y="6014"/>
                  </a:lnTo>
                  <a:lnTo>
                    <a:pt x="4644" y="1"/>
                  </a:lnTo>
                  <a:close/>
                </a:path>
              </a:pathLst>
            </a:custGeom>
            <a:solidFill>
              <a:srgbClr val="EB7D16"/>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8" name="Google Shape;88;p15"/>
            <p:cNvSpPr/>
            <p:nvPr/>
          </p:nvSpPr>
          <p:spPr>
            <a:xfrm>
              <a:off x="993439" y="548907"/>
              <a:ext cx="1939277" cy="923862"/>
            </a:xfrm>
            <a:custGeom>
              <a:avLst/>
              <a:gdLst/>
              <a:ahLst/>
              <a:cxnLst/>
              <a:rect l="l" t="t" r="r" b="b"/>
              <a:pathLst>
                <a:path w="50710" h="24158" extrusionOk="0">
                  <a:moveTo>
                    <a:pt x="3549" y="0"/>
                  </a:moveTo>
                  <a:cubicBezTo>
                    <a:pt x="1584" y="0"/>
                    <a:pt x="1" y="1595"/>
                    <a:pt x="1" y="3560"/>
                  </a:cubicBezTo>
                  <a:lnTo>
                    <a:pt x="1" y="20610"/>
                  </a:lnTo>
                  <a:cubicBezTo>
                    <a:pt x="1" y="22562"/>
                    <a:pt x="1584" y="24158"/>
                    <a:pt x="3549" y="24158"/>
                  </a:cubicBezTo>
                  <a:lnTo>
                    <a:pt x="33124" y="24158"/>
                  </a:lnTo>
                  <a:cubicBezTo>
                    <a:pt x="35088" y="24158"/>
                    <a:pt x="36684" y="22562"/>
                    <a:pt x="36684" y="20610"/>
                  </a:cubicBezTo>
                  <a:lnTo>
                    <a:pt x="36684" y="18669"/>
                  </a:lnTo>
                  <a:cubicBezTo>
                    <a:pt x="36684" y="17550"/>
                    <a:pt x="37600" y="16633"/>
                    <a:pt x="38720" y="16633"/>
                  </a:cubicBezTo>
                  <a:lnTo>
                    <a:pt x="42030" y="16633"/>
                  </a:lnTo>
                  <a:cubicBezTo>
                    <a:pt x="42780" y="16633"/>
                    <a:pt x="43435" y="17038"/>
                    <a:pt x="43792" y="17633"/>
                  </a:cubicBezTo>
                  <a:cubicBezTo>
                    <a:pt x="44447" y="18705"/>
                    <a:pt x="45625" y="19431"/>
                    <a:pt x="46983" y="19431"/>
                  </a:cubicBezTo>
                  <a:cubicBezTo>
                    <a:pt x="49042" y="19431"/>
                    <a:pt x="50709" y="17752"/>
                    <a:pt x="50709" y="15692"/>
                  </a:cubicBezTo>
                  <a:cubicBezTo>
                    <a:pt x="50709" y="13633"/>
                    <a:pt x="49042" y="11966"/>
                    <a:pt x="46983" y="11966"/>
                  </a:cubicBezTo>
                  <a:cubicBezTo>
                    <a:pt x="45625" y="11966"/>
                    <a:pt x="44447" y="12692"/>
                    <a:pt x="43792" y="13764"/>
                  </a:cubicBezTo>
                  <a:cubicBezTo>
                    <a:pt x="43435" y="14359"/>
                    <a:pt x="42780" y="14764"/>
                    <a:pt x="42030" y="14764"/>
                  </a:cubicBezTo>
                  <a:lnTo>
                    <a:pt x="38720" y="14764"/>
                  </a:lnTo>
                  <a:cubicBezTo>
                    <a:pt x="37600" y="14764"/>
                    <a:pt x="36684" y="13847"/>
                    <a:pt x="36684" y="12728"/>
                  </a:cubicBezTo>
                  <a:lnTo>
                    <a:pt x="36684" y="3560"/>
                  </a:lnTo>
                  <a:cubicBezTo>
                    <a:pt x="36684" y="1595"/>
                    <a:pt x="35088" y="0"/>
                    <a:pt x="33124" y="0"/>
                  </a:cubicBezTo>
                  <a:close/>
                </a:path>
              </a:pathLst>
            </a:custGeom>
            <a:solidFill>
              <a:srgbClr val="FDFDF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89" name="Google Shape;89;p15"/>
            <p:cNvSpPr/>
            <p:nvPr/>
          </p:nvSpPr>
          <p:spPr>
            <a:xfrm>
              <a:off x="2752419" y="1016894"/>
              <a:ext cx="232247" cy="232706"/>
            </a:xfrm>
            <a:custGeom>
              <a:avLst/>
              <a:gdLst/>
              <a:ahLst/>
              <a:cxnLst/>
              <a:rect l="l" t="t" r="r" b="b"/>
              <a:pathLst>
                <a:path w="6073" h="6085" extrusionOk="0">
                  <a:moveTo>
                    <a:pt x="3037" y="0"/>
                  </a:moveTo>
                  <a:cubicBezTo>
                    <a:pt x="1358" y="0"/>
                    <a:pt x="0" y="1370"/>
                    <a:pt x="0" y="3036"/>
                  </a:cubicBezTo>
                  <a:cubicBezTo>
                    <a:pt x="0" y="4715"/>
                    <a:pt x="1358" y="6084"/>
                    <a:pt x="3037" y="6084"/>
                  </a:cubicBezTo>
                  <a:cubicBezTo>
                    <a:pt x="4715" y="6084"/>
                    <a:pt x="6073" y="4715"/>
                    <a:pt x="6073" y="3036"/>
                  </a:cubicBezTo>
                  <a:cubicBezTo>
                    <a:pt x="6073" y="1370"/>
                    <a:pt x="4715" y="0"/>
                    <a:pt x="3037" y="0"/>
                  </a:cubicBezTo>
                  <a:close/>
                </a:path>
              </a:pathLst>
            </a:custGeom>
            <a:solidFill>
              <a:srgbClr val="FCBD24"/>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90" name="Google Shape;90;p15"/>
            <p:cNvSpPr/>
            <p:nvPr/>
          </p:nvSpPr>
          <p:spPr>
            <a:xfrm>
              <a:off x="876432" y="626828"/>
              <a:ext cx="1606414" cy="369126"/>
            </a:xfrm>
            <a:custGeom>
              <a:avLst/>
              <a:gdLst/>
              <a:ahLst/>
              <a:cxnLst/>
              <a:rect l="l" t="t" r="r" b="b"/>
              <a:pathLst>
                <a:path w="42006" h="8669" extrusionOk="0">
                  <a:moveTo>
                    <a:pt x="3001" y="1"/>
                  </a:moveTo>
                  <a:cubicBezTo>
                    <a:pt x="2168" y="1"/>
                    <a:pt x="1417" y="346"/>
                    <a:pt x="882" y="882"/>
                  </a:cubicBezTo>
                  <a:cubicBezTo>
                    <a:pt x="334" y="1429"/>
                    <a:pt x="1" y="2180"/>
                    <a:pt x="1" y="3013"/>
                  </a:cubicBezTo>
                  <a:lnTo>
                    <a:pt x="1" y="8311"/>
                  </a:lnTo>
                  <a:lnTo>
                    <a:pt x="24" y="8668"/>
                  </a:lnTo>
                  <a:cubicBezTo>
                    <a:pt x="108" y="7978"/>
                    <a:pt x="417" y="7371"/>
                    <a:pt x="882" y="6894"/>
                  </a:cubicBezTo>
                  <a:cubicBezTo>
                    <a:pt x="1417" y="6359"/>
                    <a:pt x="2168" y="6013"/>
                    <a:pt x="3001" y="6013"/>
                  </a:cubicBezTo>
                  <a:lnTo>
                    <a:pt x="39006" y="6013"/>
                  </a:lnTo>
                  <a:cubicBezTo>
                    <a:pt x="40660" y="6013"/>
                    <a:pt x="42006" y="4668"/>
                    <a:pt x="42006" y="3013"/>
                  </a:cubicBezTo>
                  <a:cubicBezTo>
                    <a:pt x="42006" y="2894"/>
                    <a:pt x="42006" y="2775"/>
                    <a:pt x="41982" y="2656"/>
                  </a:cubicBezTo>
                  <a:cubicBezTo>
                    <a:pt x="41815" y="1168"/>
                    <a:pt x="40541" y="1"/>
                    <a:pt x="39006" y="1"/>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91" name="Google Shape;91;p15"/>
            <p:cNvSpPr/>
            <p:nvPr/>
          </p:nvSpPr>
          <p:spPr>
            <a:xfrm>
              <a:off x="935214" y="532909"/>
              <a:ext cx="1606414" cy="383816"/>
            </a:xfrm>
            <a:custGeom>
              <a:avLst/>
              <a:gdLst/>
              <a:ahLst/>
              <a:cxnLst/>
              <a:rect l="l" t="t" r="r" b="b"/>
              <a:pathLst>
                <a:path w="42006" h="9014" extrusionOk="0">
                  <a:moveTo>
                    <a:pt x="3001" y="0"/>
                  </a:moveTo>
                  <a:cubicBezTo>
                    <a:pt x="2168" y="0"/>
                    <a:pt x="1417" y="334"/>
                    <a:pt x="882" y="881"/>
                  </a:cubicBezTo>
                  <a:cubicBezTo>
                    <a:pt x="334" y="1417"/>
                    <a:pt x="1" y="2167"/>
                    <a:pt x="1" y="3001"/>
                  </a:cubicBezTo>
                  <a:lnTo>
                    <a:pt x="1" y="9013"/>
                  </a:lnTo>
                  <a:cubicBezTo>
                    <a:pt x="1" y="8192"/>
                    <a:pt x="334" y="7430"/>
                    <a:pt x="882" y="6894"/>
                  </a:cubicBezTo>
                  <a:cubicBezTo>
                    <a:pt x="1417" y="6346"/>
                    <a:pt x="2168" y="6013"/>
                    <a:pt x="3001" y="6013"/>
                  </a:cubicBezTo>
                  <a:lnTo>
                    <a:pt x="39006" y="6013"/>
                  </a:lnTo>
                  <a:cubicBezTo>
                    <a:pt x="40660" y="6013"/>
                    <a:pt x="42006" y="4667"/>
                    <a:pt x="42006" y="3001"/>
                  </a:cubicBezTo>
                  <a:cubicBezTo>
                    <a:pt x="42006" y="1346"/>
                    <a:pt x="40660" y="0"/>
                    <a:pt x="39006" y="0"/>
                  </a:cubicBezTo>
                  <a:close/>
                </a:path>
              </a:pathLst>
            </a:custGeom>
            <a:solidFill>
              <a:srgbClr val="FCBD24"/>
            </a:solidFill>
            <a:ln>
              <a:noFill/>
            </a:ln>
          </p:spPr>
          <p:txBody>
            <a:bodyPr spcFirstLastPara="1" wrap="square" lIns="121900" tIns="121900" rIns="121900" bIns="121900" anchor="ctr" anchorCtr="0">
              <a:noAutofit/>
            </a:bodyPr>
            <a:lstStyle/>
            <a:p>
              <a:pPr algn="ctr"/>
              <a:endParaRPr sz="1733">
                <a:latin typeface="Fira Sans Extra Condensed"/>
                <a:ea typeface="Fira Sans Extra Condensed"/>
                <a:cs typeface="Fira Sans Extra Condensed"/>
                <a:sym typeface="Fira Sans Extra Condensed"/>
              </a:endParaRPr>
            </a:p>
          </p:txBody>
        </p:sp>
        <p:sp>
          <p:nvSpPr>
            <p:cNvPr id="92" name="Google Shape;92;p15"/>
            <p:cNvSpPr txBox="1"/>
            <p:nvPr/>
          </p:nvSpPr>
          <p:spPr>
            <a:xfrm>
              <a:off x="1081172" y="857225"/>
              <a:ext cx="1390200" cy="534900"/>
            </a:xfrm>
            <a:prstGeom prst="rect">
              <a:avLst/>
            </a:prstGeom>
            <a:noFill/>
            <a:ln>
              <a:noFill/>
            </a:ln>
          </p:spPr>
          <p:txBody>
            <a:bodyPr spcFirstLastPara="1" wrap="square" lIns="121900" tIns="121900" rIns="121900" bIns="121900" anchor="ctr" anchorCtr="0">
              <a:noAutofit/>
            </a:bodyPr>
            <a:lstStyle/>
            <a:p>
              <a:pPr algn="ctr"/>
              <a:r>
                <a:rPr lang="en" sz="1400" dirty="0">
                  <a:solidFill>
                    <a:srgbClr val="434343"/>
                  </a:solidFill>
                  <a:latin typeface="Roboto"/>
                  <a:ea typeface="Roboto"/>
                  <a:cs typeface="Roboto"/>
                </a:rPr>
                <a:t>Collecting the data using y-finance.</a:t>
              </a:r>
            </a:p>
          </p:txBody>
        </p:sp>
        <p:sp>
          <p:nvSpPr>
            <p:cNvPr id="93" name="Google Shape;93;p15"/>
            <p:cNvSpPr txBox="1"/>
            <p:nvPr/>
          </p:nvSpPr>
          <p:spPr>
            <a:xfrm>
              <a:off x="1071825" y="444861"/>
              <a:ext cx="1469700" cy="343940"/>
            </a:xfrm>
            <a:prstGeom prst="rect">
              <a:avLst/>
            </a:prstGeom>
            <a:noFill/>
            <a:ln>
              <a:noFill/>
            </a:ln>
          </p:spPr>
          <p:txBody>
            <a:bodyPr spcFirstLastPara="1" wrap="square" lIns="121900" tIns="121900" rIns="121900" bIns="121900" anchor="ctr" anchorCtr="0">
              <a:noAutofit/>
            </a:bodyPr>
            <a:lstStyle/>
            <a:p>
              <a:pPr algn="ctr"/>
              <a:r>
                <a:rPr lang="en" sz="2200" dirty="0">
                  <a:solidFill>
                    <a:srgbClr val="FFFFFF"/>
                  </a:solidFill>
                  <a:latin typeface="Fira Sans Extra Condensed Medium"/>
                  <a:ea typeface="Fira Sans Extra Condensed Medium"/>
                  <a:cs typeface="Fira Sans Extra Condensed Medium"/>
                  <a:sym typeface="Fira Sans Extra Condensed Medium"/>
                </a:rPr>
                <a:t>Data </a:t>
              </a:r>
              <a:r>
                <a:rPr lang="en" dirty="0">
                  <a:solidFill>
                    <a:srgbClr val="FFFFFF"/>
                  </a:solidFill>
                  <a:latin typeface="Fira Sans Extra Condensed Medium"/>
                  <a:ea typeface="Fira Sans Extra Condensed Medium"/>
                  <a:cs typeface="Fira Sans Extra Condensed Medium"/>
                  <a:sym typeface="Fira Sans Extra Condensed Medium"/>
                </a:rPr>
                <a:t>Collection</a:t>
              </a:r>
              <a:endParaRPr lang="en" sz="2200" dirty="0">
                <a:solidFill>
                  <a:srgbClr val="FFFFFF"/>
                </a:solidFill>
                <a:latin typeface="Fira Sans Extra Condensed Medium"/>
                <a:ea typeface="Fira Sans Extra Condensed Medium"/>
                <a:cs typeface="Fira Sans Extra Condensed Medium"/>
              </a:endParaRPr>
            </a:p>
          </p:txBody>
        </p:sp>
      </p:grpSp>
      <p:grpSp>
        <p:nvGrpSpPr>
          <p:cNvPr id="94" name="Google Shape;94;p15"/>
          <p:cNvGrpSpPr/>
          <p:nvPr/>
        </p:nvGrpSpPr>
        <p:grpSpPr>
          <a:xfrm>
            <a:off x="6128083" y="2194562"/>
            <a:ext cx="2773295" cy="1469662"/>
            <a:chOff x="933838" y="1769089"/>
            <a:chExt cx="2079971" cy="979077"/>
          </a:xfrm>
        </p:grpSpPr>
        <p:sp>
          <p:nvSpPr>
            <p:cNvPr id="95" name="Google Shape;95;p15"/>
            <p:cNvSpPr/>
            <p:nvPr/>
          </p:nvSpPr>
          <p:spPr>
            <a:xfrm>
              <a:off x="1033115" y="1787667"/>
              <a:ext cx="1980694" cy="960499"/>
            </a:xfrm>
            <a:custGeom>
              <a:avLst/>
              <a:gdLst/>
              <a:ahLst/>
              <a:cxnLst/>
              <a:rect l="l" t="t" r="r" b="b"/>
              <a:pathLst>
                <a:path w="51793" h="25116" extrusionOk="0">
                  <a:moveTo>
                    <a:pt x="33566" y="0"/>
                  </a:moveTo>
                  <a:cubicBezTo>
                    <a:pt x="33522" y="0"/>
                    <a:pt x="33478" y="1"/>
                    <a:pt x="33433" y="3"/>
                  </a:cubicBezTo>
                  <a:lnTo>
                    <a:pt x="3537" y="979"/>
                  </a:lnTo>
                  <a:cubicBezTo>
                    <a:pt x="1548" y="1050"/>
                    <a:pt x="0" y="2693"/>
                    <a:pt x="60" y="4646"/>
                  </a:cubicBezTo>
                  <a:lnTo>
                    <a:pt x="620" y="21684"/>
                  </a:lnTo>
                  <a:cubicBezTo>
                    <a:pt x="689" y="23604"/>
                    <a:pt x="2273" y="25115"/>
                    <a:pt x="4190" y="25115"/>
                  </a:cubicBezTo>
                  <a:cubicBezTo>
                    <a:pt x="4234" y="25115"/>
                    <a:pt x="4278" y="25114"/>
                    <a:pt x="4322" y="25113"/>
                  </a:cubicBezTo>
                  <a:lnTo>
                    <a:pt x="34231" y="24136"/>
                  </a:lnTo>
                  <a:cubicBezTo>
                    <a:pt x="36207" y="24065"/>
                    <a:pt x="37767" y="22422"/>
                    <a:pt x="37696" y="20469"/>
                  </a:cubicBezTo>
                  <a:lnTo>
                    <a:pt x="37636" y="18541"/>
                  </a:lnTo>
                  <a:cubicBezTo>
                    <a:pt x="37600" y="17409"/>
                    <a:pt x="38493" y="16469"/>
                    <a:pt x="39636" y="16433"/>
                  </a:cubicBezTo>
                  <a:lnTo>
                    <a:pt x="42982" y="16314"/>
                  </a:lnTo>
                  <a:cubicBezTo>
                    <a:pt x="43004" y="16313"/>
                    <a:pt x="43026" y="16313"/>
                    <a:pt x="43048" y="16313"/>
                  </a:cubicBezTo>
                  <a:cubicBezTo>
                    <a:pt x="43772" y="16313"/>
                    <a:pt x="44422" y="16689"/>
                    <a:pt x="44792" y="17267"/>
                  </a:cubicBezTo>
                  <a:cubicBezTo>
                    <a:pt x="45460" y="18280"/>
                    <a:pt x="46628" y="18948"/>
                    <a:pt x="47943" y="18948"/>
                  </a:cubicBezTo>
                  <a:cubicBezTo>
                    <a:pt x="47988" y="18948"/>
                    <a:pt x="48033" y="18947"/>
                    <a:pt x="48078" y="18945"/>
                  </a:cubicBezTo>
                  <a:cubicBezTo>
                    <a:pt x="50162" y="18886"/>
                    <a:pt x="51793" y="17159"/>
                    <a:pt x="51721" y="15100"/>
                  </a:cubicBezTo>
                  <a:cubicBezTo>
                    <a:pt x="51663" y="13084"/>
                    <a:pt x="49985" y="11490"/>
                    <a:pt x="47961" y="11490"/>
                  </a:cubicBezTo>
                  <a:cubicBezTo>
                    <a:pt x="47916" y="11490"/>
                    <a:pt x="47872" y="11491"/>
                    <a:pt x="47828" y="11492"/>
                  </a:cubicBezTo>
                  <a:cubicBezTo>
                    <a:pt x="46459" y="11540"/>
                    <a:pt x="45292" y="12290"/>
                    <a:pt x="44661" y="13397"/>
                  </a:cubicBezTo>
                  <a:cubicBezTo>
                    <a:pt x="44327" y="14004"/>
                    <a:pt x="43673" y="14433"/>
                    <a:pt x="42911" y="14457"/>
                  </a:cubicBezTo>
                  <a:lnTo>
                    <a:pt x="39577" y="14564"/>
                  </a:lnTo>
                  <a:cubicBezTo>
                    <a:pt x="39554" y="14565"/>
                    <a:pt x="39532" y="14565"/>
                    <a:pt x="39510" y="14565"/>
                  </a:cubicBezTo>
                  <a:cubicBezTo>
                    <a:pt x="38397" y="14565"/>
                    <a:pt x="37480" y="13696"/>
                    <a:pt x="37434" y="12587"/>
                  </a:cubicBezTo>
                  <a:lnTo>
                    <a:pt x="37136" y="3432"/>
                  </a:lnTo>
                  <a:cubicBezTo>
                    <a:pt x="37078" y="1511"/>
                    <a:pt x="35484" y="0"/>
                    <a:pt x="33566"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96" name="Google Shape;96;p15"/>
            <p:cNvSpPr/>
            <p:nvPr/>
          </p:nvSpPr>
          <p:spPr>
            <a:xfrm>
              <a:off x="933838" y="2025120"/>
              <a:ext cx="177598" cy="256034"/>
            </a:xfrm>
            <a:custGeom>
              <a:avLst/>
              <a:gdLst/>
              <a:ahLst/>
              <a:cxnLst/>
              <a:rect l="l" t="t" r="r" b="b"/>
              <a:pathLst>
                <a:path w="4644" h="6013" extrusionOk="0">
                  <a:moveTo>
                    <a:pt x="3001" y="0"/>
                  </a:moveTo>
                  <a:cubicBezTo>
                    <a:pt x="2168" y="0"/>
                    <a:pt x="1417" y="346"/>
                    <a:pt x="882" y="881"/>
                  </a:cubicBezTo>
                  <a:cubicBezTo>
                    <a:pt x="334" y="1429"/>
                    <a:pt x="1" y="2179"/>
                    <a:pt x="1" y="3013"/>
                  </a:cubicBezTo>
                  <a:cubicBezTo>
                    <a:pt x="1" y="4668"/>
                    <a:pt x="1346" y="6013"/>
                    <a:pt x="3001" y="6013"/>
                  </a:cubicBezTo>
                  <a:lnTo>
                    <a:pt x="4644" y="6013"/>
                  </a:lnTo>
                  <a:lnTo>
                    <a:pt x="4644" y="0"/>
                  </a:lnTo>
                  <a:close/>
                </a:path>
              </a:pathLst>
            </a:custGeom>
            <a:solidFill>
              <a:srgbClr val="2689E0"/>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97" name="Google Shape;97;p15"/>
            <p:cNvSpPr/>
            <p:nvPr/>
          </p:nvSpPr>
          <p:spPr>
            <a:xfrm>
              <a:off x="1071816" y="1769540"/>
              <a:ext cx="1939277" cy="923442"/>
            </a:xfrm>
            <a:custGeom>
              <a:avLst/>
              <a:gdLst/>
              <a:ahLst/>
              <a:cxnLst/>
              <a:rect l="l" t="t" r="r" b="b"/>
              <a:pathLst>
                <a:path w="50710" h="24147" extrusionOk="0">
                  <a:moveTo>
                    <a:pt x="3549" y="0"/>
                  </a:moveTo>
                  <a:cubicBezTo>
                    <a:pt x="1584" y="0"/>
                    <a:pt x="1" y="1596"/>
                    <a:pt x="1" y="3548"/>
                  </a:cubicBezTo>
                  <a:lnTo>
                    <a:pt x="1" y="20598"/>
                  </a:lnTo>
                  <a:cubicBezTo>
                    <a:pt x="1" y="22563"/>
                    <a:pt x="1584" y="24146"/>
                    <a:pt x="3549" y="24146"/>
                  </a:cubicBezTo>
                  <a:lnTo>
                    <a:pt x="33124" y="24146"/>
                  </a:lnTo>
                  <a:cubicBezTo>
                    <a:pt x="35088" y="24146"/>
                    <a:pt x="36684" y="22563"/>
                    <a:pt x="36684" y="20598"/>
                  </a:cubicBezTo>
                  <a:lnTo>
                    <a:pt x="36684" y="18669"/>
                  </a:lnTo>
                  <a:cubicBezTo>
                    <a:pt x="36684" y="17538"/>
                    <a:pt x="37600" y="16621"/>
                    <a:pt x="38720" y="16621"/>
                  </a:cubicBezTo>
                  <a:lnTo>
                    <a:pt x="42030" y="16621"/>
                  </a:lnTo>
                  <a:cubicBezTo>
                    <a:pt x="42780" y="16621"/>
                    <a:pt x="43435" y="17026"/>
                    <a:pt x="43792" y="17633"/>
                  </a:cubicBezTo>
                  <a:cubicBezTo>
                    <a:pt x="44447" y="18705"/>
                    <a:pt x="45625" y="19419"/>
                    <a:pt x="46983" y="19419"/>
                  </a:cubicBezTo>
                  <a:cubicBezTo>
                    <a:pt x="49042" y="19419"/>
                    <a:pt x="50709" y="17753"/>
                    <a:pt x="50709" y="15693"/>
                  </a:cubicBezTo>
                  <a:cubicBezTo>
                    <a:pt x="50709" y="13633"/>
                    <a:pt x="49042" y="11954"/>
                    <a:pt x="46983" y="11954"/>
                  </a:cubicBezTo>
                  <a:cubicBezTo>
                    <a:pt x="45625" y="11954"/>
                    <a:pt x="44447" y="12680"/>
                    <a:pt x="43792" y="13752"/>
                  </a:cubicBezTo>
                  <a:cubicBezTo>
                    <a:pt x="43435" y="14359"/>
                    <a:pt x="42780" y="14764"/>
                    <a:pt x="42030" y="14764"/>
                  </a:cubicBezTo>
                  <a:lnTo>
                    <a:pt x="38720" y="14764"/>
                  </a:lnTo>
                  <a:cubicBezTo>
                    <a:pt x="37600" y="14764"/>
                    <a:pt x="36684" y="13847"/>
                    <a:pt x="36684" y="12716"/>
                  </a:cubicBezTo>
                  <a:lnTo>
                    <a:pt x="36684" y="3548"/>
                  </a:lnTo>
                  <a:cubicBezTo>
                    <a:pt x="36684" y="1596"/>
                    <a:pt x="35088" y="0"/>
                    <a:pt x="33124" y="0"/>
                  </a:cubicBezTo>
                  <a:close/>
                </a:path>
              </a:pathLst>
            </a:custGeom>
            <a:solidFill>
              <a:srgbClr val="FDFDF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98" name="Google Shape;98;p15"/>
            <p:cNvSpPr/>
            <p:nvPr/>
          </p:nvSpPr>
          <p:spPr>
            <a:xfrm>
              <a:off x="2752419" y="2253534"/>
              <a:ext cx="232247" cy="232247"/>
            </a:xfrm>
            <a:custGeom>
              <a:avLst/>
              <a:gdLst/>
              <a:ahLst/>
              <a:cxnLst/>
              <a:rect l="l" t="t" r="r" b="b"/>
              <a:pathLst>
                <a:path w="6073" h="6073"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5EB2FC"/>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99" name="Google Shape;99;p15"/>
            <p:cNvSpPr/>
            <p:nvPr/>
          </p:nvSpPr>
          <p:spPr>
            <a:xfrm>
              <a:off x="935214" y="1799534"/>
              <a:ext cx="1606414" cy="368572"/>
            </a:xfrm>
            <a:custGeom>
              <a:avLst/>
              <a:gdLst/>
              <a:ahLst/>
              <a:cxnLst/>
              <a:rect l="l" t="t" r="r" b="b"/>
              <a:pathLst>
                <a:path w="42006" h="8656" extrusionOk="0">
                  <a:moveTo>
                    <a:pt x="3001" y="0"/>
                  </a:moveTo>
                  <a:cubicBezTo>
                    <a:pt x="2168" y="0"/>
                    <a:pt x="1417" y="333"/>
                    <a:pt x="882" y="881"/>
                  </a:cubicBezTo>
                  <a:cubicBezTo>
                    <a:pt x="334" y="1429"/>
                    <a:pt x="1" y="2179"/>
                    <a:pt x="1" y="3012"/>
                  </a:cubicBezTo>
                  <a:lnTo>
                    <a:pt x="1" y="8311"/>
                  </a:lnTo>
                  <a:lnTo>
                    <a:pt x="24" y="8656"/>
                  </a:lnTo>
                  <a:cubicBezTo>
                    <a:pt x="108" y="7977"/>
                    <a:pt x="417" y="7358"/>
                    <a:pt x="882" y="6894"/>
                  </a:cubicBezTo>
                  <a:cubicBezTo>
                    <a:pt x="1417" y="6346"/>
                    <a:pt x="2168" y="6013"/>
                    <a:pt x="3001" y="6013"/>
                  </a:cubicBezTo>
                  <a:lnTo>
                    <a:pt x="39006" y="6013"/>
                  </a:lnTo>
                  <a:cubicBezTo>
                    <a:pt x="40660" y="6013"/>
                    <a:pt x="42006" y="4667"/>
                    <a:pt x="42006" y="3012"/>
                  </a:cubicBezTo>
                  <a:cubicBezTo>
                    <a:pt x="42006" y="2881"/>
                    <a:pt x="42006" y="2774"/>
                    <a:pt x="41982" y="2655"/>
                  </a:cubicBezTo>
                  <a:cubicBezTo>
                    <a:pt x="41815" y="1155"/>
                    <a:pt x="40541" y="0"/>
                    <a:pt x="39006"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0" name="Google Shape;100;p15"/>
            <p:cNvSpPr/>
            <p:nvPr/>
          </p:nvSpPr>
          <p:spPr>
            <a:xfrm>
              <a:off x="935214" y="1769089"/>
              <a:ext cx="1606414" cy="384327"/>
            </a:xfrm>
            <a:custGeom>
              <a:avLst/>
              <a:gdLst/>
              <a:ahLst/>
              <a:cxnLst/>
              <a:rect l="l" t="t" r="r" b="b"/>
              <a:pathLst>
                <a:path w="42006" h="9026" extrusionOk="0">
                  <a:moveTo>
                    <a:pt x="3001" y="1"/>
                  </a:moveTo>
                  <a:cubicBezTo>
                    <a:pt x="2168" y="1"/>
                    <a:pt x="1417" y="334"/>
                    <a:pt x="882" y="882"/>
                  </a:cubicBezTo>
                  <a:cubicBezTo>
                    <a:pt x="334" y="1429"/>
                    <a:pt x="1" y="2179"/>
                    <a:pt x="1" y="3013"/>
                  </a:cubicBezTo>
                  <a:lnTo>
                    <a:pt x="1" y="9026"/>
                  </a:lnTo>
                  <a:cubicBezTo>
                    <a:pt x="1" y="8192"/>
                    <a:pt x="334" y="7442"/>
                    <a:pt x="882" y="6894"/>
                  </a:cubicBezTo>
                  <a:cubicBezTo>
                    <a:pt x="1417" y="6359"/>
                    <a:pt x="2168" y="6013"/>
                    <a:pt x="3001" y="6013"/>
                  </a:cubicBezTo>
                  <a:lnTo>
                    <a:pt x="39006" y="6013"/>
                  </a:lnTo>
                  <a:cubicBezTo>
                    <a:pt x="40660" y="6013"/>
                    <a:pt x="42006" y="4668"/>
                    <a:pt x="42006" y="3013"/>
                  </a:cubicBezTo>
                  <a:cubicBezTo>
                    <a:pt x="42006" y="1346"/>
                    <a:pt x="40660" y="1"/>
                    <a:pt x="39006" y="1"/>
                  </a:cubicBezTo>
                  <a:close/>
                </a:path>
              </a:pathLst>
            </a:custGeom>
            <a:solidFill>
              <a:srgbClr val="5EB2FC"/>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1" name="Google Shape;101;p15"/>
            <p:cNvSpPr txBox="1"/>
            <p:nvPr/>
          </p:nvSpPr>
          <p:spPr>
            <a:xfrm>
              <a:off x="1081172" y="2143290"/>
              <a:ext cx="1390200" cy="489272"/>
            </a:xfrm>
            <a:prstGeom prst="rect">
              <a:avLst/>
            </a:prstGeom>
            <a:noFill/>
            <a:ln>
              <a:noFill/>
            </a:ln>
          </p:spPr>
          <p:txBody>
            <a:bodyPr spcFirstLastPara="1" wrap="square" lIns="121900" tIns="121900" rIns="121900" bIns="121900" anchor="ctr" anchorCtr="0">
              <a:noAutofit/>
            </a:bodyPr>
            <a:lstStyle/>
            <a:p>
              <a:pPr algn="ctr"/>
              <a:r>
                <a:rPr lang="en" sz="1400" dirty="0">
                  <a:solidFill>
                    <a:srgbClr val="434343"/>
                  </a:solidFill>
                  <a:latin typeface="Roboto"/>
                  <a:ea typeface="Roboto"/>
                  <a:cs typeface="Roboto"/>
                </a:rPr>
                <a:t>Understanding the data and extracting necessary information</a:t>
              </a:r>
            </a:p>
          </p:txBody>
        </p:sp>
        <p:sp>
          <p:nvSpPr>
            <p:cNvPr id="102" name="Google Shape;102;p15"/>
            <p:cNvSpPr txBox="1"/>
            <p:nvPr/>
          </p:nvSpPr>
          <p:spPr>
            <a:xfrm>
              <a:off x="1071825" y="1769313"/>
              <a:ext cx="1469700" cy="255900"/>
            </a:xfrm>
            <a:prstGeom prst="rect">
              <a:avLst/>
            </a:prstGeom>
            <a:noFill/>
            <a:ln>
              <a:noFill/>
            </a:ln>
          </p:spPr>
          <p:txBody>
            <a:bodyPr spcFirstLastPara="1" wrap="square" lIns="121900" tIns="121900" rIns="121900" bIns="121900" anchor="ctr" anchorCtr="0">
              <a:noAutofit/>
            </a:bodyPr>
            <a:lstStyle/>
            <a:p>
              <a:pPr algn="ctr"/>
              <a:r>
                <a:rPr lang="en" sz="1400" b="1" dirty="0">
                  <a:solidFill>
                    <a:srgbClr val="FFFFFF"/>
                  </a:solidFill>
                  <a:latin typeface="Fira Sans Extra Condensed Medium"/>
                  <a:ea typeface="Fira Sans Extra Condensed Medium"/>
                  <a:cs typeface="Fira Sans Extra Condensed Medium"/>
                  <a:sym typeface="Fira Sans Extra Condensed Medium"/>
                </a:rPr>
                <a:t>Feature Engineering </a:t>
              </a:r>
              <a:endParaRPr lang="en-US" sz="1600" b="1"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03" name="Google Shape;103;p15"/>
          <p:cNvGrpSpPr/>
          <p:nvPr/>
        </p:nvGrpSpPr>
        <p:grpSpPr>
          <a:xfrm>
            <a:off x="6167271" y="3971112"/>
            <a:ext cx="2773295" cy="1341913"/>
            <a:chOff x="933838" y="2978332"/>
            <a:chExt cx="2079971" cy="1006435"/>
          </a:xfrm>
        </p:grpSpPr>
        <p:sp>
          <p:nvSpPr>
            <p:cNvPr id="104" name="Google Shape;104;p15"/>
            <p:cNvSpPr/>
            <p:nvPr/>
          </p:nvSpPr>
          <p:spPr>
            <a:xfrm>
              <a:off x="1033115" y="3023886"/>
              <a:ext cx="1980694" cy="960881"/>
            </a:xfrm>
            <a:custGeom>
              <a:avLst/>
              <a:gdLst/>
              <a:ahLst/>
              <a:cxnLst/>
              <a:rect l="l" t="t" r="r" b="b"/>
              <a:pathLst>
                <a:path w="51793" h="25126" extrusionOk="0">
                  <a:moveTo>
                    <a:pt x="33544" y="0"/>
                  </a:moveTo>
                  <a:cubicBezTo>
                    <a:pt x="33507" y="0"/>
                    <a:pt x="33470" y="1"/>
                    <a:pt x="33433" y="2"/>
                  </a:cubicBezTo>
                  <a:lnTo>
                    <a:pt x="3537" y="990"/>
                  </a:lnTo>
                  <a:cubicBezTo>
                    <a:pt x="1548" y="1050"/>
                    <a:pt x="0" y="2693"/>
                    <a:pt x="60" y="4657"/>
                  </a:cubicBezTo>
                  <a:lnTo>
                    <a:pt x="620" y="21695"/>
                  </a:lnTo>
                  <a:cubicBezTo>
                    <a:pt x="690" y="23611"/>
                    <a:pt x="2284" y="25126"/>
                    <a:pt x="4211" y="25126"/>
                  </a:cubicBezTo>
                  <a:cubicBezTo>
                    <a:pt x="4248" y="25126"/>
                    <a:pt x="4285" y="25125"/>
                    <a:pt x="4322" y="25124"/>
                  </a:cubicBezTo>
                  <a:lnTo>
                    <a:pt x="34231" y="24136"/>
                  </a:lnTo>
                  <a:cubicBezTo>
                    <a:pt x="36207" y="24076"/>
                    <a:pt x="37767" y="22433"/>
                    <a:pt x="37696" y="20469"/>
                  </a:cubicBezTo>
                  <a:lnTo>
                    <a:pt x="37636" y="18540"/>
                  </a:lnTo>
                  <a:cubicBezTo>
                    <a:pt x="37600" y="17409"/>
                    <a:pt x="38493" y="16468"/>
                    <a:pt x="39636" y="16433"/>
                  </a:cubicBezTo>
                  <a:lnTo>
                    <a:pt x="42982" y="16325"/>
                  </a:lnTo>
                  <a:cubicBezTo>
                    <a:pt x="43004" y="16325"/>
                    <a:pt x="43026" y="16324"/>
                    <a:pt x="43049" y="16324"/>
                  </a:cubicBezTo>
                  <a:cubicBezTo>
                    <a:pt x="43772" y="16324"/>
                    <a:pt x="44422" y="16700"/>
                    <a:pt x="44792" y="17266"/>
                  </a:cubicBezTo>
                  <a:cubicBezTo>
                    <a:pt x="45460" y="18291"/>
                    <a:pt x="46628" y="18959"/>
                    <a:pt x="47943" y="18959"/>
                  </a:cubicBezTo>
                  <a:cubicBezTo>
                    <a:pt x="47988" y="18959"/>
                    <a:pt x="48033" y="18958"/>
                    <a:pt x="48078" y="18957"/>
                  </a:cubicBezTo>
                  <a:cubicBezTo>
                    <a:pt x="50162" y="18885"/>
                    <a:pt x="51793" y="17159"/>
                    <a:pt x="51721" y="15099"/>
                  </a:cubicBezTo>
                  <a:cubicBezTo>
                    <a:pt x="51663" y="13076"/>
                    <a:pt x="49974" y="11490"/>
                    <a:pt x="47940" y="11490"/>
                  </a:cubicBezTo>
                  <a:cubicBezTo>
                    <a:pt x="47903" y="11490"/>
                    <a:pt x="47865" y="11490"/>
                    <a:pt x="47828" y="11491"/>
                  </a:cubicBezTo>
                  <a:cubicBezTo>
                    <a:pt x="46459" y="11539"/>
                    <a:pt x="45292" y="12301"/>
                    <a:pt x="44661" y="13396"/>
                  </a:cubicBezTo>
                  <a:cubicBezTo>
                    <a:pt x="44327" y="14004"/>
                    <a:pt x="43673" y="14432"/>
                    <a:pt x="42911" y="14456"/>
                  </a:cubicBezTo>
                  <a:lnTo>
                    <a:pt x="39577" y="14575"/>
                  </a:lnTo>
                  <a:cubicBezTo>
                    <a:pt x="39555" y="14576"/>
                    <a:pt x="39533" y="14576"/>
                    <a:pt x="39511" y="14576"/>
                  </a:cubicBezTo>
                  <a:cubicBezTo>
                    <a:pt x="38397" y="14576"/>
                    <a:pt x="37480" y="13696"/>
                    <a:pt x="37434" y="12599"/>
                  </a:cubicBezTo>
                  <a:lnTo>
                    <a:pt x="37136" y="3431"/>
                  </a:lnTo>
                  <a:cubicBezTo>
                    <a:pt x="37078" y="1515"/>
                    <a:pt x="35472" y="0"/>
                    <a:pt x="33544"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5" name="Google Shape;105;p15"/>
            <p:cNvSpPr/>
            <p:nvPr/>
          </p:nvSpPr>
          <p:spPr>
            <a:xfrm>
              <a:off x="933838" y="3261739"/>
              <a:ext cx="177598" cy="256061"/>
            </a:xfrm>
            <a:custGeom>
              <a:avLst/>
              <a:gdLst/>
              <a:ahLst/>
              <a:cxnLst/>
              <a:rect l="l" t="t" r="r" b="b"/>
              <a:pathLst>
                <a:path w="4644" h="6014" extrusionOk="0">
                  <a:moveTo>
                    <a:pt x="3001" y="1"/>
                  </a:moveTo>
                  <a:cubicBezTo>
                    <a:pt x="2168" y="1"/>
                    <a:pt x="1417" y="334"/>
                    <a:pt x="882" y="882"/>
                  </a:cubicBezTo>
                  <a:cubicBezTo>
                    <a:pt x="334" y="1417"/>
                    <a:pt x="1" y="2179"/>
                    <a:pt x="1" y="3001"/>
                  </a:cubicBezTo>
                  <a:cubicBezTo>
                    <a:pt x="1" y="4668"/>
                    <a:pt x="1346" y="6013"/>
                    <a:pt x="3001" y="6013"/>
                  </a:cubicBezTo>
                  <a:lnTo>
                    <a:pt x="4644" y="6013"/>
                  </a:lnTo>
                  <a:lnTo>
                    <a:pt x="4644" y="1"/>
                  </a:lnTo>
                  <a:close/>
                </a:path>
              </a:pathLst>
            </a:custGeom>
            <a:solidFill>
              <a:srgbClr val="CF1213"/>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6" name="Google Shape;106;p15"/>
            <p:cNvSpPr/>
            <p:nvPr/>
          </p:nvSpPr>
          <p:spPr>
            <a:xfrm>
              <a:off x="1071816" y="3005721"/>
              <a:ext cx="1939277" cy="923901"/>
            </a:xfrm>
            <a:custGeom>
              <a:avLst/>
              <a:gdLst/>
              <a:ahLst/>
              <a:cxnLst/>
              <a:rect l="l" t="t" r="r" b="b"/>
              <a:pathLst>
                <a:path w="50710" h="24159" extrusionOk="0">
                  <a:moveTo>
                    <a:pt x="3549" y="1"/>
                  </a:moveTo>
                  <a:cubicBezTo>
                    <a:pt x="1584" y="1"/>
                    <a:pt x="1" y="1596"/>
                    <a:pt x="1" y="3561"/>
                  </a:cubicBezTo>
                  <a:lnTo>
                    <a:pt x="1" y="20610"/>
                  </a:lnTo>
                  <a:cubicBezTo>
                    <a:pt x="1" y="22563"/>
                    <a:pt x="1584" y="24158"/>
                    <a:pt x="3549" y="24158"/>
                  </a:cubicBezTo>
                  <a:lnTo>
                    <a:pt x="33124" y="24158"/>
                  </a:lnTo>
                  <a:cubicBezTo>
                    <a:pt x="35088" y="24158"/>
                    <a:pt x="36684" y="22563"/>
                    <a:pt x="36684" y="20610"/>
                  </a:cubicBezTo>
                  <a:lnTo>
                    <a:pt x="36684" y="18670"/>
                  </a:lnTo>
                  <a:cubicBezTo>
                    <a:pt x="36684" y="17550"/>
                    <a:pt x="37600" y="16634"/>
                    <a:pt x="38720" y="16634"/>
                  </a:cubicBezTo>
                  <a:lnTo>
                    <a:pt x="42030" y="16634"/>
                  </a:lnTo>
                  <a:cubicBezTo>
                    <a:pt x="42780" y="16634"/>
                    <a:pt x="43435" y="17039"/>
                    <a:pt x="43792" y="17634"/>
                  </a:cubicBezTo>
                  <a:cubicBezTo>
                    <a:pt x="44447" y="18705"/>
                    <a:pt x="45625" y="19432"/>
                    <a:pt x="46983" y="19432"/>
                  </a:cubicBezTo>
                  <a:cubicBezTo>
                    <a:pt x="49042" y="19432"/>
                    <a:pt x="50709" y="17765"/>
                    <a:pt x="50709" y="15693"/>
                  </a:cubicBezTo>
                  <a:cubicBezTo>
                    <a:pt x="50709" y="13633"/>
                    <a:pt x="49042" y="11966"/>
                    <a:pt x="46983" y="11966"/>
                  </a:cubicBezTo>
                  <a:cubicBezTo>
                    <a:pt x="45625" y="11966"/>
                    <a:pt x="44447" y="12693"/>
                    <a:pt x="43792" y="13764"/>
                  </a:cubicBezTo>
                  <a:cubicBezTo>
                    <a:pt x="43435" y="14360"/>
                    <a:pt x="42780" y="14764"/>
                    <a:pt x="42030" y="14764"/>
                  </a:cubicBezTo>
                  <a:lnTo>
                    <a:pt x="38720" y="14764"/>
                  </a:lnTo>
                  <a:cubicBezTo>
                    <a:pt x="37600" y="14764"/>
                    <a:pt x="36684" y="13848"/>
                    <a:pt x="36684" y="12728"/>
                  </a:cubicBezTo>
                  <a:lnTo>
                    <a:pt x="36684" y="3561"/>
                  </a:lnTo>
                  <a:cubicBezTo>
                    <a:pt x="36684" y="1596"/>
                    <a:pt x="35088" y="1"/>
                    <a:pt x="33124" y="1"/>
                  </a:cubicBezTo>
                  <a:close/>
                </a:path>
              </a:pathLst>
            </a:custGeom>
            <a:solidFill>
              <a:srgbClr val="FDFDFD"/>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7" name="Google Shape;107;p15"/>
            <p:cNvSpPr/>
            <p:nvPr/>
          </p:nvSpPr>
          <p:spPr>
            <a:xfrm>
              <a:off x="2752419" y="3489753"/>
              <a:ext cx="232247" cy="232706"/>
            </a:xfrm>
            <a:custGeom>
              <a:avLst/>
              <a:gdLst/>
              <a:ahLst/>
              <a:cxnLst/>
              <a:rect l="l" t="t" r="r" b="b"/>
              <a:pathLst>
                <a:path w="6073" h="6085" extrusionOk="0">
                  <a:moveTo>
                    <a:pt x="3037" y="0"/>
                  </a:moveTo>
                  <a:cubicBezTo>
                    <a:pt x="1358" y="0"/>
                    <a:pt x="0" y="1369"/>
                    <a:pt x="0" y="3036"/>
                  </a:cubicBezTo>
                  <a:cubicBezTo>
                    <a:pt x="0" y="4715"/>
                    <a:pt x="1358" y="6084"/>
                    <a:pt x="3037" y="6084"/>
                  </a:cubicBezTo>
                  <a:cubicBezTo>
                    <a:pt x="4715" y="6084"/>
                    <a:pt x="6073" y="4715"/>
                    <a:pt x="6073" y="3036"/>
                  </a:cubicBezTo>
                  <a:cubicBezTo>
                    <a:pt x="6073" y="1369"/>
                    <a:pt x="4715" y="0"/>
                    <a:pt x="3037" y="0"/>
                  </a:cubicBezTo>
                  <a:close/>
                </a:path>
              </a:pathLst>
            </a:custGeom>
            <a:solidFill>
              <a:schemeClr val="accent6"/>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8" name="Google Shape;108;p15"/>
            <p:cNvSpPr/>
            <p:nvPr/>
          </p:nvSpPr>
          <p:spPr>
            <a:xfrm>
              <a:off x="935214" y="3035660"/>
              <a:ext cx="1606414" cy="369104"/>
            </a:xfrm>
            <a:custGeom>
              <a:avLst/>
              <a:gdLst/>
              <a:ahLst/>
              <a:cxnLst/>
              <a:rect l="l" t="t" r="r" b="b"/>
              <a:pathLst>
                <a:path w="42006" h="8669" extrusionOk="0">
                  <a:moveTo>
                    <a:pt x="3001" y="0"/>
                  </a:moveTo>
                  <a:cubicBezTo>
                    <a:pt x="2168" y="0"/>
                    <a:pt x="1417" y="346"/>
                    <a:pt x="882" y="881"/>
                  </a:cubicBezTo>
                  <a:cubicBezTo>
                    <a:pt x="334" y="1429"/>
                    <a:pt x="1" y="2179"/>
                    <a:pt x="1" y="3013"/>
                  </a:cubicBezTo>
                  <a:lnTo>
                    <a:pt x="1" y="8311"/>
                  </a:lnTo>
                  <a:lnTo>
                    <a:pt x="24" y="8668"/>
                  </a:lnTo>
                  <a:cubicBezTo>
                    <a:pt x="108" y="7978"/>
                    <a:pt x="417" y="7370"/>
                    <a:pt x="882" y="6894"/>
                  </a:cubicBezTo>
                  <a:cubicBezTo>
                    <a:pt x="1417" y="6358"/>
                    <a:pt x="2168" y="6013"/>
                    <a:pt x="3001" y="6013"/>
                  </a:cubicBezTo>
                  <a:lnTo>
                    <a:pt x="39006" y="6013"/>
                  </a:lnTo>
                  <a:cubicBezTo>
                    <a:pt x="40660" y="6013"/>
                    <a:pt x="42006" y="4668"/>
                    <a:pt x="42006" y="3013"/>
                  </a:cubicBezTo>
                  <a:cubicBezTo>
                    <a:pt x="42006" y="2894"/>
                    <a:pt x="42006" y="2775"/>
                    <a:pt x="41982" y="2655"/>
                  </a:cubicBezTo>
                  <a:cubicBezTo>
                    <a:pt x="41815" y="1167"/>
                    <a:pt x="40541" y="0"/>
                    <a:pt x="39006" y="0"/>
                  </a:cubicBezTo>
                  <a:close/>
                </a:path>
              </a:pathLst>
            </a:custGeom>
            <a:solidFill>
              <a:srgbClr val="B7B7B7">
                <a:alpha val="55310"/>
              </a:srgbClr>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09" name="Google Shape;109;p15"/>
            <p:cNvSpPr/>
            <p:nvPr/>
          </p:nvSpPr>
          <p:spPr>
            <a:xfrm>
              <a:off x="935214" y="3005729"/>
              <a:ext cx="1606414" cy="383794"/>
            </a:xfrm>
            <a:custGeom>
              <a:avLst/>
              <a:gdLst/>
              <a:ahLst/>
              <a:cxnLst/>
              <a:rect l="l" t="t" r="r" b="b"/>
              <a:pathLst>
                <a:path w="42006" h="9014" extrusionOk="0">
                  <a:moveTo>
                    <a:pt x="3001" y="1"/>
                  </a:moveTo>
                  <a:cubicBezTo>
                    <a:pt x="2168" y="1"/>
                    <a:pt x="1417" y="334"/>
                    <a:pt x="882" y="882"/>
                  </a:cubicBezTo>
                  <a:cubicBezTo>
                    <a:pt x="334" y="1418"/>
                    <a:pt x="1" y="2168"/>
                    <a:pt x="1" y="3001"/>
                  </a:cubicBezTo>
                  <a:lnTo>
                    <a:pt x="1" y="9014"/>
                  </a:lnTo>
                  <a:cubicBezTo>
                    <a:pt x="1" y="8192"/>
                    <a:pt x="334" y="7430"/>
                    <a:pt x="882" y="6895"/>
                  </a:cubicBezTo>
                  <a:cubicBezTo>
                    <a:pt x="1417" y="6347"/>
                    <a:pt x="2168" y="6014"/>
                    <a:pt x="3001" y="6014"/>
                  </a:cubicBezTo>
                  <a:lnTo>
                    <a:pt x="39006" y="6014"/>
                  </a:lnTo>
                  <a:cubicBezTo>
                    <a:pt x="40660" y="6014"/>
                    <a:pt x="42006" y="4668"/>
                    <a:pt x="42006" y="3001"/>
                  </a:cubicBezTo>
                  <a:cubicBezTo>
                    <a:pt x="42006" y="1346"/>
                    <a:pt x="40660" y="1"/>
                    <a:pt x="39006" y="1"/>
                  </a:cubicBezTo>
                  <a:close/>
                </a:path>
              </a:pathLst>
            </a:custGeom>
            <a:solidFill>
              <a:schemeClr val="accent6"/>
            </a:solidFill>
            <a:ln>
              <a:noFill/>
            </a:ln>
          </p:spPr>
          <p:txBody>
            <a:bodyPr spcFirstLastPara="1" wrap="square" lIns="121900" tIns="121900" rIns="121900" bIns="121900" anchor="ctr" anchorCtr="0">
              <a:noAutofit/>
            </a:bodyPr>
            <a:lstStyle/>
            <a:p>
              <a:pPr algn="ctr"/>
              <a:endParaRPr sz="2533">
                <a:latin typeface="Fira Sans Extra Condensed"/>
                <a:ea typeface="Fira Sans Extra Condensed"/>
                <a:cs typeface="Fira Sans Extra Condensed"/>
                <a:sym typeface="Fira Sans Extra Condensed"/>
              </a:endParaRPr>
            </a:p>
          </p:txBody>
        </p:sp>
        <p:sp>
          <p:nvSpPr>
            <p:cNvPr id="110" name="Google Shape;110;p15"/>
            <p:cNvSpPr txBox="1"/>
            <p:nvPr/>
          </p:nvSpPr>
          <p:spPr>
            <a:xfrm>
              <a:off x="1081172" y="3338113"/>
              <a:ext cx="1390200" cy="534900"/>
            </a:xfrm>
            <a:prstGeom prst="rect">
              <a:avLst/>
            </a:prstGeom>
            <a:noFill/>
            <a:ln>
              <a:noFill/>
            </a:ln>
          </p:spPr>
          <p:txBody>
            <a:bodyPr spcFirstLastPara="1" wrap="square" lIns="121900" tIns="121900" rIns="121900" bIns="121900" anchor="ctr" anchorCtr="0">
              <a:noAutofit/>
            </a:bodyPr>
            <a:lstStyle/>
            <a:p>
              <a:pPr algn="ctr"/>
              <a:r>
                <a:rPr lang="en" sz="1600" dirty="0">
                  <a:solidFill>
                    <a:srgbClr val="434343"/>
                  </a:solidFill>
                  <a:latin typeface="Roboto"/>
                  <a:ea typeface="Roboto"/>
                  <a:cs typeface="Roboto"/>
                </a:rPr>
                <a:t>Selecting the best model</a:t>
              </a:r>
            </a:p>
          </p:txBody>
        </p:sp>
        <p:sp>
          <p:nvSpPr>
            <p:cNvPr id="111" name="Google Shape;111;p15"/>
            <p:cNvSpPr txBox="1"/>
            <p:nvPr/>
          </p:nvSpPr>
          <p:spPr>
            <a:xfrm>
              <a:off x="1071825" y="2978332"/>
              <a:ext cx="1469700" cy="283356"/>
            </a:xfrm>
            <a:prstGeom prst="rect">
              <a:avLst/>
            </a:prstGeom>
            <a:noFill/>
            <a:ln>
              <a:noFill/>
            </a:ln>
          </p:spPr>
          <p:txBody>
            <a:bodyPr spcFirstLastPara="1" wrap="square" lIns="121900" tIns="121900" rIns="121900" bIns="121900" anchor="ctr" anchorCtr="0">
              <a:noAutofit/>
            </a:bodyPr>
            <a:lstStyle/>
            <a:p>
              <a:pPr algn="ctr"/>
              <a:r>
                <a:rPr lang="en" dirty="0">
                  <a:solidFill>
                    <a:srgbClr val="FFFFFF"/>
                  </a:solidFill>
                  <a:latin typeface="Fira Sans Extra Condensed Medium"/>
                  <a:ea typeface="Fira Sans Extra Condensed Medium"/>
                  <a:cs typeface="Fira Sans Extra Condensed Medium"/>
                  <a:sym typeface="Fira Sans Extra Condensed Medium"/>
                </a:rPr>
                <a:t>Model Selection</a:t>
              </a:r>
              <a:endParaRPr lang="en-US" dirty="0">
                <a:solidFill>
                  <a:srgbClr val="FFFFFF"/>
                </a:solidFill>
                <a:latin typeface="Fira Sans Extra Condensed Medium"/>
                <a:ea typeface="Fira Sans Extra Condensed Medium"/>
                <a:cs typeface="Fira Sans Extra Condensed Medium"/>
              </a:endParaRPr>
            </a:p>
          </p:txBody>
        </p:sp>
      </p:grpSp>
    </p:spTree>
    <p:extLst>
      <p:ext uri="{BB962C8B-B14F-4D97-AF65-F5344CB8AC3E}">
        <p14:creationId xmlns:p14="http://schemas.microsoft.com/office/powerpoint/2010/main" val="110115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9"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0"/>
            <a:ext cx="8115307"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1"/>
            <a:ext cx="4076699"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1" y="-1"/>
            <a:ext cx="11732647"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1371602" y="294542"/>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000" kern="1200" dirty="0">
                <a:solidFill>
                  <a:srgbClr val="FFFFFF"/>
                </a:solidFill>
                <a:latin typeface="+mj-lt"/>
                <a:ea typeface="+mj-ea"/>
                <a:cs typeface="+mj-cs"/>
              </a:rPr>
              <a:t>INTRODUCTION</a:t>
            </a:r>
          </a:p>
        </p:txBody>
      </p:sp>
      <p:sp>
        <p:nvSpPr>
          <p:cNvPr id="28" name="Content Placeholder 2"/>
          <p:cNvSpPr>
            <a:spLocks noGrp="1"/>
          </p:cNvSpPr>
          <p:nvPr/>
        </p:nvSpPr>
        <p:spPr>
          <a:xfrm>
            <a:off x="1371602" y="1715421"/>
            <a:ext cx="9724031" cy="454771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indent="0">
              <a:buNone/>
            </a:pPr>
            <a:endParaRPr lang="en-US" sz="1800" dirty="0">
              <a:solidFill>
                <a:schemeClr val="tx1"/>
              </a:solidFill>
              <a:cs typeface="Arial"/>
            </a:endParaRPr>
          </a:p>
          <a:p>
            <a:r>
              <a:rPr lang="en-US" sz="1800" dirty="0">
                <a:solidFill>
                  <a:schemeClr val="tx1"/>
                </a:solidFill>
              </a:rPr>
              <a:t>🛢️ Introducing the Future of Oil Price Forecasting: Our Dynamic Dash App!</a:t>
            </a:r>
            <a:endParaRPr lang="en-US" sz="1800" dirty="0">
              <a:solidFill>
                <a:schemeClr val="tx1"/>
              </a:solidFill>
              <a:cs typeface="Arial"/>
            </a:endParaRPr>
          </a:p>
          <a:p>
            <a:r>
              <a:rPr lang="en-US" sz="1800" dirty="0">
                <a:solidFill>
                  <a:schemeClr val="tx1"/>
                </a:solidFill>
              </a:rPr>
              <a:t>🔍 </a:t>
            </a:r>
            <a:r>
              <a:rPr lang="en-US" sz="1800" b="1" dirty="0">
                <a:solidFill>
                  <a:schemeClr val="tx1"/>
                </a:solidFill>
              </a:rPr>
              <a:t>Interactive Insights:</a:t>
            </a:r>
            <a:r>
              <a:rPr lang="en-US" sz="1800" dirty="0">
                <a:solidFill>
                  <a:schemeClr val="tx1"/>
                </a:solidFill>
              </a:rPr>
              <a:t> Dive into real-time data with intuitive charts and controls for a seamless analysis experience.</a:t>
            </a:r>
            <a:endParaRPr lang="en-US" sz="1800" dirty="0">
              <a:solidFill>
                <a:schemeClr val="tx1"/>
              </a:solidFill>
              <a:cs typeface="Arial"/>
            </a:endParaRPr>
          </a:p>
          <a:p>
            <a:r>
              <a:rPr lang="en-US" sz="1800" dirty="0">
                <a:solidFill>
                  <a:schemeClr val="tx1"/>
                </a:solidFill>
              </a:rPr>
              <a:t>🔮 </a:t>
            </a:r>
            <a:r>
              <a:rPr lang="en-US" sz="1800" b="1" dirty="0">
                <a:solidFill>
                  <a:schemeClr val="tx1"/>
                </a:solidFill>
              </a:rPr>
              <a:t>Crystal-Clear Forecasting:</a:t>
            </a:r>
            <a:r>
              <a:rPr lang="en-US" sz="1800" dirty="0">
                <a:solidFill>
                  <a:schemeClr val="tx1"/>
                </a:solidFill>
              </a:rPr>
              <a:t> Peer into the future and make strategic choices with confidence.</a:t>
            </a:r>
            <a:endParaRPr lang="en-US" sz="1800" dirty="0">
              <a:solidFill>
                <a:schemeClr val="tx1"/>
              </a:solidFill>
              <a:cs typeface="Arial"/>
            </a:endParaRPr>
          </a:p>
          <a:p>
            <a:r>
              <a:rPr lang="en-US" sz="1800" dirty="0">
                <a:solidFill>
                  <a:schemeClr val="tx1"/>
                </a:solidFill>
              </a:rPr>
              <a:t>📊 </a:t>
            </a:r>
            <a:r>
              <a:rPr lang="en-US" sz="1800" b="1" dirty="0">
                <a:solidFill>
                  <a:schemeClr val="tx1"/>
                </a:solidFill>
              </a:rPr>
              <a:t>Data-Driven Confidence:</a:t>
            </a:r>
            <a:r>
              <a:rPr lang="en-US" sz="1800" dirty="0">
                <a:solidFill>
                  <a:schemeClr val="tx1"/>
                </a:solidFill>
              </a:rPr>
              <a:t> Our Prophet model is trained on a comprehensive dataset spanning from 1987 to 2023, boasting a remarkable RMSE of approximately 1.6.</a:t>
            </a:r>
            <a:endParaRPr lang="en-US" sz="1800" dirty="0">
              <a:solidFill>
                <a:schemeClr val="tx1"/>
              </a:solidFill>
              <a:cs typeface="Arial"/>
            </a:endParaRPr>
          </a:p>
          <a:p>
            <a:r>
              <a:rPr lang="en-US" sz="1800" dirty="0">
                <a:solidFill>
                  <a:schemeClr val="tx1"/>
                </a:solidFill>
              </a:rPr>
              <a:t>✨ </a:t>
            </a:r>
            <a:r>
              <a:rPr lang="en-US" sz="1800" b="1" dirty="0">
                <a:solidFill>
                  <a:schemeClr val="tx1"/>
                </a:solidFill>
              </a:rPr>
              <a:t>Precise Predictions:</a:t>
            </a:r>
            <a:r>
              <a:rPr lang="en-US" sz="1800" dirty="0">
                <a:solidFill>
                  <a:schemeClr val="tx1"/>
                </a:solidFill>
              </a:rPr>
              <a:t> Powered by advanced machine learning models, our app delivers spot-on oil price forecasts with just a slight variance of 1.5 to 3 percent.</a:t>
            </a:r>
            <a:endParaRPr lang="en-US" sz="1800" dirty="0">
              <a:solidFill>
                <a:schemeClr val="tx1"/>
              </a:solidFill>
              <a:cs typeface="Arial"/>
            </a:endParaRPr>
          </a:p>
          <a:p>
            <a:r>
              <a:rPr lang="en-US" sz="1800" dirty="0">
                <a:solidFill>
                  <a:schemeClr val="tx1"/>
                </a:solidFill>
              </a:rPr>
              <a:t>📲 </a:t>
            </a:r>
            <a:r>
              <a:rPr lang="en-US" sz="1800" b="1" dirty="0">
                <a:solidFill>
                  <a:schemeClr val="tx1"/>
                </a:solidFill>
              </a:rPr>
              <a:t>Anywhere Access:</a:t>
            </a:r>
            <a:r>
              <a:rPr lang="en-US" sz="1800" dirty="0">
                <a:solidFill>
                  <a:schemeClr val="tx1"/>
                </a:solidFill>
              </a:rPr>
              <a:t> Empower yourself on any device, wherever you are.</a:t>
            </a:r>
            <a:endParaRPr lang="en-US" sz="1800" dirty="0">
              <a:solidFill>
                <a:schemeClr val="tx1"/>
              </a:solidFill>
              <a:cs typeface="Arial"/>
            </a:endParaRPr>
          </a:p>
          <a:p>
            <a:r>
              <a:rPr lang="en-US" sz="1800" dirty="0">
                <a:solidFill>
                  <a:schemeClr val="tx1"/>
                </a:solidFill>
              </a:rPr>
              <a:t>💡 </a:t>
            </a:r>
            <a:r>
              <a:rPr lang="en-US" sz="1800" b="1" dirty="0">
                <a:solidFill>
                  <a:schemeClr val="tx1"/>
                </a:solidFill>
              </a:rPr>
              <a:t>Experience the Future:</a:t>
            </a:r>
            <a:r>
              <a:rPr lang="en-US" sz="1800" dirty="0">
                <a:solidFill>
                  <a:schemeClr val="tx1"/>
                </a:solidFill>
              </a:rPr>
              <a:t> Witness the power of our app in action. Schedule your personalized demo today!</a:t>
            </a:r>
            <a:endParaRPr lang="en-US" sz="1800" dirty="0">
              <a:solidFill>
                <a:schemeClr val="tx1"/>
              </a:solidFill>
              <a:cs typeface="Arial"/>
            </a:endParaRPr>
          </a:p>
          <a:p>
            <a:r>
              <a:rPr lang="en-US" sz="1800" dirty="0">
                <a:solidFill>
                  <a:schemeClr val="tx1"/>
                </a:solidFill>
              </a:rPr>
              <a:t>Elevate your oil price predictions with our innovative Dash app. Ready to reshape your strategies? Let's get started!</a:t>
            </a:r>
            <a:endParaRPr lang="en-US" sz="1800" dirty="0">
              <a:solidFill>
                <a:schemeClr val="tx1"/>
              </a:solidFill>
              <a:cs typeface="Arial"/>
            </a:endParaRPr>
          </a:p>
          <a:p>
            <a:endParaRPr lang="en-US" sz="1800" dirty="0">
              <a:solidFill>
                <a:schemeClr val="tx1"/>
              </a:solidFill>
              <a:cs typeface="Arial"/>
            </a:endParaRPr>
          </a:p>
        </p:txBody>
      </p:sp>
    </p:spTree>
    <p:extLst>
      <p:ext uri="{BB962C8B-B14F-4D97-AF65-F5344CB8AC3E}">
        <p14:creationId xmlns:p14="http://schemas.microsoft.com/office/powerpoint/2010/main" val="2866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9"/>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t>Project - Timeline</a:t>
            </a:r>
            <a:endParaRPr dirty="0"/>
          </a:p>
        </p:txBody>
      </p:sp>
      <p:sp>
        <p:nvSpPr>
          <p:cNvPr id="355" name="Google Shape;355;p19"/>
          <p:cNvSpPr/>
          <p:nvPr/>
        </p:nvSpPr>
        <p:spPr>
          <a:xfrm>
            <a:off x="9033340" y="3165339"/>
            <a:ext cx="2210797" cy="1068212"/>
          </a:xfrm>
          <a:custGeom>
            <a:avLst/>
            <a:gdLst/>
            <a:ahLst/>
            <a:cxnLst/>
            <a:rect l="l" t="t" r="r" b="b"/>
            <a:pathLst>
              <a:path w="53388" h="25796" extrusionOk="0">
                <a:moveTo>
                  <a:pt x="2535" y="0"/>
                </a:moveTo>
                <a:cubicBezTo>
                  <a:pt x="2341" y="0"/>
                  <a:pt x="2221" y="5"/>
                  <a:pt x="2179" y="7"/>
                </a:cubicBezTo>
                <a:cubicBezTo>
                  <a:pt x="953" y="55"/>
                  <a:pt x="0" y="1102"/>
                  <a:pt x="48" y="2341"/>
                </a:cubicBezTo>
                <a:cubicBezTo>
                  <a:pt x="106" y="3530"/>
                  <a:pt x="1083" y="4463"/>
                  <a:pt x="2272" y="4463"/>
                </a:cubicBezTo>
                <a:cubicBezTo>
                  <a:pt x="2308" y="4463"/>
                  <a:pt x="2345" y="4462"/>
                  <a:pt x="2382" y="4460"/>
                </a:cubicBezTo>
                <a:cubicBezTo>
                  <a:pt x="2384" y="4460"/>
                  <a:pt x="2418" y="4459"/>
                  <a:pt x="2480" y="4459"/>
                </a:cubicBezTo>
                <a:cubicBezTo>
                  <a:pt x="2983" y="4459"/>
                  <a:pt x="5362" y="4515"/>
                  <a:pt x="8823" y="5531"/>
                </a:cubicBezTo>
                <a:cubicBezTo>
                  <a:pt x="12418" y="6591"/>
                  <a:pt x="17931" y="8949"/>
                  <a:pt x="23848" y="14128"/>
                </a:cubicBezTo>
                <a:cubicBezTo>
                  <a:pt x="29480" y="19057"/>
                  <a:pt x="35290" y="22486"/>
                  <a:pt x="41136" y="24296"/>
                </a:cubicBezTo>
                <a:cubicBezTo>
                  <a:pt x="45970" y="25796"/>
                  <a:pt x="49602" y="25796"/>
                  <a:pt x="51161" y="25796"/>
                </a:cubicBezTo>
                <a:cubicBezTo>
                  <a:pt x="52388" y="25796"/>
                  <a:pt x="53388" y="24796"/>
                  <a:pt x="53388" y="23569"/>
                </a:cubicBezTo>
                <a:cubicBezTo>
                  <a:pt x="53388" y="22331"/>
                  <a:pt x="52388" y="21331"/>
                  <a:pt x="51161" y="21331"/>
                </a:cubicBezTo>
                <a:cubicBezTo>
                  <a:pt x="48113" y="21331"/>
                  <a:pt x="38838" y="21331"/>
                  <a:pt x="26789" y="10770"/>
                </a:cubicBezTo>
                <a:cubicBezTo>
                  <a:pt x="15124" y="543"/>
                  <a:pt x="4615" y="0"/>
                  <a:pt x="253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356" name="Google Shape;356;p19"/>
          <p:cNvSpPr/>
          <p:nvPr/>
        </p:nvSpPr>
        <p:spPr>
          <a:xfrm>
            <a:off x="7014352" y="3165339"/>
            <a:ext cx="2210797" cy="1068212"/>
          </a:xfrm>
          <a:custGeom>
            <a:avLst/>
            <a:gdLst/>
            <a:ahLst/>
            <a:cxnLst/>
            <a:rect l="l" t="t" r="r" b="b"/>
            <a:pathLst>
              <a:path w="53388" h="25796" extrusionOk="0">
                <a:moveTo>
                  <a:pt x="50844" y="0"/>
                </a:moveTo>
                <a:cubicBezTo>
                  <a:pt x="48771" y="0"/>
                  <a:pt x="38252" y="543"/>
                  <a:pt x="26587" y="10770"/>
                </a:cubicBezTo>
                <a:cubicBezTo>
                  <a:pt x="23610" y="13390"/>
                  <a:pt x="14538" y="21331"/>
                  <a:pt x="2227" y="21331"/>
                </a:cubicBezTo>
                <a:cubicBezTo>
                  <a:pt x="988" y="21331"/>
                  <a:pt x="0" y="22331"/>
                  <a:pt x="0" y="23569"/>
                </a:cubicBezTo>
                <a:cubicBezTo>
                  <a:pt x="0" y="24796"/>
                  <a:pt x="988" y="25796"/>
                  <a:pt x="2227" y="25796"/>
                </a:cubicBezTo>
                <a:cubicBezTo>
                  <a:pt x="3786" y="25796"/>
                  <a:pt x="7418" y="25796"/>
                  <a:pt x="12252" y="24296"/>
                </a:cubicBezTo>
                <a:cubicBezTo>
                  <a:pt x="18098" y="22486"/>
                  <a:pt x="23908" y="19057"/>
                  <a:pt x="29528" y="14128"/>
                </a:cubicBezTo>
                <a:cubicBezTo>
                  <a:pt x="35445" y="8949"/>
                  <a:pt x="40970" y="6591"/>
                  <a:pt x="44565" y="5531"/>
                </a:cubicBezTo>
                <a:cubicBezTo>
                  <a:pt x="48005" y="4515"/>
                  <a:pt x="50381" y="4459"/>
                  <a:pt x="50900" y="4459"/>
                </a:cubicBezTo>
                <a:cubicBezTo>
                  <a:pt x="50965" y="4459"/>
                  <a:pt x="51001" y="4460"/>
                  <a:pt x="51007" y="4460"/>
                </a:cubicBezTo>
                <a:cubicBezTo>
                  <a:pt x="51043" y="4462"/>
                  <a:pt x="51079" y="4463"/>
                  <a:pt x="51115" y="4463"/>
                </a:cubicBezTo>
                <a:cubicBezTo>
                  <a:pt x="52294" y="4463"/>
                  <a:pt x="53270" y="3530"/>
                  <a:pt x="53328" y="2341"/>
                </a:cubicBezTo>
                <a:cubicBezTo>
                  <a:pt x="53388" y="1102"/>
                  <a:pt x="52435" y="55"/>
                  <a:pt x="51197" y="7"/>
                </a:cubicBezTo>
                <a:cubicBezTo>
                  <a:pt x="51156" y="5"/>
                  <a:pt x="51037" y="0"/>
                  <a:pt x="5084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357" name="Google Shape;357;p19"/>
          <p:cNvSpPr/>
          <p:nvPr/>
        </p:nvSpPr>
        <p:spPr>
          <a:xfrm>
            <a:off x="4990440" y="3165339"/>
            <a:ext cx="2210797" cy="1068212"/>
          </a:xfrm>
          <a:custGeom>
            <a:avLst/>
            <a:gdLst/>
            <a:ahLst/>
            <a:cxnLst/>
            <a:rect l="l" t="t" r="r" b="b"/>
            <a:pathLst>
              <a:path w="53388" h="25796" extrusionOk="0">
                <a:moveTo>
                  <a:pt x="2535" y="0"/>
                </a:moveTo>
                <a:cubicBezTo>
                  <a:pt x="2341" y="0"/>
                  <a:pt x="2220" y="5"/>
                  <a:pt x="2179" y="7"/>
                </a:cubicBezTo>
                <a:cubicBezTo>
                  <a:pt x="953" y="55"/>
                  <a:pt x="0" y="1102"/>
                  <a:pt x="48" y="2341"/>
                </a:cubicBezTo>
                <a:cubicBezTo>
                  <a:pt x="105" y="3530"/>
                  <a:pt x="1082" y="4463"/>
                  <a:pt x="2271" y="4463"/>
                </a:cubicBezTo>
                <a:cubicBezTo>
                  <a:pt x="2308" y="4463"/>
                  <a:pt x="2344" y="4462"/>
                  <a:pt x="2381" y="4460"/>
                </a:cubicBezTo>
                <a:cubicBezTo>
                  <a:pt x="2384" y="4460"/>
                  <a:pt x="2417" y="4459"/>
                  <a:pt x="2480" y="4459"/>
                </a:cubicBezTo>
                <a:cubicBezTo>
                  <a:pt x="2983" y="4459"/>
                  <a:pt x="5362" y="4515"/>
                  <a:pt x="8823" y="5531"/>
                </a:cubicBezTo>
                <a:cubicBezTo>
                  <a:pt x="12418" y="6591"/>
                  <a:pt x="17931" y="8949"/>
                  <a:pt x="23848" y="14128"/>
                </a:cubicBezTo>
                <a:cubicBezTo>
                  <a:pt x="29480" y="19057"/>
                  <a:pt x="35290" y="22486"/>
                  <a:pt x="41136" y="24296"/>
                </a:cubicBezTo>
                <a:cubicBezTo>
                  <a:pt x="45970" y="25796"/>
                  <a:pt x="49601" y="25796"/>
                  <a:pt x="51161" y="25796"/>
                </a:cubicBezTo>
                <a:cubicBezTo>
                  <a:pt x="52388" y="25796"/>
                  <a:pt x="53388" y="24796"/>
                  <a:pt x="53388" y="23569"/>
                </a:cubicBezTo>
                <a:cubicBezTo>
                  <a:pt x="53388" y="22331"/>
                  <a:pt x="52388" y="21331"/>
                  <a:pt x="51161" y="21331"/>
                </a:cubicBezTo>
                <a:cubicBezTo>
                  <a:pt x="48113" y="21331"/>
                  <a:pt x="38838" y="21331"/>
                  <a:pt x="26789" y="10770"/>
                </a:cubicBezTo>
                <a:cubicBezTo>
                  <a:pt x="15124" y="543"/>
                  <a:pt x="4615" y="0"/>
                  <a:pt x="253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358" name="Google Shape;358;p19"/>
          <p:cNvSpPr/>
          <p:nvPr/>
        </p:nvSpPr>
        <p:spPr>
          <a:xfrm>
            <a:off x="2971412" y="3165339"/>
            <a:ext cx="2210839" cy="1068212"/>
          </a:xfrm>
          <a:custGeom>
            <a:avLst/>
            <a:gdLst/>
            <a:ahLst/>
            <a:cxnLst/>
            <a:rect l="l" t="t" r="r" b="b"/>
            <a:pathLst>
              <a:path w="53389" h="25796" extrusionOk="0">
                <a:moveTo>
                  <a:pt x="50844" y="0"/>
                </a:moveTo>
                <a:cubicBezTo>
                  <a:pt x="48772" y="0"/>
                  <a:pt x="38253" y="543"/>
                  <a:pt x="26588" y="10770"/>
                </a:cubicBezTo>
                <a:cubicBezTo>
                  <a:pt x="23611" y="13390"/>
                  <a:pt x="14538" y="21331"/>
                  <a:pt x="2227" y="21331"/>
                </a:cubicBezTo>
                <a:cubicBezTo>
                  <a:pt x="989" y="21331"/>
                  <a:pt x="1" y="22331"/>
                  <a:pt x="1" y="23569"/>
                </a:cubicBezTo>
                <a:cubicBezTo>
                  <a:pt x="1" y="24796"/>
                  <a:pt x="989" y="25796"/>
                  <a:pt x="2227" y="25796"/>
                </a:cubicBezTo>
                <a:cubicBezTo>
                  <a:pt x="3787" y="25796"/>
                  <a:pt x="7419" y="25796"/>
                  <a:pt x="12252" y="24296"/>
                </a:cubicBezTo>
                <a:cubicBezTo>
                  <a:pt x="18098" y="22486"/>
                  <a:pt x="23909" y="19057"/>
                  <a:pt x="29528" y="14128"/>
                </a:cubicBezTo>
                <a:cubicBezTo>
                  <a:pt x="35446" y="8949"/>
                  <a:pt x="40970" y="6591"/>
                  <a:pt x="44566" y="5531"/>
                </a:cubicBezTo>
                <a:cubicBezTo>
                  <a:pt x="48006" y="4515"/>
                  <a:pt x="50382" y="4459"/>
                  <a:pt x="50901" y="4459"/>
                </a:cubicBezTo>
                <a:cubicBezTo>
                  <a:pt x="50966" y="4459"/>
                  <a:pt x="51002" y="4460"/>
                  <a:pt x="51007" y="4460"/>
                </a:cubicBezTo>
                <a:cubicBezTo>
                  <a:pt x="51044" y="4462"/>
                  <a:pt x="51080" y="4463"/>
                  <a:pt x="51116" y="4463"/>
                </a:cubicBezTo>
                <a:cubicBezTo>
                  <a:pt x="52294" y="4463"/>
                  <a:pt x="53271" y="3530"/>
                  <a:pt x="53329" y="2341"/>
                </a:cubicBezTo>
                <a:cubicBezTo>
                  <a:pt x="53389" y="1102"/>
                  <a:pt x="52436" y="55"/>
                  <a:pt x="51198" y="7"/>
                </a:cubicBezTo>
                <a:cubicBezTo>
                  <a:pt x="51157" y="5"/>
                  <a:pt x="51037" y="0"/>
                  <a:pt x="5084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359" name="Google Shape;359;p19"/>
          <p:cNvSpPr/>
          <p:nvPr/>
        </p:nvSpPr>
        <p:spPr>
          <a:xfrm>
            <a:off x="947000" y="3165339"/>
            <a:ext cx="2211336" cy="1068212"/>
          </a:xfrm>
          <a:custGeom>
            <a:avLst/>
            <a:gdLst/>
            <a:ahLst/>
            <a:cxnLst/>
            <a:rect l="l" t="t" r="r" b="b"/>
            <a:pathLst>
              <a:path w="53401" h="25796" extrusionOk="0">
                <a:moveTo>
                  <a:pt x="2548" y="0"/>
                </a:moveTo>
                <a:cubicBezTo>
                  <a:pt x="2354" y="0"/>
                  <a:pt x="2233" y="5"/>
                  <a:pt x="2192" y="7"/>
                </a:cubicBezTo>
                <a:cubicBezTo>
                  <a:pt x="965" y="55"/>
                  <a:pt x="1" y="1102"/>
                  <a:pt x="60" y="2341"/>
                </a:cubicBezTo>
                <a:cubicBezTo>
                  <a:pt x="118" y="3530"/>
                  <a:pt x="1095" y="4463"/>
                  <a:pt x="2284" y="4463"/>
                </a:cubicBezTo>
                <a:cubicBezTo>
                  <a:pt x="2321" y="4463"/>
                  <a:pt x="2357" y="4462"/>
                  <a:pt x="2394" y="4460"/>
                </a:cubicBezTo>
                <a:cubicBezTo>
                  <a:pt x="2397" y="4460"/>
                  <a:pt x="2430" y="4459"/>
                  <a:pt x="2493" y="4459"/>
                </a:cubicBezTo>
                <a:cubicBezTo>
                  <a:pt x="2996" y="4459"/>
                  <a:pt x="5375" y="4515"/>
                  <a:pt x="8835" y="5531"/>
                </a:cubicBezTo>
                <a:cubicBezTo>
                  <a:pt x="12431" y="6591"/>
                  <a:pt x="17944" y="8949"/>
                  <a:pt x="23861" y="14128"/>
                </a:cubicBezTo>
                <a:cubicBezTo>
                  <a:pt x="29493" y="19057"/>
                  <a:pt x="35303" y="22486"/>
                  <a:pt x="41149" y="24296"/>
                </a:cubicBezTo>
                <a:cubicBezTo>
                  <a:pt x="45983" y="25796"/>
                  <a:pt x="49614" y="25796"/>
                  <a:pt x="51174" y="25796"/>
                </a:cubicBezTo>
                <a:cubicBezTo>
                  <a:pt x="52400" y="25796"/>
                  <a:pt x="53400" y="24796"/>
                  <a:pt x="53400" y="23569"/>
                </a:cubicBezTo>
                <a:cubicBezTo>
                  <a:pt x="53400" y="22331"/>
                  <a:pt x="52400" y="21331"/>
                  <a:pt x="51174" y="21331"/>
                </a:cubicBezTo>
                <a:cubicBezTo>
                  <a:pt x="48126" y="21331"/>
                  <a:pt x="38851" y="21331"/>
                  <a:pt x="26802" y="10770"/>
                </a:cubicBezTo>
                <a:cubicBezTo>
                  <a:pt x="15137" y="543"/>
                  <a:pt x="4628" y="0"/>
                  <a:pt x="254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nvGrpSpPr>
          <p:cNvPr id="360" name="Google Shape;360;p19"/>
          <p:cNvGrpSpPr/>
          <p:nvPr/>
        </p:nvGrpSpPr>
        <p:grpSpPr>
          <a:xfrm>
            <a:off x="2149184" y="1930890"/>
            <a:ext cx="1684768" cy="3569428"/>
            <a:chOff x="1611888" y="1448167"/>
            <a:chExt cx="1263576" cy="2677071"/>
          </a:xfrm>
        </p:grpSpPr>
        <p:sp>
          <p:nvSpPr>
            <p:cNvPr id="361" name="Google Shape;361;p19"/>
            <p:cNvSpPr/>
            <p:nvPr/>
          </p:nvSpPr>
          <p:spPr>
            <a:xfrm>
              <a:off x="1771186" y="3409282"/>
              <a:ext cx="944598" cy="288475"/>
            </a:xfrm>
            <a:custGeom>
              <a:avLst/>
              <a:gdLst/>
              <a:ahLst/>
              <a:cxnLst/>
              <a:rect l="l" t="t" r="r" b="b"/>
              <a:pathLst>
                <a:path w="29791" h="9098" extrusionOk="0">
                  <a:moveTo>
                    <a:pt x="4549" y="1"/>
                  </a:moveTo>
                  <a:cubicBezTo>
                    <a:pt x="2037" y="1"/>
                    <a:pt x="1" y="2037"/>
                    <a:pt x="1" y="4549"/>
                  </a:cubicBezTo>
                  <a:cubicBezTo>
                    <a:pt x="1" y="7061"/>
                    <a:pt x="2037" y="9097"/>
                    <a:pt x="4549" y="9097"/>
                  </a:cubicBezTo>
                  <a:lnTo>
                    <a:pt x="25242" y="9097"/>
                  </a:lnTo>
                  <a:cubicBezTo>
                    <a:pt x="27754" y="9097"/>
                    <a:pt x="29790" y="7061"/>
                    <a:pt x="29790" y="4549"/>
                  </a:cubicBezTo>
                  <a:cubicBezTo>
                    <a:pt x="29790" y="2037"/>
                    <a:pt x="27754" y="1"/>
                    <a:pt x="25242" y="1"/>
                  </a:cubicBezTo>
                  <a:close/>
                </a:path>
              </a:pathLst>
            </a:custGeom>
            <a:solidFill>
              <a:srgbClr val="FCBD24"/>
            </a:solidFill>
            <a:ln>
              <a:noFill/>
            </a:ln>
          </p:spPr>
          <p:txBody>
            <a:bodyPr spcFirstLastPara="1" wrap="square" lIns="121900" tIns="121900" rIns="121900" bIns="121900" anchor="ctr" anchorCtr="0">
              <a:noAutofit/>
            </a:bodyPr>
            <a:lstStyle/>
            <a:p>
              <a:pPr algn="ctr"/>
              <a:r>
                <a:rPr lang="en" sz="2000">
                  <a:solidFill>
                    <a:srgbClr val="FFFFFF"/>
                  </a:solidFill>
                  <a:latin typeface="Fira Sans Extra Condensed Medium"/>
                  <a:ea typeface="Fira Sans Extra Condensed Medium"/>
                  <a:cs typeface="Fira Sans Extra Condensed Medium"/>
                  <a:sym typeface="Fira Sans Extra Condensed Medium"/>
                </a:rPr>
                <a:t>Week 1</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362" name="Google Shape;362;p19"/>
            <p:cNvSpPr/>
            <p:nvPr/>
          </p:nvSpPr>
          <p:spPr>
            <a:xfrm>
              <a:off x="2098120" y="2965400"/>
              <a:ext cx="291107" cy="291487"/>
            </a:xfrm>
            <a:custGeom>
              <a:avLst/>
              <a:gdLst/>
              <a:ahLst/>
              <a:cxnLst/>
              <a:rect l="l" t="t" r="r" b="b"/>
              <a:pathLst>
                <a:path w="9181" h="9193" extrusionOk="0">
                  <a:moveTo>
                    <a:pt x="4585" y="1"/>
                  </a:moveTo>
                  <a:cubicBezTo>
                    <a:pt x="2049" y="1"/>
                    <a:pt x="1" y="2061"/>
                    <a:pt x="1" y="4597"/>
                  </a:cubicBezTo>
                  <a:cubicBezTo>
                    <a:pt x="1" y="7133"/>
                    <a:pt x="2049" y="9192"/>
                    <a:pt x="4585" y="9192"/>
                  </a:cubicBezTo>
                  <a:cubicBezTo>
                    <a:pt x="7121" y="9192"/>
                    <a:pt x="9180" y="7133"/>
                    <a:pt x="9180" y="4597"/>
                  </a:cubicBezTo>
                  <a:cubicBezTo>
                    <a:pt x="9180" y="2061"/>
                    <a:pt x="7121" y="1"/>
                    <a:pt x="4585"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363" name="Google Shape;363;p19"/>
            <p:cNvSpPr/>
            <p:nvPr/>
          </p:nvSpPr>
          <p:spPr>
            <a:xfrm>
              <a:off x="2165340" y="3032968"/>
              <a:ext cx="156318" cy="156350"/>
            </a:xfrm>
            <a:custGeom>
              <a:avLst/>
              <a:gdLst/>
              <a:ahLst/>
              <a:cxnLst/>
              <a:rect l="l" t="t" r="r" b="b"/>
              <a:pathLst>
                <a:path w="4930" h="4931" extrusionOk="0">
                  <a:moveTo>
                    <a:pt x="2465" y="1"/>
                  </a:moveTo>
                  <a:cubicBezTo>
                    <a:pt x="1107" y="1"/>
                    <a:pt x="0" y="1108"/>
                    <a:pt x="0" y="2466"/>
                  </a:cubicBezTo>
                  <a:cubicBezTo>
                    <a:pt x="0" y="3823"/>
                    <a:pt x="1107" y="4930"/>
                    <a:pt x="2465" y="4930"/>
                  </a:cubicBezTo>
                  <a:cubicBezTo>
                    <a:pt x="3822" y="4930"/>
                    <a:pt x="4929" y="3823"/>
                    <a:pt x="4929" y="2466"/>
                  </a:cubicBezTo>
                  <a:cubicBezTo>
                    <a:pt x="4929" y="1108"/>
                    <a:pt x="3822" y="1"/>
                    <a:pt x="2465"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364" name="Google Shape;364;p19"/>
            <p:cNvSpPr/>
            <p:nvPr/>
          </p:nvSpPr>
          <p:spPr>
            <a:xfrm>
              <a:off x="1611888" y="1448167"/>
              <a:ext cx="1263576" cy="1263956"/>
            </a:xfrm>
            <a:custGeom>
              <a:avLst/>
              <a:gdLst/>
              <a:ahLst/>
              <a:cxnLst/>
              <a:rect l="l" t="t" r="r" b="b"/>
              <a:pathLst>
                <a:path w="39851" h="39863" extrusionOk="0">
                  <a:moveTo>
                    <a:pt x="19920" y="1"/>
                  </a:moveTo>
                  <a:cubicBezTo>
                    <a:pt x="8918" y="1"/>
                    <a:pt x="0" y="8930"/>
                    <a:pt x="0" y="19932"/>
                  </a:cubicBezTo>
                  <a:cubicBezTo>
                    <a:pt x="0" y="30933"/>
                    <a:pt x="8918" y="39863"/>
                    <a:pt x="19920" y="39863"/>
                  </a:cubicBezTo>
                  <a:cubicBezTo>
                    <a:pt x="30933" y="39863"/>
                    <a:pt x="39851" y="30933"/>
                    <a:pt x="39851" y="19932"/>
                  </a:cubicBezTo>
                  <a:cubicBezTo>
                    <a:pt x="39851" y="8930"/>
                    <a:pt x="30933" y="1"/>
                    <a:pt x="19920" y="1"/>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365" name="Google Shape;365;p19"/>
            <p:cNvSpPr/>
            <p:nvPr/>
          </p:nvSpPr>
          <p:spPr>
            <a:xfrm>
              <a:off x="1699464" y="1535743"/>
              <a:ext cx="1088423" cy="1088804"/>
            </a:xfrm>
            <a:custGeom>
              <a:avLst/>
              <a:gdLst/>
              <a:ahLst/>
              <a:cxnLst/>
              <a:rect l="l" t="t" r="r" b="b"/>
              <a:pathLst>
                <a:path w="34327" h="34339" extrusionOk="0">
                  <a:moveTo>
                    <a:pt x="17158" y="1"/>
                  </a:moveTo>
                  <a:cubicBezTo>
                    <a:pt x="7680" y="1"/>
                    <a:pt x="1" y="7692"/>
                    <a:pt x="1" y="17170"/>
                  </a:cubicBezTo>
                  <a:cubicBezTo>
                    <a:pt x="1" y="26647"/>
                    <a:pt x="7680" y="34338"/>
                    <a:pt x="17158" y="34338"/>
                  </a:cubicBezTo>
                  <a:cubicBezTo>
                    <a:pt x="26635" y="34338"/>
                    <a:pt x="34326" y="26647"/>
                    <a:pt x="34326" y="17170"/>
                  </a:cubicBezTo>
                  <a:cubicBezTo>
                    <a:pt x="34326" y="7692"/>
                    <a:pt x="26635" y="1"/>
                    <a:pt x="17158"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 sz="1600" dirty="0">
                  <a:latin typeface="Fira Sans Extra Condensed"/>
                  <a:ea typeface="Fira Sans Extra Condensed"/>
                  <a:cs typeface="Fira Sans Extra Condensed"/>
                  <a:sym typeface="Fira Sans Extra Condensed"/>
                </a:rPr>
                <a:t>Collected the data using python from </a:t>
              </a:r>
              <a:endParaRPr lang="en" sz="1600" dirty="0" err="1">
                <a:latin typeface="Fira Sans Extra Condensed"/>
                <a:ea typeface="Fira Sans Extra Condensed"/>
                <a:cs typeface="Fira Sans Extra Condensed"/>
                <a:sym typeface="Fira Sans Extra Condensed"/>
              </a:endParaRPr>
            </a:p>
            <a:p>
              <a:pPr algn="ctr"/>
              <a:r>
                <a:rPr lang="en" sz="1600" dirty="0">
                  <a:latin typeface="Fira Sans Extra Condensed"/>
                  <a:ea typeface="Fira Sans Extra Condensed"/>
                  <a:cs typeface="Fira Sans Extra Condensed"/>
                  <a:sym typeface="Fira Sans Extra Condensed"/>
                </a:rPr>
                <a:t>y-finance API</a:t>
              </a:r>
              <a:endParaRPr lang="en" sz="1600" dirty="0">
                <a:latin typeface="Fira Sans Extra Condensed"/>
                <a:ea typeface="Fira Sans Extra Condensed"/>
                <a:cs typeface="Fira Sans Extra Condensed"/>
              </a:endParaRPr>
            </a:p>
          </p:txBody>
        </p:sp>
        <p:grpSp>
          <p:nvGrpSpPr>
            <p:cNvPr id="366" name="Google Shape;366;p19"/>
            <p:cNvGrpSpPr/>
            <p:nvPr/>
          </p:nvGrpSpPr>
          <p:grpSpPr>
            <a:xfrm>
              <a:off x="2099463" y="3848938"/>
              <a:ext cx="288450" cy="276300"/>
              <a:chOff x="1865700" y="-3977800"/>
              <a:chExt cx="288450" cy="276300"/>
            </a:xfrm>
          </p:grpSpPr>
          <p:sp>
            <p:nvSpPr>
              <p:cNvPr id="367" name="Google Shape;367;p19"/>
              <p:cNvSpPr/>
              <p:nvPr/>
            </p:nvSpPr>
            <p:spPr>
              <a:xfrm>
                <a:off x="1865700" y="-3977800"/>
                <a:ext cx="288450" cy="276300"/>
              </a:xfrm>
              <a:custGeom>
                <a:avLst/>
                <a:gdLst/>
                <a:ahLst/>
                <a:cxnLst/>
                <a:rect l="l" t="t" r="r" b="b"/>
                <a:pathLst>
                  <a:path w="11538" h="11052" extrusionOk="0">
                    <a:moveTo>
                      <a:pt x="3084" y="5123"/>
                    </a:moveTo>
                    <a:lnTo>
                      <a:pt x="3084" y="5123"/>
                    </a:lnTo>
                    <a:cubicBezTo>
                      <a:pt x="2846" y="5420"/>
                      <a:pt x="2655" y="5658"/>
                      <a:pt x="2536" y="5813"/>
                    </a:cubicBezTo>
                    <a:cubicBezTo>
                      <a:pt x="2493" y="5809"/>
                      <a:pt x="2449" y="5807"/>
                      <a:pt x="2405" y="5807"/>
                    </a:cubicBezTo>
                    <a:cubicBezTo>
                      <a:pt x="1840" y="5807"/>
                      <a:pt x="1212" y="6139"/>
                      <a:pt x="870" y="6349"/>
                    </a:cubicBezTo>
                    <a:lnTo>
                      <a:pt x="870" y="6337"/>
                    </a:lnTo>
                    <a:cubicBezTo>
                      <a:pt x="1393" y="5861"/>
                      <a:pt x="2322" y="5170"/>
                      <a:pt x="3084" y="5123"/>
                    </a:cubicBezTo>
                    <a:close/>
                    <a:moveTo>
                      <a:pt x="10073" y="681"/>
                    </a:moveTo>
                    <a:cubicBezTo>
                      <a:pt x="10200" y="681"/>
                      <a:pt x="10308" y="687"/>
                      <a:pt x="10395" y="693"/>
                    </a:cubicBezTo>
                    <a:cubicBezTo>
                      <a:pt x="10454" y="1313"/>
                      <a:pt x="10430" y="3003"/>
                      <a:pt x="8847" y="4587"/>
                    </a:cubicBezTo>
                    <a:cubicBezTo>
                      <a:pt x="7751" y="5682"/>
                      <a:pt x="5632" y="7397"/>
                      <a:pt x="4930" y="7956"/>
                    </a:cubicBezTo>
                    <a:lnTo>
                      <a:pt x="4656" y="7694"/>
                    </a:lnTo>
                    <a:lnTo>
                      <a:pt x="5608" y="6873"/>
                    </a:lnTo>
                    <a:cubicBezTo>
                      <a:pt x="5680" y="6813"/>
                      <a:pt x="5727" y="6718"/>
                      <a:pt x="5727" y="6623"/>
                    </a:cubicBezTo>
                    <a:cubicBezTo>
                      <a:pt x="5739" y="6528"/>
                      <a:pt x="5703" y="6432"/>
                      <a:pt x="5632" y="6373"/>
                    </a:cubicBezTo>
                    <a:lnTo>
                      <a:pt x="4727" y="5456"/>
                    </a:lnTo>
                    <a:cubicBezTo>
                      <a:pt x="4656" y="5396"/>
                      <a:pt x="4572" y="5361"/>
                      <a:pt x="4465" y="5361"/>
                    </a:cubicBezTo>
                    <a:cubicBezTo>
                      <a:pt x="4370" y="5361"/>
                      <a:pt x="4287" y="5408"/>
                      <a:pt x="4227" y="5480"/>
                    </a:cubicBezTo>
                    <a:lnTo>
                      <a:pt x="3394" y="6432"/>
                    </a:lnTo>
                    <a:lnTo>
                      <a:pt x="3132" y="6158"/>
                    </a:lnTo>
                    <a:cubicBezTo>
                      <a:pt x="3691" y="5456"/>
                      <a:pt x="5418" y="3337"/>
                      <a:pt x="6513" y="2241"/>
                    </a:cubicBezTo>
                    <a:cubicBezTo>
                      <a:pt x="7871" y="883"/>
                      <a:pt x="9308" y="681"/>
                      <a:pt x="10073" y="681"/>
                    </a:cubicBezTo>
                    <a:close/>
                    <a:moveTo>
                      <a:pt x="4501" y="6206"/>
                    </a:moveTo>
                    <a:lnTo>
                      <a:pt x="4882" y="6587"/>
                    </a:lnTo>
                    <a:lnTo>
                      <a:pt x="3918" y="7432"/>
                    </a:lnTo>
                    <a:lnTo>
                      <a:pt x="3906" y="7432"/>
                    </a:lnTo>
                    <a:lnTo>
                      <a:pt x="2858" y="8337"/>
                    </a:lnTo>
                    <a:lnTo>
                      <a:pt x="2751" y="8230"/>
                    </a:lnTo>
                    <a:lnTo>
                      <a:pt x="4501" y="6206"/>
                    </a:lnTo>
                    <a:close/>
                    <a:moveTo>
                      <a:pt x="5965" y="8004"/>
                    </a:moveTo>
                    <a:lnTo>
                      <a:pt x="5965" y="8004"/>
                    </a:lnTo>
                    <a:cubicBezTo>
                      <a:pt x="5930" y="8766"/>
                      <a:pt x="5227" y="9706"/>
                      <a:pt x="4751" y="10230"/>
                    </a:cubicBezTo>
                    <a:lnTo>
                      <a:pt x="4751" y="10218"/>
                    </a:lnTo>
                    <a:cubicBezTo>
                      <a:pt x="4977" y="9849"/>
                      <a:pt x="5334" y="9147"/>
                      <a:pt x="5275" y="8552"/>
                    </a:cubicBezTo>
                    <a:cubicBezTo>
                      <a:pt x="5430" y="8433"/>
                      <a:pt x="5668" y="8242"/>
                      <a:pt x="5965" y="8004"/>
                    </a:cubicBezTo>
                    <a:close/>
                    <a:moveTo>
                      <a:pt x="10048" y="0"/>
                    </a:moveTo>
                    <a:cubicBezTo>
                      <a:pt x="9140" y="0"/>
                      <a:pt x="7527" y="251"/>
                      <a:pt x="6025" y="1753"/>
                    </a:cubicBezTo>
                    <a:cubicBezTo>
                      <a:pt x="5299" y="2479"/>
                      <a:pt x="4346" y="3599"/>
                      <a:pt x="3596" y="4503"/>
                    </a:cubicBezTo>
                    <a:cubicBezTo>
                      <a:pt x="3447" y="4463"/>
                      <a:pt x="3294" y="4444"/>
                      <a:pt x="3140" y="4444"/>
                    </a:cubicBezTo>
                    <a:cubicBezTo>
                      <a:pt x="1774" y="4444"/>
                      <a:pt x="313" y="5906"/>
                      <a:pt x="131" y="6099"/>
                    </a:cubicBezTo>
                    <a:cubicBezTo>
                      <a:pt x="0" y="6230"/>
                      <a:pt x="0" y="6444"/>
                      <a:pt x="131" y="6575"/>
                    </a:cubicBezTo>
                    <a:lnTo>
                      <a:pt x="584" y="7028"/>
                    </a:lnTo>
                    <a:cubicBezTo>
                      <a:pt x="655" y="7099"/>
                      <a:pt x="739" y="7123"/>
                      <a:pt x="822" y="7123"/>
                    </a:cubicBezTo>
                    <a:cubicBezTo>
                      <a:pt x="893" y="7123"/>
                      <a:pt x="965" y="7111"/>
                      <a:pt x="1024" y="7063"/>
                    </a:cubicBezTo>
                    <a:cubicBezTo>
                      <a:pt x="1317" y="6857"/>
                      <a:pt x="1966" y="6493"/>
                      <a:pt x="2385" y="6493"/>
                    </a:cubicBezTo>
                    <a:cubicBezTo>
                      <a:pt x="2426" y="6493"/>
                      <a:pt x="2465" y="6496"/>
                      <a:pt x="2501" y="6504"/>
                    </a:cubicBezTo>
                    <a:lnTo>
                      <a:pt x="2953" y="6956"/>
                    </a:lnTo>
                    <a:lnTo>
                      <a:pt x="2024" y="8028"/>
                    </a:lnTo>
                    <a:cubicBezTo>
                      <a:pt x="1917" y="8159"/>
                      <a:pt x="1917" y="8361"/>
                      <a:pt x="2048" y="8492"/>
                    </a:cubicBezTo>
                    <a:lnTo>
                      <a:pt x="2608" y="9052"/>
                    </a:lnTo>
                    <a:cubicBezTo>
                      <a:pt x="2667" y="9111"/>
                      <a:pt x="2763" y="9147"/>
                      <a:pt x="2846" y="9147"/>
                    </a:cubicBezTo>
                    <a:cubicBezTo>
                      <a:pt x="2929" y="9147"/>
                      <a:pt x="3001" y="9123"/>
                      <a:pt x="3072" y="9064"/>
                    </a:cubicBezTo>
                    <a:lnTo>
                      <a:pt x="4132" y="8147"/>
                    </a:lnTo>
                    <a:lnTo>
                      <a:pt x="4584" y="8587"/>
                    </a:lnTo>
                    <a:cubicBezTo>
                      <a:pt x="4668" y="8956"/>
                      <a:pt x="4322" y="9659"/>
                      <a:pt x="4025" y="10064"/>
                    </a:cubicBezTo>
                    <a:cubicBezTo>
                      <a:pt x="3929" y="10207"/>
                      <a:pt x="3941" y="10385"/>
                      <a:pt x="4060" y="10504"/>
                    </a:cubicBezTo>
                    <a:lnTo>
                      <a:pt x="4513" y="10957"/>
                    </a:lnTo>
                    <a:cubicBezTo>
                      <a:pt x="4584" y="11028"/>
                      <a:pt x="4668" y="11052"/>
                      <a:pt x="4751" y="11052"/>
                    </a:cubicBezTo>
                    <a:cubicBezTo>
                      <a:pt x="4846" y="11052"/>
                      <a:pt x="4930" y="11028"/>
                      <a:pt x="4989" y="10957"/>
                    </a:cubicBezTo>
                    <a:cubicBezTo>
                      <a:pt x="5203" y="10754"/>
                      <a:pt x="6989" y="8968"/>
                      <a:pt x="6596" y="7492"/>
                    </a:cubicBezTo>
                    <a:cubicBezTo>
                      <a:pt x="7501" y="6742"/>
                      <a:pt x="8621" y="5789"/>
                      <a:pt x="9335" y="5063"/>
                    </a:cubicBezTo>
                    <a:cubicBezTo>
                      <a:pt x="11538" y="2860"/>
                      <a:pt x="11061" y="432"/>
                      <a:pt x="11037" y="324"/>
                    </a:cubicBezTo>
                    <a:cubicBezTo>
                      <a:pt x="11002" y="193"/>
                      <a:pt x="10907" y="86"/>
                      <a:pt x="10776" y="62"/>
                    </a:cubicBezTo>
                    <a:cubicBezTo>
                      <a:pt x="10741" y="55"/>
                      <a:pt x="10471" y="0"/>
                      <a:pt x="10048"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sp>
            <p:nvSpPr>
              <p:cNvPr id="368" name="Google Shape;368;p19"/>
              <p:cNvSpPr/>
              <p:nvPr/>
            </p:nvSpPr>
            <p:spPr>
              <a:xfrm>
                <a:off x="2031800" y="-3938075"/>
                <a:ext cx="74725" cy="68100"/>
              </a:xfrm>
              <a:custGeom>
                <a:avLst/>
                <a:gdLst/>
                <a:ahLst/>
                <a:cxnLst/>
                <a:rect l="l" t="t" r="r" b="b"/>
                <a:pathLst>
                  <a:path w="2989" h="2724" extrusionOk="0">
                    <a:moveTo>
                      <a:pt x="1500" y="688"/>
                    </a:moveTo>
                    <a:cubicBezTo>
                      <a:pt x="1667" y="688"/>
                      <a:pt x="1846" y="759"/>
                      <a:pt x="1977" y="890"/>
                    </a:cubicBezTo>
                    <a:cubicBezTo>
                      <a:pt x="2238" y="1152"/>
                      <a:pt x="2238" y="1581"/>
                      <a:pt x="1977" y="1843"/>
                    </a:cubicBezTo>
                    <a:cubicBezTo>
                      <a:pt x="1846" y="1974"/>
                      <a:pt x="1673" y="2039"/>
                      <a:pt x="1500" y="2039"/>
                    </a:cubicBezTo>
                    <a:cubicBezTo>
                      <a:pt x="1328" y="2039"/>
                      <a:pt x="1155" y="1974"/>
                      <a:pt x="1024" y="1843"/>
                    </a:cubicBezTo>
                    <a:cubicBezTo>
                      <a:pt x="750" y="1581"/>
                      <a:pt x="750" y="1152"/>
                      <a:pt x="1024" y="890"/>
                    </a:cubicBezTo>
                    <a:cubicBezTo>
                      <a:pt x="1155" y="759"/>
                      <a:pt x="1322" y="688"/>
                      <a:pt x="1500" y="688"/>
                    </a:cubicBezTo>
                    <a:close/>
                    <a:moveTo>
                      <a:pt x="1494" y="0"/>
                    </a:moveTo>
                    <a:cubicBezTo>
                      <a:pt x="1146" y="0"/>
                      <a:pt x="798" y="134"/>
                      <a:pt x="536" y="402"/>
                    </a:cubicBezTo>
                    <a:cubicBezTo>
                      <a:pt x="0" y="926"/>
                      <a:pt x="0" y="1795"/>
                      <a:pt x="536" y="2319"/>
                    </a:cubicBezTo>
                    <a:cubicBezTo>
                      <a:pt x="798" y="2593"/>
                      <a:pt x="1143" y="2724"/>
                      <a:pt x="1500" y="2724"/>
                    </a:cubicBezTo>
                    <a:cubicBezTo>
                      <a:pt x="1846" y="2724"/>
                      <a:pt x="2191" y="2593"/>
                      <a:pt x="2453" y="2319"/>
                    </a:cubicBezTo>
                    <a:cubicBezTo>
                      <a:pt x="2989" y="1795"/>
                      <a:pt x="2989" y="926"/>
                      <a:pt x="2453" y="402"/>
                    </a:cubicBezTo>
                    <a:cubicBezTo>
                      <a:pt x="2191" y="134"/>
                      <a:pt x="1843" y="0"/>
                      <a:pt x="1494" y="0"/>
                    </a:cubicBezTo>
                    <a:close/>
                  </a:path>
                </a:pathLst>
              </a:custGeom>
              <a:solidFill>
                <a:srgbClr val="FCBD24"/>
              </a:solidFill>
              <a:ln>
                <a:noFill/>
              </a:ln>
            </p:spPr>
            <p:txBody>
              <a:bodyPr spcFirstLastPara="1" wrap="square" lIns="121900" tIns="121900" rIns="121900" bIns="121900" anchor="ctr" anchorCtr="0">
                <a:noAutofit/>
              </a:bodyPr>
              <a:lstStyle/>
              <a:p>
                <a:endParaRPr sz="2533"/>
              </a:p>
            </p:txBody>
          </p:sp>
        </p:grpSp>
      </p:grpSp>
      <p:grpSp>
        <p:nvGrpSpPr>
          <p:cNvPr id="369" name="Google Shape;369;p19"/>
          <p:cNvGrpSpPr/>
          <p:nvPr/>
        </p:nvGrpSpPr>
        <p:grpSpPr>
          <a:xfrm>
            <a:off x="4215952" y="1844471"/>
            <a:ext cx="1684768" cy="3623539"/>
            <a:chOff x="3161964" y="1383350"/>
            <a:chExt cx="1263576" cy="2717654"/>
          </a:xfrm>
        </p:grpSpPr>
        <p:sp>
          <p:nvSpPr>
            <p:cNvPr id="370" name="Google Shape;370;p19"/>
            <p:cNvSpPr/>
            <p:nvPr/>
          </p:nvSpPr>
          <p:spPr>
            <a:xfrm>
              <a:off x="3321262" y="1851425"/>
              <a:ext cx="944598" cy="288443"/>
            </a:xfrm>
            <a:custGeom>
              <a:avLst/>
              <a:gdLst/>
              <a:ahLst/>
              <a:cxnLst/>
              <a:rect l="l" t="t" r="r" b="b"/>
              <a:pathLst>
                <a:path w="29791" h="9097" extrusionOk="0">
                  <a:moveTo>
                    <a:pt x="4549" y="0"/>
                  </a:moveTo>
                  <a:cubicBezTo>
                    <a:pt x="2037" y="0"/>
                    <a:pt x="1" y="2036"/>
                    <a:pt x="1" y="4548"/>
                  </a:cubicBezTo>
                  <a:cubicBezTo>
                    <a:pt x="1" y="7061"/>
                    <a:pt x="2037" y="9096"/>
                    <a:pt x="4549" y="9096"/>
                  </a:cubicBezTo>
                  <a:lnTo>
                    <a:pt x="25242" y="9096"/>
                  </a:lnTo>
                  <a:cubicBezTo>
                    <a:pt x="27754" y="9096"/>
                    <a:pt x="29790" y="7061"/>
                    <a:pt x="29790" y="4548"/>
                  </a:cubicBezTo>
                  <a:cubicBezTo>
                    <a:pt x="29790" y="2036"/>
                    <a:pt x="27754" y="0"/>
                    <a:pt x="25242" y="0"/>
                  </a:cubicBezTo>
                  <a:close/>
                </a:path>
              </a:pathLst>
            </a:custGeom>
            <a:solidFill>
              <a:srgbClr val="4949E7"/>
            </a:solidFill>
            <a:ln>
              <a:noFill/>
            </a:ln>
          </p:spPr>
          <p:txBody>
            <a:bodyPr spcFirstLastPara="1" wrap="square" lIns="121900" tIns="121900" rIns="121900" bIns="121900" anchor="ctr" anchorCtr="0">
              <a:noAutofit/>
            </a:bodyPr>
            <a:lstStyle/>
            <a:p>
              <a:pPr algn="ctr"/>
              <a:r>
                <a:rPr lang="en" sz="2000">
                  <a:solidFill>
                    <a:srgbClr val="FFFFFF"/>
                  </a:solidFill>
                  <a:latin typeface="Fira Sans Extra Condensed Medium"/>
                  <a:ea typeface="Fira Sans Extra Condensed Medium"/>
                  <a:cs typeface="Fira Sans Extra Condensed Medium"/>
                  <a:sym typeface="Fira Sans Extra Condensed Medium"/>
                </a:rPr>
                <a:t>Week 2</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371" name="Google Shape;371;p19"/>
            <p:cNvSpPr/>
            <p:nvPr/>
          </p:nvSpPr>
          <p:spPr>
            <a:xfrm>
              <a:off x="3648196" y="2292282"/>
              <a:ext cx="291107" cy="291487"/>
            </a:xfrm>
            <a:custGeom>
              <a:avLst/>
              <a:gdLst/>
              <a:ahLst/>
              <a:cxnLst/>
              <a:rect l="l" t="t" r="r" b="b"/>
              <a:pathLst>
                <a:path w="9181" h="9193" extrusionOk="0">
                  <a:moveTo>
                    <a:pt x="4585" y="1"/>
                  </a:moveTo>
                  <a:cubicBezTo>
                    <a:pt x="2049" y="1"/>
                    <a:pt x="1" y="2061"/>
                    <a:pt x="1" y="4597"/>
                  </a:cubicBezTo>
                  <a:cubicBezTo>
                    <a:pt x="1" y="7133"/>
                    <a:pt x="2049" y="9193"/>
                    <a:pt x="4585" y="9193"/>
                  </a:cubicBezTo>
                  <a:cubicBezTo>
                    <a:pt x="7121" y="9193"/>
                    <a:pt x="9180" y="7133"/>
                    <a:pt x="9180" y="4597"/>
                  </a:cubicBezTo>
                  <a:cubicBezTo>
                    <a:pt x="9180" y="2061"/>
                    <a:pt x="7121" y="1"/>
                    <a:pt x="4585"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372" name="Google Shape;372;p19"/>
            <p:cNvSpPr/>
            <p:nvPr/>
          </p:nvSpPr>
          <p:spPr>
            <a:xfrm>
              <a:off x="3715415" y="2359883"/>
              <a:ext cx="156318" cy="156318"/>
            </a:xfrm>
            <a:custGeom>
              <a:avLst/>
              <a:gdLst/>
              <a:ahLst/>
              <a:cxnLst/>
              <a:rect l="l" t="t" r="r" b="b"/>
              <a:pathLst>
                <a:path w="4930" h="4930" extrusionOk="0">
                  <a:moveTo>
                    <a:pt x="2465" y="0"/>
                  </a:moveTo>
                  <a:cubicBezTo>
                    <a:pt x="1107" y="0"/>
                    <a:pt x="0" y="1107"/>
                    <a:pt x="0" y="2465"/>
                  </a:cubicBezTo>
                  <a:cubicBezTo>
                    <a:pt x="0" y="3822"/>
                    <a:pt x="1107" y="4929"/>
                    <a:pt x="2465" y="4929"/>
                  </a:cubicBezTo>
                  <a:cubicBezTo>
                    <a:pt x="3822" y="4929"/>
                    <a:pt x="4929" y="3822"/>
                    <a:pt x="4929" y="2465"/>
                  </a:cubicBezTo>
                  <a:cubicBezTo>
                    <a:pt x="4929" y="1107"/>
                    <a:pt x="3822" y="0"/>
                    <a:pt x="2465"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373" name="Google Shape;373;p19"/>
            <p:cNvSpPr/>
            <p:nvPr/>
          </p:nvSpPr>
          <p:spPr>
            <a:xfrm>
              <a:off x="3161964" y="2837048"/>
              <a:ext cx="1263576" cy="1263956"/>
            </a:xfrm>
            <a:custGeom>
              <a:avLst/>
              <a:gdLst/>
              <a:ahLst/>
              <a:cxnLst/>
              <a:rect l="l" t="t" r="r" b="b"/>
              <a:pathLst>
                <a:path w="39851" h="39863" extrusionOk="0">
                  <a:moveTo>
                    <a:pt x="19920" y="1"/>
                  </a:moveTo>
                  <a:cubicBezTo>
                    <a:pt x="8918" y="1"/>
                    <a:pt x="1" y="8930"/>
                    <a:pt x="1" y="19932"/>
                  </a:cubicBezTo>
                  <a:cubicBezTo>
                    <a:pt x="1" y="30933"/>
                    <a:pt x="8918" y="39863"/>
                    <a:pt x="19920" y="39863"/>
                  </a:cubicBezTo>
                  <a:cubicBezTo>
                    <a:pt x="30933" y="39863"/>
                    <a:pt x="39851" y="30933"/>
                    <a:pt x="39851" y="19932"/>
                  </a:cubicBezTo>
                  <a:cubicBezTo>
                    <a:pt x="39851" y="8930"/>
                    <a:pt x="30933" y="1"/>
                    <a:pt x="19920" y="1"/>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sp>
          <p:nvSpPr>
            <p:cNvPr id="374" name="Google Shape;374;p19"/>
            <p:cNvSpPr/>
            <p:nvPr/>
          </p:nvSpPr>
          <p:spPr>
            <a:xfrm>
              <a:off x="3249540" y="2924624"/>
              <a:ext cx="1088423" cy="1088804"/>
            </a:xfrm>
            <a:custGeom>
              <a:avLst/>
              <a:gdLst/>
              <a:ahLst/>
              <a:cxnLst/>
              <a:rect l="l" t="t" r="r" b="b"/>
              <a:pathLst>
                <a:path w="34327" h="34339" extrusionOk="0">
                  <a:moveTo>
                    <a:pt x="17158" y="1"/>
                  </a:moveTo>
                  <a:cubicBezTo>
                    <a:pt x="7680" y="1"/>
                    <a:pt x="1" y="7692"/>
                    <a:pt x="1" y="17170"/>
                  </a:cubicBezTo>
                  <a:cubicBezTo>
                    <a:pt x="1" y="26647"/>
                    <a:pt x="7680" y="34338"/>
                    <a:pt x="17158" y="34338"/>
                  </a:cubicBezTo>
                  <a:cubicBezTo>
                    <a:pt x="26635" y="34338"/>
                    <a:pt x="34326" y="26647"/>
                    <a:pt x="34326" y="17170"/>
                  </a:cubicBezTo>
                  <a:cubicBezTo>
                    <a:pt x="34326" y="7692"/>
                    <a:pt x="26635" y="1"/>
                    <a:pt x="17158"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 sz="1400" dirty="0">
                  <a:latin typeface="Fira Sans Extra Condensed"/>
                  <a:ea typeface="Fira Sans Extra Condensed"/>
                  <a:cs typeface="Fira Sans Extra Condensed"/>
                </a:rPr>
                <a:t>Performed</a:t>
              </a:r>
            </a:p>
            <a:p>
              <a:pPr algn="ctr"/>
              <a:r>
                <a:rPr lang="en" sz="1400" dirty="0">
                  <a:latin typeface="Fira Sans Extra Condensed"/>
                  <a:ea typeface="Fira Sans Extra Condensed"/>
                  <a:cs typeface="Fira Sans Extra Condensed"/>
                </a:rPr>
                <a:t>Data Cleaning,</a:t>
              </a:r>
            </a:p>
            <a:p>
              <a:pPr algn="ctr"/>
              <a:r>
                <a:rPr lang="en" sz="1400" dirty="0">
                  <a:latin typeface="Fira Sans Extra Condensed"/>
                  <a:ea typeface="Fira Sans Extra Condensed"/>
                  <a:cs typeface="Fira Sans Extra Condensed"/>
                </a:rPr>
                <a:t>EDA, and</a:t>
              </a:r>
            </a:p>
            <a:p>
              <a:pPr algn="ctr"/>
              <a:r>
                <a:rPr lang="en" sz="1400" dirty="0">
                  <a:latin typeface="Fira Sans Extra Condensed"/>
                  <a:ea typeface="Fira Sans Extra Condensed"/>
                  <a:cs typeface="Fira Sans Extra Condensed"/>
                </a:rPr>
                <a:t>Feature Engineering</a:t>
              </a:r>
            </a:p>
          </p:txBody>
        </p:sp>
        <p:sp>
          <p:nvSpPr>
            <p:cNvPr id="375" name="Google Shape;375;p19"/>
            <p:cNvSpPr/>
            <p:nvPr/>
          </p:nvSpPr>
          <p:spPr>
            <a:xfrm rot="-5400000">
              <a:off x="3637723" y="1381575"/>
              <a:ext cx="311675" cy="315225"/>
            </a:xfrm>
            <a:custGeom>
              <a:avLst/>
              <a:gdLst/>
              <a:ahLst/>
              <a:cxnLst/>
              <a:rect l="l" t="t" r="r" b="b"/>
              <a:pathLst>
                <a:path w="12467" h="12609" extrusionOk="0">
                  <a:moveTo>
                    <a:pt x="5620" y="4477"/>
                  </a:moveTo>
                  <a:cubicBezTo>
                    <a:pt x="6240" y="4477"/>
                    <a:pt x="6752" y="4989"/>
                    <a:pt x="6752" y="5620"/>
                  </a:cubicBezTo>
                  <a:cubicBezTo>
                    <a:pt x="6752" y="5846"/>
                    <a:pt x="6692" y="6060"/>
                    <a:pt x="6573" y="6239"/>
                  </a:cubicBezTo>
                  <a:lnTo>
                    <a:pt x="5859" y="5525"/>
                  </a:lnTo>
                  <a:cubicBezTo>
                    <a:pt x="5793" y="5453"/>
                    <a:pt x="5707" y="5418"/>
                    <a:pt x="5619" y="5418"/>
                  </a:cubicBezTo>
                  <a:cubicBezTo>
                    <a:pt x="5531" y="5418"/>
                    <a:pt x="5442" y="5453"/>
                    <a:pt x="5370" y="5525"/>
                  </a:cubicBezTo>
                  <a:cubicBezTo>
                    <a:pt x="5239" y="5656"/>
                    <a:pt x="5239" y="5870"/>
                    <a:pt x="5370" y="6001"/>
                  </a:cubicBezTo>
                  <a:lnTo>
                    <a:pt x="6037" y="6680"/>
                  </a:lnTo>
                  <a:cubicBezTo>
                    <a:pt x="5906" y="6727"/>
                    <a:pt x="5763" y="6763"/>
                    <a:pt x="5620" y="6763"/>
                  </a:cubicBezTo>
                  <a:cubicBezTo>
                    <a:pt x="4989" y="6763"/>
                    <a:pt x="4477" y="6251"/>
                    <a:pt x="4477" y="5620"/>
                  </a:cubicBezTo>
                  <a:cubicBezTo>
                    <a:pt x="4477" y="4989"/>
                    <a:pt x="4989" y="4477"/>
                    <a:pt x="5620" y="4477"/>
                  </a:cubicBezTo>
                  <a:close/>
                  <a:moveTo>
                    <a:pt x="5620" y="2584"/>
                  </a:moveTo>
                  <a:cubicBezTo>
                    <a:pt x="7287" y="2584"/>
                    <a:pt x="8657" y="3941"/>
                    <a:pt x="8657" y="5620"/>
                  </a:cubicBezTo>
                  <a:cubicBezTo>
                    <a:pt x="8657" y="6370"/>
                    <a:pt x="8383" y="7061"/>
                    <a:pt x="7930" y="7584"/>
                  </a:cubicBezTo>
                  <a:lnTo>
                    <a:pt x="7061" y="6727"/>
                  </a:lnTo>
                  <a:cubicBezTo>
                    <a:pt x="7299" y="6418"/>
                    <a:pt x="7442" y="6037"/>
                    <a:pt x="7442" y="5620"/>
                  </a:cubicBezTo>
                  <a:cubicBezTo>
                    <a:pt x="7442" y="4608"/>
                    <a:pt x="6621" y="3798"/>
                    <a:pt x="5620" y="3798"/>
                  </a:cubicBezTo>
                  <a:cubicBezTo>
                    <a:pt x="4608" y="3798"/>
                    <a:pt x="3787" y="4608"/>
                    <a:pt x="3787" y="5620"/>
                  </a:cubicBezTo>
                  <a:cubicBezTo>
                    <a:pt x="3787" y="6620"/>
                    <a:pt x="4608" y="7442"/>
                    <a:pt x="5620" y="7442"/>
                  </a:cubicBezTo>
                  <a:cubicBezTo>
                    <a:pt x="5954" y="7442"/>
                    <a:pt x="6275" y="7346"/>
                    <a:pt x="6549" y="7180"/>
                  </a:cubicBezTo>
                  <a:lnTo>
                    <a:pt x="7418" y="8049"/>
                  </a:lnTo>
                  <a:cubicBezTo>
                    <a:pt x="6918" y="8430"/>
                    <a:pt x="6299" y="8656"/>
                    <a:pt x="5620" y="8656"/>
                  </a:cubicBezTo>
                  <a:cubicBezTo>
                    <a:pt x="3942" y="8656"/>
                    <a:pt x="2572" y="7299"/>
                    <a:pt x="2572" y="5620"/>
                  </a:cubicBezTo>
                  <a:cubicBezTo>
                    <a:pt x="2572" y="3941"/>
                    <a:pt x="3942" y="2584"/>
                    <a:pt x="5620" y="2584"/>
                  </a:cubicBezTo>
                  <a:close/>
                  <a:moveTo>
                    <a:pt x="5620" y="679"/>
                  </a:moveTo>
                  <a:cubicBezTo>
                    <a:pt x="8335" y="679"/>
                    <a:pt x="10550" y="2893"/>
                    <a:pt x="10550" y="5620"/>
                  </a:cubicBezTo>
                  <a:cubicBezTo>
                    <a:pt x="10550" y="6894"/>
                    <a:pt x="10061" y="8049"/>
                    <a:pt x="9264" y="8930"/>
                  </a:cubicBezTo>
                  <a:lnTo>
                    <a:pt x="8407" y="8073"/>
                  </a:lnTo>
                  <a:cubicBezTo>
                    <a:pt x="8990" y="7418"/>
                    <a:pt x="9335" y="6561"/>
                    <a:pt x="9335" y="5620"/>
                  </a:cubicBezTo>
                  <a:cubicBezTo>
                    <a:pt x="9335" y="3560"/>
                    <a:pt x="7668" y="1893"/>
                    <a:pt x="5620" y="1893"/>
                  </a:cubicBezTo>
                  <a:cubicBezTo>
                    <a:pt x="3561" y="1893"/>
                    <a:pt x="1894" y="3560"/>
                    <a:pt x="1894" y="5620"/>
                  </a:cubicBezTo>
                  <a:cubicBezTo>
                    <a:pt x="1894" y="7668"/>
                    <a:pt x="3561" y="9347"/>
                    <a:pt x="5620" y="9347"/>
                  </a:cubicBezTo>
                  <a:cubicBezTo>
                    <a:pt x="6478" y="9347"/>
                    <a:pt x="7275" y="9037"/>
                    <a:pt x="7906" y="8537"/>
                  </a:cubicBezTo>
                  <a:lnTo>
                    <a:pt x="8776" y="9406"/>
                  </a:lnTo>
                  <a:cubicBezTo>
                    <a:pt x="7918" y="10120"/>
                    <a:pt x="6811" y="10549"/>
                    <a:pt x="5620" y="10549"/>
                  </a:cubicBezTo>
                  <a:cubicBezTo>
                    <a:pt x="2894" y="10549"/>
                    <a:pt x="679" y="8335"/>
                    <a:pt x="679" y="5620"/>
                  </a:cubicBezTo>
                  <a:cubicBezTo>
                    <a:pt x="679" y="2893"/>
                    <a:pt x="2894" y="679"/>
                    <a:pt x="5620" y="679"/>
                  </a:cubicBezTo>
                  <a:close/>
                  <a:moveTo>
                    <a:pt x="5620" y="0"/>
                  </a:moveTo>
                  <a:cubicBezTo>
                    <a:pt x="2513" y="0"/>
                    <a:pt x="1" y="2524"/>
                    <a:pt x="1" y="5620"/>
                  </a:cubicBezTo>
                  <a:cubicBezTo>
                    <a:pt x="1" y="8716"/>
                    <a:pt x="2513" y="11240"/>
                    <a:pt x="5620" y="11240"/>
                  </a:cubicBezTo>
                  <a:cubicBezTo>
                    <a:pt x="7002" y="11240"/>
                    <a:pt x="8276" y="10728"/>
                    <a:pt x="9264" y="9894"/>
                  </a:cubicBezTo>
                  <a:lnTo>
                    <a:pt x="9716" y="10359"/>
                  </a:lnTo>
                  <a:lnTo>
                    <a:pt x="9716" y="12264"/>
                  </a:lnTo>
                  <a:cubicBezTo>
                    <a:pt x="9716" y="12454"/>
                    <a:pt x="9871" y="12609"/>
                    <a:pt x="10061" y="12609"/>
                  </a:cubicBezTo>
                  <a:cubicBezTo>
                    <a:pt x="10252" y="12609"/>
                    <a:pt x="10407" y="12454"/>
                    <a:pt x="10407" y="12264"/>
                  </a:cubicBezTo>
                  <a:lnTo>
                    <a:pt x="10407" y="10549"/>
                  </a:lnTo>
                  <a:lnTo>
                    <a:pt x="12121" y="10549"/>
                  </a:lnTo>
                  <a:cubicBezTo>
                    <a:pt x="12312" y="10549"/>
                    <a:pt x="12467" y="10406"/>
                    <a:pt x="12467" y="10216"/>
                  </a:cubicBezTo>
                  <a:cubicBezTo>
                    <a:pt x="12467" y="10025"/>
                    <a:pt x="12312" y="9870"/>
                    <a:pt x="12121" y="9870"/>
                  </a:cubicBezTo>
                  <a:lnTo>
                    <a:pt x="10204" y="9870"/>
                  </a:lnTo>
                  <a:lnTo>
                    <a:pt x="9752" y="9418"/>
                  </a:lnTo>
                  <a:cubicBezTo>
                    <a:pt x="10669" y="8406"/>
                    <a:pt x="11240" y="7084"/>
                    <a:pt x="11240" y="5620"/>
                  </a:cubicBezTo>
                  <a:cubicBezTo>
                    <a:pt x="11240" y="2524"/>
                    <a:pt x="8716" y="0"/>
                    <a:pt x="5620" y="0"/>
                  </a:cubicBezTo>
                  <a:close/>
                </a:path>
              </a:pathLst>
            </a:custGeom>
            <a:solidFill>
              <a:srgbClr val="4949E7"/>
            </a:solidFill>
            <a:ln>
              <a:noFill/>
            </a:ln>
          </p:spPr>
          <p:txBody>
            <a:bodyPr spcFirstLastPara="1" wrap="square" lIns="121900" tIns="121900" rIns="121900" bIns="121900" anchor="ctr" anchorCtr="0">
              <a:noAutofit/>
            </a:bodyPr>
            <a:lstStyle/>
            <a:p>
              <a:endParaRPr sz="2533"/>
            </a:p>
          </p:txBody>
        </p:sp>
      </p:grpSp>
      <p:grpSp>
        <p:nvGrpSpPr>
          <p:cNvPr id="376" name="Google Shape;376;p19"/>
          <p:cNvGrpSpPr/>
          <p:nvPr/>
        </p:nvGrpSpPr>
        <p:grpSpPr>
          <a:xfrm>
            <a:off x="6286737" y="1930889"/>
            <a:ext cx="1685275" cy="2999454"/>
            <a:chOff x="4715052" y="1448167"/>
            <a:chExt cx="1263956" cy="2249590"/>
          </a:xfrm>
        </p:grpSpPr>
        <p:sp>
          <p:nvSpPr>
            <p:cNvPr id="377" name="Google Shape;377;p19"/>
            <p:cNvSpPr/>
            <p:nvPr/>
          </p:nvSpPr>
          <p:spPr>
            <a:xfrm>
              <a:off x="4874762" y="3409282"/>
              <a:ext cx="944566" cy="288475"/>
            </a:xfrm>
            <a:custGeom>
              <a:avLst/>
              <a:gdLst/>
              <a:ahLst/>
              <a:cxnLst/>
              <a:rect l="l" t="t" r="r" b="b"/>
              <a:pathLst>
                <a:path w="29790" h="9098" extrusionOk="0">
                  <a:moveTo>
                    <a:pt x="4548" y="1"/>
                  </a:moveTo>
                  <a:cubicBezTo>
                    <a:pt x="2036" y="1"/>
                    <a:pt x="0" y="2037"/>
                    <a:pt x="0" y="4549"/>
                  </a:cubicBezTo>
                  <a:cubicBezTo>
                    <a:pt x="0" y="7061"/>
                    <a:pt x="2036" y="9097"/>
                    <a:pt x="4548" y="9097"/>
                  </a:cubicBezTo>
                  <a:lnTo>
                    <a:pt x="25241" y="9097"/>
                  </a:lnTo>
                  <a:cubicBezTo>
                    <a:pt x="27754" y="9097"/>
                    <a:pt x="29790" y="7061"/>
                    <a:pt x="29790" y="4549"/>
                  </a:cubicBezTo>
                  <a:cubicBezTo>
                    <a:pt x="29790" y="2037"/>
                    <a:pt x="27754" y="1"/>
                    <a:pt x="25241" y="1"/>
                  </a:cubicBezTo>
                  <a:close/>
                </a:path>
              </a:pathLst>
            </a:custGeom>
            <a:solidFill>
              <a:srgbClr val="5EB2FC"/>
            </a:solidFill>
            <a:ln>
              <a:noFill/>
            </a:ln>
          </p:spPr>
          <p:txBody>
            <a:bodyPr spcFirstLastPara="1" wrap="square" lIns="121900" tIns="121900" rIns="121900" bIns="121900" anchor="ctr" anchorCtr="0">
              <a:noAutofit/>
            </a:bodyPr>
            <a:lstStyle/>
            <a:p>
              <a:pPr algn="ctr"/>
              <a:r>
                <a:rPr lang="en" sz="2000">
                  <a:solidFill>
                    <a:srgbClr val="FFFFFF"/>
                  </a:solidFill>
                  <a:latin typeface="Fira Sans Extra Condensed Medium"/>
                  <a:ea typeface="Fira Sans Extra Condensed Medium"/>
                  <a:cs typeface="Fira Sans Extra Condensed Medium"/>
                  <a:sym typeface="Fira Sans Extra Condensed Medium"/>
                </a:rPr>
                <a:t>Week 3</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378" name="Google Shape;378;p19"/>
            <p:cNvSpPr/>
            <p:nvPr/>
          </p:nvSpPr>
          <p:spPr>
            <a:xfrm>
              <a:off x="5201315" y="2965400"/>
              <a:ext cx="291455" cy="291487"/>
            </a:xfrm>
            <a:custGeom>
              <a:avLst/>
              <a:gdLst/>
              <a:ahLst/>
              <a:cxnLst/>
              <a:rect l="l" t="t" r="r" b="b"/>
              <a:pathLst>
                <a:path w="9192" h="9193" extrusionOk="0">
                  <a:moveTo>
                    <a:pt x="4596" y="1"/>
                  </a:moveTo>
                  <a:cubicBezTo>
                    <a:pt x="2060" y="1"/>
                    <a:pt x="0" y="2061"/>
                    <a:pt x="0" y="4597"/>
                  </a:cubicBezTo>
                  <a:cubicBezTo>
                    <a:pt x="0" y="7133"/>
                    <a:pt x="2060" y="9192"/>
                    <a:pt x="4596" y="9192"/>
                  </a:cubicBezTo>
                  <a:cubicBezTo>
                    <a:pt x="7132" y="9192"/>
                    <a:pt x="9192" y="7133"/>
                    <a:pt x="9192" y="4597"/>
                  </a:cubicBezTo>
                  <a:cubicBezTo>
                    <a:pt x="9192" y="2061"/>
                    <a:pt x="7132" y="1"/>
                    <a:pt x="459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379" name="Google Shape;379;p19"/>
            <p:cNvSpPr/>
            <p:nvPr/>
          </p:nvSpPr>
          <p:spPr>
            <a:xfrm>
              <a:off x="5268884" y="3032968"/>
              <a:ext cx="156318" cy="156350"/>
            </a:xfrm>
            <a:custGeom>
              <a:avLst/>
              <a:gdLst/>
              <a:ahLst/>
              <a:cxnLst/>
              <a:rect l="l" t="t" r="r" b="b"/>
              <a:pathLst>
                <a:path w="4930" h="4931" extrusionOk="0">
                  <a:moveTo>
                    <a:pt x="2465" y="1"/>
                  </a:moveTo>
                  <a:cubicBezTo>
                    <a:pt x="1108" y="1"/>
                    <a:pt x="0" y="1108"/>
                    <a:pt x="0" y="2466"/>
                  </a:cubicBezTo>
                  <a:cubicBezTo>
                    <a:pt x="0" y="3823"/>
                    <a:pt x="1108" y="4930"/>
                    <a:pt x="2465" y="4930"/>
                  </a:cubicBezTo>
                  <a:cubicBezTo>
                    <a:pt x="3822" y="4930"/>
                    <a:pt x="4929" y="3823"/>
                    <a:pt x="4929" y="2466"/>
                  </a:cubicBezTo>
                  <a:cubicBezTo>
                    <a:pt x="4929" y="1108"/>
                    <a:pt x="3822" y="1"/>
                    <a:pt x="2465"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380" name="Google Shape;380;p19"/>
            <p:cNvSpPr/>
            <p:nvPr/>
          </p:nvSpPr>
          <p:spPr>
            <a:xfrm>
              <a:off x="4715052" y="1448167"/>
              <a:ext cx="1263956" cy="1263956"/>
            </a:xfrm>
            <a:custGeom>
              <a:avLst/>
              <a:gdLst/>
              <a:ahLst/>
              <a:cxnLst/>
              <a:rect l="l" t="t" r="r" b="b"/>
              <a:pathLst>
                <a:path w="39863" h="39863" extrusionOk="0">
                  <a:moveTo>
                    <a:pt x="19932" y="1"/>
                  </a:moveTo>
                  <a:cubicBezTo>
                    <a:pt x="8931" y="1"/>
                    <a:pt x="1" y="8930"/>
                    <a:pt x="1" y="19932"/>
                  </a:cubicBezTo>
                  <a:cubicBezTo>
                    <a:pt x="1" y="30933"/>
                    <a:pt x="8931" y="39863"/>
                    <a:pt x="19932" y="39863"/>
                  </a:cubicBezTo>
                  <a:cubicBezTo>
                    <a:pt x="30933" y="39863"/>
                    <a:pt x="39863" y="30933"/>
                    <a:pt x="39863" y="19932"/>
                  </a:cubicBezTo>
                  <a:cubicBezTo>
                    <a:pt x="39863" y="8930"/>
                    <a:pt x="30933" y="1"/>
                    <a:pt x="19932" y="1"/>
                  </a:cubicBezTo>
                  <a:close/>
                </a:path>
              </a:pathLst>
            </a:custGeom>
            <a:solidFill>
              <a:srgbClr val="5EB2FC"/>
            </a:solidFill>
            <a:ln>
              <a:noFill/>
            </a:ln>
          </p:spPr>
          <p:txBody>
            <a:bodyPr spcFirstLastPara="1" wrap="square" lIns="121900" tIns="121900" rIns="121900" bIns="121900" anchor="ctr" anchorCtr="0">
              <a:noAutofit/>
            </a:bodyPr>
            <a:lstStyle/>
            <a:p>
              <a:endParaRPr sz="2533"/>
            </a:p>
          </p:txBody>
        </p:sp>
        <p:sp>
          <p:nvSpPr>
            <p:cNvPr id="381" name="Google Shape;381;p19"/>
            <p:cNvSpPr/>
            <p:nvPr/>
          </p:nvSpPr>
          <p:spPr>
            <a:xfrm>
              <a:off x="4802659" y="1535743"/>
              <a:ext cx="1088772" cy="1088804"/>
            </a:xfrm>
            <a:custGeom>
              <a:avLst/>
              <a:gdLst/>
              <a:ahLst/>
              <a:cxnLst/>
              <a:rect l="l" t="t" r="r" b="b"/>
              <a:pathLst>
                <a:path w="34338" h="34339" extrusionOk="0">
                  <a:moveTo>
                    <a:pt x="17169" y="1"/>
                  </a:moveTo>
                  <a:cubicBezTo>
                    <a:pt x="7692" y="1"/>
                    <a:pt x="0" y="7692"/>
                    <a:pt x="0" y="17170"/>
                  </a:cubicBezTo>
                  <a:cubicBezTo>
                    <a:pt x="0" y="26647"/>
                    <a:pt x="7692" y="34338"/>
                    <a:pt x="17169" y="34338"/>
                  </a:cubicBezTo>
                  <a:cubicBezTo>
                    <a:pt x="26646" y="34338"/>
                    <a:pt x="34338" y="26647"/>
                    <a:pt x="34338" y="17170"/>
                  </a:cubicBezTo>
                  <a:cubicBezTo>
                    <a:pt x="34338" y="7692"/>
                    <a:pt x="26646" y="1"/>
                    <a:pt x="17169" y="1"/>
                  </a:cubicBezTo>
                  <a:close/>
                </a:path>
              </a:pathLst>
            </a:custGeom>
            <a:solidFill>
              <a:srgbClr val="FFFFFF"/>
            </a:solidFill>
            <a:ln>
              <a:noFill/>
            </a:ln>
          </p:spPr>
          <p:txBody>
            <a:bodyPr spcFirstLastPara="1" wrap="square" lIns="121900" tIns="121900" rIns="121900" bIns="121900" anchor="ctr" anchorCtr="0">
              <a:noAutofit/>
            </a:bodyPr>
            <a:lstStyle/>
            <a:p>
              <a:pPr algn="ctr"/>
              <a:r>
                <a:rPr lang="en" sz="1600" dirty="0">
                  <a:latin typeface="Fira Sans Extra Condensed"/>
                  <a:ea typeface="Fira Sans Extra Condensed"/>
                  <a:cs typeface="Fira Sans Extra Condensed"/>
                </a:rPr>
                <a:t>Preparing data for model application</a:t>
              </a:r>
            </a:p>
          </p:txBody>
        </p:sp>
      </p:grpSp>
      <p:grpSp>
        <p:nvGrpSpPr>
          <p:cNvPr id="383" name="Google Shape;383;p19"/>
          <p:cNvGrpSpPr/>
          <p:nvPr/>
        </p:nvGrpSpPr>
        <p:grpSpPr>
          <a:xfrm>
            <a:off x="6932934" y="2468567"/>
            <a:ext cx="3109905" cy="2999438"/>
            <a:chOff x="5199699" y="1851425"/>
            <a:chExt cx="2332429" cy="2249579"/>
          </a:xfrm>
        </p:grpSpPr>
        <p:sp>
          <p:nvSpPr>
            <p:cNvPr id="384" name="Google Shape;384;p19"/>
            <p:cNvSpPr/>
            <p:nvPr/>
          </p:nvSpPr>
          <p:spPr>
            <a:xfrm>
              <a:off x="6428230" y="1851425"/>
              <a:ext cx="944566" cy="288443"/>
            </a:xfrm>
            <a:custGeom>
              <a:avLst/>
              <a:gdLst/>
              <a:ahLst/>
              <a:cxnLst/>
              <a:rect l="l" t="t" r="r" b="b"/>
              <a:pathLst>
                <a:path w="29790" h="9097" extrusionOk="0">
                  <a:moveTo>
                    <a:pt x="4549" y="0"/>
                  </a:moveTo>
                  <a:cubicBezTo>
                    <a:pt x="2036" y="0"/>
                    <a:pt x="0" y="2036"/>
                    <a:pt x="0" y="4548"/>
                  </a:cubicBezTo>
                  <a:cubicBezTo>
                    <a:pt x="0" y="7061"/>
                    <a:pt x="2036" y="9096"/>
                    <a:pt x="4549" y="9096"/>
                  </a:cubicBezTo>
                  <a:lnTo>
                    <a:pt x="25242" y="9096"/>
                  </a:lnTo>
                  <a:cubicBezTo>
                    <a:pt x="27754" y="9096"/>
                    <a:pt x="29790" y="7061"/>
                    <a:pt x="29790" y="4548"/>
                  </a:cubicBezTo>
                  <a:cubicBezTo>
                    <a:pt x="29790" y="2036"/>
                    <a:pt x="27754" y="0"/>
                    <a:pt x="25242" y="0"/>
                  </a:cubicBezTo>
                  <a:close/>
                </a:path>
              </a:pathLst>
            </a:custGeom>
            <a:solidFill>
              <a:srgbClr val="69E781"/>
            </a:solidFill>
            <a:ln>
              <a:noFill/>
            </a:ln>
          </p:spPr>
          <p:txBody>
            <a:bodyPr spcFirstLastPara="1" wrap="square" lIns="121900" tIns="121900" rIns="121900" bIns="121900" anchor="ctr" anchorCtr="0">
              <a:noAutofit/>
            </a:bodyPr>
            <a:lstStyle/>
            <a:p>
              <a:pPr algn="ctr"/>
              <a:r>
                <a:rPr lang="en" sz="2000">
                  <a:solidFill>
                    <a:srgbClr val="FFFFFF"/>
                  </a:solidFill>
                  <a:latin typeface="Fira Sans Extra Condensed Medium"/>
                  <a:ea typeface="Fira Sans Extra Condensed Medium"/>
                  <a:cs typeface="Fira Sans Extra Condensed Medium"/>
                  <a:sym typeface="Fira Sans Extra Condensed Medium"/>
                </a:rPr>
                <a:t>Week 4</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385" name="Google Shape;385;p19"/>
            <p:cNvSpPr/>
            <p:nvPr/>
          </p:nvSpPr>
          <p:spPr>
            <a:xfrm>
              <a:off x="6754784" y="2292282"/>
              <a:ext cx="291455" cy="291487"/>
            </a:xfrm>
            <a:custGeom>
              <a:avLst/>
              <a:gdLst/>
              <a:ahLst/>
              <a:cxnLst/>
              <a:rect l="l" t="t" r="r" b="b"/>
              <a:pathLst>
                <a:path w="9192" h="9193" extrusionOk="0">
                  <a:moveTo>
                    <a:pt x="4596" y="1"/>
                  </a:moveTo>
                  <a:cubicBezTo>
                    <a:pt x="2060" y="1"/>
                    <a:pt x="0" y="2061"/>
                    <a:pt x="0" y="4597"/>
                  </a:cubicBezTo>
                  <a:cubicBezTo>
                    <a:pt x="0" y="7133"/>
                    <a:pt x="2060" y="9193"/>
                    <a:pt x="4596" y="9193"/>
                  </a:cubicBezTo>
                  <a:cubicBezTo>
                    <a:pt x="7132" y="9193"/>
                    <a:pt x="9192" y="7133"/>
                    <a:pt x="9192" y="4597"/>
                  </a:cubicBezTo>
                  <a:cubicBezTo>
                    <a:pt x="9192" y="2061"/>
                    <a:pt x="7132" y="1"/>
                    <a:pt x="459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386" name="Google Shape;386;p19"/>
            <p:cNvSpPr/>
            <p:nvPr/>
          </p:nvSpPr>
          <p:spPr>
            <a:xfrm>
              <a:off x="6822352" y="2359883"/>
              <a:ext cx="156318" cy="156318"/>
            </a:xfrm>
            <a:custGeom>
              <a:avLst/>
              <a:gdLst/>
              <a:ahLst/>
              <a:cxnLst/>
              <a:rect l="l" t="t" r="r" b="b"/>
              <a:pathLst>
                <a:path w="4930" h="4930" extrusionOk="0">
                  <a:moveTo>
                    <a:pt x="2465" y="0"/>
                  </a:moveTo>
                  <a:cubicBezTo>
                    <a:pt x="1108" y="0"/>
                    <a:pt x="1" y="1107"/>
                    <a:pt x="1" y="2465"/>
                  </a:cubicBezTo>
                  <a:cubicBezTo>
                    <a:pt x="1" y="3822"/>
                    <a:pt x="1108" y="4929"/>
                    <a:pt x="2465" y="4929"/>
                  </a:cubicBezTo>
                  <a:cubicBezTo>
                    <a:pt x="3822" y="4929"/>
                    <a:pt x="4930" y="3822"/>
                    <a:pt x="4930" y="2465"/>
                  </a:cubicBezTo>
                  <a:cubicBezTo>
                    <a:pt x="4930" y="1107"/>
                    <a:pt x="3822" y="0"/>
                    <a:pt x="2465" y="0"/>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387" name="Google Shape;387;p19"/>
            <p:cNvSpPr/>
            <p:nvPr/>
          </p:nvSpPr>
          <p:spPr>
            <a:xfrm>
              <a:off x="6268552" y="2837048"/>
              <a:ext cx="1263576" cy="1263956"/>
            </a:xfrm>
            <a:custGeom>
              <a:avLst/>
              <a:gdLst/>
              <a:ahLst/>
              <a:cxnLst/>
              <a:rect l="l" t="t" r="r" b="b"/>
              <a:pathLst>
                <a:path w="39851" h="39863" extrusionOk="0">
                  <a:moveTo>
                    <a:pt x="19931" y="1"/>
                  </a:moveTo>
                  <a:cubicBezTo>
                    <a:pt x="8918" y="1"/>
                    <a:pt x="0" y="8930"/>
                    <a:pt x="0" y="19932"/>
                  </a:cubicBezTo>
                  <a:cubicBezTo>
                    <a:pt x="0" y="30933"/>
                    <a:pt x="8918" y="39863"/>
                    <a:pt x="19931" y="39863"/>
                  </a:cubicBezTo>
                  <a:cubicBezTo>
                    <a:pt x="30932" y="39863"/>
                    <a:pt x="39850" y="30933"/>
                    <a:pt x="39850" y="19932"/>
                  </a:cubicBezTo>
                  <a:cubicBezTo>
                    <a:pt x="39850" y="8930"/>
                    <a:pt x="30932" y="1"/>
                    <a:pt x="19931" y="1"/>
                  </a:cubicBezTo>
                  <a:close/>
                </a:path>
              </a:pathLst>
            </a:custGeom>
            <a:solidFill>
              <a:srgbClr val="69E781"/>
            </a:solidFill>
            <a:ln>
              <a:noFill/>
            </a:ln>
          </p:spPr>
          <p:txBody>
            <a:bodyPr spcFirstLastPara="1" wrap="square" lIns="121900" tIns="121900" rIns="121900" bIns="121900" anchor="ctr" anchorCtr="0">
              <a:noAutofit/>
            </a:bodyPr>
            <a:lstStyle/>
            <a:p>
              <a:endParaRPr sz="2533"/>
            </a:p>
          </p:txBody>
        </p:sp>
        <p:sp>
          <p:nvSpPr>
            <p:cNvPr id="388" name="Google Shape;388;p19"/>
            <p:cNvSpPr/>
            <p:nvPr/>
          </p:nvSpPr>
          <p:spPr>
            <a:xfrm>
              <a:off x="6356127" y="2924624"/>
              <a:ext cx="1088392" cy="1088804"/>
            </a:xfrm>
            <a:custGeom>
              <a:avLst/>
              <a:gdLst/>
              <a:ahLst/>
              <a:cxnLst/>
              <a:rect l="l" t="t" r="r" b="b"/>
              <a:pathLst>
                <a:path w="34326" h="34339" extrusionOk="0">
                  <a:moveTo>
                    <a:pt x="17169" y="1"/>
                  </a:moveTo>
                  <a:cubicBezTo>
                    <a:pt x="7692" y="1"/>
                    <a:pt x="0" y="7692"/>
                    <a:pt x="0" y="17170"/>
                  </a:cubicBezTo>
                  <a:cubicBezTo>
                    <a:pt x="0" y="26647"/>
                    <a:pt x="7692" y="34338"/>
                    <a:pt x="17169" y="34338"/>
                  </a:cubicBezTo>
                  <a:cubicBezTo>
                    <a:pt x="26646" y="34338"/>
                    <a:pt x="34326" y="26647"/>
                    <a:pt x="34326" y="17170"/>
                  </a:cubicBezTo>
                  <a:cubicBezTo>
                    <a:pt x="34326" y="7692"/>
                    <a:pt x="26646" y="1"/>
                    <a:pt x="17169" y="1"/>
                  </a:cubicBezTo>
                  <a:close/>
                </a:path>
              </a:pathLst>
            </a:cu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1600" dirty="0">
                  <a:latin typeface="Fira Sans Extra Condensed"/>
                  <a:ea typeface="Fira Sans Extra Condensed"/>
                  <a:cs typeface="Fira Sans Extra Condensed"/>
                </a:rPr>
                <a:t>Model Application and Deployment</a:t>
              </a:r>
            </a:p>
          </p:txBody>
        </p:sp>
        <p:sp>
          <p:nvSpPr>
            <p:cNvPr id="390" name="Google Shape;390;p19"/>
            <p:cNvSpPr/>
            <p:nvPr/>
          </p:nvSpPr>
          <p:spPr>
            <a:xfrm>
              <a:off x="5199699" y="3696746"/>
              <a:ext cx="294100" cy="275350"/>
            </a:xfrm>
            <a:custGeom>
              <a:avLst/>
              <a:gdLst/>
              <a:ahLst/>
              <a:cxnLst/>
              <a:rect l="l" t="t" r="r" b="b"/>
              <a:pathLst>
                <a:path w="11764" h="11014" extrusionOk="0">
                  <a:moveTo>
                    <a:pt x="11419" y="10264"/>
                  </a:moveTo>
                  <a:lnTo>
                    <a:pt x="9978" y="10264"/>
                  </a:lnTo>
                  <a:lnTo>
                    <a:pt x="9978" y="5835"/>
                  </a:lnTo>
                  <a:cubicBezTo>
                    <a:pt x="9978" y="5644"/>
                    <a:pt x="9752" y="5501"/>
                    <a:pt x="9561" y="5501"/>
                  </a:cubicBezTo>
                  <a:lnTo>
                    <a:pt x="7954" y="5501"/>
                  </a:lnTo>
                  <a:cubicBezTo>
                    <a:pt x="7775" y="5501"/>
                    <a:pt x="7597" y="5644"/>
                    <a:pt x="7597" y="5835"/>
                  </a:cubicBezTo>
                  <a:lnTo>
                    <a:pt x="7597" y="10264"/>
                  </a:lnTo>
                  <a:lnTo>
                    <a:pt x="6847" y="10264"/>
                  </a:lnTo>
                  <a:lnTo>
                    <a:pt x="6847" y="4799"/>
                  </a:lnTo>
                  <a:cubicBezTo>
                    <a:pt x="6847" y="4608"/>
                    <a:pt x="6668" y="4465"/>
                    <a:pt x="6490" y="4465"/>
                  </a:cubicBezTo>
                  <a:lnTo>
                    <a:pt x="4882" y="4465"/>
                  </a:lnTo>
                  <a:cubicBezTo>
                    <a:pt x="4692" y="4465"/>
                    <a:pt x="4620" y="4608"/>
                    <a:pt x="4620" y="4799"/>
                  </a:cubicBezTo>
                  <a:lnTo>
                    <a:pt x="4620" y="10264"/>
                  </a:lnTo>
                  <a:lnTo>
                    <a:pt x="3727" y="10264"/>
                  </a:lnTo>
                  <a:lnTo>
                    <a:pt x="3727" y="7513"/>
                  </a:lnTo>
                  <a:cubicBezTo>
                    <a:pt x="3727" y="7323"/>
                    <a:pt x="3596" y="7144"/>
                    <a:pt x="3406" y="7144"/>
                  </a:cubicBezTo>
                  <a:lnTo>
                    <a:pt x="1810" y="7144"/>
                  </a:lnTo>
                  <a:cubicBezTo>
                    <a:pt x="1620" y="7144"/>
                    <a:pt x="1489" y="7323"/>
                    <a:pt x="1489" y="7513"/>
                  </a:cubicBezTo>
                  <a:lnTo>
                    <a:pt x="1489" y="10264"/>
                  </a:lnTo>
                  <a:lnTo>
                    <a:pt x="751" y="10264"/>
                  </a:lnTo>
                  <a:lnTo>
                    <a:pt x="751" y="346"/>
                  </a:lnTo>
                  <a:cubicBezTo>
                    <a:pt x="751" y="155"/>
                    <a:pt x="560" y="1"/>
                    <a:pt x="370" y="1"/>
                  </a:cubicBezTo>
                  <a:cubicBezTo>
                    <a:pt x="179" y="1"/>
                    <a:pt x="1" y="155"/>
                    <a:pt x="1" y="346"/>
                  </a:cubicBezTo>
                  <a:lnTo>
                    <a:pt x="1" y="10609"/>
                  </a:lnTo>
                  <a:cubicBezTo>
                    <a:pt x="1" y="10799"/>
                    <a:pt x="203" y="11014"/>
                    <a:pt x="394" y="11014"/>
                  </a:cubicBezTo>
                  <a:lnTo>
                    <a:pt x="1810" y="11014"/>
                  </a:lnTo>
                  <a:lnTo>
                    <a:pt x="3406" y="11014"/>
                  </a:lnTo>
                  <a:lnTo>
                    <a:pt x="4882" y="11014"/>
                  </a:lnTo>
                  <a:lnTo>
                    <a:pt x="6490" y="11014"/>
                  </a:lnTo>
                  <a:lnTo>
                    <a:pt x="7954" y="11014"/>
                  </a:lnTo>
                  <a:lnTo>
                    <a:pt x="9561" y="11014"/>
                  </a:lnTo>
                  <a:lnTo>
                    <a:pt x="11419" y="11014"/>
                  </a:lnTo>
                  <a:cubicBezTo>
                    <a:pt x="11609" y="11014"/>
                    <a:pt x="11764" y="10835"/>
                    <a:pt x="11764" y="10645"/>
                  </a:cubicBezTo>
                  <a:cubicBezTo>
                    <a:pt x="11764" y="10454"/>
                    <a:pt x="11609" y="10264"/>
                    <a:pt x="11419" y="10264"/>
                  </a:cubicBezTo>
                  <a:close/>
                  <a:moveTo>
                    <a:pt x="3132" y="10264"/>
                  </a:moveTo>
                  <a:lnTo>
                    <a:pt x="2084" y="10264"/>
                  </a:lnTo>
                  <a:lnTo>
                    <a:pt x="2084" y="7882"/>
                  </a:lnTo>
                  <a:lnTo>
                    <a:pt x="3132" y="7882"/>
                  </a:lnTo>
                  <a:close/>
                  <a:moveTo>
                    <a:pt x="6109" y="10264"/>
                  </a:moveTo>
                  <a:lnTo>
                    <a:pt x="5216" y="10264"/>
                  </a:lnTo>
                  <a:lnTo>
                    <a:pt x="5216" y="5204"/>
                  </a:lnTo>
                  <a:lnTo>
                    <a:pt x="6109" y="5204"/>
                  </a:lnTo>
                  <a:close/>
                  <a:moveTo>
                    <a:pt x="9228" y="10264"/>
                  </a:moveTo>
                  <a:lnTo>
                    <a:pt x="8335" y="10264"/>
                  </a:lnTo>
                  <a:lnTo>
                    <a:pt x="8335" y="6251"/>
                  </a:lnTo>
                  <a:lnTo>
                    <a:pt x="9228" y="625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grpSp>
      <p:sp>
        <p:nvSpPr>
          <p:cNvPr id="2" name="Google Shape;382;p19">
            <a:extLst>
              <a:ext uri="{FF2B5EF4-FFF2-40B4-BE49-F238E27FC236}">
                <a16:creationId xmlns:a16="http://schemas.microsoft.com/office/drawing/2014/main" id="{31759276-2901-B743-20ED-E07522D21ACA}"/>
              </a:ext>
            </a:extLst>
          </p:cNvPr>
          <p:cNvSpPr/>
          <p:nvPr/>
        </p:nvSpPr>
        <p:spPr>
          <a:xfrm>
            <a:off x="9042335" y="1847409"/>
            <a:ext cx="365133" cy="365167"/>
          </a:xfrm>
          <a:custGeom>
            <a:avLst/>
            <a:gdLst/>
            <a:ahLst/>
            <a:cxnLst/>
            <a:rect l="l" t="t" r="r" b="b"/>
            <a:pathLst>
              <a:path w="10954" h="10955" extrusionOk="0">
                <a:moveTo>
                  <a:pt x="5132" y="763"/>
                </a:moveTo>
                <a:lnTo>
                  <a:pt x="5132" y="2668"/>
                </a:lnTo>
                <a:cubicBezTo>
                  <a:pt x="4643" y="2679"/>
                  <a:pt x="4167" y="2727"/>
                  <a:pt x="3715" y="2810"/>
                </a:cubicBezTo>
                <a:cubicBezTo>
                  <a:pt x="4060" y="1715"/>
                  <a:pt x="4584" y="977"/>
                  <a:pt x="5132" y="763"/>
                </a:cubicBezTo>
                <a:close/>
                <a:moveTo>
                  <a:pt x="5822" y="763"/>
                </a:moveTo>
                <a:cubicBezTo>
                  <a:pt x="6370" y="977"/>
                  <a:pt x="6894" y="1715"/>
                  <a:pt x="7239" y="2810"/>
                </a:cubicBezTo>
                <a:cubicBezTo>
                  <a:pt x="6787" y="2727"/>
                  <a:pt x="6310" y="2679"/>
                  <a:pt x="5822" y="2668"/>
                </a:cubicBezTo>
                <a:lnTo>
                  <a:pt x="5822" y="763"/>
                </a:lnTo>
                <a:close/>
                <a:moveTo>
                  <a:pt x="3858" y="977"/>
                </a:moveTo>
                <a:cubicBezTo>
                  <a:pt x="3477" y="1489"/>
                  <a:pt x="3167" y="2167"/>
                  <a:pt x="2965" y="2965"/>
                </a:cubicBezTo>
                <a:cubicBezTo>
                  <a:pt x="2167" y="3180"/>
                  <a:pt x="1476" y="3477"/>
                  <a:pt x="976" y="3858"/>
                </a:cubicBezTo>
                <a:cubicBezTo>
                  <a:pt x="1453" y="2525"/>
                  <a:pt x="2512" y="1465"/>
                  <a:pt x="3858" y="977"/>
                </a:cubicBezTo>
                <a:close/>
                <a:moveTo>
                  <a:pt x="7096" y="977"/>
                </a:moveTo>
                <a:lnTo>
                  <a:pt x="7096" y="977"/>
                </a:lnTo>
                <a:cubicBezTo>
                  <a:pt x="8442" y="1465"/>
                  <a:pt x="9501" y="2525"/>
                  <a:pt x="9977" y="3858"/>
                </a:cubicBezTo>
                <a:cubicBezTo>
                  <a:pt x="9477" y="3477"/>
                  <a:pt x="8787" y="3180"/>
                  <a:pt x="7989" y="2965"/>
                </a:cubicBezTo>
                <a:cubicBezTo>
                  <a:pt x="7787" y="2167"/>
                  <a:pt x="7477" y="1489"/>
                  <a:pt x="7096" y="977"/>
                </a:cubicBezTo>
                <a:close/>
                <a:moveTo>
                  <a:pt x="2798" y="3715"/>
                </a:moveTo>
                <a:lnTo>
                  <a:pt x="2798" y="3715"/>
                </a:lnTo>
                <a:cubicBezTo>
                  <a:pt x="2727" y="4168"/>
                  <a:pt x="2679" y="4644"/>
                  <a:pt x="2667" y="5132"/>
                </a:cubicBezTo>
                <a:lnTo>
                  <a:pt x="762" y="5132"/>
                </a:lnTo>
                <a:cubicBezTo>
                  <a:pt x="976" y="4584"/>
                  <a:pt x="1703" y="4061"/>
                  <a:pt x="2798" y="3715"/>
                </a:cubicBezTo>
                <a:close/>
                <a:moveTo>
                  <a:pt x="5132" y="3358"/>
                </a:moveTo>
                <a:lnTo>
                  <a:pt x="5132" y="5132"/>
                </a:lnTo>
                <a:lnTo>
                  <a:pt x="3346" y="5132"/>
                </a:lnTo>
                <a:cubicBezTo>
                  <a:pt x="3369" y="4561"/>
                  <a:pt x="3429" y="4013"/>
                  <a:pt x="3524" y="3537"/>
                </a:cubicBezTo>
                <a:cubicBezTo>
                  <a:pt x="4012" y="3430"/>
                  <a:pt x="4560" y="3370"/>
                  <a:pt x="5132" y="3358"/>
                </a:cubicBezTo>
                <a:close/>
                <a:moveTo>
                  <a:pt x="5822" y="3358"/>
                </a:moveTo>
                <a:cubicBezTo>
                  <a:pt x="6394" y="3370"/>
                  <a:pt x="6941" y="3430"/>
                  <a:pt x="7430" y="3537"/>
                </a:cubicBezTo>
                <a:cubicBezTo>
                  <a:pt x="7525" y="4013"/>
                  <a:pt x="7584" y="4561"/>
                  <a:pt x="7608" y="5132"/>
                </a:cubicBezTo>
                <a:lnTo>
                  <a:pt x="5822" y="5132"/>
                </a:lnTo>
                <a:lnTo>
                  <a:pt x="5822" y="3358"/>
                </a:lnTo>
                <a:close/>
                <a:moveTo>
                  <a:pt x="8156" y="3715"/>
                </a:moveTo>
                <a:lnTo>
                  <a:pt x="8156" y="3715"/>
                </a:lnTo>
                <a:cubicBezTo>
                  <a:pt x="9251" y="4061"/>
                  <a:pt x="9977" y="4584"/>
                  <a:pt x="10192" y="5132"/>
                </a:cubicBezTo>
                <a:lnTo>
                  <a:pt x="8287" y="5132"/>
                </a:lnTo>
                <a:cubicBezTo>
                  <a:pt x="8275" y="4644"/>
                  <a:pt x="8227" y="4168"/>
                  <a:pt x="8156" y="3715"/>
                </a:cubicBezTo>
                <a:close/>
                <a:moveTo>
                  <a:pt x="2667" y="5823"/>
                </a:moveTo>
                <a:cubicBezTo>
                  <a:pt x="2679" y="6323"/>
                  <a:pt x="2727" y="6799"/>
                  <a:pt x="2798" y="7240"/>
                </a:cubicBezTo>
                <a:cubicBezTo>
                  <a:pt x="1703" y="6906"/>
                  <a:pt x="976" y="6370"/>
                  <a:pt x="762" y="5823"/>
                </a:cubicBezTo>
                <a:close/>
                <a:moveTo>
                  <a:pt x="10192" y="5823"/>
                </a:moveTo>
                <a:cubicBezTo>
                  <a:pt x="9977" y="6370"/>
                  <a:pt x="9251" y="6906"/>
                  <a:pt x="8156" y="7240"/>
                </a:cubicBezTo>
                <a:cubicBezTo>
                  <a:pt x="8227" y="6799"/>
                  <a:pt x="8275" y="6323"/>
                  <a:pt x="8287" y="5823"/>
                </a:cubicBezTo>
                <a:close/>
                <a:moveTo>
                  <a:pt x="5132" y="5823"/>
                </a:moveTo>
                <a:lnTo>
                  <a:pt x="5132" y="7609"/>
                </a:lnTo>
                <a:cubicBezTo>
                  <a:pt x="4560" y="7585"/>
                  <a:pt x="4012" y="7525"/>
                  <a:pt x="3524" y="7430"/>
                </a:cubicBezTo>
                <a:cubicBezTo>
                  <a:pt x="3429" y="6942"/>
                  <a:pt x="3369" y="6406"/>
                  <a:pt x="3346" y="5823"/>
                </a:cubicBezTo>
                <a:close/>
                <a:moveTo>
                  <a:pt x="7608" y="5823"/>
                </a:moveTo>
                <a:cubicBezTo>
                  <a:pt x="7584" y="6406"/>
                  <a:pt x="7525" y="6942"/>
                  <a:pt x="7430" y="7430"/>
                </a:cubicBezTo>
                <a:cubicBezTo>
                  <a:pt x="6941" y="7525"/>
                  <a:pt x="6394" y="7585"/>
                  <a:pt x="5822" y="7609"/>
                </a:cubicBezTo>
                <a:lnTo>
                  <a:pt x="5822" y="5823"/>
                </a:lnTo>
                <a:close/>
                <a:moveTo>
                  <a:pt x="976" y="7097"/>
                </a:moveTo>
                <a:lnTo>
                  <a:pt x="976" y="7097"/>
                </a:lnTo>
                <a:cubicBezTo>
                  <a:pt x="1476" y="7478"/>
                  <a:pt x="2167" y="7787"/>
                  <a:pt x="2965" y="7990"/>
                </a:cubicBezTo>
                <a:cubicBezTo>
                  <a:pt x="3167" y="8799"/>
                  <a:pt x="3477" y="9478"/>
                  <a:pt x="3858" y="9978"/>
                </a:cubicBezTo>
                <a:cubicBezTo>
                  <a:pt x="2512" y="9502"/>
                  <a:pt x="1453" y="8442"/>
                  <a:pt x="976" y="7097"/>
                </a:cubicBezTo>
                <a:close/>
                <a:moveTo>
                  <a:pt x="9977" y="7097"/>
                </a:moveTo>
                <a:cubicBezTo>
                  <a:pt x="9501" y="8442"/>
                  <a:pt x="8442" y="9502"/>
                  <a:pt x="7096" y="9978"/>
                </a:cubicBezTo>
                <a:cubicBezTo>
                  <a:pt x="7477" y="9478"/>
                  <a:pt x="7787" y="8799"/>
                  <a:pt x="7989" y="7990"/>
                </a:cubicBezTo>
                <a:cubicBezTo>
                  <a:pt x="8787" y="7787"/>
                  <a:pt x="9477" y="7478"/>
                  <a:pt x="9977" y="7097"/>
                </a:cubicBezTo>
                <a:close/>
                <a:moveTo>
                  <a:pt x="3715" y="8156"/>
                </a:moveTo>
                <a:cubicBezTo>
                  <a:pt x="4167" y="8228"/>
                  <a:pt x="4643" y="8275"/>
                  <a:pt x="5132" y="8287"/>
                </a:cubicBezTo>
                <a:lnTo>
                  <a:pt x="5132" y="10192"/>
                </a:lnTo>
                <a:cubicBezTo>
                  <a:pt x="4584" y="9978"/>
                  <a:pt x="4060" y="9252"/>
                  <a:pt x="3715" y="8156"/>
                </a:cubicBezTo>
                <a:close/>
                <a:moveTo>
                  <a:pt x="7239" y="8156"/>
                </a:moveTo>
                <a:cubicBezTo>
                  <a:pt x="6894" y="9252"/>
                  <a:pt x="6370" y="9978"/>
                  <a:pt x="5822" y="10204"/>
                </a:cubicBezTo>
                <a:lnTo>
                  <a:pt x="5822" y="8287"/>
                </a:lnTo>
                <a:cubicBezTo>
                  <a:pt x="6310" y="8275"/>
                  <a:pt x="6787" y="8228"/>
                  <a:pt x="7239" y="8156"/>
                </a:cubicBezTo>
                <a:close/>
                <a:moveTo>
                  <a:pt x="5477" y="1"/>
                </a:moveTo>
                <a:cubicBezTo>
                  <a:pt x="2453" y="1"/>
                  <a:pt x="0" y="2465"/>
                  <a:pt x="0" y="5477"/>
                </a:cubicBezTo>
                <a:cubicBezTo>
                  <a:pt x="0" y="8502"/>
                  <a:pt x="2453" y="10954"/>
                  <a:pt x="5477" y="10954"/>
                </a:cubicBezTo>
                <a:cubicBezTo>
                  <a:pt x="8501" y="10954"/>
                  <a:pt x="10954" y="8502"/>
                  <a:pt x="10954" y="5477"/>
                </a:cubicBezTo>
                <a:cubicBezTo>
                  <a:pt x="10954" y="2465"/>
                  <a:pt x="8501" y="1"/>
                  <a:pt x="5477" y="1"/>
                </a:cubicBezTo>
                <a:close/>
              </a:path>
            </a:pathLst>
          </a:custGeom>
          <a:solidFill>
            <a:srgbClr val="5EB2FC"/>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533"/>
          </a:p>
        </p:txBody>
      </p:sp>
      <p:sp>
        <p:nvSpPr>
          <p:cNvPr id="4" name="Google Shape;391;p19">
            <a:extLst>
              <a:ext uri="{FF2B5EF4-FFF2-40B4-BE49-F238E27FC236}">
                <a16:creationId xmlns:a16="http://schemas.microsoft.com/office/drawing/2014/main" id="{97500BCA-685A-E0FA-7052-FF6524008DE4}"/>
              </a:ext>
            </a:extLst>
          </p:cNvPr>
          <p:cNvSpPr/>
          <p:nvPr/>
        </p:nvSpPr>
        <p:spPr>
          <a:xfrm>
            <a:off x="6978583" y="5002412"/>
            <a:ext cx="293700" cy="156400"/>
          </a:xfrm>
          <a:custGeom>
            <a:avLst/>
            <a:gdLst/>
            <a:ahLst/>
            <a:cxnLst/>
            <a:rect l="l" t="t" r="r" b="b"/>
            <a:pathLst>
              <a:path w="8811" h="4692" extrusionOk="0">
                <a:moveTo>
                  <a:pt x="167" y="4608"/>
                </a:moveTo>
                <a:cubicBezTo>
                  <a:pt x="238" y="4668"/>
                  <a:pt x="310" y="4692"/>
                  <a:pt x="381" y="4692"/>
                </a:cubicBezTo>
                <a:cubicBezTo>
                  <a:pt x="488" y="4692"/>
                  <a:pt x="584" y="4644"/>
                  <a:pt x="655" y="4561"/>
                </a:cubicBezTo>
                <a:lnTo>
                  <a:pt x="3644" y="834"/>
                </a:lnTo>
                <a:lnTo>
                  <a:pt x="6453" y="3251"/>
                </a:lnTo>
                <a:cubicBezTo>
                  <a:pt x="6584" y="3358"/>
                  <a:pt x="6811" y="3358"/>
                  <a:pt x="6942" y="3227"/>
                </a:cubicBezTo>
                <a:lnTo>
                  <a:pt x="8192" y="1965"/>
                </a:lnTo>
                <a:lnTo>
                  <a:pt x="8192" y="2453"/>
                </a:lnTo>
                <a:cubicBezTo>
                  <a:pt x="8192" y="2644"/>
                  <a:pt x="8299" y="2799"/>
                  <a:pt x="8489" y="2799"/>
                </a:cubicBezTo>
                <a:cubicBezTo>
                  <a:pt x="8668" y="2799"/>
                  <a:pt x="8787" y="2644"/>
                  <a:pt x="8787" y="2453"/>
                </a:cubicBezTo>
                <a:lnTo>
                  <a:pt x="8787" y="1132"/>
                </a:lnTo>
                <a:cubicBezTo>
                  <a:pt x="8787" y="1132"/>
                  <a:pt x="8811" y="1120"/>
                  <a:pt x="8811" y="1120"/>
                </a:cubicBezTo>
                <a:cubicBezTo>
                  <a:pt x="8811" y="1084"/>
                  <a:pt x="8811" y="1048"/>
                  <a:pt x="8799" y="1013"/>
                </a:cubicBezTo>
                <a:cubicBezTo>
                  <a:pt x="8799" y="1001"/>
                  <a:pt x="8811" y="1001"/>
                  <a:pt x="8799" y="1001"/>
                </a:cubicBezTo>
                <a:cubicBezTo>
                  <a:pt x="8799" y="1001"/>
                  <a:pt x="8799" y="989"/>
                  <a:pt x="8799" y="977"/>
                </a:cubicBezTo>
                <a:cubicBezTo>
                  <a:pt x="8787" y="953"/>
                  <a:pt x="8763" y="929"/>
                  <a:pt x="8739" y="906"/>
                </a:cubicBezTo>
                <a:cubicBezTo>
                  <a:pt x="8739" y="894"/>
                  <a:pt x="8727" y="882"/>
                  <a:pt x="8716" y="882"/>
                </a:cubicBezTo>
                <a:cubicBezTo>
                  <a:pt x="8692" y="858"/>
                  <a:pt x="8668" y="846"/>
                  <a:pt x="8644" y="822"/>
                </a:cubicBezTo>
                <a:cubicBezTo>
                  <a:pt x="8632" y="822"/>
                  <a:pt x="8632" y="822"/>
                  <a:pt x="8620" y="810"/>
                </a:cubicBezTo>
                <a:cubicBezTo>
                  <a:pt x="8585" y="798"/>
                  <a:pt x="8549" y="786"/>
                  <a:pt x="8513" y="786"/>
                </a:cubicBezTo>
                <a:lnTo>
                  <a:pt x="7275" y="703"/>
                </a:lnTo>
                <a:cubicBezTo>
                  <a:pt x="7096" y="703"/>
                  <a:pt x="6930" y="834"/>
                  <a:pt x="6918" y="1025"/>
                </a:cubicBezTo>
                <a:cubicBezTo>
                  <a:pt x="6906" y="1215"/>
                  <a:pt x="7049" y="1382"/>
                  <a:pt x="7227" y="1394"/>
                </a:cubicBezTo>
                <a:lnTo>
                  <a:pt x="7727" y="1429"/>
                </a:lnTo>
                <a:lnTo>
                  <a:pt x="6656" y="2513"/>
                </a:lnTo>
                <a:lnTo>
                  <a:pt x="3822" y="84"/>
                </a:lnTo>
                <a:cubicBezTo>
                  <a:pt x="3751" y="24"/>
                  <a:pt x="3667" y="1"/>
                  <a:pt x="3572" y="1"/>
                </a:cubicBezTo>
                <a:cubicBezTo>
                  <a:pt x="3477" y="13"/>
                  <a:pt x="3393" y="60"/>
                  <a:pt x="3334" y="132"/>
                </a:cubicBezTo>
                <a:lnTo>
                  <a:pt x="119" y="4132"/>
                </a:lnTo>
                <a:cubicBezTo>
                  <a:pt x="0" y="4275"/>
                  <a:pt x="24" y="4489"/>
                  <a:pt x="167" y="4608"/>
                </a:cubicBezTo>
                <a:close/>
              </a:path>
            </a:pathLst>
          </a:custGeom>
          <a:solidFill>
            <a:schemeClr val="accent2"/>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533"/>
          </a:p>
        </p:txBody>
      </p:sp>
    </p:spTree>
    <p:extLst>
      <p:ext uri="{BB962C8B-B14F-4D97-AF65-F5344CB8AC3E}">
        <p14:creationId xmlns:p14="http://schemas.microsoft.com/office/powerpoint/2010/main" val="293784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686835" y="1153576"/>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400" dirty="0">
                <a:solidFill>
                  <a:srgbClr val="FFFFFF"/>
                </a:solidFill>
                <a:latin typeface="+mj-lt"/>
                <a:ea typeface="+mj-ea"/>
                <a:cs typeface="Arial"/>
              </a:rPr>
              <a:t>Data Extraction using yfinance API</a:t>
            </a:r>
            <a:endParaRPr lang="en-US" altLang="ko-KR" sz="4400" kern="1200" dirty="0">
              <a:solidFill>
                <a:srgbClr val="FFFFFF"/>
              </a:solidFill>
              <a:latin typeface="+mj-lt"/>
              <a:ea typeface="+mj-ea"/>
              <a:cs typeface="Arial"/>
            </a:endParaRPr>
          </a:p>
        </p:txBody>
      </p:sp>
      <p:sp>
        <p:nvSpPr>
          <p:cNvPr id="50" name="Arc 4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5" y="245548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Content Placeholder 2"/>
          <p:cNvSpPr>
            <a:spLocks noGrp="1"/>
          </p:cNvSpPr>
          <p:nvPr/>
        </p:nvSpPr>
        <p:spPr>
          <a:xfrm>
            <a:off x="4447310" y="591348"/>
            <a:ext cx="7266324"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1800" dirty="0">
                <a:solidFill>
                  <a:srgbClr val="0E101A"/>
                </a:solidFill>
                <a:ea typeface="+mn-lt"/>
                <a:cs typeface="+mn-lt"/>
              </a:rPr>
              <a:t>The yfinance API is a Python library that lets us easily get financial data from Yahoo! Finance. For our project, we used it to fetch historical oil price data. Here's how we did it:</a:t>
            </a:r>
            <a:endParaRPr lang="en-US" sz="1800" dirty="0">
              <a:solidFill>
                <a:schemeClr val="tx1"/>
              </a:solidFill>
              <a:cs typeface="Arial"/>
            </a:endParaRPr>
          </a:p>
          <a:p>
            <a:r>
              <a:rPr lang="en-US" sz="1800" b="1" dirty="0">
                <a:solidFill>
                  <a:srgbClr val="0E101A"/>
                </a:solidFill>
                <a:ea typeface="+mn-lt"/>
                <a:cs typeface="+mn-lt"/>
              </a:rPr>
              <a:t>Import</a:t>
            </a:r>
            <a:r>
              <a:rPr lang="en-US" sz="1800" dirty="0">
                <a:solidFill>
                  <a:srgbClr val="0E101A"/>
                </a:solidFill>
                <a:ea typeface="+mn-lt"/>
                <a:cs typeface="+mn-lt"/>
              </a:rPr>
              <a:t>: We imported the yfinance library into our Python environment.</a:t>
            </a:r>
          </a:p>
          <a:p>
            <a:r>
              <a:rPr lang="en-US" sz="1800" b="1" dirty="0">
                <a:solidFill>
                  <a:srgbClr val="0E101A"/>
                </a:solidFill>
                <a:ea typeface="+mn-lt"/>
                <a:cs typeface="+mn-lt"/>
              </a:rPr>
              <a:t>Choose Ticker</a:t>
            </a:r>
            <a:r>
              <a:rPr lang="en-US" sz="1800" dirty="0">
                <a:solidFill>
                  <a:srgbClr val="0E101A"/>
                </a:solidFill>
                <a:ea typeface="+mn-lt"/>
                <a:cs typeface="+mn-lt"/>
              </a:rPr>
              <a:t>: We selected the oil-related symbol, like 'CL=F' for crude oil.</a:t>
            </a:r>
          </a:p>
          <a:p>
            <a:r>
              <a:rPr lang="en-US" sz="1800" b="1" dirty="0">
                <a:solidFill>
                  <a:srgbClr val="0E101A"/>
                </a:solidFill>
                <a:ea typeface="+mn-lt"/>
                <a:cs typeface="+mn-lt"/>
              </a:rPr>
              <a:t>Select Date Range</a:t>
            </a:r>
            <a:r>
              <a:rPr lang="en-US" sz="1800" dirty="0">
                <a:solidFill>
                  <a:srgbClr val="0E101A"/>
                </a:solidFill>
                <a:ea typeface="+mn-lt"/>
                <a:cs typeface="+mn-lt"/>
              </a:rPr>
              <a:t>: We picked the time period we wanted data for.</a:t>
            </a:r>
          </a:p>
          <a:p>
            <a:r>
              <a:rPr lang="en-US" sz="1800" b="1" dirty="0">
                <a:solidFill>
                  <a:srgbClr val="0E101A"/>
                </a:solidFill>
                <a:ea typeface="+mn-lt"/>
                <a:cs typeface="+mn-lt"/>
              </a:rPr>
              <a:t>Get Data</a:t>
            </a:r>
            <a:r>
              <a:rPr lang="en-US" sz="1800" dirty="0">
                <a:solidFill>
                  <a:srgbClr val="0E101A"/>
                </a:solidFill>
                <a:ea typeface="+mn-lt"/>
                <a:cs typeface="+mn-lt"/>
              </a:rPr>
              <a:t>: Using the .history() method, we got historical data with Open, High, Low, and Close prices.</a:t>
            </a:r>
          </a:p>
          <a:p>
            <a:r>
              <a:rPr lang="en-US" sz="1800" b="1" dirty="0">
                <a:solidFill>
                  <a:srgbClr val="0E101A"/>
                </a:solidFill>
                <a:ea typeface="+mn-lt"/>
                <a:cs typeface="+mn-lt"/>
              </a:rPr>
              <a:t>Integration</a:t>
            </a:r>
            <a:r>
              <a:rPr lang="en-US" sz="1800" dirty="0">
                <a:solidFill>
                  <a:srgbClr val="0E101A"/>
                </a:solidFill>
                <a:ea typeface="+mn-lt"/>
                <a:cs typeface="+mn-lt"/>
              </a:rPr>
              <a:t>: We used this data in our analysis and prediction models.</a:t>
            </a:r>
          </a:p>
          <a:p>
            <a:r>
              <a:rPr lang="en-US" sz="1800" dirty="0">
                <a:solidFill>
                  <a:srgbClr val="0E101A"/>
                </a:solidFill>
                <a:ea typeface="+mn-lt"/>
                <a:cs typeface="+mn-lt"/>
              </a:rPr>
              <a:t>In short, yfinance helped us quickly access financial data for better insights.</a:t>
            </a:r>
          </a:p>
        </p:txBody>
      </p:sp>
    </p:spTree>
    <p:extLst>
      <p:ext uri="{BB962C8B-B14F-4D97-AF65-F5344CB8AC3E}">
        <p14:creationId xmlns:p14="http://schemas.microsoft.com/office/powerpoint/2010/main" val="24556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grpSp>
        <p:nvGrpSpPr>
          <p:cNvPr id="1898" name="Google Shape;1898;p40"/>
          <p:cNvGrpSpPr/>
          <p:nvPr/>
        </p:nvGrpSpPr>
        <p:grpSpPr>
          <a:xfrm>
            <a:off x="707898" y="1986689"/>
            <a:ext cx="3926831" cy="3897419"/>
            <a:chOff x="656582" y="1555868"/>
            <a:chExt cx="2945123" cy="2923064"/>
          </a:xfrm>
        </p:grpSpPr>
        <p:sp>
          <p:nvSpPr>
            <p:cNvPr id="1899" name="Google Shape;1899;p40"/>
            <p:cNvSpPr/>
            <p:nvPr/>
          </p:nvSpPr>
          <p:spPr>
            <a:xfrm>
              <a:off x="656582" y="1555868"/>
              <a:ext cx="2945123" cy="2923064"/>
            </a:xfrm>
            <a:custGeom>
              <a:avLst/>
              <a:gdLst/>
              <a:ahLst/>
              <a:cxnLst/>
              <a:rect l="l" t="t" r="r" b="b"/>
              <a:pathLst>
                <a:path w="29548" h="29413" extrusionOk="0">
                  <a:moveTo>
                    <a:pt x="15313" y="0"/>
                  </a:moveTo>
                  <a:cubicBezTo>
                    <a:pt x="15116" y="0"/>
                    <a:pt x="14919" y="5"/>
                    <a:pt x="14722" y="14"/>
                  </a:cubicBezTo>
                  <a:cubicBezTo>
                    <a:pt x="11260" y="14"/>
                    <a:pt x="7134" y="1693"/>
                    <a:pt x="4861" y="3791"/>
                  </a:cubicBezTo>
                  <a:cubicBezTo>
                    <a:pt x="2588" y="5924"/>
                    <a:pt x="0" y="9595"/>
                    <a:pt x="70" y="13232"/>
                  </a:cubicBezTo>
                  <a:cubicBezTo>
                    <a:pt x="140" y="16903"/>
                    <a:pt x="385" y="19701"/>
                    <a:pt x="3043" y="23687"/>
                  </a:cubicBezTo>
                  <a:cubicBezTo>
                    <a:pt x="4476" y="25960"/>
                    <a:pt x="6679" y="27638"/>
                    <a:pt x="9267" y="28407"/>
                  </a:cubicBezTo>
                  <a:cubicBezTo>
                    <a:pt x="10186" y="28714"/>
                    <a:pt x="12542" y="29412"/>
                    <a:pt x="15108" y="29412"/>
                  </a:cubicBezTo>
                  <a:cubicBezTo>
                    <a:pt x="16055" y="29412"/>
                    <a:pt x="17031" y="29317"/>
                    <a:pt x="17973" y="29072"/>
                  </a:cubicBezTo>
                  <a:cubicBezTo>
                    <a:pt x="21470" y="28128"/>
                    <a:pt x="24163" y="26869"/>
                    <a:pt x="25981" y="24176"/>
                  </a:cubicBezTo>
                  <a:cubicBezTo>
                    <a:pt x="27764" y="21484"/>
                    <a:pt x="29548" y="18861"/>
                    <a:pt x="29443" y="14700"/>
                  </a:cubicBezTo>
                  <a:cubicBezTo>
                    <a:pt x="29338" y="10574"/>
                    <a:pt x="27904" y="7602"/>
                    <a:pt x="26680" y="6134"/>
                  </a:cubicBezTo>
                  <a:cubicBezTo>
                    <a:pt x="25456" y="4665"/>
                    <a:pt x="23428" y="2602"/>
                    <a:pt x="21121" y="1483"/>
                  </a:cubicBezTo>
                  <a:cubicBezTo>
                    <a:pt x="19335" y="495"/>
                    <a:pt x="17346" y="0"/>
                    <a:pt x="15313" y="0"/>
                  </a:cubicBezTo>
                  <a:close/>
                </a:path>
              </a:pathLst>
            </a:custGeom>
            <a:solidFill>
              <a:srgbClr val="DAECFA"/>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1900" name="Google Shape;1900;p40"/>
            <p:cNvSpPr/>
            <p:nvPr/>
          </p:nvSpPr>
          <p:spPr>
            <a:xfrm>
              <a:off x="1055670" y="1932966"/>
              <a:ext cx="2146946" cy="2168869"/>
            </a:xfrm>
            <a:custGeom>
              <a:avLst/>
              <a:gdLst/>
              <a:ahLst/>
              <a:cxnLst/>
              <a:rect l="l" t="t" r="r" b="b"/>
              <a:pathLst>
                <a:path w="21540" h="21824" extrusionOk="0">
                  <a:moveTo>
                    <a:pt x="10454" y="0"/>
                  </a:moveTo>
                  <a:cubicBezTo>
                    <a:pt x="9933" y="0"/>
                    <a:pt x="9386" y="37"/>
                    <a:pt x="8812" y="115"/>
                  </a:cubicBezTo>
                  <a:cubicBezTo>
                    <a:pt x="3637" y="814"/>
                    <a:pt x="0" y="4486"/>
                    <a:pt x="0" y="10535"/>
                  </a:cubicBezTo>
                  <a:cubicBezTo>
                    <a:pt x="0" y="17248"/>
                    <a:pt x="5910" y="21095"/>
                    <a:pt x="9232" y="21619"/>
                  </a:cubicBezTo>
                  <a:cubicBezTo>
                    <a:pt x="9993" y="21740"/>
                    <a:pt x="10896" y="21823"/>
                    <a:pt x="11853" y="21823"/>
                  </a:cubicBezTo>
                  <a:cubicBezTo>
                    <a:pt x="15072" y="21823"/>
                    <a:pt x="18904" y="20879"/>
                    <a:pt x="20036" y="17213"/>
                  </a:cubicBezTo>
                  <a:cubicBezTo>
                    <a:pt x="21540" y="12458"/>
                    <a:pt x="21155" y="7108"/>
                    <a:pt x="18288" y="3961"/>
                  </a:cubicBezTo>
                  <a:cubicBezTo>
                    <a:pt x="16281" y="1650"/>
                    <a:pt x="13930" y="0"/>
                    <a:pt x="10454" y="0"/>
                  </a:cubicBezTo>
                  <a:close/>
                </a:path>
              </a:pathLst>
            </a:custGeom>
            <a:solidFill>
              <a:srgbClr val="C6DCEE"/>
            </a:solidFill>
            <a:ln>
              <a:noFill/>
            </a:ln>
          </p:spPr>
          <p:txBody>
            <a:bodyPr spcFirstLastPara="1" wrap="square" lIns="121900" tIns="121900" rIns="121900" bIns="121900" anchor="ctr" anchorCtr="0">
              <a:noAutofit/>
            </a:bodyPr>
            <a:lstStyle/>
            <a:p>
              <a:endParaRPr sz="2533"/>
            </a:p>
          </p:txBody>
        </p:sp>
        <p:grpSp>
          <p:nvGrpSpPr>
            <p:cNvPr id="1901" name="Google Shape;1901;p40"/>
            <p:cNvGrpSpPr/>
            <p:nvPr/>
          </p:nvGrpSpPr>
          <p:grpSpPr>
            <a:xfrm>
              <a:off x="1350147" y="2240693"/>
              <a:ext cx="1557993" cy="1553414"/>
              <a:chOff x="1217742" y="2113292"/>
              <a:chExt cx="1557993" cy="1553414"/>
            </a:xfrm>
          </p:grpSpPr>
          <p:grpSp>
            <p:nvGrpSpPr>
              <p:cNvPr id="1902" name="Google Shape;1902;p40"/>
              <p:cNvGrpSpPr/>
              <p:nvPr/>
            </p:nvGrpSpPr>
            <p:grpSpPr>
              <a:xfrm>
                <a:off x="1217742" y="2113292"/>
                <a:ext cx="1557993" cy="1553414"/>
                <a:chOff x="1217742" y="2113292"/>
                <a:chExt cx="1557993" cy="1553414"/>
              </a:xfrm>
            </p:grpSpPr>
            <p:sp>
              <p:nvSpPr>
                <p:cNvPr id="1903" name="Google Shape;1903;p40"/>
                <p:cNvSpPr/>
                <p:nvPr/>
              </p:nvSpPr>
              <p:spPr>
                <a:xfrm>
                  <a:off x="1217742" y="2124522"/>
                  <a:ext cx="1557981" cy="1530850"/>
                </a:xfrm>
                <a:custGeom>
                  <a:avLst/>
                  <a:gdLst/>
                  <a:ahLst/>
                  <a:cxnLst/>
                  <a:rect l="l" t="t" r="r" b="b"/>
                  <a:pathLst>
                    <a:path w="15631" h="15404" extrusionOk="0">
                      <a:moveTo>
                        <a:pt x="7928" y="5407"/>
                      </a:moveTo>
                      <a:cubicBezTo>
                        <a:pt x="7977" y="5407"/>
                        <a:pt x="8027" y="5409"/>
                        <a:pt x="8078" y="5412"/>
                      </a:cubicBezTo>
                      <a:cubicBezTo>
                        <a:pt x="8637" y="5447"/>
                        <a:pt x="9161" y="5726"/>
                        <a:pt x="9546" y="6146"/>
                      </a:cubicBezTo>
                      <a:cubicBezTo>
                        <a:pt x="9896" y="6566"/>
                        <a:pt x="10106" y="7125"/>
                        <a:pt x="10141" y="7685"/>
                      </a:cubicBezTo>
                      <a:cubicBezTo>
                        <a:pt x="10141" y="8034"/>
                        <a:pt x="10071" y="8384"/>
                        <a:pt x="9896" y="8664"/>
                      </a:cubicBezTo>
                      <a:cubicBezTo>
                        <a:pt x="9721" y="9013"/>
                        <a:pt x="9476" y="9293"/>
                        <a:pt x="9161" y="9538"/>
                      </a:cubicBezTo>
                      <a:cubicBezTo>
                        <a:pt x="8777" y="9818"/>
                        <a:pt x="8322" y="9992"/>
                        <a:pt x="7833" y="9992"/>
                      </a:cubicBezTo>
                      <a:cubicBezTo>
                        <a:pt x="7273" y="9957"/>
                        <a:pt x="6784" y="9783"/>
                        <a:pt x="6364" y="9433"/>
                      </a:cubicBezTo>
                      <a:cubicBezTo>
                        <a:pt x="5979" y="9118"/>
                        <a:pt x="5700" y="8664"/>
                        <a:pt x="5595" y="8174"/>
                      </a:cubicBezTo>
                      <a:cubicBezTo>
                        <a:pt x="5525" y="7720"/>
                        <a:pt x="5560" y="7265"/>
                        <a:pt x="5700" y="6845"/>
                      </a:cubicBezTo>
                      <a:cubicBezTo>
                        <a:pt x="5840" y="6426"/>
                        <a:pt x="6084" y="6076"/>
                        <a:pt x="6434" y="5866"/>
                      </a:cubicBezTo>
                      <a:cubicBezTo>
                        <a:pt x="6882" y="5578"/>
                        <a:pt x="7389" y="5407"/>
                        <a:pt x="7928" y="5407"/>
                      </a:cubicBezTo>
                      <a:close/>
                      <a:moveTo>
                        <a:pt x="8054" y="1"/>
                      </a:moveTo>
                      <a:cubicBezTo>
                        <a:pt x="7935" y="1"/>
                        <a:pt x="7815" y="9"/>
                        <a:pt x="7693" y="27"/>
                      </a:cubicBezTo>
                      <a:cubicBezTo>
                        <a:pt x="7552" y="40"/>
                        <a:pt x="7422" y="43"/>
                        <a:pt x="7303" y="43"/>
                      </a:cubicBezTo>
                      <a:cubicBezTo>
                        <a:pt x="7198" y="43"/>
                        <a:pt x="7102" y="41"/>
                        <a:pt x="7016" y="41"/>
                      </a:cubicBezTo>
                      <a:cubicBezTo>
                        <a:pt x="6690" y="41"/>
                        <a:pt x="6504" y="76"/>
                        <a:pt x="6504" y="412"/>
                      </a:cubicBezTo>
                      <a:cubicBezTo>
                        <a:pt x="6504" y="831"/>
                        <a:pt x="6574" y="1740"/>
                        <a:pt x="6609" y="2545"/>
                      </a:cubicBezTo>
                      <a:cubicBezTo>
                        <a:pt x="6014" y="2649"/>
                        <a:pt x="5455" y="2894"/>
                        <a:pt x="4930" y="3209"/>
                      </a:cubicBezTo>
                      <a:cubicBezTo>
                        <a:pt x="4356" y="2466"/>
                        <a:pt x="3652" y="1527"/>
                        <a:pt x="3447" y="1527"/>
                      </a:cubicBezTo>
                      <a:cubicBezTo>
                        <a:pt x="3439" y="1527"/>
                        <a:pt x="3433" y="1528"/>
                        <a:pt x="3427" y="1530"/>
                      </a:cubicBezTo>
                      <a:cubicBezTo>
                        <a:pt x="2972" y="1705"/>
                        <a:pt x="2588" y="1985"/>
                        <a:pt x="2308" y="2370"/>
                      </a:cubicBezTo>
                      <a:cubicBezTo>
                        <a:pt x="1853" y="2929"/>
                        <a:pt x="1364" y="3104"/>
                        <a:pt x="1748" y="3489"/>
                      </a:cubicBezTo>
                      <a:cubicBezTo>
                        <a:pt x="2098" y="3838"/>
                        <a:pt x="2658" y="4328"/>
                        <a:pt x="3252" y="4817"/>
                      </a:cubicBezTo>
                      <a:cubicBezTo>
                        <a:pt x="3077" y="5097"/>
                        <a:pt x="2937" y="5412"/>
                        <a:pt x="2867" y="5692"/>
                      </a:cubicBezTo>
                      <a:cubicBezTo>
                        <a:pt x="2763" y="5971"/>
                        <a:pt x="2693" y="6286"/>
                        <a:pt x="2623" y="6566"/>
                      </a:cubicBezTo>
                      <a:cubicBezTo>
                        <a:pt x="1913" y="6490"/>
                        <a:pt x="1076" y="6359"/>
                        <a:pt x="641" y="6359"/>
                      </a:cubicBezTo>
                      <a:cubicBezTo>
                        <a:pt x="476" y="6359"/>
                        <a:pt x="369" y="6378"/>
                        <a:pt x="350" y="6426"/>
                      </a:cubicBezTo>
                      <a:cubicBezTo>
                        <a:pt x="140" y="6880"/>
                        <a:pt x="105" y="7335"/>
                        <a:pt x="175" y="7790"/>
                      </a:cubicBezTo>
                      <a:cubicBezTo>
                        <a:pt x="245" y="8559"/>
                        <a:pt x="0" y="9013"/>
                        <a:pt x="525" y="9013"/>
                      </a:cubicBezTo>
                      <a:cubicBezTo>
                        <a:pt x="979" y="9013"/>
                        <a:pt x="1853" y="8943"/>
                        <a:pt x="2623" y="8908"/>
                      </a:cubicBezTo>
                      <a:cubicBezTo>
                        <a:pt x="2763" y="9503"/>
                        <a:pt x="3007" y="10097"/>
                        <a:pt x="3322" y="10657"/>
                      </a:cubicBezTo>
                      <a:cubicBezTo>
                        <a:pt x="2553" y="11251"/>
                        <a:pt x="1574" y="11916"/>
                        <a:pt x="1644" y="12125"/>
                      </a:cubicBezTo>
                      <a:cubicBezTo>
                        <a:pt x="1818" y="12545"/>
                        <a:pt x="2098" y="12930"/>
                        <a:pt x="2483" y="13209"/>
                      </a:cubicBezTo>
                      <a:cubicBezTo>
                        <a:pt x="2936" y="13556"/>
                        <a:pt x="3145" y="13923"/>
                        <a:pt x="3374" y="13923"/>
                      </a:cubicBezTo>
                      <a:cubicBezTo>
                        <a:pt x="3445" y="13923"/>
                        <a:pt x="3519" y="13887"/>
                        <a:pt x="3602" y="13804"/>
                      </a:cubicBezTo>
                      <a:cubicBezTo>
                        <a:pt x="3986" y="13419"/>
                        <a:pt x="4511" y="12790"/>
                        <a:pt x="5035" y="12195"/>
                      </a:cubicBezTo>
                      <a:cubicBezTo>
                        <a:pt x="5560" y="12545"/>
                        <a:pt x="6119" y="12790"/>
                        <a:pt x="6714" y="12930"/>
                      </a:cubicBezTo>
                      <a:cubicBezTo>
                        <a:pt x="6574" y="13909"/>
                        <a:pt x="6399" y="15133"/>
                        <a:pt x="6574" y="15168"/>
                      </a:cubicBezTo>
                      <a:cubicBezTo>
                        <a:pt x="6889" y="15325"/>
                        <a:pt x="7243" y="15404"/>
                        <a:pt x="7592" y="15404"/>
                      </a:cubicBezTo>
                      <a:cubicBezTo>
                        <a:pt x="7708" y="15404"/>
                        <a:pt x="7824" y="15395"/>
                        <a:pt x="7938" y="15377"/>
                      </a:cubicBezTo>
                      <a:cubicBezTo>
                        <a:pt x="8078" y="15364"/>
                        <a:pt x="8210" y="15361"/>
                        <a:pt x="8331" y="15361"/>
                      </a:cubicBezTo>
                      <a:cubicBezTo>
                        <a:pt x="8437" y="15361"/>
                        <a:pt x="8536" y="15363"/>
                        <a:pt x="8625" y="15363"/>
                      </a:cubicBezTo>
                      <a:cubicBezTo>
                        <a:pt x="8961" y="15363"/>
                        <a:pt x="9161" y="15328"/>
                        <a:pt x="9161" y="14993"/>
                      </a:cubicBezTo>
                      <a:cubicBezTo>
                        <a:pt x="9161" y="14573"/>
                        <a:pt x="9092" y="13699"/>
                        <a:pt x="9022" y="12895"/>
                      </a:cubicBezTo>
                      <a:cubicBezTo>
                        <a:pt x="9651" y="12755"/>
                        <a:pt x="10210" y="12510"/>
                        <a:pt x="10735" y="12160"/>
                      </a:cubicBezTo>
                      <a:cubicBezTo>
                        <a:pt x="11319" y="12950"/>
                        <a:pt x="12037" y="13875"/>
                        <a:pt x="12229" y="13875"/>
                      </a:cubicBezTo>
                      <a:cubicBezTo>
                        <a:pt x="12232" y="13875"/>
                        <a:pt x="12235" y="13874"/>
                        <a:pt x="12239" y="13874"/>
                      </a:cubicBezTo>
                      <a:cubicBezTo>
                        <a:pt x="12658" y="13699"/>
                        <a:pt x="13043" y="13384"/>
                        <a:pt x="13323" y="13035"/>
                      </a:cubicBezTo>
                      <a:cubicBezTo>
                        <a:pt x="13812" y="12440"/>
                        <a:pt x="14302" y="12265"/>
                        <a:pt x="13917" y="11916"/>
                      </a:cubicBezTo>
                      <a:cubicBezTo>
                        <a:pt x="13532" y="11531"/>
                        <a:pt x="12938" y="11041"/>
                        <a:pt x="12343" y="10482"/>
                      </a:cubicBezTo>
                      <a:cubicBezTo>
                        <a:pt x="12448" y="10342"/>
                        <a:pt x="12553" y="10167"/>
                        <a:pt x="12623" y="9992"/>
                      </a:cubicBezTo>
                      <a:cubicBezTo>
                        <a:pt x="12833" y="9608"/>
                        <a:pt x="12973" y="9223"/>
                        <a:pt x="13078" y="8804"/>
                      </a:cubicBezTo>
                      <a:cubicBezTo>
                        <a:pt x="13764" y="8902"/>
                        <a:pt x="14536" y="9017"/>
                        <a:pt x="14972" y="9017"/>
                      </a:cubicBezTo>
                      <a:cubicBezTo>
                        <a:pt x="15159" y="9017"/>
                        <a:pt x="15284" y="8996"/>
                        <a:pt x="15316" y="8943"/>
                      </a:cubicBezTo>
                      <a:cubicBezTo>
                        <a:pt x="15491" y="8489"/>
                        <a:pt x="15560" y="8034"/>
                        <a:pt x="15491" y="7580"/>
                      </a:cubicBezTo>
                      <a:cubicBezTo>
                        <a:pt x="15421" y="6845"/>
                        <a:pt x="15630" y="6356"/>
                        <a:pt x="15106" y="6356"/>
                      </a:cubicBezTo>
                      <a:cubicBezTo>
                        <a:pt x="14686" y="6356"/>
                        <a:pt x="13812" y="6426"/>
                        <a:pt x="13008" y="6461"/>
                      </a:cubicBezTo>
                      <a:cubicBezTo>
                        <a:pt x="12868" y="5866"/>
                        <a:pt x="12623" y="5307"/>
                        <a:pt x="12309" y="4782"/>
                      </a:cubicBezTo>
                      <a:cubicBezTo>
                        <a:pt x="13078" y="4188"/>
                        <a:pt x="14057" y="3489"/>
                        <a:pt x="13987" y="3279"/>
                      </a:cubicBezTo>
                      <a:cubicBezTo>
                        <a:pt x="13847" y="2859"/>
                        <a:pt x="13532" y="2475"/>
                        <a:pt x="13148" y="2195"/>
                      </a:cubicBezTo>
                      <a:cubicBezTo>
                        <a:pt x="12729" y="1829"/>
                        <a:pt x="12526" y="1462"/>
                        <a:pt x="12303" y="1462"/>
                      </a:cubicBezTo>
                      <a:cubicBezTo>
                        <a:pt x="12229" y="1462"/>
                        <a:pt x="12152" y="1504"/>
                        <a:pt x="12064" y="1600"/>
                      </a:cubicBezTo>
                      <a:cubicBezTo>
                        <a:pt x="11679" y="1950"/>
                        <a:pt x="11190" y="2545"/>
                        <a:pt x="10665" y="3139"/>
                      </a:cubicBezTo>
                      <a:cubicBezTo>
                        <a:pt x="10141" y="2789"/>
                        <a:pt x="9581" y="2545"/>
                        <a:pt x="8952" y="2405"/>
                      </a:cubicBezTo>
                      <a:cubicBezTo>
                        <a:pt x="9092" y="1461"/>
                        <a:pt x="9266" y="307"/>
                        <a:pt x="9092" y="237"/>
                      </a:cubicBezTo>
                      <a:cubicBezTo>
                        <a:pt x="8751" y="79"/>
                        <a:pt x="8410" y="1"/>
                        <a:pt x="8054" y="1"/>
                      </a:cubicBez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1904" name="Google Shape;1904;p40"/>
                <p:cNvSpPr/>
                <p:nvPr/>
              </p:nvSpPr>
              <p:spPr>
                <a:xfrm>
                  <a:off x="1217742" y="2113292"/>
                  <a:ext cx="1557993" cy="1553414"/>
                </a:xfrm>
                <a:custGeom>
                  <a:avLst/>
                  <a:gdLst/>
                  <a:ahLst/>
                  <a:cxnLst/>
                  <a:rect l="l" t="t" r="r" b="b"/>
                  <a:pathLst>
                    <a:path w="15631" h="15631" fill="none" extrusionOk="0">
                      <a:moveTo>
                        <a:pt x="15491" y="7693"/>
                      </a:moveTo>
                      <a:cubicBezTo>
                        <a:pt x="15421" y="6958"/>
                        <a:pt x="15630" y="6469"/>
                        <a:pt x="15141" y="6469"/>
                      </a:cubicBezTo>
                      <a:cubicBezTo>
                        <a:pt x="14686" y="6469"/>
                        <a:pt x="13812" y="6539"/>
                        <a:pt x="13008" y="6609"/>
                      </a:cubicBezTo>
                      <a:cubicBezTo>
                        <a:pt x="12868" y="5979"/>
                        <a:pt x="12623" y="5420"/>
                        <a:pt x="12309" y="4895"/>
                      </a:cubicBezTo>
                      <a:cubicBezTo>
                        <a:pt x="13078" y="4301"/>
                        <a:pt x="14057" y="3602"/>
                        <a:pt x="13987" y="3392"/>
                      </a:cubicBezTo>
                      <a:cubicBezTo>
                        <a:pt x="13847" y="2972"/>
                        <a:pt x="13532" y="2588"/>
                        <a:pt x="13183" y="2308"/>
                      </a:cubicBezTo>
                      <a:cubicBezTo>
                        <a:pt x="12588" y="1818"/>
                        <a:pt x="12413" y="1329"/>
                        <a:pt x="12064" y="1713"/>
                      </a:cubicBezTo>
                      <a:cubicBezTo>
                        <a:pt x="11679" y="2098"/>
                        <a:pt x="11190" y="2658"/>
                        <a:pt x="10665" y="3252"/>
                      </a:cubicBezTo>
                      <a:cubicBezTo>
                        <a:pt x="10141" y="2902"/>
                        <a:pt x="9581" y="2658"/>
                        <a:pt x="8952" y="2518"/>
                      </a:cubicBezTo>
                      <a:cubicBezTo>
                        <a:pt x="9092" y="1574"/>
                        <a:pt x="9266" y="420"/>
                        <a:pt x="9092" y="350"/>
                      </a:cubicBezTo>
                      <a:cubicBezTo>
                        <a:pt x="8637" y="140"/>
                        <a:pt x="8182" y="70"/>
                        <a:pt x="7693" y="140"/>
                      </a:cubicBezTo>
                      <a:cubicBezTo>
                        <a:pt x="6959" y="210"/>
                        <a:pt x="6504" y="0"/>
                        <a:pt x="6504" y="525"/>
                      </a:cubicBezTo>
                      <a:cubicBezTo>
                        <a:pt x="6504" y="944"/>
                        <a:pt x="6574" y="1853"/>
                        <a:pt x="6609" y="2658"/>
                      </a:cubicBezTo>
                      <a:cubicBezTo>
                        <a:pt x="6014" y="2797"/>
                        <a:pt x="5455" y="3007"/>
                        <a:pt x="4930" y="3357"/>
                      </a:cubicBezTo>
                      <a:cubicBezTo>
                        <a:pt x="4336" y="2553"/>
                        <a:pt x="3602" y="1574"/>
                        <a:pt x="3427" y="1643"/>
                      </a:cubicBezTo>
                      <a:cubicBezTo>
                        <a:pt x="2972" y="1818"/>
                        <a:pt x="2588" y="2098"/>
                        <a:pt x="2343" y="2483"/>
                      </a:cubicBezTo>
                      <a:cubicBezTo>
                        <a:pt x="1853" y="3042"/>
                        <a:pt x="1364" y="3217"/>
                        <a:pt x="1748" y="3602"/>
                      </a:cubicBezTo>
                      <a:cubicBezTo>
                        <a:pt x="2098" y="3951"/>
                        <a:pt x="2658" y="4441"/>
                        <a:pt x="3252" y="4930"/>
                      </a:cubicBezTo>
                      <a:cubicBezTo>
                        <a:pt x="3077" y="5210"/>
                        <a:pt x="2937" y="5525"/>
                        <a:pt x="2867" y="5805"/>
                      </a:cubicBezTo>
                      <a:cubicBezTo>
                        <a:pt x="2763" y="6084"/>
                        <a:pt x="2693" y="6399"/>
                        <a:pt x="2623" y="6679"/>
                      </a:cubicBezTo>
                      <a:cubicBezTo>
                        <a:pt x="1644" y="6574"/>
                        <a:pt x="420" y="6364"/>
                        <a:pt x="350" y="6539"/>
                      </a:cubicBezTo>
                      <a:cubicBezTo>
                        <a:pt x="140" y="6993"/>
                        <a:pt x="105" y="7448"/>
                        <a:pt x="175" y="7903"/>
                      </a:cubicBezTo>
                      <a:cubicBezTo>
                        <a:pt x="245" y="8672"/>
                        <a:pt x="0" y="9126"/>
                        <a:pt x="525" y="9126"/>
                      </a:cubicBezTo>
                      <a:cubicBezTo>
                        <a:pt x="979" y="9126"/>
                        <a:pt x="1853" y="9056"/>
                        <a:pt x="2623" y="9021"/>
                      </a:cubicBezTo>
                      <a:cubicBezTo>
                        <a:pt x="2763" y="9616"/>
                        <a:pt x="3007" y="10210"/>
                        <a:pt x="3322" y="10735"/>
                      </a:cubicBezTo>
                      <a:cubicBezTo>
                        <a:pt x="2553" y="11329"/>
                        <a:pt x="1574" y="12029"/>
                        <a:pt x="1644" y="12203"/>
                      </a:cubicBezTo>
                      <a:cubicBezTo>
                        <a:pt x="1818" y="12658"/>
                        <a:pt x="2098" y="13043"/>
                        <a:pt x="2483" y="13287"/>
                      </a:cubicBezTo>
                      <a:cubicBezTo>
                        <a:pt x="3077" y="13777"/>
                        <a:pt x="3252" y="14266"/>
                        <a:pt x="3602" y="13882"/>
                      </a:cubicBezTo>
                      <a:cubicBezTo>
                        <a:pt x="3951" y="13532"/>
                        <a:pt x="4511" y="12903"/>
                        <a:pt x="5035" y="12308"/>
                      </a:cubicBezTo>
                      <a:cubicBezTo>
                        <a:pt x="5560" y="12623"/>
                        <a:pt x="6119" y="12868"/>
                        <a:pt x="6714" y="13043"/>
                      </a:cubicBezTo>
                      <a:cubicBezTo>
                        <a:pt x="6574" y="13987"/>
                        <a:pt x="6399" y="15211"/>
                        <a:pt x="6574" y="15281"/>
                      </a:cubicBezTo>
                      <a:cubicBezTo>
                        <a:pt x="6994" y="15455"/>
                        <a:pt x="7483" y="15525"/>
                        <a:pt x="7938" y="15455"/>
                      </a:cubicBezTo>
                      <a:cubicBezTo>
                        <a:pt x="8672" y="15385"/>
                        <a:pt x="9161" y="15630"/>
                        <a:pt x="9161" y="15106"/>
                      </a:cubicBezTo>
                      <a:cubicBezTo>
                        <a:pt x="9161" y="14651"/>
                        <a:pt x="9092" y="13777"/>
                        <a:pt x="9022" y="12973"/>
                      </a:cubicBezTo>
                      <a:cubicBezTo>
                        <a:pt x="9651" y="12868"/>
                        <a:pt x="10210" y="12623"/>
                        <a:pt x="10735" y="12273"/>
                      </a:cubicBezTo>
                      <a:cubicBezTo>
                        <a:pt x="11329" y="13078"/>
                        <a:pt x="12064" y="14022"/>
                        <a:pt x="12239" y="13987"/>
                      </a:cubicBezTo>
                      <a:cubicBezTo>
                        <a:pt x="12693" y="13812"/>
                        <a:pt x="13078" y="13532"/>
                        <a:pt x="13358" y="13148"/>
                      </a:cubicBezTo>
                      <a:cubicBezTo>
                        <a:pt x="13812" y="12553"/>
                        <a:pt x="14302" y="12378"/>
                        <a:pt x="13952" y="12029"/>
                      </a:cubicBezTo>
                      <a:cubicBezTo>
                        <a:pt x="13567" y="11644"/>
                        <a:pt x="12973" y="11154"/>
                        <a:pt x="12378" y="10630"/>
                      </a:cubicBezTo>
                      <a:cubicBezTo>
                        <a:pt x="12483" y="10455"/>
                        <a:pt x="12588" y="10280"/>
                        <a:pt x="12658" y="10105"/>
                      </a:cubicBezTo>
                      <a:cubicBezTo>
                        <a:pt x="12868" y="9721"/>
                        <a:pt x="13008" y="9336"/>
                        <a:pt x="13113" y="8917"/>
                      </a:cubicBezTo>
                      <a:cubicBezTo>
                        <a:pt x="14092" y="9056"/>
                        <a:pt x="15246" y="9231"/>
                        <a:pt x="15316" y="9056"/>
                      </a:cubicBezTo>
                      <a:cubicBezTo>
                        <a:pt x="15525" y="8602"/>
                        <a:pt x="15560" y="8147"/>
                        <a:pt x="15491" y="7693"/>
                      </a:cubicBezTo>
                      <a:close/>
                    </a:path>
                  </a:pathLst>
                </a:custGeom>
                <a:noFill/>
                <a:ln w="19050" cap="rnd" cmpd="sng">
                  <a:solidFill>
                    <a:srgbClr val="020600"/>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sp>
            <p:nvSpPr>
              <p:cNvPr id="1905" name="Google Shape;1905;p40"/>
              <p:cNvSpPr/>
              <p:nvPr/>
            </p:nvSpPr>
            <p:spPr>
              <a:xfrm>
                <a:off x="1768337" y="2658791"/>
                <a:ext cx="460191" cy="455361"/>
              </a:xfrm>
              <a:custGeom>
                <a:avLst/>
                <a:gdLst/>
                <a:ahLst/>
                <a:cxnLst/>
                <a:rect l="l" t="t" r="r" b="b"/>
                <a:pathLst>
                  <a:path w="4617" h="4582" fill="none" extrusionOk="0">
                    <a:moveTo>
                      <a:pt x="4582" y="2309"/>
                    </a:moveTo>
                    <a:cubicBezTo>
                      <a:pt x="4582" y="1749"/>
                      <a:pt x="4372" y="1190"/>
                      <a:pt x="3987" y="770"/>
                    </a:cubicBezTo>
                    <a:cubicBezTo>
                      <a:pt x="3637" y="350"/>
                      <a:pt x="3113" y="71"/>
                      <a:pt x="2554" y="36"/>
                    </a:cubicBezTo>
                    <a:cubicBezTo>
                      <a:pt x="1959" y="1"/>
                      <a:pt x="1400" y="176"/>
                      <a:pt x="910" y="490"/>
                    </a:cubicBezTo>
                    <a:cubicBezTo>
                      <a:pt x="560" y="700"/>
                      <a:pt x="281" y="1050"/>
                      <a:pt x="176" y="1469"/>
                    </a:cubicBezTo>
                    <a:cubicBezTo>
                      <a:pt x="36" y="1889"/>
                      <a:pt x="1" y="2344"/>
                      <a:pt x="71" y="2798"/>
                    </a:cubicBezTo>
                    <a:cubicBezTo>
                      <a:pt x="176" y="3323"/>
                      <a:pt x="421" y="3742"/>
                      <a:pt x="840" y="4057"/>
                    </a:cubicBezTo>
                    <a:cubicBezTo>
                      <a:pt x="1260" y="4407"/>
                      <a:pt x="1784" y="4581"/>
                      <a:pt x="2309" y="4581"/>
                    </a:cubicBezTo>
                    <a:cubicBezTo>
                      <a:pt x="2798" y="4581"/>
                      <a:pt x="3253" y="4442"/>
                      <a:pt x="3637" y="4162"/>
                    </a:cubicBezTo>
                    <a:cubicBezTo>
                      <a:pt x="3917" y="3917"/>
                      <a:pt x="4162" y="3602"/>
                      <a:pt x="4337" y="3288"/>
                    </a:cubicBezTo>
                    <a:cubicBezTo>
                      <a:pt x="4512" y="2973"/>
                      <a:pt x="4617" y="2658"/>
                      <a:pt x="4582" y="2309"/>
                    </a:cubicBezTo>
                    <a:close/>
                  </a:path>
                </a:pathLst>
              </a:custGeom>
              <a:noFill/>
              <a:ln w="21850" cap="rnd" cmpd="sng">
                <a:solidFill>
                  <a:srgbClr val="020600"/>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sp>
        <p:nvSpPr>
          <p:cNvPr id="1906" name="Google Shape;1906;p40"/>
          <p:cNvSpPr txBox="1">
            <a:spLocks noGrp="1"/>
          </p:cNvSpPr>
          <p:nvPr>
            <p:ph type="title"/>
          </p:nvPr>
        </p:nvSpPr>
        <p:spPr>
          <a:xfrm>
            <a:off x="609600" y="401600"/>
            <a:ext cx="10972800" cy="763600"/>
          </a:xfrm>
          <a:prstGeom prst="rect">
            <a:avLst/>
          </a:prstGeom>
        </p:spPr>
        <p:txBody>
          <a:bodyPr spcFirstLastPara="1" wrap="square" lIns="121900" tIns="121900" rIns="121900" bIns="121900" anchor="t" anchorCtr="0">
            <a:noAutofit/>
          </a:bodyPr>
          <a:lstStyle/>
          <a:p>
            <a:r>
              <a:rPr lang="en" b="1" dirty="0"/>
              <a:t>Data Collection</a:t>
            </a:r>
          </a:p>
        </p:txBody>
      </p:sp>
      <p:sp>
        <p:nvSpPr>
          <p:cNvPr id="1907" name="Google Shape;1907;p40"/>
          <p:cNvSpPr/>
          <p:nvPr/>
        </p:nvSpPr>
        <p:spPr>
          <a:xfrm>
            <a:off x="989419" y="1445633"/>
            <a:ext cx="5166000" cy="5165600"/>
          </a:xfrm>
          <a:prstGeom prst="arc">
            <a:avLst>
              <a:gd name="adj1" fmla="val 19427148"/>
              <a:gd name="adj2" fmla="val 2040973"/>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nvGrpSpPr>
          <p:cNvPr id="1908" name="Google Shape;1908;p40"/>
          <p:cNvGrpSpPr/>
          <p:nvPr/>
        </p:nvGrpSpPr>
        <p:grpSpPr>
          <a:xfrm>
            <a:off x="4743218" y="1853499"/>
            <a:ext cx="6194636" cy="1297836"/>
            <a:chOff x="3481212" y="1390125"/>
            <a:chExt cx="4645977" cy="973377"/>
          </a:xfrm>
        </p:grpSpPr>
        <p:sp>
          <p:nvSpPr>
            <p:cNvPr id="1909" name="Google Shape;1909;p40"/>
            <p:cNvSpPr/>
            <p:nvPr/>
          </p:nvSpPr>
          <p:spPr>
            <a:xfrm>
              <a:off x="3481212" y="1496275"/>
              <a:ext cx="970800" cy="654300"/>
            </a:xfrm>
            <a:prstGeom prst="roundRect">
              <a:avLst>
                <a:gd name="adj" fmla="val 50000"/>
              </a:avLst>
            </a:prstGeom>
            <a:solidFill>
              <a:srgbClr val="C6DCEE"/>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650" dirty="0">
                  <a:solidFill>
                    <a:schemeClr val="dk1"/>
                  </a:solidFill>
                  <a:latin typeface="Fira Sans Extra Condensed Medium"/>
                  <a:ea typeface="Fira Sans Extra Condensed Medium"/>
                  <a:cs typeface="Fira Sans Extra Condensed Medium"/>
                </a:rPr>
                <a:t>May</a:t>
              </a:r>
              <a:endParaRPr lang="en" sz="2650" dirty="0">
                <a:solidFill>
                  <a:schemeClr val="dk1"/>
                </a:solidFill>
                <a:latin typeface="Fira Sans Extra Condensed Medium"/>
                <a:ea typeface="Fira Sans Extra Condensed Medium"/>
                <a:cs typeface="Fira Sans Extra Condensed Medium"/>
                <a:sym typeface="Fira Sans Extra Condensed Medium"/>
              </a:endParaRPr>
            </a:p>
            <a:p>
              <a:pPr algn="ctr"/>
              <a:r>
                <a:rPr lang="en" sz="2650" dirty="0">
                  <a:solidFill>
                    <a:schemeClr val="dk1"/>
                  </a:solidFill>
                  <a:latin typeface="Fira Sans Extra Condensed Medium"/>
                  <a:ea typeface="Fira Sans Extra Condensed Medium"/>
                  <a:cs typeface="Fira Sans Extra Condensed Medium"/>
                  <a:sym typeface="Fira Sans Extra Condensed Medium"/>
                </a:rPr>
                <a:t>2018</a:t>
              </a:r>
              <a:endParaRPr sz="2650" dirty="0">
                <a:solidFill>
                  <a:schemeClr val="dk1"/>
                </a:solidFill>
                <a:cs typeface="Arial"/>
              </a:endParaRPr>
            </a:p>
          </p:txBody>
        </p:sp>
        <p:sp>
          <p:nvSpPr>
            <p:cNvPr id="1910" name="Google Shape;1910;p40"/>
            <p:cNvSpPr txBox="1"/>
            <p:nvPr/>
          </p:nvSpPr>
          <p:spPr>
            <a:xfrm>
              <a:off x="4776864" y="1390125"/>
              <a:ext cx="3302700" cy="340500"/>
            </a:xfrm>
            <a:prstGeom prst="rect">
              <a:avLst/>
            </a:prstGeom>
            <a:noFill/>
            <a:ln>
              <a:noFill/>
            </a:ln>
          </p:spPr>
          <p:txBody>
            <a:bodyPr spcFirstLastPara="1" wrap="square" lIns="121900" tIns="121900" rIns="121900" bIns="121900" anchor="ctr" anchorCtr="0">
              <a:noAutofit/>
            </a:bodyPr>
            <a:lstStyle/>
            <a:p>
              <a:r>
                <a:rPr lang="en" sz="2250" dirty="0">
                  <a:solidFill>
                    <a:schemeClr val="dk1"/>
                  </a:solidFill>
                  <a:latin typeface="Fira Sans Extra Condensed Medium"/>
                  <a:ea typeface="Fira Sans Extra Condensed Medium"/>
                  <a:cs typeface="Fira Sans Extra Condensed Medium"/>
                </a:rPr>
                <a:t>Web Scraping - Yfinance oil price</a:t>
              </a:r>
            </a:p>
          </p:txBody>
        </p:sp>
        <p:sp>
          <p:nvSpPr>
            <p:cNvPr id="1911" name="Google Shape;1911;p40"/>
            <p:cNvSpPr txBox="1"/>
            <p:nvPr/>
          </p:nvSpPr>
          <p:spPr>
            <a:xfrm>
              <a:off x="4776864" y="1797840"/>
              <a:ext cx="3350325" cy="565662"/>
            </a:xfrm>
            <a:prstGeom prst="rect">
              <a:avLst/>
            </a:prstGeom>
            <a:noFill/>
            <a:ln>
              <a:noFill/>
            </a:ln>
          </p:spPr>
          <p:txBody>
            <a:bodyPr spcFirstLastPara="1" wrap="square" lIns="121900" tIns="121900" rIns="121900" bIns="121900" anchor="ctr" anchorCtr="0">
              <a:noAutofit/>
            </a:bodyPr>
            <a:lstStyle/>
            <a:p>
              <a:pPr marL="342900" indent="-342900">
                <a:buAutoNum type="arabicPeriod"/>
              </a:pPr>
              <a:r>
                <a:rPr lang="en" sz="1600" dirty="0">
                  <a:ea typeface="+mn-lt"/>
                  <a:cs typeface="+mn-lt"/>
                  <a:sym typeface="Roboto"/>
                </a:rPr>
                <a:t>Install the module using pip install </a:t>
              </a:r>
              <a:r>
                <a:rPr lang="en" sz="1600" u="sng" dirty="0">
                  <a:ea typeface="+mn-lt"/>
                  <a:cs typeface="+mn-lt"/>
                  <a:sym typeface="Roboto"/>
                </a:rPr>
                <a:t>yfinance</a:t>
              </a:r>
              <a:endParaRPr lang="en-US" sz="1600" u="sng" dirty="0">
                <a:latin typeface="Roboto"/>
                <a:ea typeface="Roboto"/>
                <a:cs typeface="Roboto"/>
              </a:endParaRPr>
            </a:p>
            <a:p>
              <a:pPr marL="342900" indent="-342900">
                <a:buAutoNum type="arabicPeriod"/>
              </a:pPr>
              <a:r>
                <a:rPr lang="en" sz="1600" dirty="0">
                  <a:solidFill>
                    <a:schemeClr val="dk1"/>
                  </a:solidFill>
                  <a:ea typeface="+mn-lt"/>
                  <a:cs typeface="+mn-lt"/>
                </a:rPr>
                <a:t>The code for extracting oil prices is CL=F</a:t>
              </a:r>
              <a:endParaRPr lang="en" sz="1600" u="sng" dirty="0">
                <a:solidFill>
                  <a:schemeClr val="dk1"/>
                </a:solidFill>
                <a:ea typeface="+mn-lt"/>
                <a:cs typeface="+mn-lt"/>
              </a:endParaRPr>
            </a:p>
          </p:txBody>
        </p:sp>
      </p:grpSp>
      <p:grpSp>
        <p:nvGrpSpPr>
          <p:cNvPr id="1912" name="Google Shape;1912;p40"/>
          <p:cNvGrpSpPr/>
          <p:nvPr/>
        </p:nvGrpSpPr>
        <p:grpSpPr>
          <a:xfrm>
            <a:off x="5461397" y="3414934"/>
            <a:ext cx="6338955" cy="1011900"/>
            <a:chOff x="4019848" y="2561200"/>
            <a:chExt cx="4754216" cy="758925"/>
          </a:xfrm>
        </p:grpSpPr>
        <p:sp>
          <p:nvSpPr>
            <p:cNvPr id="1913" name="Google Shape;1913;p40"/>
            <p:cNvSpPr/>
            <p:nvPr/>
          </p:nvSpPr>
          <p:spPr>
            <a:xfrm>
              <a:off x="4019848" y="2619700"/>
              <a:ext cx="970800" cy="654300"/>
            </a:xfrm>
            <a:prstGeom prst="roundRect">
              <a:avLst>
                <a:gd name="adj" fmla="val 50000"/>
              </a:avLst>
            </a:prstGeom>
            <a:solidFill>
              <a:srgbClr val="6F8DA8"/>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650" dirty="0">
                  <a:solidFill>
                    <a:schemeClr val="dk1"/>
                  </a:solidFill>
                  <a:latin typeface="Fira Sans Extra Condensed Medium"/>
                </a:rPr>
                <a:t>.csv</a:t>
              </a:r>
            </a:p>
          </p:txBody>
        </p:sp>
        <p:sp>
          <p:nvSpPr>
            <p:cNvPr id="1914" name="Google Shape;1914;p40"/>
            <p:cNvSpPr txBox="1"/>
            <p:nvPr/>
          </p:nvSpPr>
          <p:spPr>
            <a:xfrm>
              <a:off x="5312614" y="2561200"/>
              <a:ext cx="3302700" cy="340500"/>
            </a:xfrm>
            <a:prstGeom prst="rect">
              <a:avLst/>
            </a:prstGeom>
            <a:noFill/>
            <a:ln>
              <a:noFill/>
            </a:ln>
          </p:spPr>
          <p:txBody>
            <a:bodyPr spcFirstLastPara="1" wrap="square" lIns="121900" tIns="121900" rIns="121900" bIns="121900" anchor="ctr" anchorCtr="0">
              <a:noAutofit/>
            </a:bodyPr>
            <a:lstStyle/>
            <a:p>
              <a:r>
                <a:rPr lang="en" sz="2250" dirty="0">
                  <a:solidFill>
                    <a:schemeClr val="dk1"/>
                  </a:solidFill>
                  <a:latin typeface="Fira Sans Extra Condensed Medium"/>
                  <a:ea typeface="Fira Sans Extra Condensed Medium"/>
                  <a:cs typeface="Fira Sans Extra Condensed Medium"/>
                </a:rPr>
                <a:t>Extract the data</a:t>
              </a:r>
            </a:p>
          </p:txBody>
        </p:sp>
        <p:sp>
          <p:nvSpPr>
            <p:cNvPr id="1915" name="Google Shape;1915;p40"/>
            <p:cNvSpPr txBox="1"/>
            <p:nvPr/>
          </p:nvSpPr>
          <p:spPr>
            <a:xfrm>
              <a:off x="5312614" y="2944962"/>
              <a:ext cx="3461450" cy="375163"/>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rPr>
                <a:t>By using the above code we extracted data from API using python from May 2018 – July 2023</a:t>
              </a:r>
            </a:p>
          </p:txBody>
        </p:sp>
      </p:grpSp>
      <p:grpSp>
        <p:nvGrpSpPr>
          <p:cNvPr id="1916" name="Google Shape;1916;p40"/>
          <p:cNvGrpSpPr/>
          <p:nvPr/>
        </p:nvGrpSpPr>
        <p:grpSpPr>
          <a:xfrm>
            <a:off x="4743216" y="4914245"/>
            <a:ext cx="6131136" cy="1025593"/>
            <a:chOff x="3481212" y="3685680"/>
            <a:chExt cx="4598352" cy="769195"/>
          </a:xfrm>
        </p:grpSpPr>
        <p:sp>
          <p:nvSpPr>
            <p:cNvPr id="1917" name="Google Shape;1917;p40"/>
            <p:cNvSpPr/>
            <p:nvPr/>
          </p:nvSpPr>
          <p:spPr>
            <a:xfrm>
              <a:off x="3481212" y="3743125"/>
              <a:ext cx="970800" cy="654300"/>
            </a:xfrm>
            <a:prstGeom prst="roundRect">
              <a:avLst>
                <a:gd name="adj" fmla="val 50000"/>
              </a:avLst>
            </a:prstGeom>
            <a:solidFill>
              <a:srgbClr val="C6DCEE"/>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650" dirty="0">
                  <a:solidFill>
                    <a:schemeClr val="dk1"/>
                  </a:solidFill>
                  <a:latin typeface="Fira Sans Extra Condensed Medium"/>
                </a:rPr>
                <a:t>July</a:t>
              </a:r>
              <a:endParaRPr lang="en" sz="2650" dirty="0">
                <a:solidFill>
                  <a:schemeClr val="dk1"/>
                </a:solidFill>
                <a:latin typeface="Fira Sans Extra Condensed Medium"/>
                <a:sym typeface="Fira Sans Extra Condensed Medium"/>
              </a:endParaRPr>
            </a:p>
            <a:p>
              <a:pPr algn="ctr"/>
              <a:r>
                <a:rPr lang="en" sz="2650" dirty="0">
                  <a:solidFill>
                    <a:schemeClr val="dk1"/>
                  </a:solidFill>
                  <a:latin typeface="Fira Sans Extra Condensed Medium"/>
                  <a:sym typeface="Fira Sans Extra Condensed Medium"/>
                </a:rPr>
                <a:t>2023</a:t>
              </a:r>
              <a:endParaRPr sz="2500" dirty="0">
                <a:solidFill>
                  <a:schemeClr val="dk1"/>
                </a:solidFill>
                <a:cs typeface="Arial"/>
              </a:endParaRPr>
            </a:p>
          </p:txBody>
        </p:sp>
        <p:sp>
          <p:nvSpPr>
            <p:cNvPr id="1918" name="Google Shape;1918;p40"/>
            <p:cNvSpPr txBox="1"/>
            <p:nvPr/>
          </p:nvSpPr>
          <p:spPr>
            <a:xfrm>
              <a:off x="4776864" y="3685680"/>
              <a:ext cx="3302700" cy="340500"/>
            </a:xfrm>
            <a:prstGeom prst="rect">
              <a:avLst/>
            </a:prstGeom>
            <a:noFill/>
            <a:ln>
              <a:noFill/>
            </a:ln>
          </p:spPr>
          <p:txBody>
            <a:bodyPr spcFirstLastPara="1" wrap="square" lIns="121900" tIns="121900" rIns="121900" bIns="121900" anchor="ctr" anchorCtr="0">
              <a:noAutofit/>
            </a:bodyPr>
            <a:lstStyle/>
            <a:p>
              <a:r>
                <a:rPr lang="en" sz="2250" dirty="0">
                  <a:solidFill>
                    <a:schemeClr val="dk1"/>
                  </a:solidFill>
                  <a:latin typeface="Fira Sans Extra Condensed Medium"/>
                  <a:ea typeface="Fira Sans Extra Condensed Medium"/>
                  <a:cs typeface="Fira Sans Extra Condensed Medium"/>
                  <a:sym typeface="Fira Sans Extra Condensed Medium"/>
                </a:rPr>
                <a:t>Save it in a csv file</a:t>
              </a:r>
              <a:endParaRPr sz="2267"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1919" name="Google Shape;1919;p40"/>
            <p:cNvSpPr txBox="1"/>
            <p:nvPr/>
          </p:nvSpPr>
          <p:spPr>
            <a:xfrm>
              <a:off x="4776864" y="4071775"/>
              <a:ext cx="3302700" cy="3831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rPr>
                <a:t>After extracting the data we integrated and saved it in the form of a .csv file using python</a:t>
              </a:r>
            </a:p>
          </p:txBody>
        </p:sp>
      </p:grpSp>
    </p:spTree>
    <p:extLst>
      <p:ext uri="{BB962C8B-B14F-4D97-AF65-F5344CB8AC3E}">
        <p14:creationId xmlns:p14="http://schemas.microsoft.com/office/powerpoint/2010/main" val="175803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D7F9-1D56-D98F-E3BA-A1558407094F}"/>
              </a:ext>
            </a:extLst>
          </p:cNvPr>
          <p:cNvSpPr>
            <a:spLocks noGrp="1"/>
          </p:cNvSpPr>
          <p:nvPr>
            <p:ph type="ctrTitle"/>
          </p:nvPr>
        </p:nvSpPr>
        <p:spPr>
          <a:xfrm>
            <a:off x="1739059" y="274320"/>
            <a:ext cx="8574622" cy="1198879"/>
          </a:xfrm>
        </p:spPr>
        <p:txBody>
          <a:bodyPr/>
          <a:lstStyle/>
          <a:p>
            <a:pPr algn="ctr"/>
            <a:r>
              <a:rPr lang="en-US" sz="3200" b="1" dirty="0">
                <a:latin typeface="+mj-lt"/>
                <a:cs typeface="Times New Roman" panose="02020603050405020304" pitchFamily="18" charset="0"/>
              </a:rPr>
              <a:t>Data</a:t>
            </a:r>
            <a:r>
              <a:rPr lang="en-US" sz="3200" b="1" dirty="0">
                <a:latin typeface="Times New Roman" panose="02020603050405020304" pitchFamily="18" charset="0"/>
                <a:cs typeface="Times New Roman" panose="02020603050405020304" pitchFamily="18" charset="0"/>
              </a:rPr>
              <a:t> </a:t>
            </a:r>
            <a:r>
              <a:rPr lang="en-US" sz="3200" b="1" dirty="0">
                <a:latin typeface="+mj-lt"/>
                <a:cs typeface="Times New Roman" panose="02020603050405020304" pitchFamily="18" charset="0"/>
              </a:rPr>
              <a:t>Description</a:t>
            </a:r>
            <a:endParaRPr lang="en-IN" sz="3200" b="1" dirty="0">
              <a:latin typeface="+mj-lt"/>
              <a:cs typeface="Times New Roman" panose="02020603050405020304" pitchFamily="18" charset="0"/>
            </a:endParaRPr>
          </a:p>
        </p:txBody>
      </p:sp>
      <p:sp>
        <p:nvSpPr>
          <p:cNvPr id="3" name="Subtitle 2">
            <a:extLst>
              <a:ext uri="{FF2B5EF4-FFF2-40B4-BE49-F238E27FC236}">
                <a16:creationId xmlns:a16="http://schemas.microsoft.com/office/drawing/2014/main" id="{F9C21990-5DDB-1713-7DB4-8134D3E549BA}"/>
              </a:ext>
            </a:extLst>
          </p:cNvPr>
          <p:cNvSpPr>
            <a:spLocks noGrp="1"/>
          </p:cNvSpPr>
          <p:nvPr>
            <p:ph type="subTitle" idx="1"/>
          </p:nvPr>
        </p:nvSpPr>
        <p:spPr>
          <a:xfrm>
            <a:off x="1586121" y="2316480"/>
            <a:ext cx="9916901" cy="3068321"/>
          </a:xfrm>
        </p:spPr>
        <p:txBody>
          <a:bodyPr>
            <a:normAutofit/>
          </a:bodyPr>
          <a:lstStyle/>
          <a:p>
            <a:pPr algn="l"/>
            <a:r>
              <a:rPr lang="en-IN" sz="2800" dirty="0">
                <a:latin typeface="+mj-lt"/>
                <a:cs typeface="Times New Roman" panose="02020603050405020304" pitchFamily="18" charset="0"/>
              </a:rPr>
              <a:t>oil_prices_yahoo.csv  dataset</a:t>
            </a:r>
          </a:p>
        </p:txBody>
      </p:sp>
      <p:pic>
        <p:nvPicPr>
          <p:cNvPr id="5" name="Picture 4">
            <a:extLst>
              <a:ext uri="{FF2B5EF4-FFF2-40B4-BE49-F238E27FC236}">
                <a16:creationId xmlns:a16="http://schemas.microsoft.com/office/drawing/2014/main" id="{D9B9639A-8522-6359-2815-FCF83CC3B76F}"/>
              </a:ext>
            </a:extLst>
          </p:cNvPr>
          <p:cNvPicPr>
            <a:picLocks noChangeAspect="1"/>
          </p:cNvPicPr>
          <p:nvPr/>
        </p:nvPicPr>
        <p:blipFill>
          <a:blip r:embed="rId2"/>
          <a:stretch>
            <a:fillRect/>
          </a:stretch>
        </p:blipFill>
        <p:spPr>
          <a:xfrm>
            <a:off x="1586121" y="3002280"/>
            <a:ext cx="9552302" cy="3322320"/>
          </a:xfrm>
          <a:prstGeom prst="rect">
            <a:avLst/>
          </a:prstGeom>
        </p:spPr>
      </p:pic>
    </p:spTree>
    <p:extLst>
      <p:ext uri="{BB962C8B-B14F-4D97-AF65-F5344CB8AC3E}">
        <p14:creationId xmlns:p14="http://schemas.microsoft.com/office/powerpoint/2010/main" val="156475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5ADCCD73-4E82-2B59-46BC-7F3269220179}"/>
              </a:ext>
            </a:extLst>
          </p:cNvPr>
          <p:cNvGraphicFramePr>
            <a:graphicFrameLocks noGrp="1"/>
          </p:cNvGraphicFramePr>
          <p:nvPr>
            <p:ph idx="1"/>
            <p:extLst>
              <p:ext uri="{D42A27DB-BD31-4B8C-83A1-F6EECF244321}">
                <p14:modId xmlns:p14="http://schemas.microsoft.com/office/powerpoint/2010/main" val="1119896850"/>
              </p:ext>
            </p:extLst>
          </p:nvPr>
        </p:nvGraphicFramePr>
        <p:xfrm>
          <a:off x="821094" y="615820"/>
          <a:ext cx="10805497" cy="587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31318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nd-drawn Timeline Infographics by Slidesgo">
  <a:themeElements>
    <a:clrScheme name="Simple Light">
      <a:dk1>
        <a:srgbClr val="000000"/>
      </a:dk1>
      <a:lt1>
        <a:srgbClr val="FFFFFF"/>
      </a:lt1>
      <a:dk2>
        <a:srgbClr val="F94144"/>
      </a:dk2>
      <a:lt2>
        <a:srgbClr val="F3722C"/>
      </a:lt2>
      <a:accent1>
        <a:srgbClr val="F8961E"/>
      </a:accent1>
      <a:accent2>
        <a:srgbClr val="F9C74F"/>
      </a:accent2>
      <a:accent3>
        <a:srgbClr val="90BE6D"/>
      </a:accent3>
      <a:accent4>
        <a:srgbClr val="43AA8B"/>
      </a:accent4>
      <a:accent5>
        <a:srgbClr val="577590"/>
      </a:accent5>
      <a:accent6>
        <a:srgbClr val="344E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1518</Words>
  <Application>Microsoft Office PowerPoint</Application>
  <PresentationFormat>Widescreen</PresentationFormat>
  <Paragraphs>233</Paragraphs>
  <Slides>24</Slides>
  <Notes>15</Notes>
  <HiddenSlides>0</HiddenSlides>
  <MMClips>0</MMClips>
  <ScaleCrop>false</ScaleCrop>
  <HeadingPairs>
    <vt:vector size="4" baseType="variant">
      <vt:variant>
        <vt:lpstr>Theme</vt:lpstr>
      </vt:variant>
      <vt:variant>
        <vt:i4>5</vt:i4>
      </vt:variant>
      <vt:variant>
        <vt:lpstr>Slide Titles</vt:lpstr>
      </vt:variant>
      <vt:variant>
        <vt:i4>24</vt:i4>
      </vt:variant>
    </vt:vector>
  </HeadingPairs>
  <TitlesOfParts>
    <vt:vector size="29" baseType="lpstr">
      <vt:lpstr>Data Charts Infographics by Slidesgo</vt:lpstr>
      <vt:lpstr>Hand-drawn Timeline Infographics by Slidesgo</vt:lpstr>
      <vt:lpstr>Contents Slide Master</vt:lpstr>
      <vt:lpstr>Oriel</vt:lpstr>
      <vt:lpstr>Cover and End Slide Master</vt:lpstr>
      <vt:lpstr>Oil-Price-Prediction</vt:lpstr>
      <vt:lpstr>PowerPoint Presentation</vt:lpstr>
      <vt:lpstr>Contents</vt:lpstr>
      <vt:lpstr>PowerPoint Presentation</vt:lpstr>
      <vt:lpstr>Project - Timeline</vt:lpstr>
      <vt:lpstr>PowerPoint Presentation</vt:lpstr>
      <vt:lpstr>Data Collection</vt:lpstr>
      <vt:lpstr>Data Description</vt:lpstr>
      <vt:lpstr>PowerPoint Presentation</vt:lpstr>
      <vt:lpstr>Findings from our dataset</vt:lpstr>
      <vt:lpstr>Feature Selection</vt:lpstr>
      <vt:lpstr>Exploratory Data Analysis</vt:lpstr>
      <vt:lpstr>Feature Engineering</vt:lpstr>
      <vt:lpstr> Outlier Recoding</vt:lpstr>
      <vt:lpstr>Data Visualization</vt:lpstr>
      <vt:lpstr>Check for the Stationary of data </vt:lpstr>
      <vt:lpstr>Time Series VISUALIZATION</vt:lpstr>
      <vt:lpstr>Model Building Techniques </vt:lpstr>
      <vt:lpstr>Model Evaluation</vt:lpstr>
      <vt:lpstr>Model Evaluation – Model Selection – Model loading </vt:lpstr>
      <vt:lpstr>Why Prophet Model?</vt:lpstr>
      <vt:lpstr>Dash App UI</vt:lpstr>
      <vt:lpstr>Dash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Anushka Borole</cp:lastModifiedBy>
  <cp:revision>740</cp:revision>
  <dcterms:created xsi:type="dcterms:W3CDTF">2023-08-14T11:58:56Z</dcterms:created>
  <dcterms:modified xsi:type="dcterms:W3CDTF">2023-08-20T15:14:59Z</dcterms:modified>
</cp:coreProperties>
</file>