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70b61b2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970b61b2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70b61b2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970b61b2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70b61b2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970b61b2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970b61b2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970b61b2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970b61b2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970b61b2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970b61b2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970b61b2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E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888" y="154575"/>
            <a:ext cx="2890224" cy="289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162" y="2894725"/>
            <a:ext cx="5397678" cy="194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38" y="750837"/>
            <a:ext cx="8314926" cy="364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811" y="259875"/>
            <a:ext cx="3734374" cy="8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638" y="1062375"/>
            <a:ext cx="7316726" cy="396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88" y="990450"/>
            <a:ext cx="8162616" cy="41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4811" y="259875"/>
            <a:ext cx="3734374" cy="8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25" y="588086"/>
            <a:ext cx="8092749" cy="396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2543" r="3955" t="0"/>
          <a:stretch/>
        </p:blipFill>
        <p:spPr>
          <a:xfrm>
            <a:off x="1384125" y="1225700"/>
            <a:ext cx="646640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4825" y="411900"/>
            <a:ext cx="3394350" cy="81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8725"/>
            <a:ext cx="8839204" cy="2965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350" y="446225"/>
            <a:ext cx="3437302" cy="8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8790">
            <a:off x="263551" y="1107350"/>
            <a:ext cx="1528598" cy="152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18790">
            <a:off x="5233651" y="1180775"/>
            <a:ext cx="1528598" cy="152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