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InNYC_AnushkaGupta/Dashboard2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CC94EF-F12F-4E02-8C59-052E8070ECD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AirbnbInNYC_AnushkaGupta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C93782-21B3-4534-8FF5-BDA4E3F1E0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4/15/2025 5:02:31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AB3D9A39-38AD-4CA8-8F39-50FA5F1EF0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041"/>
            <a:ext cx="12192000" cy="52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96482EA4-7F0B-4EAC-A308-9901D5F447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3052762"/>
            <a:ext cx="5248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2" name="slide12">
            <a:extLst>
              <a:ext uri="{FF2B5EF4-FFF2-40B4-BE49-F238E27FC236}">
                <a16:creationId xmlns:a16="http://schemas.microsoft.com/office/drawing/2014/main" id="{F49EC7DB-9D22-4795-BFA8-85BD0C57ED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3052762"/>
            <a:ext cx="61055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370FB03-8347-40B0-9721-32BAC0959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747712"/>
            <a:ext cx="111156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743D47C3-5806-4D64-B466-C5A7F7EF56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041"/>
            <a:ext cx="12192000" cy="52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25B81979-627D-4A6D-B3A3-ECA03E6E91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99"/>
            <a:ext cx="12192000" cy="44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4BF25E6E-39E7-4EED-97DA-E01A7F618F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387"/>
            <a:ext cx="12192000" cy="51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B3DD98FA-3EEE-40F7-A27A-4DB1876891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93"/>
            <a:ext cx="12192000" cy="52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76C05E6C-B797-4F56-B973-8D62CE59DF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747712"/>
            <a:ext cx="64389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E9E4155F-7AA1-407C-A911-B380BEFD17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752475"/>
            <a:ext cx="95631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F57C1B5D-575F-4073-8D24-72C16DA7B1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39" y="0"/>
            <a:ext cx="1749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2025-04-15T17:02:33Z</dcterms:created>
  <dcterms:modified xsi:type="dcterms:W3CDTF">2025-04-15T17:02:33Z</dcterms:modified>
</cp:coreProperties>
</file>