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7432000" cy="19202400"/>
  <p:notesSz cx="6858000" cy="9144000"/>
  <p:defaultTextStyle>
    <a:defPPr>
      <a:defRPr lang="en-US"/>
    </a:defPPr>
    <a:lvl1pPr marL="0" lvl="0" indent="0"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1pPr>
    <a:lvl2pPr marL="1332230" lvl="1" indent="-875030"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2pPr>
    <a:lvl3pPr marL="2663825" lvl="2" indent="-174942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3pPr>
    <a:lvl4pPr marL="3996055" lvl="3" indent="-26244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4pPr>
    <a:lvl5pPr marL="5329555" lvl="4"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5pPr>
    <a:lvl6pPr marL="2286000" lvl="5"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6pPr>
    <a:lvl7pPr marL="2743200" lvl="6"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7pPr>
    <a:lvl8pPr marL="3200400" lvl="7"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8pPr>
    <a:lvl9pPr marL="3657600" lvl="8" indent="-3500755" algn="l" defTabSz="2663825" rtl="0" eaLnBrk="0" fontAlgn="base" latinLnBrk="0" hangingPunct="0">
      <a:lnSpc>
        <a:spcPct val="100000"/>
      </a:lnSpc>
      <a:spcBef>
        <a:spcPct val="0"/>
      </a:spcBef>
      <a:spcAft>
        <a:spcPct val="0"/>
      </a:spcAft>
      <a:buNone/>
      <a:defRPr sz="52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048">
          <p15:clr>
            <a:srgbClr val="A4A3A4"/>
          </p15:clr>
        </p15:guide>
        <p15:guide id="2" pos="86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D839"/>
    <a:srgbClr val="FFD03B"/>
    <a:srgbClr val="FFCC00"/>
    <a:srgbClr val="EAB200"/>
    <a:srgbClr val="FFC91D"/>
    <a:srgbClr val="B3C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8401"/>
  </p:normalViewPr>
  <p:slideViewPr>
    <p:cSldViewPr showGuides="1">
      <p:cViewPr varScale="1">
        <p:scale>
          <a:sx n="30" d="100"/>
          <a:sy n="30" d="100"/>
        </p:scale>
        <p:origin x="1262" y="24"/>
      </p:cViewPr>
      <p:guideLst>
        <p:guide orient="horz" pos="6048"/>
        <p:guide pos="861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664460" eaLnBrk="1" fontAlgn="auto" hangingPunct="1">
              <a:spcBef>
                <a:spcPts val="0"/>
              </a:spcBef>
              <a:spcAft>
                <a:spcPts val="0"/>
              </a:spcAft>
              <a:defRPr sz="1200">
                <a:latin typeface="+mn-lt"/>
                <a:cs typeface="+mn-cs"/>
              </a:defRPr>
            </a:lvl1pPr>
          </a:lstStyle>
          <a:p>
            <a:pPr marL="0" marR="0" lvl="0" indent="0" algn="l" defTabSz="266446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664460" eaLnBrk="1" fontAlgn="auto" hangingPunct="1">
              <a:spcBef>
                <a:spcPts val="0"/>
              </a:spcBef>
              <a:spcAft>
                <a:spcPts val="0"/>
              </a:spcAft>
              <a:defRPr sz="1200">
                <a:latin typeface="+mn-lt"/>
                <a:cs typeface="+mn-cs"/>
              </a:defRPr>
            </a:lvl1pPr>
          </a:lstStyle>
          <a:p>
            <a:pPr marL="0" marR="0" lvl="0" indent="0" algn="r" defTabSz="2664460" rtl="0" eaLnBrk="1" fontAlgn="auto" latinLnBrk="0" hangingPunct="1">
              <a:lnSpc>
                <a:spcPct val="100000"/>
              </a:lnSpc>
              <a:spcBef>
                <a:spcPts val="0"/>
              </a:spcBef>
              <a:spcAft>
                <a:spcPts val="0"/>
              </a:spcAft>
              <a:buClrTx/>
              <a:buSzTx/>
              <a:buFontTx/>
              <a:buNone/>
              <a:defRPr/>
            </a:pPr>
            <a:fld id="{04449102-D0E9-4C71-81F2-D6252379D2C5}" type="datetimeFigureOut">
              <a:rPr kumimoji="0" lang="en-US" sz="1200" b="0" i="0" u="none" strike="noStrike" kern="1200" cap="none" spc="0" normalizeH="0" baseline="0" noProof="0">
                <a:ln>
                  <a:noFill/>
                </a:ln>
                <a:solidFill>
                  <a:schemeClr val="tx1"/>
                </a:solidFill>
                <a:effectLst/>
                <a:uLnTx/>
                <a:uFillTx/>
                <a:latin typeface="+mn-lt"/>
                <a:ea typeface="+mn-ea"/>
                <a:cs typeface="+mn-cs"/>
              </a:rPr>
              <a:t>4/17/2025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marL="0" marR="0" lvl="0" indent="0" algn="l" defTabSz="2663825" rtl="0" eaLnBrk="0" fontAlgn="base" latinLnBrk="0" hangingPunct="0">
              <a:lnSpc>
                <a:spcPct val="100000"/>
              </a:lnSpc>
              <a:spcBef>
                <a:spcPct val="30000"/>
              </a:spcBef>
              <a:spcAft>
                <a:spcPct val="0"/>
              </a:spcAft>
              <a:buClrTx/>
              <a:buSzTx/>
              <a:buFontTx/>
              <a:buNone/>
              <a:defRPr/>
            </a:pPr>
            <a:endParaRPr kumimoji="0" lang="en-US" sz="35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1332230" marR="0" lvl="1"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Second level</a:t>
            </a:r>
          </a:p>
          <a:p>
            <a:pPr marL="2663825" marR="0" lvl="2"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Third level</a:t>
            </a:r>
          </a:p>
          <a:p>
            <a:pPr marL="3996055" marR="0" lvl="3"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Fourth level</a:t>
            </a:r>
          </a:p>
          <a:p>
            <a:pPr marL="5329555" marR="0" lvl="4" indent="0" algn="l" defTabSz="2663825" rtl="0" eaLnBrk="0" fontAlgn="base" latinLnBrk="0" hangingPunct="0">
              <a:lnSpc>
                <a:spcPct val="100000"/>
              </a:lnSpc>
              <a:spcBef>
                <a:spcPct val="30000"/>
              </a:spcBef>
              <a:spcAft>
                <a:spcPct val="0"/>
              </a:spcAft>
              <a:buClrTx/>
              <a:buSzTx/>
              <a:buFontTx/>
              <a:buNone/>
              <a:defRPr/>
            </a:pPr>
            <a:r>
              <a:rPr kumimoji="0" lang="en-US" sz="35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664460" eaLnBrk="1" fontAlgn="auto" hangingPunct="1">
              <a:spcBef>
                <a:spcPts val="0"/>
              </a:spcBef>
              <a:spcAft>
                <a:spcPts val="0"/>
              </a:spcAft>
              <a:defRPr sz="1200">
                <a:latin typeface="+mn-lt"/>
                <a:cs typeface="+mn-cs"/>
              </a:defRPr>
            </a:lvl1pPr>
          </a:lstStyle>
          <a:p>
            <a:pPr marL="0" marR="0" lvl="0" indent="0" algn="l" defTabSz="266446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2663825" rtl="0" eaLnBrk="1" fontAlgn="base" latinLnBrk="0" hangingPunct="1">
              <a:lnSpc>
                <a:spcPct val="100000"/>
              </a:lnSpc>
              <a:spcBef>
                <a:spcPct val="0"/>
              </a:spcBef>
              <a:spcAft>
                <a:spcPct val="0"/>
              </a:spcAft>
              <a:buClrTx/>
              <a:buSzTx/>
              <a:buFontTx/>
              <a:buNone/>
              <a:defRPr/>
            </a:pPr>
            <a:fld id="{AAA7E128-7B53-453B-8882-BF1CF38B2A23}" type="slidenum">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22926435"/>
      </p:ext>
    </p:extLst>
  </p:cSld>
  <p:clrMap bg1="lt1" tx1="dk1" bg2="lt2" tx2="dk2" accent1="accent1" accent2="accent2" accent3="accent3" accent4="accent4" accent5="accent5" accent6="accent6" hlink="hlink" folHlink="folHlink"/>
  <p:hf sldNum="0" hdr="0" ftr="0" dt="0"/>
  <p:notesStyle>
    <a:lvl1pPr algn="l" defTabSz="2663825" rtl="0" eaLnBrk="0" fontAlgn="base" hangingPunct="0">
      <a:spcBef>
        <a:spcPct val="30000"/>
      </a:spcBef>
      <a:spcAft>
        <a:spcPct val="0"/>
      </a:spcAft>
      <a:defRPr sz="3500" kern="1200">
        <a:solidFill>
          <a:schemeClr val="tx1"/>
        </a:solidFill>
        <a:latin typeface="+mn-lt"/>
        <a:ea typeface="+mn-ea"/>
        <a:cs typeface="+mn-cs"/>
      </a:defRPr>
    </a:lvl1pPr>
    <a:lvl2pPr marL="1332230" algn="l" defTabSz="2663825" rtl="0" eaLnBrk="0" fontAlgn="base" hangingPunct="0">
      <a:spcBef>
        <a:spcPct val="30000"/>
      </a:spcBef>
      <a:spcAft>
        <a:spcPct val="0"/>
      </a:spcAft>
      <a:defRPr sz="3500" kern="1200">
        <a:solidFill>
          <a:schemeClr val="tx1"/>
        </a:solidFill>
        <a:latin typeface="+mn-lt"/>
        <a:ea typeface="+mn-ea"/>
        <a:cs typeface="+mn-cs"/>
      </a:defRPr>
    </a:lvl2pPr>
    <a:lvl3pPr marL="2663825" algn="l" defTabSz="2663825" rtl="0" eaLnBrk="0" fontAlgn="base" hangingPunct="0">
      <a:spcBef>
        <a:spcPct val="30000"/>
      </a:spcBef>
      <a:spcAft>
        <a:spcPct val="0"/>
      </a:spcAft>
      <a:defRPr sz="3500" kern="1200">
        <a:solidFill>
          <a:schemeClr val="tx1"/>
        </a:solidFill>
        <a:latin typeface="+mn-lt"/>
        <a:ea typeface="+mn-ea"/>
        <a:cs typeface="+mn-cs"/>
      </a:defRPr>
    </a:lvl3pPr>
    <a:lvl4pPr marL="3996055" algn="l" defTabSz="2663825" rtl="0" eaLnBrk="0" fontAlgn="base" hangingPunct="0">
      <a:spcBef>
        <a:spcPct val="30000"/>
      </a:spcBef>
      <a:spcAft>
        <a:spcPct val="0"/>
      </a:spcAft>
      <a:defRPr sz="3500" kern="1200">
        <a:solidFill>
          <a:schemeClr val="tx1"/>
        </a:solidFill>
        <a:latin typeface="+mn-lt"/>
        <a:ea typeface="+mn-ea"/>
        <a:cs typeface="+mn-cs"/>
      </a:defRPr>
    </a:lvl4pPr>
    <a:lvl5pPr marL="5329555" algn="l" defTabSz="2663825" rtl="0" eaLnBrk="0" fontAlgn="base" hangingPunct="0">
      <a:spcBef>
        <a:spcPct val="30000"/>
      </a:spcBef>
      <a:spcAft>
        <a:spcPct val="0"/>
      </a:spcAft>
      <a:defRPr sz="3500" kern="1200">
        <a:solidFill>
          <a:schemeClr val="tx1"/>
        </a:solidFill>
        <a:latin typeface="+mn-lt"/>
        <a:ea typeface="+mn-ea"/>
        <a:cs typeface="+mn-cs"/>
      </a:defRPr>
    </a:lvl5pPr>
    <a:lvl6pPr marL="6661785" algn="l" defTabSz="2664460" rtl="0" eaLnBrk="1" latinLnBrk="0" hangingPunct="1">
      <a:defRPr sz="3500" kern="1200">
        <a:solidFill>
          <a:schemeClr val="tx1"/>
        </a:solidFill>
        <a:latin typeface="+mn-lt"/>
        <a:ea typeface="+mn-ea"/>
        <a:cs typeface="+mn-cs"/>
      </a:defRPr>
    </a:lvl6pPr>
    <a:lvl7pPr marL="7994015" algn="l" defTabSz="2664460" rtl="0" eaLnBrk="1" latinLnBrk="0" hangingPunct="1">
      <a:defRPr sz="3500" kern="1200">
        <a:solidFill>
          <a:schemeClr val="tx1"/>
        </a:solidFill>
        <a:latin typeface="+mn-lt"/>
        <a:ea typeface="+mn-ea"/>
        <a:cs typeface="+mn-cs"/>
      </a:defRPr>
    </a:lvl7pPr>
    <a:lvl8pPr marL="9326880" algn="l" defTabSz="2664460" rtl="0" eaLnBrk="1" latinLnBrk="0" hangingPunct="1">
      <a:defRPr sz="3500" kern="1200">
        <a:solidFill>
          <a:schemeClr val="tx1"/>
        </a:solidFill>
        <a:latin typeface="+mn-lt"/>
        <a:ea typeface="+mn-ea"/>
        <a:cs typeface="+mn-cs"/>
      </a:defRPr>
    </a:lvl8pPr>
    <a:lvl9pPr marL="10659110" algn="l" defTabSz="2664460" rtl="0" eaLnBrk="1" latinLnBrk="0" hangingPunct="1">
      <a:defRPr sz="3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a:solidFill>
              <a:srgbClr val="000000">
                <a:alpha val="100000"/>
              </a:srgbClr>
            </a:solidFill>
            <a:miter lim="800000"/>
          </a:ln>
        </p:spPr>
      </p:sp>
      <p:sp>
        <p:nvSpPr>
          <p:cNvPr id="4099"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41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sz="1200" dirty="0">
                <a:cs typeface="Arial" panose="020B0604020202020204" pitchFamily="34" charset="0"/>
              </a:rPr>
              <a:t>1</a:t>
            </a:fld>
            <a:endParaRPr lang="en-US" altLang="en-US" sz="1200" dirty="0">
              <a:ea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65191"/>
            <a:ext cx="23317200" cy="4116070"/>
          </a:xfrm>
        </p:spPr>
        <p:txBody>
          <a:bodyPr/>
          <a:lstStyle/>
          <a:p>
            <a:r>
              <a:rPr lang="en-US"/>
              <a:t>Click to edit Master title style</a:t>
            </a:r>
          </a:p>
        </p:txBody>
      </p:sp>
      <p:sp>
        <p:nvSpPr>
          <p:cNvPr id="3" name="Subtitle 2"/>
          <p:cNvSpPr>
            <a:spLocks noGrp="1"/>
          </p:cNvSpPr>
          <p:nvPr>
            <p:ph type="subTitle" idx="1"/>
          </p:nvPr>
        </p:nvSpPr>
        <p:spPr>
          <a:xfrm>
            <a:off x="4114800" y="10881360"/>
            <a:ext cx="19202400" cy="4907280"/>
          </a:xfrm>
        </p:spPr>
        <p:txBody>
          <a:bodyPr/>
          <a:lstStyle>
            <a:lvl1pPr marL="0" indent="0" algn="ctr">
              <a:buNone/>
              <a:defRPr>
                <a:solidFill>
                  <a:schemeClr val="tx1">
                    <a:tint val="75000"/>
                  </a:schemeClr>
                </a:solidFill>
              </a:defRPr>
            </a:lvl1pPr>
            <a:lvl2pPr marL="1332230" indent="0" algn="ctr">
              <a:buNone/>
              <a:defRPr>
                <a:solidFill>
                  <a:schemeClr val="tx1">
                    <a:tint val="75000"/>
                  </a:schemeClr>
                </a:solidFill>
              </a:defRPr>
            </a:lvl2pPr>
            <a:lvl3pPr marL="2664460" indent="0" algn="ctr">
              <a:buNone/>
              <a:defRPr>
                <a:solidFill>
                  <a:schemeClr val="tx1">
                    <a:tint val="75000"/>
                  </a:schemeClr>
                </a:solidFill>
              </a:defRPr>
            </a:lvl3pPr>
            <a:lvl4pPr marL="3997325" indent="0" algn="ctr">
              <a:buNone/>
              <a:defRPr>
                <a:solidFill>
                  <a:schemeClr val="tx1">
                    <a:tint val="75000"/>
                  </a:schemeClr>
                </a:solidFill>
              </a:defRPr>
            </a:lvl4pPr>
            <a:lvl5pPr marL="5329555" indent="0" algn="ctr">
              <a:buNone/>
              <a:defRPr>
                <a:solidFill>
                  <a:schemeClr val="tx1">
                    <a:tint val="75000"/>
                  </a:schemeClr>
                </a:solidFill>
              </a:defRPr>
            </a:lvl5pPr>
            <a:lvl6pPr marL="6661785" indent="0" algn="ctr">
              <a:buNone/>
              <a:defRPr>
                <a:solidFill>
                  <a:schemeClr val="tx1">
                    <a:tint val="75000"/>
                  </a:schemeClr>
                </a:solidFill>
              </a:defRPr>
            </a:lvl6pPr>
            <a:lvl7pPr marL="7994015" indent="0" algn="ctr">
              <a:buNone/>
              <a:defRPr>
                <a:solidFill>
                  <a:schemeClr val="tx1">
                    <a:tint val="75000"/>
                  </a:schemeClr>
                </a:solidFill>
              </a:defRPr>
            </a:lvl7pPr>
            <a:lvl8pPr marL="9326880" indent="0" algn="ctr">
              <a:buNone/>
              <a:defRPr>
                <a:solidFill>
                  <a:schemeClr val="tx1">
                    <a:tint val="75000"/>
                  </a:schemeClr>
                </a:solidFill>
              </a:defRPr>
            </a:lvl8pPr>
            <a:lvl9pPr marL="1065911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2151380"/>
            <a:ext cx="18516600" cy="458768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2151380"/>
            <a:ext cx="55092600" cy="458768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2339321"/>
            <a:ext cx="23317200" cy="3813810"/>
          </a:xfrm>
        </p:spPr>
        <p:txBody>
          <a:bodyPr anchor="t"/>
          <a:lstStyle>
            <a:lvl1pPr algn="l">
              <a:defRPr sz="11700" b="1" cap="all"/>
            </a:lvl1pPr>
          </a:lstStyle>
          <a:p>
            <a:r>
              <a:rPr lang="en-US"/>
              <a:t>Click to edit Master title style</a:t>
            </a:r>
          </a:p>
        </p:txBody>
      </p:sp>
      <p:sp>
        <p:nvSpPr>
          <p:cNvPr id="3" name="Text Placeholder 2"/>
          <p:cNvSpPr>
            <a:spLocks noGrp="1"/>
          </p:cNvSpPr>
          <p:nvPr>
            <p:ph type="body" idx="1"/>
          </p:nvPr>
        </p:nvSpPr>
        <p:spPr>
          <a:xfrm>
            <a:off x="2166939" y="8138798"/>
            <a:ext cx="23317200" cy="4200524"/>
          </a:xfrm>
        </p:spPr>
        <p:txBody>
          <a:bodyPr anchor="b"/>
          <a:lstStyle>
            <a:lvl1pPr marL="0" indent="0">
              <a:buNone/>
              <a:defRPr sz="5800">
                <a:solidFill>
                  <a:schemeClr val="tx1">
                    <a:tint val="75000"/>
                  </a:schemeClr>
                </a:solidFill>
              </a:defRPr>
            </a:lvl1pPr>
            <a:lvl2pPr marL="1332230" indent="0">
              <a:buNone/>
              <a:defRPr sz="5200">
                <a:solidFill>
                  <a:schemeClr val="tx1">
                    <a:tint val="75000"/>
                  </a:schemeClr>
                </a:solidFill>
              </a:defRPr>
            </a:lvl2pPr>
            <a:lvl3pPr marL="2664460" indent="0">
              <a:buNone/>
              <a:defRPr sz="4700">
                <a:solidFill>
                  <a:schemeClr val="tx1">
                    <a:tint val="75000"/>
                  </a:schemeClr>
                </a:solidFill>
              </a:defRPr>
            </a:lvl3pPr>
            <a:lvl4pPr marL="3997325" indent="0">
              <a:buNone/>
              <a:defRPr sz="4100">
                <a:solidFill>
                  <a:schemeClr val="tx1">
                    <a:tint val="75000"/>
                  </a:schemeClr>
                </a:solidFill>
              </a:defRPr>
            </a:lvl4pPr>
            <a:lvl5pPr marL="5329555" indent="0">
              <a:buNone/>
              <a:defRPr sz="4100">
                <a:solidFill>
                  <a:schemeClr val="tx1">
                    <a:tint val="75000"/>
                  </a:schemeClr>
                </a:solidFill>
              </a:defRPr>
            </a:lvl5pPr>
            <a:lvl6pPr marL="6661785" indent="0">
              <a:buNone/>
              <a:defRPr sz="4100">
                <a:solidFill>
                  <a:schemeClr val="tx1">
                    <a:tint val="75000"/>
                  </a:schemeClr>
                </a:solidFill>
              </a:defRPr>
            </a:lvl6pPr>
            <a:lvl7pPr marL="7994015" indent="0">
              <a:buNone/>
              <a:defRPr sz="4100">
                <a:solidFill>
                  <a:schemeClr val="tx1">
                    <a:tint val="75000"/>
                  </a:schemeClr>
                </a:solidFill>
              </a:defRPr>
            </a:lvl7pPr>
            <a:lvl8pPr marL="9326880" indent="0">
              <a:buNone/>
              <a:defRPr sz="4100">
                <a:solidFill>
                  <a:schemeClr val="tx1">
                    <a:tint val="75000"/>
                  </a:schemeClr>
                </a:solidFill>
              </a:defRPr>
            </a:lvl8pPr>
            <a:lvl9pPr marL="10659110" indent="0">
              <a:buNone/>
              <a:defRPr sz="4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12543792"/>
            <a:ext cx="36804600" cy="35484436"/>
          </a:xfrm>
        </p:spPr>
        <p:txBody>
          <a:bodyPr/>
          <a:lstStyle>
            <a:lvl1pPr>
              <a:defRPr sz="8200"/>
            </a:lvl1pPr>
            <a:lvl2pPr>
              <a:defRPr sz="70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12543792"/>
            <a:ext cx="36804600" cy="35484436"/>
          </a:xfrm>
        </p:spPr>
        <p:txBody>
          <a:bodyPr/>
          <a:lstStyle>
            <a:lvl1pPr>
              <a:defRPr sz="8200"/>
            </a:lvl1pPr>
            <a:lvl2pPr>
              <a:defRPr sz="70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68986"/>
            <a:ext cx="24688800" cy="320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4298316"/>
            <a:ext cx="12120564" cy="1791334"/>
          </a:xfrm>
        </p:spPr>
        <p:txBody>
          <a:bodyPr anchor="b"/>
          <a:lstStyle>
            <a:lvl1pPr marL="0" indent="0">
              <a:buNone/>
              <a:defRPr sz="7000" b="1"/>
            </a:lvl1pPr>
            <a:lvl2pPr marL="1332230" indent="0">
              <a:buNone/>
              <a:defRPr sz="5800" b="1"/>
            </a:lvl2pPr>
            <a:lvl3pPr marL="2664460" indent="0">
              <a:buNone/>
              <a:defRPr sz="5200" b="1"/>
            </a:lvl3pPr>
            <a:lvl4pPr marL="3997325" indent="0">
              <a:buNone/>
              <a:defRPr sz="4700" b="1"/>
            </a:lvl4pPr>
            <a:lvl5pPr marL="5329555" indent="0">
              <a:buNone/>
              <a:defRPr sz="4700" b="1"/>
            </a:lvl5pPr>
            <a:lvl6pPr marL="6661785" indent="0">
              <a:buNone/>
              <a:defRPr sz="4700" b="1"/>
            </a:lvl6pPr>
            <a:lvl7pPr marL="7994015" indent="0">
              <a:buNone/>
              <a:defRPr sz="4700" b="1"/>
            </a:lvl7pPr>
            <a:lvl8pPr marL="9326880" indent="0">
              <a:buNone/>
              <a:defRPr sz="4700" b="1"/>
            </a:lvl8pPr>
            <a:lvl9pPr marL="10659110" indent="0">
              <a:buNone/>
              <a:defRPr sz="4700" b="1"/>
            </a:lvl9pPr>
          </a:lstStyle>
          <a:p>
            <a:pPr lvl="0"/>
            <a:r>
              <a:rPr lang="en-US"/>
              <a:t>Click to edit Master text styles</a:t>
            </a:r>
          </a:p>
        </p:txBody>
      </p:sp>
      <p:sp>
        <p:nvSpPr>
          <p:cNvPr id="4" name="Content Placeholder 3"/>
          <p:cNvSpPr>
            <a:spLocks noGrp="1"/>
          </p:cNvSpPr>
          <p:nvPr>
            <p:ph sz="half" idx="2"/>
          </p:nvPr>
        </p:nvSpPr>
        <p:spPr>
          <a:xfrm>
            <a:off x="1371600" y="6089650"/>
            <a:ext cx="12120564" cy="11063606"/>
          </a:xfrm>
        </p:spPr>
        <p:txBody>
          <a:bodyPr/>
          <a:lstStyle>
            <a:lvl1pPr>
              <a:defRPr sz="7000"/>
            </a:lvl1pPr>
            <a:lvl2pPr>
              <a:defRPr sz="5800"/>
            </a:lvl2pPr>
            <a:lvl3pPr>
              <a:defRPr sz="52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4298316"/>
            <a:ext cx="12125325" cy="1791334"/>
          </a:xfrm>
        </p:spPr>
        <p:txBody>
          <a:bodyPr anchor="b"/>
          <a:lstStyle>
            <a:lvl1pPr marL="0" indent="0">
              <a:buNone/>
              <a:defRPr sz="7000" b="1"/>
            </a:lvl1pPr>
            <a:lvl2pPr marL="1332230" indent="0">
              <a:buNone/>
              <a:defRPr sz="5800" b="1"/>
            </a:lvl2pPr>
            <a:lvl3pPr marL="2664460" indent="0">
              <a:buNone/>
              <a:defRPr sz="5200" b="1"/>
            </a:lvl3pPr>
            <a:lvl4pPr marL="3997325" indent="0">
              <a:buNone/>
              <a:defRPr sz="4700" b="1"/>
            </a:lvl4pPr>
            <a:lvl5pPr marL="5329555" indent="0">
              <a:buNone/>
              <a:defRPr sz="4700" b="1"/>
            </a:lvl5pPr>
            <a:lvl6pPr marL="6661785" indent="0">
              <a:buNone/>
              <a:defRPr sz="4700" b="1"/>
            </a:lvl6pPr>
            <a:lvl7pPr marL="7994015" indent="0">
              <a:buNone/>
              <a:defRPr sz="4700" b="1"/>
            </a:lvl7pPr>
            <a:lvl8pPr marL="9326880" indent="0">
              <a:buNone/>
              <a:defRPr sz="4700" b="1"/>
            </a:lvl8pPr>
            <a:lvl9pPr marL="10659110" indent="0">
              <a:buNone/>
              <a:defRPr sz="4700" b="1"/>
            </a:lvl9pPr>
          </a:lstStyle>
          <a:p>
            <a:pPr lvl="0"/>
            <a:r>
              <a:rPr lang="en-US"/>
              <a:t>Click to edit Master text styles</a:t>
            </a:r>
          </a:p>
        </p:txBody>
      </p:sp>
      <p:sp>
        <p:nvSpPr>
          <p:cNvPr id="6" name="Content Placeholder 5"/>
          <p:cNvSpPr>
            <a:spLocks noGrp="1"/>
          </p:cNvSpPr>
          <p:nvPr>
            <p:ph sz="quarter" idx="4"/>
          </p:nvPr>
        </p:nvSpPr>
        <p:spPr>
          <a:xfrm>
            <a:off x="13935077" y="6089650"/>
            <a:ext cx="12125325" cy="11063606"/>
          </a:xfrm>
        </p:spPr>
        <p:txBody>
          <a:bodyPr/>
          <a:lstStyle>
            <a:lvl1pPr>
              <a:defRPr sz="7000"/>
            </a:lvl1pPr>
            <a:lvl2pPr>
              <a:defRPr sz="5800"/>
            </a:lvl2pPr>
            <a:lvl3pPr>
              <a:defRPr sz="52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64540"/>
            <a:ext cx="9024939" cy="3253740"/>
          </a:xfrm>
        </p:spPr>
        <p:txBody>
          <a:bodyPr anchor="b"/>
          <a:lstStyle>
            <a:lvl1pPr algn="l">
              <a:defRPr sz="5800" b="1"/>
            </a:lvl1pPr>
          </a:lstStyle>
          <a:p>
            <a:r>
              <a:rPr lang="en-US"/>
              <a:t>Click to edit Master title style</a:t>
            </a:r>
          </a:p>
        </p:txBody>
      </p:sp>
      <p:sp>
        <p:nvSpPr>
          <p:cNvPr id="3" name="Content Placeholder 2"/>
          <p:cNvSpPr>
            <a:spLocks noGrp="1"/>
          </p:cNvSpPr>
          <p:nvPr>
            <p:ph idx="1"/>
          </p:nvPr>
        </p:nvSpPr>
        <p:spPr>
          <a:xfrm>
            <a:off x="10725150" y="764542"/>
            <a:ext cx="15335250" cy="16388716"/>
          </a:xfrm>
        </p:spPr>
        <p:txBody>
          <a:bodyPr/>
          <a:lstStyle>
            <a:lvl1pPr>
              <a:defRPr sz="9300"/>
            </a:lvl1pPr>
            <a:lvl2pPr>
              <a:defRPr sz="8200"/>
            </a:lvl2pPr>
            <a:lvl3pPr>
              <a:defRPr sz="70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4018282"/>
            <a:ext cx="9024939" cy="13134976"/>
          </a:xfrm>
        </p:spPr>
        <p:txBody>
          <a:bodyPr/>
          <a:lstStyle>
            <a:lvl1pPr marL="0" indent="0">
              <a:buNone/>
              <a:defRPr sz="4100"/>
            </a:lvl1pPr>
            <a:lvl2pPr marL="1332230" indent="0">
              <a:buNone/>
              <a:defRPr sz="3500"/>
            </a:lvl2pPr>
            <a:lvl3pPr marL="2664460" indent="0">
              <a:buNone/>
              <a:defRPr sz="2900"/>
            </a:lvl3pPr>
            <a:lvl4pPr marL="3997325" indent="0">
              <a:buNone/>
              <a:defRPr sz="2600"/>
            </a:lvl4pPr>
            <a:lvl5pPr marL="5329555" indent="0">
              <a:buNone/>
              <a:defRPr sz="2600"/>
            </a:lvl5pPr>
            <a:lvl6pPr marL="6661785" indent="0">
              <a:buNone/>
              <a:defRPr sz="2600"/>
            </a:lvl6pPr>
            <a:lvl7pPr marL="7994015" indent="0">
              <a:buNone/>
              <a:defRPr sz="2600"/>
            </a:lvl7pPr>
            <a:lvl8pPr marL="9326880" indent="0">
              <a:buNone/>
              <a:defRPr sz="2600"/>
            </a:lvl8pPr>
            <a:lvl9pPr marL="1065911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3441680"/>
            <a:ext cx="16459200" cy="1586866"/>
          </a:xfrm>
        </p:spPr>
        <p:txBody>
          <a:bodyPr anchor="b"/>
          <a:lstStyle>
            <a:lvl1pPr algn="l">
              <a:defRPr sz="5800" b="1"/>
            </a:lvl1pPr>
          </a:lstStyle>
          <a:p>
            <a:r>
              <a:rPr lang="en-US"/>
              <a:t>Click to edit Master title style</a:t>
            </a:r>
          </a:p>
        </p:txBody>
      </p:sp>
      <p:sp>
        <p:nvSpPr>
          <p:cNvPr id="3" name="Picture Placeholder 2"/>
          <p:cNvSpPr>
            <a:spLocks noGrp="1"/>
          </p:cNvSpPr>
          <p:nvPr>
            <p:ph type="pic" idx="1"/>
          </p:nvPr>
        </p:nvSpPr>
        <p:spPr>
          <a:xfrm>
            <a:off x="5376864" y="1715770"/>
            <a:ext cx="16459200" cy="11521440"/>
          </a:xfrm>
        </p:spPr>
        <p:txBody>
          <a:bodyPr vert="horz" wrap="square" lIns="266474" tIns="133237" rIns="266474" bIns="133237" numCol="1" rtlCol="0" anchor="t" anchorCtr="0" compatLnSpc="1">
            <a:normAutofit/>
          </a:bodyPr>
          <a:lstStyle>
            <a:lvl1pPr marL="0" indent="0">
              <a:buNone/>
              <a:defRPr sz="9300"/>
            </a:lvl1pPr>
            <a:lvl2pPr marL="1332230" indent="0">
              <a:buNone/>
              <a:defRPr sz="8200"/>
            </a:lvl2pPr>
            <a:lvl3pPr marL="2664460" indent="0">
              <a:buNone/>
              <a:defRPr sz="7000"/>
            </a:lvl3pPr>
            <a:lvl4pPr marL="3997325" indent="0">
              <a:buNone/>
              <a:defRPr sz="5800"/>
            </a:lvl4pPr>
            <a:lvl5pPr marL="5329555" indent="0">
              <a:buNone/>
              <a:defRPr sz="5800"/>
            </a:lvl5pPr>
            <a:lvl6pPr marL="6661785" indent="0">
              <a:buNone/>
              <a:defRPr sz="5800"/>
            </a:lvl6pPr>
            <a:lvl7pPr marL="7994015" indent="0">
              <a:buNone/>
              <a:defRPr sz="5800"/>
            </a:lvl7pPr>
            <a:lvl8pPr marL="9326880" indent="0">
              <a:buNone/>
              <a:defRPr sz="5800"/>
            </a:lvl8pPr>
            <a:lvl9pPr marL="10659110" indent="0">
              <a:buNone/>
              <a:defRPr sz="5800"/>
            </a:lvl9pPr>
          </a:lstStyle>
          <a:p>
            <a:pPr marL="0" marR="0" lvl="0" indent="0" algn="l" defTabSz="2663825"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93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5376864" y="15028546"/>
            <a:ext cx="16459200" cy="2253614"/>
          </a:xfrm>
        </p:spPr>
        <p:txBody>
          <a:bodyPr/>
          <a:lstStyle>
            <a:lvl1pPr marL="0" indent="0">
              <a:buNone/>
              <a:defRPr sz="4100"/>
            </a:lvl1pPr>
            <a:lvl2pPr marL="1332230" indent="0">
              <a:buNone/>
              <a:defRPr sz="3500"/>
            </a:lvl2pPr>
            <a:lvl3pPr marL="2664460" indent="0">
              <a:buNone/>
              <a:defRPr sz="2900"/>
            </a:lvl3pPr>
            <a:lvl4pPr marL="3997325" indent="0">
              <a:buNone/>
              <a:defRPr sz="2600"/>
            </a:lvl4pPr>
            <a:lvl5pPr marL="5329555" indent="0">
              <a:buNone/>
              <a:defRPr sz="2600"/>
            </a:lvl5pPr>
            <a:lvl6pPr marL="6661785" indent="0">
              <a:buNone/>
              <a:defRPr sz="2600"/>
            </a:lvl6pPr>
            <a:lvl7pPr marL="7994015" indent="0">
              <a:buNone/>
              <a:defRPr sz="2600"/>
            </a:lvl7pPr>
            <a:lvl8pPr marL="9326880" indent="0">
              <a:buNone/>
              <a:defRPr sz="2600"/>
            </a:lvl8pPr>
            <a:lvl9pPr marL="1065911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1371600" y="768350"/>
            <a:ext cx="24688800" cy="3200400"/>
          </a:xfrm>
          <a:prstGeom prst="rect">
            <a:avLst/>
          </a:prstGeom>
          <a:noFill/>
          <a:ln w="9525">
            <a:noFill/>
          </a:ln>
        </p:spPr>
        <p:txBody>
          <a:bodyPr lIns="266474" tIns="133237" rIns="266474" bIns="133237" anchor="ctr" anchorCtr="0"/>
          <a:lstStyle/>
          <a:p>
            <a:pPr lvl="0"/>
            <a:r>
              <a:rPr lang="en-US" altLang="en-US" dirty="0"/>
              <a:t>Click to edit Master title style</a:t>
            </a:r>
          </a:p>
        </p:txBody>
      </p:sp>
      <p:sp>
        <p:nvSpPr>
          <p:cNvPr id="1027" name="Text Placeholder 2"/>
          <p:cNvSpPr>
            <a:spLocks noGrp="1"/>
          </p:cNvSpPr>
          <p:nvPr>
            <p:ph type="body" idx="1"/>
          </p:nvPr>
        </p:nvSpPr>
        <p:spPr>
          <a:xfrm>
            <a:off x="1371600" y="4479925"/>
            <a:ext cx="24688800" cy="12673013"/>
          </a:xfrm>
          <a:prstGeom prst="rect">
            <a:avLst/>
          </a:prstGeom>
          <a:noFill/>
          <a:ln w="9525">
            <a:noFill/>
          </a:ln>
        </p:spPr>
        <p:txBody>
          <a:bodyPr lIns="266474" tIns="133237" rIns="266474" bIns="133237"/>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1371600" y="17797463"/>
            <a:ext cx="6400800" cy="1022350"/>
          </a:xfrm>
          <a:prstGeom prst="rect">
            <a:avLst/>
          </a:prstGeom>
        </p:spPr>
        <p:txBody>
          <a:bodyPr vert="horz" lIns="266474" tIns="133237" rIns="266474" bIns="133237" rtlCol="0" anchor="ctr"/>
          <a:lstStyle>
            <a:lvl1pPr algn="l" defTabSz="2664460" eaLnBrk="1" fontAlgn="auto" hangingPunct="1">
              <a:spcBef>
                <a:spcPts val="0"/>
              </a:spcBef>
              <a:spcAft>
                <a:spcPts val="0"/>
              </a:spcAft>
              <a:defRPr sz="3500">
                <a:solidFill>
                  <a:schemeClr val="tx1">
                    <a:tint val="75000"/>
                  </a:schemeClr>
                </a:solidFill>
                <a:latin typeface="+mn-lt"/>
                <a:cs typeface="+mn-cs"/>
              </a:defRPr>
            </a:lvl1pPr>
          </a:lstStyle>
          <a:p>
            <a:pPr marL="0" marR="0" lvl="0" indent="0" algn="l" defTabSz="2664460" rtl="0" eaLnBrk="1" fontAlgn="auto" latinLnBrk="0" hangingPunct="1">
              <a:lnSpc>
                <a:spcPct val="100000"/>
              </a:lnSpc>
              <a:spcBef>
                <a:spcPts val="0"/>
              </a:spcBef>
              <a:spcAft>
                <a:spcPts val="0"/>
              </a:spcAft>
              <a:buClrTx/>
              <a:buSzTx/>
              <a:buFontTx/>
              <a:buNone/>
              <a:defRPr/>
            </a:pPr>
            <a:fld id="{0BCA2403-AFEF-4BE4-9377-B837C24EED64}" type="datetimeFigureOut">
              <a:rPr kumimoji="0" lang="en-US" sz="3500" b="0" i="0" u="none" strike="noStrike" kern="1200" cap="none" spc="0" normalizeH="0" baseline="0" noProof="0">
                <a:ln>
                  <a:noFill/>
                </a:ln>
                <a:solidFill>
                  <a:schemeClr val="tx1">
                    <a:tint val="75000"/>
                  </a:schemeClr>
                </a:solidFill>
                <a:effectLst/>
                <a:uLnTx/>
                <a:uFillTx/>
                <a:latin typeface="+mn-lt"/>
                <a:ea typeface="+mn-ea"/>
                <a:cs typeface="+mn-cs"/>
              </a:rPr>
              <a:t>4/17/2025</a:t>
            </a:fld>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9372600" y="17797463"/>
            <a:ext cx="8686800" cy="1022350"/>
          </a:xfrm>
          <a:prstGeom prst="rect">
            <a:avLst/>
          </a:prstGeom>
        </p:spPr>
        <p:txBody>
          <a:bodyPr vert="horz" lIns="266474" tIns="133237" rIns="266474" bIns="133237" rtlCol="0" anchor="ctr"/>
          <a:lstStyle>
            <a:lvl1pPr algn="ctr" defTabSz="2664460" eaLnBrk="1" fontAlgn="auto" hangingPunct="1">
              <a:spcBef>
                <a:spcPts val="0"/>
              </a:spcBef>
              <a:spcAft>
                <a:spcPts val="0"/>
              </a:spcAft>
              <a:defRPr sz="3500">
                <a:solidFill>
                  <a:schemeClr val="tx1">
                    <a:tint val="75000"/>
                  </a:schemeClr>
                </a:solidFill>
                <a:latin typeface="+mn-lt"/>
                <a:cs typeface="+mn-cs"/>
              </a:defRPr>
            </a:lvl1pPr>
          </a:lstStyle>
          <a:p>
            <a:pPr marL="0" marR="0" lvl="0" indent="0" algn="ctr" defTabSz="2664460" rtl="0" eaLnBrk="1" fontAlgn="auto" latinLnBrk="0" hangingPunct="1">
              <a:lnSpc>
                <a:spcPct val="100000"/>
              </a:lnSpc>
              <a:spcBef>
                <a:spcPts val="0"/>
              </a:spcBef>
              <a:spcAft>
                <a:spcPts val="0"/>
              </a:spcAft>
              <a:buClrTx/>
              <a:buSzTx/>
              <a:buFontTx/>
              <a:buNone/>
              <a:defRPr/>
            </a:pPr>
            <a:endParaRPr kumimoji="0" lang="en-US" sz="3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19659600" y="17797463"/>
            <a:ext cx="6400800" cy="1022350"/>
          </a:xfrm>
          <a:prstGeom prst="rect">
            <a:avLst/>
          </a:prstGeom>
        </p:spPr>
        <p:txBody>
          <a:bodyPr vert="horz" wrap="square" lIns="266474" tIns="133237" rIns="266474" bIns="133237" numCol="1" anchor="ctr" anchorCtr="0" compatLnSpc="1"/>
          <a:lstStyle>
            <a:lvl1pPr algn="r" eaLnBrk="1" hangingPunct="1">
              <a:defRPr sz="3500">
                <a:solidFill>
                  <a:srgbClr val="898989"/>
                </a:solidFill>
                <a:latin typeface="Calibri" panose="020F0502020204030204" pitchFamily="34" charset="0"/>
              </a:defRPr>
            </a:lvl1pPr>
          </a:lstStyle>
          <a:p>
            <a:pPr marL="0" marR="0" lvl="0" indent="0" algn="r" defTabSz="2663825" rtl="0" eaLnBrk="1" fontAlgn="base" latinLnBrk="0" hangingPunct="1">
              <a:lnSpc>
                <a:spcPct val="100000"/>
              </a:lnSpc>
              <a:spcBef>
                <a:spcPct val="0"/>
              </a:spcBef>
              <a:spcAft>
                <a:spcPct val="0"/>
              </a:spcAft>
              <a:buClrTx/>
              <a:buSzTx/>
              <a:buFontTx/>
              <a:buNone/>
              <a:defRPr/>
            </a:pPr>
            <a:fld id="{D10BEB84-D483-439B-80E6-332523D15C29}" type="slidenum">
              <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US" altLang="en-US" sz="35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2663825" rtl="0" eaLnBrk="0" fontAlgn="base" hangingPunct="0">
        <a:spcBef>
          <a:spcPct val="0"/>
        </a:spcBef>
        <a:spcAft>
          <a:spcPct val="0"/>
        </a:spcAft>
        <a:defRPr sz="12800" kern="1200">
          <a:solidFill>
            <a:schemeClr val="tx1"/>
          </a:solidFill>
          <a:latin typeface="+mj-lt"/>
          <a:ea typeface="+mj-ea"/>
          <a:cs typeface="+mj-cs"/>
        </a:defRPr>
      </a:lvl1pPr>
      <a:lvl2pPr algn="ctr" defTabSz="2663825" rtl="0" eaLnBrk="0" fontAlgn="base" hangingPunct="0">
        <a:spcBef>
          <a:spcPct val="0"/>
        </a:spcBef>
        <a:spcAft>
          <a:spcPct val="0"/>
        </a:spcAft>
        <a:defRPr sz="12800">
          <a:solidFill>
            <a:schemeClr val="tx1"/>
          </a:solidFill>
          <a:latin typeface="Calibri" panose="020F0502020204030204" pitchFamily="34" charset="0"/>
        </a:defRPr>
      </a:lvl2pPr>
      <a:lvl3pPr algn="ctr" defTabSz="2663825" rtl="0" eaLnBrk="0" fontAlgn="base" hangingPunct="0">
        <a:spcBef>
          <a:spcPct val="0"/>
        </a:spcBef>
        <a:spcAft>
          <a:spcPct val="0"/>
        </a:spcAft>
        <a:defRPr sz="12800">
          <a:solidFill>
            <a:schemeClr val="tx1"/>
          </a:solidFill>
          <a:latin typeface="Calibri" panose="020F0502020204030204" pitchFamily="34" charset="0"/>
        </a:defRPr>
      </a:lvl3pPr>
      <a:lvl4pPr algn="ctr" defTabSz="2663825" rtl="0" eaLnBrk="0" fontAlgn="base" hangingPunct="0">
        <a:spcBef>
          <a:spcPct val="0"/>
        </a:spcBef>
        <a:spcAft>
          <a:spcPct val="0"/>
        </a:spcAft>
        <a:defRPr sz="12800">
          <a:solidFill>
            <a:schemeClr val="tx1"/>
          </a:solidFill>
          <a:latin typeface="Calibri" panose="020F0502020204030204" pitchFamily="34" charset="0"/>
        </a:defRPr>
      </a:lvl4pPr>
      <a:lvl5pPr algn="ctr" defTabSz="2663825" rtl="0" eaLnBrk="0" fontAlgn="base" hangingPunct="0">
        <a:spcBef>
          <a:spcPct val="0"/>
        </a:spcBef>
        <a:spcAft>
          <a:spcPct val="0"/>
        </a:spcAft>
        <a:defRPr sz="12800">
          <a:solidFill>
            <a:schemeClr val="tx1"/>
          </a:solidFill>
          <a:latin typeface="Calibri" panose="020F0502020204030204" pitchFamily="34" charset="0"/>
        </a:defRPr>
      </a:lvl5pPr>
      <a:lvl6pPr marL="457200" algn="ctr" defTabSz="2663825" rtl="0" fontAlgn="base">
        <a:spcBef>
          <a:spcPct val="0"/>
        </a:spcBef>
        <a:spcAft>
          <a:spcPct val="0"/>
        </a:spcAft>
        <a:defRPr sz="12800">
          <a:solidFill>
            <a:schemeClr val="tx1"/>
          </a:solidFill>
          <a:latin typeface="Calibri" panose="020F0502020204030204" pitchFamily="34" charset="0"/>
        </a:defRPr>
      </a:lvl6pPr>
      <a:lvl7pPr marL="914400" algn="ctr" defTabSz="2663825" rtl="0" fontAlgn="base">
        <a:spcBef>
          <a:spcPct val="0"/>
        </a:spcBef>
        <a:spcAft>
          <a:spcPct val="0"/>
        </a:spcAft>
        <a:defRPr sz="12800">
          <a:solidFill>
            <a:schemeClr val="tx1"/>
          </a:solidFill>
          <a:latin typeface="Calibri" panose="020F0502020204030204" pitchFamily="34" charset="0"/>
        </a:defRPr>
      </a:lvl7pPr>
      <a:lvl8pPr marL="1371600" algn="ctr" defTabSz="2663825" rtl="0" fontAlgn="base">
        <a:spcBef>
          <a:spcPct val="0"/>
        </a:spcBef>
        <a:spcAft>
          <a:spcPct val="0"/>
        </a:spcAft>
        <a:defRPr sz="12800">
          <a:solidFill>
            <a:schemeClr val="tx1"/>
          </a:solidFill>
          <a:latin typeface="Calibri" panose="020F0502020204030204" pitchFamily="34" charset="0"/>
        </a:defRPr>
      </a:lvl8pPr>
      <a:lvl9pPr marL="1828800" algn="ctr" defTabSz="2663825" rtl="0" fontAlgn="base">
        <a:spcBef>
          <a:spcPct val="0"/>
        </a:spcBef>
        <a:spcAft>
          <a:spcPct val="0"/>
        </a:spcAft>
        <a:defRPr sz="12800">
          <a:solidFill>
            <a:schemeClr val="tx1"/>
          </a:solidFill>
          <a:latin typeface="Calibri" panose="020F0502020204030204" pitchFamily="34" charset="0"/>
        </a:defRPr>
      </a:lvl9pPr>
    </p:titleStyle>
    <p:bodyStyle>
      <a:lvl1pPr marL="998855" indent="-998855" algn="l" defTabSz="2663825" rtl="0" eaLnBrk="0" fontAlgn="base" hangingPunct="0">
        <a:spcBef>
          <a:spcPct val="20000"/>
        </a:spcBef>
        <a:spcAft>
          <a:spcPct val="0"/>
        </a:spcAft>
        <a:buFont typeface="Arial" panose="020B0604020202020204" pitchFamily="34" charset="0"/>
        <a:buChar char="•"/>
        <a:defRPr sz="9300" kern="1200">
          <a:solidFill>
            <a:schemeClr val="tx1"/>
          </a:solidFill>
          <a:latin typeface="+mn-lt"/>
          <a:ea typeface="+mn-ea"/>
          <a:cs typeface="+mn-cs"/>
        </a:defRPr>
      </a:lvl1pPr>
      <a:lvl2pPr marL="2164080" indent="-831850" algn="l" defTabSz="2663825"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n-ea"/>
          <a:cs typeface="+mn-cs"/>
        </a:defRPr>
      </a:lvl2pPr>
      <a:lvl3pPr marL="3330575" indent="-665480" algn="l" defTabSz="2663825" rtl="0" eaLnBrk="0" fontAlgn="base" hangingPunct="0">
        <a:spcBef>
          <a:spcPct val="20000"/>
        </a:spcBef>
        <a:spcAft>
          <a:spcPct val="0"/>
        </a:spcAft>
        <a:buFont typeface="Arial" panose="020B0604020202020204" pitchFamily="34" charset="0"/>
        <a:buChar char="•"/>
        <a:defRPr sz="7000" kern="1200">
          <a:solidFill>
            <a:schemeClr val="tx1"/>
          </a:solidFill>
          <a:latin typeface="+mn-lt"/>
          <a:ea typeface="+mn-ea"/>
          <a:cs typeface="+mn-cs"/>
        </a:defRPr>
      </a:lvl3pPr>
      <a:lvl4pPr marL="4662805"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4pPr>
      <a:lvl5pPr marL="5994400"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5pPr>
      <a:lvl6pPr marL="7327900" indent="-666115" algn="l" defTabSz="266446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6pPr>
      <a:lvl7pPr marL="8660130" indent="-666115" algn="l" defTabSz="266446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7pPr>
      <a:lvl8pPr marL="9992995" indent="-666115" algn="l" defTabSz="266446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8pPr>
      <a:lvl9pPr marL="11325225" indent="-666115" algn="l" defTabSz="266446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9pPr>
    </p:bodyStyle>
    <p:otherStyle>
      <a:defPPr>
        <a:defRPr lang="en-US"/>
      </a:defPPr>
      <a:lvl1pPr marL="0" algn="l" defTabSz="2664460" rtl="0" eaLnBrk="1" latinLnBrk="0" hangingPunct="1">
        <a:defRPr sz="5200" kern="1200">
          <a:solidFill>
            <a:schemeClr val="tx1"/>
          </a:solidFill>
          <a:latin typeface="+mn-lt"/>
          <a:ea typeface="+mn-ea"/>
          <a:cs typeface="+mn-cs"/>
        </a:defRPr>
      </a:lvl1pPr>
      <a:lvl2pPr marL="1332230" algn="l" defTabSz="2664460" rtl="0" eaLnBrk="1" latinLnBrk="0" hangingPunct="1">
        <a:defRPr sz="5200" kern="1200">
          <a:solidFill>
            <a:schemeClr val="tx1"/>
          </a:solidFill>
          <a:latin typeface="+mn-lt"/>
          <a:ea typeface="+mn-ea"/>
          <a:cs typeface="+mn-cs"/>
        </a:defRPr>
      </a:lvl2pPr>
      <a:lvl3pPr marL="2664460" algn="l" defTabSz="2664460" rtl="0" eaLnBrk="1" latinLnBrk="0" hangingPunct="1">
        <a:defRPr sz="5200" kern="1200">
          <a:solidFill>
            <a:schemeClr val="tx1"/>
          </a:solidFill>
          <a:latin typeface="+mn-lt"/>
          <a:ea typeface="+mn-ea"/>
          <a:cs typeface="+mn-cs"/>
        </a:defRPr>
      </a:lvl3pPr>
      <a:lvl4pPr marL="3997325" algn="l" defTabSz="2664460" rtl="0" eaLnBrk="1" latinLnBrk="0" hangingPunct="1">
        <a:defRPr sz="5200" kern="1200">
          <a:solidFill>
            <a:schemeClr val="tx1"/>
          </a:solidFill>
          <a:latin typeface="+mn-lt"/>
          <a:ea typeface="+mn-ea"/>
          <a:cs typeface="+mn-cs"/>
        </a:defRPr>
      </a:lvl4pPr>
      <a:lvl5pPr marL="5329555" algn="l" defTabSz="2664460" rtl="0" eaLnBrk="1" latinLnBrk="0" hangingPunct="1">
        <a:defRPr sz="5200" kern="1200">
          <a:solidFill>
            <a:schemeClr val="tx1"/>
          </a:solidFill>
          <a:latin typeface="+mn-lt"/>
          <a:ea typeface="+mn-ea"/>
          <a:cs typeface="+mn-cs"/>
        </a:defRPr>
      </a:lvl5pPr>
      <a:lvl6pPr marL="6661785" algn="l" defTabSz="2664460" rtl="0" eaLnBrk="1" latinLnBrk="0" hangingPunct="1">
        <a:defRPr sz="5200" kern="1200">
          <a:solidFill>
            <a:schemeClr val="tx1"/>
          </a:solidFill>
          <a:latin typeface="+mn-lt"/>
          <a:ea typeface="+mn-ea"/>
          <a:cs typeface="+mn-cs"/>
        </a:defRPr>
      </a:lvl6pPr>
      <a:lvl7pPr marL="7994015" algn="l" defTabSz="2664460" rtl="0" eaLnBrk="1" latinLnBrk="0" hangingPunct="1">
        <a:defRPr sz="5200" kern="1200">
          <a:solidFill>
            <a:schemeClr val="tx1"/>
          </a:solidFill>
          <a:latin typeface="+mn-lt"/>
          <a:ea typeface="+mn-ea"/>
          <a:cs typeface="+mn-cs"/>
        </a:defRPr>
      </a:lvl7pPr>
      <a:lvl8pPr marL="9326880" algn="l" defTabSz="2664460" rtl="0" eaLnBrk="1" latinLnBrk="0" hangingPunct="1">
        <a:defRPr sz="5200" kern="1200">
          <a:solidFill>
            <a:schemeClr val="tx1"/>
          </a:solidFill>
          <a:latin typeface="+mn-lt"/>
          <a:ea typeface="+mn-ea"/>
          <a:cs typeface="+mn-cs"/>
        </a:defRPr>
      </a:lvl8pPr>
      <a:lvl9pPr marL="10659110" algn="l" defTabSz="2664460" rtl="0" eaLnBrk="1" latinLnBrk="0" hangingPunct="1">
        <a:defRPr sz="5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p:cNvPicPr>
            <a:picLocks noChangeAspect="1"/>
          </p:cNvPicPr>
          <p:nvPr/>
        </p:nvPicPr>
        <p:blipFill>
          <a:blip r:embed="rId3"/>
          <a:stretch>
            <a:fillRect/>
          </a:stretch>
        </p:blipFill>
        <p:spPr>
          <a:xfrm>
            <a:off x="0" y="0"/>
            <a:ext cx="27432000" cy="3041918"/>
          </a:xfrm>
          <a:prstGeom prst="rect">
            <a:avLst/>
          </a:prstGeom>
          <a:noFill/>
          <a:ln w="9525">
            <a:noFill/>
          </a:ln>
        </p:spPr>
      </p:pic>
      <p:sp>
        <p:nvSpPr>
          <p:cNvPr id="6" name="Text Box 122"/>
          <p:cNvSpPr txBox="1">
            <a:spLocks noChangeArrowheads="1"/>
          </p:cNvSpPr>
          <p:nvPr/>
        </p:nvSpPr>
        <p:spPr bwMode="auto">
          <a:xfrm>
            <a:off x="4876800" y="714883"/>
            <a:ext cx="17907000" cy="1556321"/>
          </a:xfrm>
          <a:prstGeom prst="rect">
            <a:avLst/>
          </a:prstGeom>
          <a:noFill/>
          <a:ln>
            <a:noFill/>
          </a:ln>
          <a:effectLst/>
        </p:spPr>
        <p:txBody>
          <a:bodyPr wrap="square" lIns="97942" tIns="244855" rIns="97942" bIns="244855" anchor="ctr">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marL="0" marR="0" lvl="0" indent="0" algn="ctr" defTabSz="4389755" rtl="0" eaLnBrk="1" fontAlgn="auto" latinLnBrk="0" hangingPunct="1">
              <a:lnSpc>
                <a:spcPct val="100000"/>
              </a:lnSpc>
              <a:spcBef>
                <a:spcPts val="600"/>
              </a:spcBef>
              <a:spcAft>
                <a:spcPts val="0"/>
              </a:spcAft>
              <a:buClrTx/>
              <a:buSzTx/>
              <a:buFontTx/>
              <a:buNone/>
              <a:defRPr/>
            </a:pPr>
            <a:r>
              <a:rPr kumimoji="0" lang="en-US" sz="3200" b="1" i="0" u="none" strike="noStrike" kern="1200" cap="none" spc="0" normalizeH="0" baseline="0" noProof="0" dirty="0" err="1">
                <a:ln>
                  <a:noFill/>
                </a:ln>
                <a:solidFill>
                  <a:schemeClr val="tx1"/>
                </a:solidFill>
                <a:effectLst/>
                <a:uLnTx/>
                <a:uFillTx/>
                <a:latin typeface="Cambria" panose="02040503050406030204" pitchFamily="18" charset="0"/>
                <a:ea typeface="+mn-ea"/>
                <a:cs typeface="+mn-cs"/>
              </a:rPr>
              <a:t>Rajarambapu</a:t>
            </a:r>
            <a:r>
              <a:rPr kumimoji="0" lang="en-US" sz="32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Institute of Technology, </a:t>
            </a:r>
            <a:r>
              <a:rPr kumimoji="0" lang="en-US" sz="3200" b="1" i="0" u="none" strike="noStrike" kern="1200" cap="none" spc="0" normalizeH="0" baseline="0" noProof="0" dirty="0" err="1">
                <a:ln>
                  <a:noFill/>
                </a:ln>
                <a:solidFill>
                  <a:schemeClr val="tx1"/>
                </a:solidFill>
                <a:effectLst/>
                <a:uLnTx/>
                <a:uFillTx/>
                <a:latin typeface="Cambria" panose="02040503050406030204" pitchFamily="18" charset="0"/>
                <a:ea typeface="+mn-ea"/>
                <a:cs typeface="+mn-cs"/>
              </a:rPr>
              <a:t>Rajaramangar</a:t>
            </a:r>
            <a:endParaRPr kumimoji="0" lang="en-US" sz="32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0" marR="0" lvl="0" indent="0" algn="ctr" defTabSz="4389755" rtl="0" eaLnBrk="1" fontAlgn="auto" latinLnBrk="0" hangingPunct="1">
              <a:lnSpc>
                <a:spcPct val="100000"/>
              </a:lnSpc>
              <a:spcBef>
                <a:spcPts val="60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Department – CSE(AL&amp;ML)</a:t>
            </a:r>
          </a:p>
        </p:txBody>
      </p:sp>
      <p:sp>
        <p:nvSpPr>
          <p:cNvPr id="9" name="Text Box 189"/>
          <p:cNvSpPr txBox="1">
            <a:spLocks noChangeArrowheads="1"/>
          </p:cNvSpPr>
          <p:nvPr/>
        </p:nvSpPr>
        <p:spPr bwMode="auto">
          <a:xfrm>
            <a:off x="129664" y="4622869"/>
            <a:ext cx="8839200" cy="2783120"/>
          </a:xfrm>
          <a:prstGeom prst="rect">
            <a:avLst/>
          </a:prstGeom>
          <a:solidFill>
            <a:schemeClr val="bg1"/>
          </a:solidFill>
          <a:ln w="12700">
            <a:solidFill>
              <a:schemeClr val="tx1"/>
            </a:solidFill>
          </a:ln>
          <a:effectLst/>
        </p:spPr>
        <p:txBody>
          <a:bodyPr lIns="100584" tIns="97942" rIns="97942" bIns="97942">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0" marR="0" lvl="0" indent="0" algn="just" defTabSz="266446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Student  Name: </a:t>
            </a:r>
          </a:p>
          <a:p>
            <a:pPr marL="0" marR="0" lvl="0" indent="0" algn="just" defTabSz="266446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1. Anushka Walvekar</a:t>
            </a:r>
            <a:r>
              <a:rPr kumimoji="0" lang="en-IN" alt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a:t>
            </a: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2317004</a:t>
            </a:r>
          </a:p>
          <a:p>
            <a:pPr marL="0" marR="0" lvl="0" indent="0" algn="just" defTabSz="266446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2. </a:t>
            </a:r>
            <a:r>
              <a:rPr lang="en-US" sz="2800" b="1" dirty="0">
                <a:latin typeface="Cambria" panose="02040503050406030204" pitchFamily="18" charset="0"/>
              </a:rPr>
              <a:t>Anushka  Babar</a:t>
            </a:r>
            <a:r>
              <a:rPr kumimoji="0" lang="en-IN" alt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a:t>
            </a: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2317008</a:t>
            </a:r>
          </a:p>
          <a:p>
            <a:pPr marL="0" marR="0" lvl="0" indent="0" algn="just" defTabSz="266446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3. Shreya  Patil      </a:t>
            </a:r>
            <a:r>
              <a:rPr kumimoji="0" lang="en-IN" alt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a:t>
            </a: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2317009</a:t>
            </a:r>
          </a:p>
          <a:p>
            <a:pPr marL="0" marR="0" lvl="0" indent="0" algn="just" defTabSz="266446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4. Gauri    Patil</a:t>
            </a:r>
            <a:r>
              <a:rPr kumimoji="0" lang="en-IN" alt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a:t>
            </a: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2317012</a:t>
            </a:r>
          </a:p>
          <a:p>
            <a:pPr marL="0" marR="0" lvl="0" indent="0" algn="just" defTabSz="2664460" rtl="0" eaLnBrk="1" fontAlgn="auto" latinLnBrk="0" hangingPunct="1">
              <a:lnSpc>
                <a:spcPct val="100000"/>
              </a:lnSpc>
              <a:spcBef>
                <a:spcPts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
        <p:nvSpPr>
          <p:cNvPr id="33" name="Text Box 189"/>
          <p:cNvSpPr txBox="1">
            <a:spLocks noChangeArrowheads="1"/>
          </p:cNvSpPr>
          <p:nvPr/>
        </p:nvSpPr>
        <p:spPr bwMode="auto">
          <a:xfrm>
            <a:off x="75245" y="14893178"/>
            <a:ext cx="8839200" cy="3644894"/>
          </a:xfrm>
          <a:prstGeom prst="rect">
            <a:avLst/>
          </a:prstGeom>
          <a:solidFill>
            <a:schemeClr val="bg1"/>
          </a:solidFill>
          <a:ln w="12700">
            <a:solidFill>
              <a:schemeClr val="tx1"/>
            </a:solidFill>
          </a:ln>
          <a:effectLst/>
        </p:spPr>
        <p:txBody>
          <a:bodyPr wrap="square" lIns="97942" tIns="97942" rIns="97942" bIns="97942">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0" marR="0" lvl="0" indent="0" algn="just" defTabSz="2664460" rtl="0" eaLnBrk="0" fontAlgn="auto" latinLnBrk="0" hangingPunct="0">
              <a:lnSpc>
                <a:spcPct val="100000"/>
              </a:lnSpc>
              <a:spcBef>
                <a:spcPts val="0"/>
              </a:spcBef>
              <a:spcAft>
                <a:spcPts val="0"/>
              </a:spcAft>
              <a:buClrTx/>
              <a:buSzTx/>
              <a:buFontTx/>
              <a:buNone/>
              <a:defRPr/>
            </a:pPr>
            <a:endParaRPr kumimoji="0" lang="en-US" sz="2800" b="1" i="1"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0" marR="0" lvl="0" indent="0" algn="just" defTabSz="2664460" rtl="0" eaLnBrk="0" fontAlgn="auto" latinLnBrk="0" hangingPunct="0">
              <a:lnSpc>
                <a:spcPct val="100000"/>
              </a:lnSpc>
              <a:spcBef>
                <a:spcPts val="0"/>
              </a:spcBef>
              <a:spcAft>
                <a:spcPts val="0"/>
              </a:spcAft>
              <a:buClrTx/>
              <a:buSzTx/>
              <a:buFontTx/>
              <a:buNone/>
              <a:defRPr/>
            </a:pPr>
            <a:endParaRPr kumimoji="0" lang="en-US" sz="2800" b="1" i="1"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endParaRPr>
          </a:p>
          <a:p>
            <a:pPr marL="0" marR="0" lvl="0" indent="0" algn="just" defTabSz="2664460" rtl="0" eaLnBrk="0" fontAlgn="auto" latinLnBrk="0" hangingPunct="0">
              <a:lnSpc>
                <a:spcPct val="100000"/>
              </a:lnSpc>
              <a:spcBef>
                <a:spcPts val="0"/>
              </a:spcBef>
              <a:spcAft>
                <a:spcPts val="0"/>
              </a:spcAft>
              <a:buClrTx/>
              <a:buSzTx/>
              <a:buFontTx/>
              <a:buNone/>
              <a:defRPr/>
            </a:pPr>
            <a:r>
              <a:rPr lang="en-US" sz="2800" b="1" dirty="0">
                <a:effectLst/>
                <a:latin typeface="Cambria" panose="02040503050406030204" pitchFamily="18" charset="0"/>
                <a:ea typeface="Cambria" panose="02040503050406030204" pitchFamily="18" charset="0"/>
                <a:cs typeface="TimesNewRomanPS-BoldMT"/>
              </a:rPr>
              <a:t> </a:t>
            </a:r>
            <a:r>
              <a:rPr lang="en-US" sz="2800" b="1" dirty="0">
                <a:latin typeface="Cambria" panose="02040503050406030204" pitchFamily="18" charset="0"/>
                <a:ea typeface="Cambria" panose="02040503050406030204" pitchFamily="18" charset="0"/>
                <a:cs typeface="TimesNewRomanPS-BoldMT"/>
              </a:rPr>
              <a:t>T</a:t>
            </a:r>
            <a:r>
              <a:rPr lang="en-US" sz="2800" b="1" dirty="0">
                <a:effectLst/>
                <a:latin typeface="Cambria" panose="02040503050406030204" pitchFamily="18" charset="0"/>
                <a:ea typeface="Cambria" panose="02040503050406030204" pitchFamily="18" charset="0"/>
                <a:cs typeface="TimesNewRomanPS-BoldMT"/>
              </a:rPr>
              <a:t>o create a machine learning-powered system that    has the capability to automatically detect plant diseases from images of leaves. </a:t>
            </a:r>
            <a:endPar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endParaRPr>
          </a:p>
          <a:p>
            <a:pPr marL="0" marR="0" lvl="0" indent="0" algn="just" defTabSz="2664460" rtl="0" eaLnBrk="0" fontAlgn="auto" latinLnBrk="0" hangingPunct="0">
              <a:lnSpc>
                <a:spcPct val="100000"/>
              </a:lnSpc>
              <a:spcBef>
                <a:spcPts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0" marR="0" lvl="0" indent="0" algn="just" defTabSz="2664460" rtl="0" eaLnBrk="0" fontAlgn="auto" latinLnBrk="0" hangingPunct="0">
              <a:lnSpc>
                <a:spcPct val="100000"/>
              </a:lnSpc>
              <a:spcBef>
                <a:spcPts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0" marR="0" lvl="0" indent="0" algn="just" defTabSz="2664460" rtl="0" eaLnBrk="0" fontAlgn="auto" latinLnBrk="0" hangingPunct="0">
              <a:lnSpc>
                <a:spcPct val="100000"/>
              </a:lnSpc>
              <a:spcBef>
                <a:spcPts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
        <p:nvSpPr>
          <p:cNvPr id="34" name="Rectangle 33"/>
          <p:cNvSpPr/>
          <p:nvPr/>
        </p:nvSpPr>
        <p:spPr>
          <a:xfrm>
            <a:off x="150609" y="13457631"/>
            <a:ext cx="8839200" cy="77394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Problem Statement:</a:t>
            </a:r>
          </a:p>
        </p:txBody>
      </p:sp>
      <p:sp>
        <p:nvSpPr>
          <p:cNvPr id="35" name="Text Box 189"/>
          <p:cNvSpPr txBox="1">
            <a:spLocks noChangeArrowheads="1"/>
          </p:cNvSpPr>
          <p:nvPr/>
        </p:nvSpPr>
        <p:spPr bwMode="auto">
          <a:xfrm>
            <a:off x="9176764" y="4261441"/>
            <a:ext cx="8970963" cy="4891390"/>
          </a:xfrm>
          <a:prstGeom prst="rect">
            <a:avLst/>
          </a:prstGeom>
          <a:solidFill>
            <a:schemeClr val="bg1"/>
          </a:solidFill>
          <a:ln w="12700">
            <a:solidFill>
              <a:schemeClr val="tx1"/>
            </a:solidFill>
          </a:ln>
          <a:effectLst/>
        </p:spPr>
        <p:txBody>
          <a:bodyPr lIns="97942" tIns="97942" rIns="97942" bIns="97942">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marR="0" lvl="0" indent="-457200" algn="just" defTabSz="2664460" rtl="0" eaLnBrk="0" fontAlgn="auto" latinLnBrk="0" hangingPunct="0">
              <a:lnSpc>
                <a:spcPct val="100000"/>
              </a:lnSpc>
              <a:spcBef>
                <a:spcPts val="600"/>
              </a:spcBef>
              <a:spcAft>
                <a:spcPts val="0"/>
              </a:spcAft>
              <a:buClrTx/>
              <a:buSzTx/>
              <a:buFont typeface="Wingdings" panose="05000000000000000000" charset="0"/>
              <a:buChar char="§"/>
              <a:defRPr/>
            </a:pP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To </a:t>
            </a:r>
            <a:r>
              <a:rPr lang="en-US" sz="2800" b="1" dirty="0">
                <a:solidFill>
                  <a:srgbClr val="000000"/>
                </a:solidFill>
                <a:effectLst/>
                <a:latin typeface="Cambria" panose="02040503050406030204" pitchFamily="18" charset="0"/>
                <a:ea typeface="Cambria" panose="02040503050406030204" pitchFamily="18" charset="0"/>
                <a:cs typeface="Mangal" panose="02040503050203030202" pitchFamily="18" charset="0"/>
              </a:rPr>
              <a:t>study and understand common plant diseases and their visual symptoms.</a:t>
            </a:r>
            <a:endPar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endParaRPr>
          </a:p>
          <a:p>
            <a:pPr marL="457200" marR="0" lvl="0" indent="-457200" algn="just" defTabSz="2664460" rtl="0" eaLnBrk="0" fontAlgn="auto" latinLnBrk="0" hangingPunct="0">
              <a:lnSpc>
                <a:spcPct val="100000"/>
              </a:lnSpc>
              <a:spcBef>
                <a:spcPts val="600"/>
              </a:spcBef>
              <a:spcAft>
                <a:spcPts val="0"/>
              </a:spcAft>
              <a:buClrTx/>
              <a:buSzTx/>
              <a:buFont typeface="Wingdings" panose="05000000000000000000" charset="0"/>
              <a:buChar char="§"/>
              <a:defRPr/>
            </a:pP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To </a:t>
            </a:r>
            <a:r>
              <a:rPr lang="en-US" sz="2800" b="1" dirty="0">
                <a:solidFill>
                  <a:srgbClr val="000000"/>
                </a:solidFill>
                <a:effectLst/>
                <a:latin typeface="Cambria" panose="02040503050406030204" pitchFamily="18" charset="0"/>
                <a:ea typeface="Cambria" panose="02040503050406030204" pitchFamily="18" charset="0"/>
                <a:cs typeface="Mangal" panose="02040503050203030202" pitchFamily="18" charset="0"/>
              </a:rPr>
              <a:t>collect and prepare a dataset of healthy and diseased plant leaf images.</a:t>
            </a:r>
            <a:endPar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endParaRPr>
          </a:p>
          <a:p>
            <a:pPr marL="457200" marR="0" lvl="0" indent="-457200" algn="just" defTabSz="2664460" rtl="0" eaLnBrk="0" fontAlgn="auto" latinLnBrk="0" hangingPunct="0">
              <a:lnSpc>
                <a:spcPct val="100000"/>
              </a:lnSpc>
              <a:spcBef>
                <a:spcPts val="600"/>
              </a:spcBef>
              <a:spcAft>
                <a:spcPts val="0"/>
              </a:spcAft>
              <a:buClrTx/>
              <a:buSzTx/>
              <a:buFont typeface="Wingdings" panose="05000000000000000000" charset="0"/>
              <a:buChar char="§"/>
              <a:defRPr/>
            </a:pP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rPr>
              <a:t>To </a:t>
            </a:r>
            <a:r>
              <a:rPr lang="en-US" sz="2800" b="1" dirty="0">
                <a:solidFill>
                  <a:srgbClr val="000000"/>
                </a:solidFill>
                <a:effectLst/>
                <a:latin typeface="Cambria" panose="02040503050406030204" pitchFamily="18" charset="0"/>
                <a:ea typeface="Cambria" panose="02040503050406030204" pitchFamily="18" charset="0"/>
                <a:cs typeface="Mangal" panose="02040503050203030202" pitchFamily="18" charset="0"/>
              </a:rPr>
              <a:t>implement image preprocessing techniques for quality enhancement.</a:t>
            </a:r>
            <a:r>
              <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rPr>
              <a:t>.</a:t>
            </a:r>
          </a:p>
          <a:p>
            <a:pPr marL="457200" marR="0" lvl="0" indent="-457200" algn="just" defTabSz="2664460" rtl="0" eaLnBrk="0" fontAlgn="auto" latinLnBrk="0" hangingPunct="0">
              <a:lnSpc>
                <a:spcPct val="100000"/>
              </a:lnSpc>
              <a:spcBef>
                <a:spcPts val="600"/>
              </a:spcBef>
              <a:spcAft>
                <a:spcPts val="0"/>
              </a:spcAft>
              <a:buClrTx/>
              <a:buSzTx/>
              <a:buFont typeface="Wingdings" panose="05000000000000000000" charset="0"/>
              <a:buChar char="§"/>
              <a:defRPr/>
            </a:pPr>
            <a:r>
              <a:rPr lang="en-US" sz="2800" b="1" dirty="0">
                <a:solidFill>
                  <a:srgbClr val="000000"/>
                </a:solidFill>
                <a:effectLst/>
                <a:latin typeface="Cambria" panose="02040503050406030204" pitchFamily="18" charset="0"/>
                <a:ea typeface="Cambria" panose="02040503050406030204" pitchFamily="18" charset="0"/>
                <a:cs typeface="Mangal" panose="02040503050203030202" pitchFamily="18" charset="0"/>
              </a:rPr>
              <a:t>To evaluate the model’s performance using suitable metrics</a:t>
            </a:r>
            <a:endPar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endParaRPr>
          </a:p>
          <a:p>
            <a:pPr marL="457200" marR="0" lvl="0" indent="-457200" algn="just" defTabSz="2664460" rtl="0" eaLnBrk="0" fontAlgn="auto" latinLnBrk="0" hangingPunct="0">
              <a:lnSpc>
                <a:spcPct val="100000"/>
              </a:lnSpc>
              <a:spcBef>
                <a:spcPts val="600"/>
              </a:spcBef>
              <a:spcAft>
                <a:spcPts val="0"/>
              </a:spcAft>
              <a:buClrTx/>
              <a:buSzTx/>
              <a:buFont typeface="+mj-lt"/>
              <a:defRPr/>
            </a:pPr>
            <a:endParaRPr kumimoji="0" lang="en-US" sz="2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0" indent="-457200" algn="just" defTabSz="2664460" rtl="0" eaLnBrk="0" fontAlgn="auto" latinLnBrk="0" hangingPunct="0">
              <a:lnSpc>
                <a:spcPct val="100000"/>
              </a:lnSpc>
              <a:spcBef>
                <a:spcPts val="600"/>
              </a:spcBef>
              <a:spcAft>
                <a:spcPts val="0"/>
              </a:spcAft>
              <a:buClrTx/>
              <a:buSzTx/>
              <a:buFont typeface="+mj-lt"/>
              <a:defRPr/>
            </a:pPr>
            <a:endParaRPr lang="en-US" sz="2800" b="1" dirty="0">
              <a:latin typeface="Cambria" panose="02040503050406030204" pitchFamily="18" charset="0"/>
            </a:endParaRPr>
          </a:p>
        </p:txBody>
      </p:sp>
      <p:sp>
        <p:nvSpPr>
          <p:cNvPr id="2056" name="Text Box 189"/>
          <p:cNvSpPr txBox="1">
            <a:spLocks noChangeArrowheads="1"/>
          </p:cNvSpPr>
          <p:nvPr/>
        </p:nvSpPr>
        <p:spPr bwMode="auto">
          <a:xfrm>
            <a:off x="9013083" y="8943975"/>
            <a:ext cx="8970963" cy="10001250"/>
          </a:xfrm>
          <a:prstGeom prst="rect">
            <a:avLst/>
          </a:prstGeom>
          <a:solidFill>
            <a:schemeClr val="bg1"/>
          </a:solidFill>
          <a:ln w="12700">
            <a:solidFill>
              <a:schemeClr val="tx1"/>
            </a:solidFill>
            <a:miter lim="800000"/>
          </a:ln>
        </p:spPr>
        <p:txBody>
          <a:bodyPr lIns="97942" tIns="97942" rIns="97942" bIns="97942">
            <a:spAutoFit/>
          </a:bodyPr>
          <a:lstStyle>
            <a:lvl1pPr>
              <a:defRPr sz="5200">
                <a:solidFill>
                  <a:schemeClr val="tx1"/>
                </a:solidFill>
                <a:latin typeface="Calibri" panose="020F0502020204030204" pitchFamily="34" charset="0"/>
              </a:defRPr>
            </a:lvl1pPr>
            <a:lvl2pPr marL="742950" indent="-285750">
              <a:defRPr sz="5200">
                <a:solidFill>
                  <a:schemeClr val="tx1"/>
                </a:solidFill>
                <a:latin typeface="Calibri" panose="020F0502020204030204" pitchFamily="34" charset="0"/>
              </a:defRPr>
            </a:lvl2pPr>
            <a:lvl3pPr marL="1143000" indent="-228600">
              <a:defRPr sz="5200">
                <a:solidFill>
                  <a:schemeClr val="tx1"/>
                </a:solidFill>
                <a:latin typeface="Calibri" panose="020F0502020204030204" pitchFamily="34" charset="0"/>
              </a:defRPr>
            </a:lvl3pPr>
            <a:lvl4pPr marL="1600200" indent="-228600">
              <a:defRPr sz="5200">
                <a:solidFill>
                  <a:schemeClr val="tx1"/>
                </a:solidFill>
                <a:latin typeface="Calibri" panose="020F0502020204030204" pitchFamily="34" charset="0"/>
              </a:defRPr>
            </a:lvl4pPr>
            <a:lvl5pPr marL="2057400" indent="-228600">
              <a:defRPr sz="5200">
                <a:solidFill>
                  <a:schemeClr val="tx1"/>
                </a:solidFill>
                <a:latin typeface="Calibri" panose="020F0502020204030204" pitchFamily="34" charset="0"/>
              </a:defRPr>
            </a:lvl5pPr>
            <a:lvl6pPr marL="2514600" indent="-228600" defTabSz="2663825" fontAlgn="base">
              <a:spcBef>
                <a:spcPct val="0"/>
              </a:spcBef>
              <a:spcAft>
                <a:spcPct val="0"/>
              </a:spcAft>
              <a:defRPr sz="5200">
                <a:solidFill>
                  <a:schemeClr val="tx1"/>
                </a:solidFill>
                <a:latin typeface="Calibri" panose="020F0502020204030204" pitchFamily="34" charset="0"/>
              </a:defRPr>
            </a:lvl6pPr>
            <a:lvl7pPr marL="2971800" indent="-228600" defTabSz="2663825" fontAlgn="base">
              <a:spcBef>
                <a:spcPct val="0"/>
              </a:spcBef>
              <a:spcAft>
                <a:spcPct val="0"/>
              </a:spcAft>
              <a:defRPr sz="5200">
                <a:solidFill>
                  <a:schemeClr val="tx1"/>
                </a:solidFill>
                <a:latin typeface="Calibri" panose="020F0502020204030204" pitchFamily="34" charset="0"/>
              </a:defRPr>
            </a:lvl7pPr>
            <a:lvl8pPr marL="3429000" indent="-228600" defTabSz="2663825" fontAlgn="base">
              <a:spcBef>
                <a:spcPct val="0"/>
              </a:spcBef>
              <a:spcAft>
                <a:spcPct val="0"/>
              </a:spcAft>
              <a:defRPr sz="5200">
                <a:solidFill>
                  <a:schemeClr val="tx1"/>
                </a:solidFill>
                <a:latin typeface="Calibri" panose="020F0502020204030204" pitchFamily="34" charset="0"/>
              </a:defRPr>
            </a:lvl8pPr>
            <a:lvl9pPr marL="3886200" indent="-228600" defTabSz="2663825" fontAlgn="base">
              <a:spcBef>
                <a:spcPct val="0"/>
              </a:spcBef>
              <a:spcAft>
                <a:spcPct val="0"/>
              </a:spcAft>
              <a:defRPr sz="5200">
                <a:solidFill>
                  <a:schemeClr val="tx1"/>
                </a:solidFill>
                <a:latin typeface="Calibri" panose="020F0502020204030204" pitchFamily="34" charset="0"/>
              </a:defRPr>
            </a:lvl9pPr>
          </a:lstStyle>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p>
            <a:pPr marL="0" marR="0" lvl="0" indent="0" algn="l" defTabSz="2663825" rtl="0" eaLnBrk="1" fontAlgn="base" latinLnBrk="0" hangingPunct="1">
              <a:lnSpc>
                <a:spcPct val="100000"/>
              </a:lnSpc>
              <a:spcBef>
                <a:spcPct val="0"/>
              </a:spcBef>
              <a:spcAft>
                <a:spcPct val="0"/>
              </a:spcAft>
              <a:buClrTx/>
              <a:buSzTx/>
              <a:buFontTx/>
              <a:buNone/>
              <a:defRPr/>
            </a:pPr>
            <a:endParaRPr kumimoji="0" lang="en-US" sz="245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38" name="Rectangle 37"/>
          <p:cNvSpPr/>
          <p:nvPr/>
        </p:nvSpPr>
        <p:spPr>
          <a:xfrm>
            <a:off x="9045574" y="8985984"/>
            <a:ext cx="8970963" cy="75907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Project </a:t>
            </a:r>
            <a:r>
              <a:rPr lang="en-US" sz="3600" b="1" dirty="0">
                <a:solidFill>
                  <a:schemeClr val="accent3">
                    <a:lumMod val="20000"/>
                    <a:lumOff val="80000"/>
                  </a:schemeClr>
                </a:solidFill>
                <a:latin typeface="Cambria" panose="02040503050406030204" pitchFamily="18" charset="0"/>
              </a:rPr>
              <a:t>model</a:t>
            </a: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 and Project Pic</a:t>
            </a:r>
          </a:p>
        </p:txBody>
      </p:sp>
      <p:sp>
        <p:nvSpPr>
          <p:cNvPr id="3082" name="Text Box 189"/>
          <p:cNvSpPr txBox="1"/>
          <p:nvPr/>
        </p:nvSpPr>
        <p:spPr>
          <a:xfrm>
            <a:off x="18325782" y="4301094"/>
            <a:ext cx="8913812" cy="3644894"/>
          </a:xfrm>
          <a:prstGeom prst="rect">
            <a:avLst/>
          </a:prstGeom>
          <a:solidFill>
            <a:schemeClr val="bg1"/>
          </a:solidFill>
          <a:ln w="12700" cap="flat" cmpd="sng">
            <a:solidFill>
              <a:schemeClr val="tx1"/>
            </a:solidFill>
            <a:prstDash val="solid"/>
            <a:miter/>
            <a:headEnd type="none" w="med" len="med"/>
            <a:tailEnd type="none" w="med" len="med"/>
          </a:ln>
        </p:spPr>
        <p:txBody>
          <a:bodyPr lIns="97942" tIns="97942" rIns="97942" bIns="97942">
            <a:spAutoFit/>
          </a:bodyPr>
          <a:lstStyle>
            <a:lvl1pPr marL="998855" indent="-998855" algn="l" defTabSz="2663825" rtl="0" eaLnBrk="0" fontAlgn="base" hangingPunct="0">
              <a:spcBef>
                <a:spcPct val="20000"/>
              </a:spcBef>
              <a:spcAft>
                <a:spcPct val="0"/>
              </a:spcAft>
              <a:buFont typeface="Arial" panose="020B0604020202020204" pitchFamily="34" charset="0"/>
              <a:buChar char="•"/>
              <a:defRPr sz="9300" kern="1200">
                <a:solidFill>
                  <a:schemeClr val="tx1"/>
                </a:solidFill>
                <a:latin typeface="+mn-lt"/>
                <a:ea typeface="+mn-ea"/>
                <a:cs typeface="+mn-cs"/>
              </a:defRPr>
            </a:lvl1pPr>
            <a:lvl2pPr marL="2164080" indent="-831850" algn="l" defTabSz="2663825"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n-ea"/>
                <a:cs typeface="+mn-cs"/>
              </a:defRPr>
            </a:lvl2pPr>
            <a:lvl3pPr marL="3330575" indent="-665480" algn="l" defTabSz="2663825" rtl="0" eaLnBrk="0" fontAlgn="base" hangingPunct="0">
              <a:spcBef>
                <a:spcPct val="20000"/>
              </a:spcBef>
              <a:spcAft>
                <a:spcPct val="0"/>
              </a:spcAft>
              <a:buFont typeface="Arial" panose="020B0604020202020204" pitchFamily="34" charset="0"/>
              <a:buChar char="•"/>
              <a:defRPr sz="7000" kern="1200">
                <a:solidFill>
                  <a:schemeClr val="tx1"/>
                </a:solidFill>
                <a:latin typeface="+mn-lt"/>
                <a:ea typeface="+mn-ea"/>
                <a:cs typeface="+mn-cs"/>
              </a:defRPr>
            </a:lvl3pPr>
            <a:lvl4pPr marL="4662805"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4pPr>
            <a:lvl5pPr marL="5994400"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5pPr>
          </a:lstStyle>
          <a:p>
            <a:pPr marL="0" lvl="0" indent="0" eaLnBrk="1" hangingPunct="1">
              <a:spcBef>
                <a:spcPct val="0"/>
              </a:spcBef>
              <a:buFontTx/>
              <a:buNone/>
            </a:pPr>
            <a:r>
              <a:rPr lang="en-US" altLang="en-US" sz="2800" b="1" u="sng" dirty="0">
                <a:latin typeface="Cambria" panose="02040503050406030204" pitchFamily="18" charset="0"/>
                <a:cs typeface="Arial" panose="020B0604020202020204" pitchFamily="34" charset="0"/>
              </a:rPr>
              <a:t>SOFTWARE   USED:</a:t>
            </a:r>
          </a:p>
          <a:p>
            <a:pPr marL="0" lvl="0" indent="0" eaLnBrk="1" hangingPunct="1">
              <a:spcBef>
                <a:spcPct val="0"/>
              </a:spcBef>
              <a:buFont typeface="Wingdings" panose="05000000000000000000" charset="0"/>
              <a:buNone/>
            </a:pPr>
            <a:r>
              <a:rPr lang="en-US" altLang="en-US" sz="2800" b="1" dirty="0">
                <a:cs typeface="Arial" panose="020B0604020202020204" pitchFamily="34" charset="0"/>
              </a:rPr>
              <a:t>▪ VS CODE</a:t>
            </a:r>
          </a:p>
          <a:p>
            <a:pPr marL="0" lvl="0" indent="0" eaLnBrk="1" hangingPunct="1">
              <a:spcBef>
                <a:spcPct val="0"/>
              </a:spcBef>
              <a:buFont typeface="Wingdings" panose="05000000000000000000" charset="0"/>
              <a:buNone/>
            </a:pPr>
            <a:r>
              <a:rPr lang="en-US" altLang="en-US" sz="2800" b="1" dirty="0">
                <a:cs typeface="Arial" panose="020B0604020202020204" pitchFamily="34" charset="0"/>
              </a:rPr>
              <a:t>▪ EXCEL SHEET</a:t>
            </a:r>
          </a:p>
          <a:p>
            <a:pPr marL="0" lvl="0" indent="0" eaLnBrk="1" hangingPunct="1">
              <a:spcBef>
                <a:spcPct val="0"/>
              </a:spcBef>
              <a:buFont typeface="Wingdings" panose="05000000000000000000" charset="0"/>
              <a:buNone/>
            </a:pPr>
            <a:r>
              <a:rPr lang="en-US" altLang="en-US" sz="2800" b="1" dirty="0">
                <a:cs typeface="Arial" panose="020B0604020202020204" pitchFamily="34" charset="0"/>
              </a:rPr>
              <a:t>▪ CNN Method</a:t>
            </a:r>
          </a:p>
          <a:p>
            <a:pPr marL="0" lvl="0" indent="0" eaLnBrk="1" hangingPunct="1">
              <a:spcBef>
                <a:spcPct val="0"/>
              </a:spcBef>
              <a:buFont typeface="Wingdings" panose="05000000000000000000" charset="0"/>
              <a:buNone/>
            </a:pPr>
            <a:r>
              <a:rPr lang="en-US" altLang="en-US" sz="2800" b="1" dirty="0">
                <a:cs typeface="Arial" panose="020B0604020202020204" pitchFamily="34" charset="0"/>
              </a:rPr>
              <a:t>▪ EDA Method</a:t>
            </a:r>
          </a:p>
          <a:p>
            <a:pPr marL="0" lvl="0" indent="0" eaLnBrk="1" hangingPunct="1">
              <a:spcBef>
                <a:spcPct val="0"/>
              </a:spcBef>
              <a:buFont typeface="Arial" panose="020B0604020202020204" pitchFamily="34" charset="0"/>
              <a:buNone/>
            </a:pPr>
            <a:r>
              <a:rPr lang="en-US" altLang="en-US" sz="2800" b="1" dirty="0">
                <a:latin typeface="Cambria" panose="02040503050406030204" pitchFamily="18" charset="0"/>
                <a:cs typeface="Arial" panose="020B0604020202020204" pitchFamily="34" charset="0"/>
              </a:rPr>
              <a:t>▪ VGG from Deep Learning</a:t>
            </a:r>
          </a:p>
          <a:p>
            <a:pPr marL="0" lvl="0" indent="0" eaLnBrk="1" hangingPunct="1">
              <a:spcBef>
                <a:spcPct val="0"/>
              </a:spcBef>
              <a:buFont typeface="Arial" panose="020B0604020202020204" pitchFamily="34" charset="0"/>
              <a:buNone/>
            </a:pPr>
            <a:endParaRPr lang="en-US" altLang="en-US" sz="2800" b="1" dirty="0">
              <a:latin typeface="Cambria" panose="02040503050406030204" pitchFamily="18" charset="0"/>
              <a:cs typeface="Arial" panose="020B0604020202020204" pitchFamily="34" charset="0"/>
            </a:endParaRPr>
          </a:p>
          <a:p>
            <a:pPr marL="0" lvl="0" indent="0" eaLnBrk="1" hangingPunct="1">
              <a:spcBef>
                <a:spcPct val="0"/>
              </a:spcBef>
              <a:buFont typeface="Arial" panose="020B0604020202020204" pitchFamily="34" charset="0"/>
              <a:buNone/>
            </a:pPr>
            <a:r>
              <a:rPr lang="en-US" altLang="en-US" sz="2800" b="1" dirty="0">
                <a:latin typeface="Cambria" panose="02040503050406030204" pitchFamily="18" charset="0"/>
                <a:cs typeface="Arial" panose="020B0604020202020204" pitchFamily="34" charset="0"/>
              </a:rPr>
              <a:t> </a:t>
            </a:r>
            <a:endParaRPr lang="en-US" altLang="en-US" sz="2800" b="1" dirty="0">
              <a:latin typeface="Cambria" panose="02040503050406030204" pitchFamily="18" charset="0"/>
              <a:ea typeface="Arial" panose="020B0604020202020204" pitchFamily="34" charset="0"/>
            </a:endParaRPr>
          </a:p>
        </p:txBody>
      </p:sp>
      <p:sp>
        <p:nvSpPr>
          <p:cNvPr id="40" name="Rectangle 39"/>
          <p:cNvSpPr/>
          <p:nvPr/>
        </p:nvSpPr>
        <p:spPr>
          <a:xfrm>
            <a:off x="18346297" y="3270469"/>
            <a:ext cx="8913813" cy="80207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mj-lt"/>
                <a:ea typeface="+mn-ea"/>
                <a:cs typeface="+mn-cs"/>
              </a:rPr>
              <a:t>Technical Specifications</a:t>
            </a:r>
          </a:p>
        </p:txBody>
      </p:sp>
      <p:sp>
        <p:nvSpPr>
          <p:cNvPr id="3084" name="Text Box 189"/>
          <p:cNvSpPr txBox="1"/>
          <p:nvPr/>
        </p:nvSpPr>
        <p:spPr>
          <a:xfrm>
            <a:off x="18363882" y="9779714"/>
            <a:ext cx="8837612" cy="4506669"/>
          </a:xfrm>
          <a:prstGeom prst="rect">
            <a:avLst/>
          </a:prstGeom>
          <a:solidFill>
            <a:schemeClr val="bg1"/>
          </a:solidFill>
          <a:ln w="12700" cap="flat" cmpd="sng">
            <a:solidFill>
              <a:schemeClr val="tx1"/>
            </a:solidFill>
            <a:prstDash val="solid"/>
            <a:miter/>
            <a:headEnd type="none" w="med" len="med"/>
            <a:tailEnd type="none" w="med" len="med"/>
          </a:ln>
        </p:spPr>
        <p:txBody>
          <a:bodyPr wrap="square" lIns="97942" tIns="97942" rIns="97942" bIns="97942">
            <a:spAutoFit/>
          </a:bodyPr>
          <a:lstStyle>
            <a:lvl1pPr marL="998855" indent="-998855" algn="l" defTabSz="2663825" rtl="0" eaLnBrk="0" fontAlgn="base" hangingPunct="0">
              <a:spcBef>
                <a:spcPct val="20000"/>
              </a:spcBef>
              <a:spcAft>
                <a:spcPct val="0"/>
              </a:spcAft>
              <a:buFont typeface="Arial" panose="020B0604020202020204" pitchFamily="34" charset="0"/>
              <a:buChar char="•"/>
              <a:defRPr sz="9300" kern="1200">
                <a:solidFill>
                  <a:schemeClr val="tx1"/>
                </a:solidFill>
                <a:latin typeface="+mn-lt"/>
                <a:ea typeface="+mn-ea"/>
                <a:cs typeface="+mn-cs"/>
              </a:defRPr>
            </a:lvl1pPr>
            <a:lvl2pPr marL="2164080" indent="-831850" algn="l" defTabSz="2663825"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n-ea"/>
                <a:cs typeface="+mn-cs"/>
              </a:defRPr>
            </a:lvl2pPr>
            <a:lvl3pPr marL="3330575" indent="-665480" algn="l" defTabSz="2663825" rtl="0" eaLnBrk="0" fontAlgn="base" hangingPunct="0">
              <a:spcBef>
                <a:spcPct val="20000"/>
              </a:spcBef>
              <a:spcAft>
                <a:spcPct val="0"/>
              </a:spcAft>
              <a:buFont typeface="Arial" panose="020B0604020202020204" pitchFamily="34" charset="0"/>
              <a:buChar char="•"/>
              <a:defRPr sz="7000" kern="1200">
                <a:solidFill>
                  <a:schemeClr val="tx1"/>
                </a:solidFill>
                <a:latin typeface="+mn-lt"/>
                <a:ea typeface="+mn-ea"/>
                <a:cs typeface="+mn-cs"/>
              </a:defRPr>
            </a:lvl3pPr>
            <a:lvl4pPr marL="4662805"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4pPr>
            <a:lvl5pPr marL="5994400"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5pPr>
          </a:lstStyle>
          <a:p>
            <a:pPr marL="0" lvl="0" indent="0" algn="just">
              <a:spcBef>
                <a:spcPct val="0"/>
              </a:spcBef>
              <a:buFontTx/>
              <a:buNone/>
            </a:pPr>
            <a:endParaRPr lang="en-US" altLang="en-US" sz="2800" b="1" dirty="0">
              <a:latin typeface="Cambria" panose="02040503050406030204" pitchFamily="18"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cs typeface="Arial" panose="020B0604020202020204" pitchFamily="34" charset="0"/>
            </a:endParaRPr>
          </a:p>
          <a:p>
            <a:pPr marL="0" lvl="0" indent="0" algn="just">
              <a:spcBef>
                <a:spcPct val="0"/>
              </a:spcBef>
              <a:buFontTx/>
              <a:buNone/>
            </a:pPr>
            <a:r>
              <a:rPr lang="en-US" sz="2800" b="1" dirty="0"/>
              <a:t>The machine learning model accurately classified plant diseases using leaf images, with strong performance across key metrics. Data augmentation improved its generalizability. Visual tools like confusion matrices and accuracy charts confirmed its reliability. With further development for mobile use, it can empower farmers with real-time, AI-based disease detection.</a:t>
            </a:r>
            <a:endParaRPr lang="en-US" altLang="en-US" sz="2800" b="1" dirty="0">
              <a:latin typeface="Cambria" panose="02040503050406030204" pitchFamily="18" charset="0"/>
              <a:cs typeface="Arial" panose="020B0604020202020204" pitchFamily="34" charset="0"/>
            </a:endParaRPr>
          </a:p>
          <a:p>
            <a:pPr marL="0" lvl="0" indent="0" algn="just">
              <a:spcBef>
                <a:spcPct val="0"/>
              </a:spcBef>
              <a:buFontTx/>
              <a:buNone/>
            </a:pPr>
            <a:endParaRPr lang="en-US" altLang="en-US" sz="2800" b="1" dirty="0">
              <a:latin typeface="Cambria" panose="02040503050406030204" pitchFamily="18" charset="0"/>
              <a:ea typeface="Arial" panose="020B0604020202020204" pitchFamily="34" charset="0"/>
            </a:endParaRPr>
          </a:p>
        </p:txBody>
      </p:sp>
      <p:sp>
        <p:nvSpPr>
          <p:cNvPr id="42" name="Rectangle 41"/>
          <p:cNvSpPr/>
          <p:nvPr/>
        </p:nvSpPr>
        <p:spPr>
          <a:xfrm>
            <a:off x="18325782" y="8943975"/>
            <a:ext cx="8913813" cy="6969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Results and Discussion </a:t>
            </a:r>
          </a:p>
        </p:txBody>
      </p:sp>
      <p:sp>
        <p:nvSpPr>
          <p:cNvPr id="43" name="Rectangle 42"/>
          <p:cNvSpPr/>
          <p:nvPr/>
        </p:nvSpPr>
        <p:spPr>
          <a:xfrm>
            <a:off x="9161608" y="3251425"/>
            <a:ext cx="8970963" cy="82111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Objectives</a:t>
            </a:r>
          </a:p>
        </p:txBody>
      </p:sp>
      <p:sp>
        <p:nvSpPr>
          <p:cNvPr id="3087" name="Rectangle 1"/>
          <p:cNvSpPr/>
          <p:nvPr/>
        </p:nvSpPr>
        <p:spPr>
          <a:xfrm>
            <a:off x="12039600" y="13944600"/>
            <a:ext cx="2982913" cy="400050"/>
          </a:xfrm>
          <a:prstGeom prst="rect">
            <a:avLst/>
          </a:prstGeom>
          <a:noFill/>
          <a:ln w="9525">
            <a:noFill/>
          </a:ln>
        </p:spPr>
        <p:txBody>
          <a:bodyPr wrap="none">
            <a:spAutoFit/>
          </a:bodyPr>
          <a:lstStyle>
            <a:lvl1pPr marL="998855" indent="-998855" algn="l" defTabSz="2663825" rtl="0" eaLnBrk="0" fontAlgn="base" hangingPunct="0">
              <a:spcBef>
                <a:spcPct val="20000"/>
              </a:spcBef>
              <a:spcAft>
                <a:spcPct val="0"/>
              </a:spcAft>
              <a:buFont typeface="Arial" panose="020B0604020202020204" pitchFamily="34" charset="0"/>
              <a:buChar char="•"/>
              <a:defRPr sz="9300" kern="1200">
                <a:solidFill>
                  <a:schemeClr val="tx1"/>
                </a:solidFill>
                <a:latin typeface="+mn-lt"/>
                <a:ea typeface="+mn-ea"/>
                <a:cs typeface="+mn-cs"/>
              </a:defRPr>
            </a:lvl1pPr>
            <a:lvl2pPr marL="2164080" indent="-831850" algn="l" defTabSz="2663825"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n-ea"/>
                <a:cs typeface="+mn-cs"/>
              </a:defRPr>
            </a:lvl2pPr>
            <a:lvl3pPr marL="3330575" indent="-665480" algn="l" defTabSz="2663825" rtl="0" eaLnBrk="0" fontAlgn="base" hangingPunct="0">
              <a:spcBef>
                <a:spcPct val="20000"/>
              </a:spcBef>
              <a:spcAft>
                <a:spcPct val="0"/>
              </a:spcAft>
              <a:buFont typeface="Arial" panose="020B0604020202020204" pitchFamily="34" charset="0"/>
              <a:buChar char="•"/>
              <a:defRPr sz="7000" kern="1200">
                <a:solidFill>
                  <a:schemeClr val="tx1"/>
                </a:solidFill>
                <a:latin typeface="+mn-lt"/>
                <a:ea typeface="+mn-ea"/>
                <a:cs typeface="+mn-cs"/>
              </a:defRPr>
            </a:lvl3pPr>
            <a:lvl4pPr marL="4662805"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4pPr>
            <a:lvl5pPr marL="5994400" indent="-665480" algn="l" defTabSz="2663825" rtl="0" eaLnBrk="0" fontAlgn="base" hangingPunct="0">
              <a:spcBef>
                <a:spcPct val="20000"/>
              </a:spcBef>
              <a:spcAft>
                <a:spcPct val="0"/>
              </a:spcAft>
              <a:buFont typeface="Arial" panose="020B0604020202020204" pitchFamily="34" charset="0"/>
              <a:buChar char="»"/>
              <a:defRPr sz="5800" kern="1200">
                <a:solidFill>
                  <a:schemeClr val="tx1"/>
                </a:solidFill>
                <a:latin typeface="+mn-lt"/>
                <a:ea typeface="+mn-ea"/>
                <a:cs typeface="+mn-cs"/>
              </a:defRPr>
            </a:lvl5pPr>
          </a:lstStyle>
          <a:p>
            <a:pPr marL="0" lvl="0" indent="0" algn="ctr" eaLnBrk="1" hangingPunct="1">
              <a:spcBef>
                <a:spcPct val="0"/>
              </a:spcBef>
              <a:buFontTx/>
              <a:buNone/>
            </a:pPr>
            <a:r>
              <a:rPr lang="en-US" altLang="en-US" sz="2000" dirty="0">
                <a:latin typeface="Cambria" panose="02040503050406030204" pitchFamily="18" charset="0"/>
                <a:cs typeface="Arial" panose="020B0604020202020204" pitchFamily="34" charset="0"/>
              </a:rPr>
              <a:t>Figure 1: Circuit Diagram </a:t>
            </a:r>
            <a:endParaRPr lang="en-US" altLang="en-US" sz="2000" dirty="0">
              <a:latin typeface="Cambria" panose="02040503050406030204" pitchFamily="18" charset="0"/>
              <a:ea typeface="Arial" panose="020B0604020202020204" pitchFamily="34" charset="0"/>
            </a:endParaRPr>
          </a:p>
        </p:txBody>
      </p:sp>
      <p:sp>
        <p:nvSpPr>
          <p:cNvPr id="27" name="Rectangle 26"/>
          <p:cNvSpPr/>
          <p:nvPr/>
        </p:nvSpPr>
        <p:spPr>
          <a:xfrm>
            <a:off x="129664" y="8213511"/>
            <a:ext cx="8839200" cy="65244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Need Statement:</a:t>
            </a:r>
          </a:p>
        </p:txBody>
      </p:sp>
      <p:sp>
        <p:nvSpPr>
          <p:cNvPr id="85" name="Rectangle 84"/>
          <p:cNvSpPr/>
          <p:nvPr/>
        </p:nvSpPr>
        <p:spPr>
          <a:xfrm>
            <a:off x="18323675" y="14310565"/>
            <a:ext cx="8913813" cy="5826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accent3">
                    <a:lumMod val="20000"/>
                    <a:lumOff val="80000"/>
                  </a:schemeClr>
                </a:solidFill>
                <a:effectLst/>
                <a:uLnTx/>
                <a:uFillTx/>
                <a:latin typeface="Cambria" panose="02040503050406030204" pitchFamily="18" charset="0"/>
                <a:ea typeface="+mn-ea"/>
                <a:cs typeface="+mn-cs"/>
              </a:rPr>
              <a:t>Inference and Future scope </a:t>
            </a:r>
          </a:p>
        </p:txBody>
      </p:sp>
      <p:sp>
        <p:nvSpPr>
          <p:cNvPr id="87" name="Text Box 189"/>
          <p:cNvSpPr txBox="1">
            <a:spLocks noChangeArrowheads="1"/>
          </p:cNvSpPr>
          <p:nvPr/>
        </p:nvSpPr>
        <p:spPr bwMode="auto">
          <a:xfrm>
            <a:off x="18195960" y="15093422"/>
            <a:ext cx="9064150" cy="3763260"/>
          </a:xfrm>
          <a:prstGeom prst="rect">
            <a:avLst/>
          </a:prstGeom>
          <a:solidFill>
            <a:schemeClr val="bg1"/>
          </a:solidFill>
          <a:ln w="12700">
            <a:solidFill>
              <a:schemeClr val="tx1"/>
            </a:solidFill>
          </a:ln>
          <a:effectLst/>
        </p:spPr>
        <p:txBody>
          <a:bodyPr wrap="square" lIns="97942" tIns="97942" rIns="97942" bIns="97942">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just">
              <a:lnSpc>
                <a:spcPct val="115000"/>
              </a:lnSpc>
              <a:spcAft>
                <a:spcPts val="1000"/>
              </a:spcAft>
            </a:pPr>
            <a:r>
              <a:rPr lang="en-US" sz="2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Increased Dataset: Adding more variety of plant types and disease classes, as well as actual field images, would enhance the model's robustness and generality.</a:t>
            </a:r>
            <a:endParaRPr lang="en-IN" sz="2800" b="1"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US" sz="2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Mobile Application Deployment: Porting the trained model into a mobile application using light-weight frameworks (e.g., TensorFlow Lite) would deploy it among farmers in remote locations.</a:t>
            </a:r>
            <a:endParaRPr lang="en-IN" sz="2800" b="1"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6" name="Rectangle 25"/>
          <p:cNvSpPr/>
          <p:nvPr/>
        </p:nvSpPr>
        <p:spPr>
          <a:xfrm>
            <a:off x="108682" y="3227778"/>
            <a:ext cx="8839200" cy="1176338"/>
          </a:xfrm>
          <a:prstGeom prst="rect">
            <a:avLst/>
          </a:prstGeom>
          <a:solidFill>
            <a:schemeClr val="tx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anchor="ctr"/>
          <a:lstStyle/>
          <a:p>
            <a:pPr marL="0" marR="0" lvl="0" indent="0" algn="ctr" defTabSz="266446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Project Title: Plant Disease Detection</a:t>
            </a:r>
            <a:endParaRPr kumimoji="0" lang="en-IN" altLang="en-US" sz="36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cxnSp>
        <p:nvCxnSpPr>
          <p:cNvPr id="8" name="Straight Connector 7"/>
          <p:cNvCxnSpPr/>
          <p:nvPr/>
        </p:nvCxnSpPr>
        <p:spPr>
          <a:xfrm>
            <a:off x="9045257" y="14286383"/>
            <a:ext cx="8971280" cy="0"/>
          </a:xfrm>
          <a:prstGeom prst="line">
            <a:avLst/>
          </a:prstGeom>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7DAED182-173F-43E7-A360-A4039AEB5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170" y="-388763"/>
            <a:ext cx="3762185" cy="2031337"/>
          </a:xfrm>
          <a:prstGeom prst="rect">
            <a:avLst/>
          </a:prstGeom>
          <a:effectLst>
            <a:outerShdw blurRad="50800" dist="38100" dir="5400000" algn="t" rotWithShape="0">
              <a:prstClr val="black">
                <a:alpha val="40000"/>
              </a:prstClr>
            </a:outerShdw>
          </a:effectLst>
        </p:spPr>
      </p:pic>
      <p:sp>
        <p:nvSpPr>
          <p:cNvPr id="2" name="TextBox 1">
            <a:extLst>
              <a:ext uri="{FF2B5EF4-FFF2-40B4-BE49-F238E27FC236}">
                <a16:creationId xmlns:a16="http://schemas.microsoft.com/office/drawing/2014/main" id="{5893EB5E-E94C-DD81-7401-7BF7DEEC6D3C}"/>
              </a:ext>
            </a:extLst>
          </p:cNvPr>
          <p:cNvSpPr txBox="1"/>
          <p:nvPr/>
        </p:nvSpPr>
        <p:spPr>
          <a:xfrm>
            <a:off x="69149" y="9481792"/>
            <a:ext cx="8707124" cy="3108543"/>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There is a growing need for an efficient, accurate, and automated solution to detect and classify plant diseases, as traditional methods are time-consuming, error-prone, and require expert intervention. Farmers often struggle with identifying diseases at early stages, which impacts crop yield and the economy.</a:t>
            </a:r>
            <a:endParaRPr lang="en-IN" sz="72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E481DC6-8BF0-4F3A-E70E-F02288E88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9644" y="10196654"/>
            <a:ext cx="8614402" cy="80151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333</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dc:creator>
  <cp:lastModifiedBy>anushka walvekar</cp:lastModifiedBy>
  <cp:revision>178</cp:revision>
  <dcterms:created xsi:type="dcterms:W3CDTF">2018-03-20T05:51:00Z</dcterms:created>
  <dcterms:modified xsi:type="dcterms:W3CDTF">2025-04-17T11:55:26Z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6C0B04B09B1B4F559A35CCDD26F83D5D</vt:lpwstr>
  </property>
  <property fmtid="{D5CDD505-2E9C-101B-9397-08002B2CF9AE}" pid="3" name="KSOProductBuildVer">
    <vt:lpwstr>1033-11.2.0.11191</vt:lpwstr>
  </property>
</Properties>
</file>