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3b9d1411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3b9d1411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3b9d1411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3b9d1411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3b9d1411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3b9d1411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3b9d1411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3b9d1411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3b9d1411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3b9d1411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3b9d1411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3b9d1411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3b9d1411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3b9d1411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3b9d1411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3b9d1411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Dependent</a:t>
            </a:r>
            <a:r>
              <a:rPr lang="en"/>
              <a:t> variable binary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3b9d1411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3b9d1411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3b9d1411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3b9d1411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3b9d1411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3b9d1411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3b9d1411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3b9d1411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413700" y="846650"/>
            <a:ext cx="6880500" cy="25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Logistic Regression to Predict the Presence of Kidney Stones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755502" y="34329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Anushka Limaye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Matrices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350" y="1662588"/>
            <a:ext cx="59436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Curves 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87900" y="1489825"/>
            <a:ext cx="8368200" cy="28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The greater the AUC value, the less false positives. 0.5 would be random guessing</a:t>
            </a:r>
            <a:endParaRPr sz="1500"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2039875"/>
            <a:ext cx="2659975" cy="267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2013" y="2044300"/>
            <a:ext cx="2659975" cy="2666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6750" y="2018900"/>
            <a:ext cx="2659975" cy="2717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87900" y="13243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Calcium, specific gravity, and osmolarity are the most helpful predictors of kidney stones when analyzing urine samples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These findings can help urologists focus on more precise testing for these metrics and will be much more time and cost effective for patients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Limitations: no demographic data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Such factors play such a large role in physiological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They can help make more complex conclusions about specific groups of </a:t>
            </a:r>
            <a:r>
              <a:rPr lang="en"/>
              <a:t>people, helping prognosis and treatment options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Future research: incorporating such parameters to deepen analysis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Kidney stone disease, or nephrolithiasis: hard deposits form in kidneys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15% of Americans experience kidney stones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50% of them are likely to get it again </a:t>
            </a:r>
            <a:r>
              <a:rPr lang="en"/>
              <a:t>within</a:t>
            </a:r>
            <a:r>
              <a:rPr lang="en"/>
              <a:t> the 10 years after the first time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Painful when passing through the ureter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research done on the formation of the stones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219125"/>
            <a:ext cx="8368200" cy="3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Data: </a:t>
            </a:r>
            <a:r>
              <a:rPr lang="en"/>
              <a:t>79 urinary samples collected at Stanford School of Medicine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Gender, age, etc unknown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Parameters: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Specific gravity: density related to water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Urea: </a:t>
            </a:r>
            <a:r>
              <a:rPr lang="en"/>
              <a:t>u</a:t>
            </a:r>
            <a:r>
              <a:rPr lang="en"/>
              <a:t>rea is nitrogen waste cleared by kidneys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Calcium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Osmolarity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Conductivity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Target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Relationships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Gravity + Osmolarity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Gravity + Urea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Osmolarity + Urea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Osmolarity + Conductivity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Histograms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398" y="1194375"/>
            <a:ext cx="3125668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Methods- Logistic Regression 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Outcome: Target → Binary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Finding the probability of the kidney stone presence (1) or lack of (0)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Odds Ratio: probability of presence/lack of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Taking the log of both sides results in logit equation → so a linear combination of the </a:t>
            </a:r>
            <a:r>
              <a:rPr lang="en" sz="1700"/>
              <a:t>dependent</a:t>
            </a:r>
            <a:r>
              <a:rPr lang="en" sz="1700"/>
              <a:t> variables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663" y="3494913"/>
            <a:ext cx="27717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Methods- Logistic Regression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255675" y="1489825"/>
            <a:ext cx="8500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fit the model: u</a:t>
            </a:r>
            <a:r>
              <a:rPr lang="en"/>
              <a:t>se equation to calculate the probability that a given observation takes on a value of 1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Apply a threshold to classify it as 1 or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825" y="2915150"/>
            <a:ext cx="2967300" cy="15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Training and Testing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Trained </a:t>
            </a:r>
            <a:r>
              <a:rPr lang="en"/>
              <a:t>16 multiple-regression models to determine </a:t>
            </a:r>
            <a:r>
              <a:rPr lang="en"/>
              <a:t>significant</a:t>
            </a:r>
            <a:r>
              <a:rPr lang="en"/>
              <a:t> parameters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Formed testing groups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Tested</a:t>
            </a:r>
            <a:r>
              <a:rPr lang="en"/>
              <a:t> 6 groups to find the most influential parameters for prediction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AUC value of ROC curve </a:t>
            </a:r>
            <a:r>
              <a:rPr lang="en" sz="1100"/>
              <a:t>(Receiver Operating Characteristic) </a:t>
            </a:r>
            <a:r>
              <a:rPr lang="en"/>
              <a:t>to determine accuracy of predictions ~Area Under the Curve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Adjusted threshold values to optimize the accuracy 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6350" y="3453550"/>
            <a:ext cx="2268950" cy="14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 EDA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00" y="2047375"/>
            <a:ext cx="2532150" cy="24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3650" y="2047375"/>
            <a:ext cx="2505109" cy="24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9550" y="2037375"/>
            <a:ext cx="2532150" cy="2489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Testing Groups Results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Group 1 is the least helpful predictors since the AUC value is so low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Group 5 is the most </a:t>
            </a:r>
            <a:r>
              <a:rPr lang="en"/>
              <a:t>influential</a:t>
            </a:r>
            <a:r>
              <a:rPr lang="en"/>
              <a:t> set of predictors due to the high 0.96 value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That means that the model predicted the presence of a kidney stone very well</a:t>
            </a:r>
            <a:endParaRPr/>
          </a:p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200" y="1515234"/>
            <a:ext cx="4223575" cy="30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