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1"/>
  </p:sldMasterIdLst>
  <p:notesMasterIdLst>
    <p:notesMasterId r:id="rId18"/>
  </p:notesMasterIdLst>
  <p:handoutMasterIdLst>
    <p:handoutMasterId r:id="rId19"/>
  </p:handoutMasterIdLst>
  <p:sldIdLst>
    <p:sldId id="270" r:id="rId2"/>
    <p:sldId id="275" r:id="rId3"/>
    <p:sldId id="268" r:id="rId4"/>
    <p:sldId id="287" r:id="rId5"/>
    <p:sldId id="288" r:id="rId6"/>
    <p:sldId id="289" r:id="rId7"/>
    <p:sldId id="290" r:id="rId8"/>
    <p:sldId id="291" r:id="rId9"/>
    <p:sldId id="293" r:id="rId10"/>
    <p:sldId id="294" r:id="rId11"/>
    <p:sldId id="295" r:id="rId12"/>
    <p:sldId id="296" r:id="rId13"/>
    <p:sldId id="297" r:id="rId14"/>
    <p:sldId id="298" r:id="rId15"/>
    <p:sldId id="299" r:id="rId16"/>
    <p:sldId id="30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C48"/>
    <a:srgbClr val="2C2D39"/>
    <a:srgbClr val="242630"/>
    <a:srgbClr val="2A1F43"/>
    <a:srgbClr val="0C1B43"/>
    <a:srgbClr val="000000"/>
    <a:srgbClr val="1D2225"/>
    <a:srgbClr val="F8F8F8"/>
    <a:srgbClr val="363C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488" autoAdjust="0"/>
  </p:normalViewPr>
  <p:slideViewPr>
    <p:cSldViewPr snapToGrid="0" snapToObjects="1">
      <p:cViewPr varScale="1">
        <p:scale>
          <a:sx n="85" d="100"/>
          <a:sy n="85" d="100"/>
        </p:scale>
        <p:origin x="590" y="62"/>
      </p:cViewPr>
      <p:guideLst/>
    </p:cSldViewPr>
  </p:slideViewPr>
  <p:notesTextViewPr>
    <p:cViewPr>
      <p:scale>
        <a:sx n="1" d="1"/>
        <a:sy n="1" d="1"/>
      </p:scale>
      <p:origin x="0" y="0"/>
    </p:cViewPr>
  </p:notesTextViewPr>
  <p:notesViewPr>
    <p:cSldViewPr snapToGrid="0" snapToObjects="1">
      <p:cViewPr varScale="1">
        <p:scale>
          <a:sx n="60" d="100"/>
          <a:sy n="60" d="100"/>
        </p:scale>
        <p:origin x="242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B138B2-18CD-1D41-89B0-ADB5F3BA92A3}" type="datetimeFigureOut">
              <a:rPr lang="en-US" smtClean="0"/>
              <a:t>4/27/2022</a:t>
            </a:fld>
            <a:endParaRPr lang="en-US" dirty="0"/>
          </a:p>
        </p:txBody>
      </p:sp>
      <p:sp>
        <p:nvSpPr>
          <p:cNvPr id="4" name="Footer Placeholder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7D167-9BB5-2048-9DDA-7DF8E5D94DC9}" type="slidenum">
              <a:rPr lang="en-US" smtClean="0"/>
              <a:t>‹#›</a:t>
            </a:fld>
            <a:endParaRPr lang="en-US" dirty="0"/>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7A355-8776-CB43-838E-ED9EE2F8390B}" type="datetimeFigureOut">
              <a:rPr lang="en-US" smtClean="0"/>
              <a:t>4/27/2022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03FA8-A3F3-7640-B13D-36C73B3E5587}" type="slidenum">
              <a:rPr lang="en-US" smtClean="0"/>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6">
            <a:alpha val="30000"/>
          </a:schemeClr>
        </a:solidFill>
        <a:effectLst/>
      </p:bgPr>
    </p:bg>
    <p:spTree>
      <p:nvGrpSpPr>
        <p:cNvPr id="1" name=""/>
        <p:cNvGrpSpPr/>
        <p:nvPr/>
      </p:nvGrpSpPr>
      <p:grpSpPr>
        <a:xfrm>
          <a:off x="0" y="0"/>
          <a:ext cx="0" cy="0"/>
          <a:chOff x="0" y="0"/>
          <a:chExt cx="0" cy="0"/>
        </a:xfrm>
      </p:grpSpPr>
      <p:sp>
        <p:nvSpPr>
          <p:cNvPr id="13" name="Freeform: Shape 20">
            <a:extLst>
              <a:ext uri="{FF2B5EF4-FFF2-40B4-BE49-F238E27FC236}">
                <a16:creationId xmlns:a16="http://schemas.microsoft.com/office/drawing/2014/main" id="{63B165D0-0594-9843-A653-74260F146AE5}"/>
              </a:ext>
            </a:extLst>
          </p:cNvPr>
          <p:cNvSpPr/>
          <p:nvPr userDrawn="1"/>
        </p:nvSpPr>
        <p:spPr>
          <a:xfrm rot="10800000">
            <a:off x="4516427" y="1"/>
            <a:ext cx="7675573" cy="2322894"/>
          </a:xfrm>
          <a:custGeom>
            <a:avLst/>
            <a:gdLst>
              <a:gd name="connsiteX0" fmla="*/ 3447958 w 5216859"/>
              <a:gd name="connsiteY0" fmla="*/ 463 h 1478847"/>
              <a:gd name="connsiteX1" fmla="*/ 3570648 w 5216859"/>
              <a:gd name="connsiteY1" fmla="*/ 11997 h 1478847"/>
              <a:gd name="connsiteX2" fmla="*/ 4142148 w 5216859"/>
              <a:gd name="connsiteY2" fmla="*/ 850197 h 1478847"/>
              <a:gd name="connsiteX3" fmla="*/ 4942248 w 5216859"/>
              <a:gd name="connsiteY3" fmla="*/ 1174047 h 1478847"/>
              <a:gd name="connsiteX4" fmla="*/ 5164151 w 5216859"/>
              <a:gd name="connsiteY4" fmla="*/ 1405605 h 1478847"/>
              <a:gd name="connsiteX5" fmla="*/ 5216859 w 5216859"/>
              <a:gd name="connsiteY5" fmla="*/ 1478847 h 1478847"/>
              <a:gd name="connsiteX6" fmla="*/ 0 w 5216859"/>
              <a:gd name="connsiteY6" fmla="*/ 1478847 h 1478847"/>
              <a:gd name="connsiteX7" fmla="*/ 28985 w 5216859"/>
              <a:gd name="connsiteY7" fmla="*/ 1403243 h 1478847"/>
              <a:gd name="connsiteX8" fmla="*/ 560748 w 5216859"/>
              <a:gd name="connsiteY8" fmla="*/ 640647 h 1478847"/>
              <a:gd name="connsiteX9" fmla="*/ 2294298 w 5216859"/>
              <a:gd name="connsiteY9" fmla="*/ 373947 h 1478847"/>
              <a:gd name="connsiteX10" fmla="*/ 3447958 w 5216859"/>
              <a:gd name="connsiteY10" fmla="*/ 463 h 1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6859" h="1478847">
                <a:moveTo>
                  <a:pt x="3447958" y="463"/>
                </a:moveTo>
                <a:cubicBezTo>
                  <a:pt x="3491174" y="-1348"/>
                  <a:pt x="3532151" y="2075"/>
                  <a:pt x="3570648" y="11997"/>
                </a:cubicBezTo>
                <a:cubicBezTo>
                  <a:pt x="3878623" y="91372"/>
                  <a:pt x="3913548" y="656522"/>
                  <a:pt x="4142148" y="850197"/>
                </a:cubicBezTo>
                <a:cubicBezTo>
                  <a:pt x="4370748" y="1043872"/>
                  <a:pt x="4739048" y="1031172"/>
                  <a:pt x="4942248" y="1174047"/>
                </a:cubicBezTo>
                <a:cubicBezTo>
                  <a:pt x="5018448" y="1227625"/>
                  <a:pt x="5096434" y="1316029"/>
                  <a:pt x="5164151" y="1405605"/>
                </a:cubicBezTo>
                <a:lnTo>
                  <a:pt x="5216859" y="1478847"/>
                </a:lnTo>
                <a:lnTo>
                  <a:pt x="0" y="1478847"/>
                </a:lnTo>
                <a:lnTo>
                  <a:pt x="28985" y="1403243"/>
                </a:lnTo>
                <a:cubicBezTo>
                  <a:pt x="121408" y="1159760"/>
                  <a:pt x="267854" y="793047"/>
                  <a:pt x="560748" y="640647"/>
                </a:cubicBezTo>
                <a:cubicBezTo>
                  <a:pt x="951273" y="437447"/>
                  <a:pt x="1792648" y="478722"/>
                  <a:pt x="2294298" y="373947"/>
                </a:cubicBezTo>
                <a:cubicBezTo>
                  <a:pt x="2733242" y="282269"/>
                  <a:pt x="3145446" y="13138"/>
                  <a:pt x="3447958" y="463"/>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9">
            <a:extLst>
              <a:ext uri="{FF2B5EF4-FFF2-40B4-BE49-F238E27FC236}">
                <a16:creationId xmlns:a16="http://schemas.microsoft.com/office/drawing/2014/main" id="{31F8B615-0030-2047-8652-146BCEF22564}"/>
              </a:ext>
            </a:extLst>
          </p:cNvPr>
          <p:cNvSpPr/>
          <p:nvPr userDrawn="1"/>
        </p:nvSpPr>
        <p:spPr>
          <a:xfrm>
            <a:off x="0" y="3232602"/>
            <a:ext cx="7674963" cy="3625398"/>
          </a:xfrm>
          <a:custGeom>
            <a:avLst/>
            <a:gdLst>
              <a:gd name="connsiteX0" fmla="*/ 333366 w 2058995"/>
              <a:gd name="connsiteY0" fmla="*/ 940 h 972601"/>
              <a:gd name="connsiteX1" fmla="*/ 400050 w 2058995"/>
              <a:gd name="connsiteY1" fmla="*/ 1051 h 972601"/>
              <a:gd name="connsiteX2" fmla="*/ 952500 w 2058995"/>
              <a:gd name="connsiteY2" fmla="*/ 534451 h 972601"/>
              <a:gd name="connsiteX3" fmla="*/ 1924050 w 2058995"/>
              <a:gd name="connsiteY3" fmla="*/ 686851 h 972601"/>
              <a:gd name="connsiteX4" fmla="*/ 2054591 w 2058995"/>
              <a:gd name="connsiteY4" fmla="*/ 942966 h 972601"/>
              <a:gd name="connsiteX5" fmla="*/ 2058995 w 2058995"/>
              <a:gd name="connsiteY5" fmla="*/ 972601 h 972601"/>
              <a:gd name="connsiteX6" fmla="*/ 0 w 2058995"/>
              <a:gd name="connsiteY6" fmla="*/ 972601 h 972601"/>
              <a:gd name="connsiteX7" fmla="*/ 0 w 2058995"/>
              <a:gd name="connsiteY7" fmla="*/ 61952 h 972601"/>
              <a:gd name="connsiteX8" fmla="*/ 75605 w 2058995"/>
              <a:gd name="connsiteY8" fmla="*/ 42128 h 972601"/>
              <a:gd name="connsiteX9" fmla="*/ 333366 w 2058995"/>
              <a:gd name="connsiteY9" fmla="*/ 940 h 97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58995" h="972601">
                <a:moveTo>
                  <a:pt x="333366" y="940"/>
                </a:moveTo>
                <a:cubicBezTo>
                  <a:pt x="357485" y="-326"/>
                  <a:pt x="379809" y="-338"/>
                  <a:pt x="400050" y="1051"/>
                </a:cubicBezTo>
                <a:cubicBezTo>
                  <a:pt x="723900" y="23276"/>
                  <a:pt x="698500" y="420151"/>
                  <a:pt x="952500" y="534451"/>
                </a:cubicBezTo>
                <a:cubicBezTo>
                  <a:pt x="1206500" y="648751"/>
                  <a:pt x="1736725" y="556676"/>
                  <a:pt x="1924050" y="686851"/>
                </a:cubicBezTo>
                <a:cubicBezTo>
                  <a:pt x="1994297" y="735667"/>
                  <a:pt x="2033290" y="836275"/>
                  <a:pt x="2054591" y="942966"/>
                </a:cubicBezTo>
                <a:lnTo>
                  <a:pt x="2058995" y="972601"/>
                </a:lnTo>
                <a:lnTo>
                  <a:pt x="0" y="972601"/>
                </a:lnTo>
                <a:lnTo>
                  <a:pt x="0" y="61952"/>
                </a:lnTo>
                <a:lnTo>
                  <a:pt x="75605" y="42128"/>
                </a:lnTo>
                <a:cubicBezTo>
                  <a:pt x="172492" y="19804"/>
                  <a:pt x="261007" y="4735"/>
                  <a:pt x="333366" y="940"/>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Picture Placeholder 7">
            <a:extLst>
              <a:ext uri="{FF2B5EF4-FFF2-40B4-BE49-F238E27FC236}">
                <a16:creationId xmlns:a16="http://schemas.microsoft.com/office/drawing/2014/main" id="{05C21D6A-A628-2443-8075-ACD2B911C6DF}"/>
              </a:ext>
            </a:extLst>
          </p:cNvPr>
          <p:cNvSpPr>
            <a:spLocks noGrp="1"/>
          </p:cNvSpPr>
          <p:nvPr>
            <p:ph type="pic" sz="quarter" idx="14"/>
          </p:nvPr>
        </p:nvSpPr>
        <p:spPr>
          <a:xfrm>
            <a:off x="414338" y="481013"/>
            <a:ext cx="11368087" cy="5875337"/>
          </a:xfrm>
          <a:solidFill>
            <a:schemeClr val="bg1">
              <a:lumMod val="95000"/>
            </a:schemeClr>
          </a:solidFill>
        </p:spPr>
        <p:txBody>
          <a:bodyPr/>
          <a:lstStyle/>
          <a:p>
            <a:r>
              <a:rPr lang="en-US" noProof="0"/>
              <a:t>Click icon to add picture</a:t>
            </a:r>
            <a:endParaRPr lang="en-US" noProof="0" dirty="0"/>
          </a:p>
        </p:txBody>
      </p:sp>
      <p:sp>
        <p:nvSpPr>
          <p:cNvPr id="6" name="Title 1">
            <a:extLst>
              <a:ext uri="{FF2B5EF4-FFF2-40B4-BE49-F238E27FC236}">
                <a16:creationId xmlns:a16="http://schemas.microsoft.com/office/drawing/2014/main" id="{042BB51D-E7C1-3746-85E9-889CCB24F741}"/>
              </a:ext>
            </a:extLst>
          </p:cNvPr>
          <p:cNvSpPr>
            <a:spLocks noGrp="1"/>
          </p:cNvSpPr>
          <p:nvPr>
            <p:ph type="ctrTitle" hasCustomPrompt="1"/>
          </p:nvPr>
        </p:nvSpPr>
        <p:spPr>
          <a:xfrm>
            <a:off x="1701383" y="2552298"/>
            <a:ext cx="8789234" cy="1220477"/>
          </a:xfrm>
        </p:spPr>
        <p:txBody>
          <a:bodyPr anchor="b">
            <a:normAutofit/>
          </a:bodyPr>
          <a:lstStyle>
            <a:lvl1pPr marL="0" marR="0" indent="0" algn="ctr" defTabSz="914400" rtl="0" eaLnBrk="1" fontAlgn="auto" latinLnBrk="0" hangingPunct="1">
              <a:lnSpc>
                <a:spcPct val="90000"/>
              </a:lnSpc>
              <a:spcBef>
                <a:spcPct val="0"/>
              </a:spcBef>
              <a:spcAft>
                <a:spcPts val="0"/>
              </a:spcAft>
              <a:buClrTx/>
              <a:buSzTx/>
              <a:buFontTx/>
              <a:buNone/>
              <a:tabLst/>
              <a:defRPr sz="7200" b="1" i="0">
                <a:solidFill>
                  <a:schemeClr val="bg1"/>
                </a:solidFill>
                <a:latin typeface="+mj-lt"/>
                <a:ea typeface="Meiryo UI" panose="020B0604030504040204" pitchFamily="34" charset="-128"/>
              </a:defRPr>
            </a:lvl1pPr>
          </a:lstStyle>
          <a:p>
            <a:r>
              <a:rPr lang="en-US" noProof="0"/>
              <a:t>Title</a:t>
            </a:r>
          </a:p>
        </p:txBody>
      </p:sp>
      <p:sp>
        <p:nvSpPr>
          <p:cNvPr id="7" name="Subtitle 2">
            <a:extLst>
              <a:ext uri="{FF2B5EF4-FFF2-40B4-BE49-F238E27FC236}">
                <a16:creationId xmlns:a16="http://schemas.microsoft.com/office/drawing/2014/main" id="{7E016467-0564-6D4C-BF17-F4FA3991C1FD}"/>
              </a:ext>
            </a:extLst>
          </p:cNvPr>
          <p:cNvSpPr>
            <a:spLocks noGrp="1"/>
          </p:cNvSpPr>
          <p:nvPr>
            <p:ph type="subTitle" idx="1" hasCustomPrompt="1"/>
          </p:nvPr>
        </p:nvSpPr>
        <p:spPr>
          <a:xfrm>
            <a:off x="1701383" y="3919840"/>
            <a:ext cx="8789234" cy="846381"/>
          </a:xfrm>
        </p:spPr>
        <p:txBody>
          <a:bodyPr anchor="t">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i="0">
                <a:solidFill>
                  <a:schemeClr val="bg1"/>
                </a:solidFill>
                <a:latin typeface="+mn-lt"/>
                <a:ea typeface="Meiryo UI" panose="020B0604030504040204"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noProof="0" dirty="0"/>
              <a:t>Subtitle</a:t>
            </a:r>
          </a:p>
        </p:txBody>
      </p:sp>
    </p:spTree>
    <p:extLst>
      <p:ext uri="{BB962C8B-B14F-4D97-AF65-F5344CB8AC3E}">
        <p14:creationId xmlns:p14="http://schemas.microsoft.com/office/powerpoint/2010/main" val="18768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FADF1099-92E5-4749-8E94-299FD6249EFD}"/>
              </a:ext>
            </a:extLst>
          </p:cNvPr>
          <p:cNvSpPr>
            <a:spLocks/>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5" name="Rectangle 4">
            <a:extLst>
              <a:ext uri="{FF2B5EF4-FFF2-40B4-BE49-F238E27FC236}">
                <a16:creationId xmlns:a16="http://schemas.microsoft.com/office/drawing/2014/main" id="{258940EE-A100-A74F-A549-CAD4DFFD1738}"/>
              </a:ext>
            </a:extLst>
          </p:cNvPr>
          <p:cNvSpPr/>
          <p:nvPr userDrawn="1"/>
        </p:nvSpPr>
        <p:spPr>
          <a:xfrm>
            <a:off x="413825" y="483781"/>
            <a:ext cx="11364350"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451E21C1-74BE-0348-B8AE-3174A9AAA08E}"/>
              </a:ext>
            </a:extLst>
          </p:cNvPr>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 name="Straight Connector 2">
            <a:extLst>
              <a:ext uri="{FF2B5EF4-FFF2-40B4-BE49-F238E27FC236}">
                <a16:creationId xmlns:a16="http://schemas.microsoft.com/office/drawing/2014/main" id="{85852ED6-B7AC-5148-BC43-09B76E856F9F}"/>
              </a:ext>
            </a:extLst>
          </p:cNvPr>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0776AF7-97C9-4365-B2B5-E20C6BB04B41}"/>
              </a:ext>
            </a:extLst>
          </p:cNvPr>
          <p:cNvSpPr>
            <a:spLocks noGrp="1"/>
          </p:cNvSpPr>
          <p:nvPr>
            <p:ph sz="quarter" idx="10"/>
          </p:nvPr>
        </p:nvSpPr>
        <p:spPr>
          <a:xfrm>
            <a:off x="838200" y="1265238"/>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5148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ntent ">
    <p:bg>
      <p:bgPr>
        <a:solidFill>
          <a:schemeClr val="accent6">
            <a:alpha val="30000"/>
          </a:schemeClr>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FADF1099-92E5-4749-8E94-299FD6249EFD}"/>
              </a:ext>
            </a:extLst>
          </p:cNvPr>
          <p:cNvSpPr>
            <a:spLocks/>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 name="Rectangle 9">
            <a:extLst>
              <a:ext uri="{FF2B5EF4-FFF2-40B4-BE49-F238E27FC236}">
                <a16:creationId xmlns:a16="http://schemas.microsoft.com/office/drawing/2014/main" id="{33168214-BA64-4247-995E-0238E9E404F7}"/>
              </a:ext>
            </a:extLst>
          </p:cNvPr>
          <p:cNvSpPr/>
          <p:nvPr userDrawn="1"/>
        </p:nvSpPr>
        <p:spPr>
          <a:xfrm>
            <a:off x="413824" y="483781"/>
            <a:ext cx="5682176"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Picture Placeholder 14">
            <a:extLst>
              <a:ext uri="{FF2B5EF4-FFF2-40B4-BE49-F238E27FC236}">
                <a16:creationId xmlns:a16="http://schemas.microsoft.com/office/drawing/2014/main" id="{8745AAA3-09E3-4504-B3FD-611C81F41634}"/>
              </a:ext>
            </a:extLst>
          </p:cNvPr>
          <p:cNvSpPr>
            <a:spLocks noGrp="1"/>
          </p:cNvSpPr>
          <p:nvPr>
            <p:ph type="pic" sz="quarter" idx="11"/>
          </p:nvPr>
        </p:nvSpPr>
        <p:spPr>
          <a:xfrm>
            <a:off x="6655634" y="37553"/>
            <a:ext cx="5536366" cy="6820447"/>
          </a:xfrm>
          <a:custGeom>
            <a:avLst/>
            <a:gdLst>
              <a:gd name="connsiteX0" fmla="*/ 4141175 w 5285281"/>
              <a:gd name="connsiteY0" fmla="*/ 950 h 6525434"/>
              <a:gd name="connsiteX1" fmla="*/ 5222879 w 5285281"/>
              <a:gd name="connsiteY1" fmla="*/ 82101 h 6525434"/>
              <a:gd name="connsiteX2" fmla="*/ 5285281 w 5285281"/>
              <a:gd name="connsiteY2" fmla="*/ 86253 h 6525434"/>
              <a:gd name="connsiteX3" fmla="*/ 5285281 w 5285281"/>
              <a:gd name="connsiteY3" fmla="*/ 6525434 h 6525434"/>
              <a:gd name="connsiteX4" fmla="*/ 338864 w 5285281"/>
              <a:gd name="connsiteY4" fmla="*/ 6525434 h 6525434"/>
              <a:gd name="connsiteX5" fmla="*/ 355504 w 5285281"/>
              <a:gd name="connsiteY5" fmla="*/ 6284640 h 6525434"/>
              <a:gd name="connsiteX6" fmla="*/ 122536 w 5285281"/>
              <a:gd name="connsiteY6" fmla="*/ 5603772 h 6525434"/>
              <a:gd name="connsiteX7" fmla="*/ 197419 w 5285281"/>
              <a:gd name="connsiteY7" fmla="*/ 4013697 h 6525434"/>
              <a:gd name="connsiteX8" fmla="*/ 1395542 w 5285281"/>
              <a:gd name="connsiteY8" fmla="*/ 2963334 h 6525434"/>
              <a:gd name="connsiteX9" fmla="*/ 2431419 w 5285281"/>
              <a:gd name="connsiteY9" fmla="*/ 2618748 h 6525434"/>
              <a:gd name="connsiteX10" fmla="*/ 2868234 w 5285281"/>
              <a:gd name="connsiteY10" fmla="*/ 1805029 h 6525434"/>
              <a:gd name="connsiteX11" fmla="*/ 2780871 w 5285281"/>
              <a:gd name="connsiteY11" fmla="*/ 941489 h 6525434"/>
              <a:gd name="connsiteX12" fmla="*/ 3783467 w 5285281"/>
              <a:gd name="connsiteY12" fmla="*/ 36433 h 6525434"/>
              <a:gd name="connsiteX13" fmla="*/ 4141175 w 5285281"/>
              <a:gd name="connsiteY13" fmla="*/ 950 h 652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85281" h="6525434">
                <a:moveTo>
                  <a:pt x="4141175" y="950"/>
                </a:moveTo>
                <a:cubicBezTo>
                  <a:pt x="4500573" y="-8197"/>
                  <a:pt x="4864065" y="50964"/>
                  <a:pt x="5222879" y="82101"/>
                </a:cubicBezTo>
                <a:cubicBezTo>
                  <a:pt x="5243679" y="82101"/>
                  <a:pt x="5264481" y="82101"/>
                  <a:pt x="5285281" y="86253"/>
                </a:cubicBezTo>
                <a:lnTo>
                  <a:pt x="5285281" y="6525434"/>
                </a:lnTo>
                <a:cubicBezTo>
                  <a:pt x="5285281" y="6525434"/>
                  <a:pt x="5285281" y="6525434"/>
                  <a:pt x="338864" y="6525434"/>
                </a:cubicBezTo>
                <a:cubicBezTo>
                  <a:pt x="355504" y="6446553"/>
                  <a:pt x="363825" y="6363521"/>
                  <a:pt x="355504" y="6284640"/>
                </a:cubicBezTo>
                <a:cubicBezTo>
                  <a:pt x="330543" y="6043845"/>
                  <a:pt x="205739" y="5827960"/>
                  <a:pt x="122536" y="5603772"/>
                </a:cubicBezTo>
                <a:cubicBezTo>
                  <a:pt x="-64671" y="5093121"/>
                  <a:pt x="-35550" y="4503589"/>
                  <a:pt x="197419" y="4013697"/>
                </a:cubicBezTo>
                <a:cubicBezTo>
                  <a:pt x="434547" y="3523804"/>
                  <a:pt x="875523" y="3137703"/>
                  <a:pt x="1395542" y="2963334"/>
                </a:cubicBezTo>
                <a:cubicBezTo>
                  <a:pt x="1740834" y="2851240"/>
                  <a:pt x="2127728" y="2822178"/>
                  <a:pt x="2431419" y="2618748"/>
                </a:cubicBezTo>
                <a:cubicBezTo>
                  <a:pt x="2693508" y="2436077"/>
                  <a:pt x="2864074" y="2124704"/>
                  <a:pt x="2868234" y="1805029"/>
                </a:cubicBezTo>
                <a:cubicBezTo>
                  <a:pt x="2872395" y="1514414"/>
                  <a:pt x="2747590" y="1232103"/>
                  <a:pt x="2780871" y="941489"/>
                </a:cubicBezTo>
                <a:cubicBezTo>
                  <a:pt x="2834953" y="464051"/>
                  <a:pt x="3309210" y="127769"/>
                  <a:pt x="3783467" y="36433"/>
                </a:cubicBezTo>
                <a:cubicBezTo>
                  <a:pt x="3902031" y="14637"/>
                  <a:pt x="4021376" y="3999"/>
                  <a:pt x="4141175" y="950"/>
                </a:cubicBezTo>
                <a:close/>
              </a:path>
            </a:pathLst>
          </a:custGeom>
          <a:solidFill>
            <a:schemeClr val="bg2">
              <a:lumMod val="95000"/>
            </a:schemeClr>
          </a:solidFill>
        </p:spPr>
        <p:txBody>
          <a:bodyPr wrap="square" anchor="ctr">
            <a:noAutofit/>
          </a:bodyPr>
          <a:lstStyle>
            <a:lvl1pPr marL="0" indent="0" algn="ctr">
              <a:buNone/>
              <a:defRPr sz="800"/>
            </a:lvl1pPr>
          </a:lstStyle>
          <a:p>
            <a:r>
              <a:rPr lang="en-US" noProof="0"/>
              <a:t>Click icon to add picture</a:t>
            </a:r>
            <a:endParaRPr lang="en-US" noProof="0" dirty="0"/>
          </a:p>
        </p:txBody>
      </p:sp>
      <p:sp>
        <p:nvSpPr>
          <p:cNvPr id="7" name="Title 1">
            <a:extLst>
              <a:ext uri="{FF2B5EF4-FFF2-40B4-BE49-F238E27FC236}">
                <a16:creationId xmlns:a16="http://schemas.microsoft.com/office/drawing/2014/main" id="{53703B7C-2DC4-C14C-A9CA-F1D21E7FC6AF}"/>
              </a:ext>
            </a:extLst>
          </p:cNvPr>
          <p:cNvSpPr>
            <a:spLocks noGrp="1"/>
          </p:cNvSpPr>
          <p:nvPr>
            <p:ph type="title"/>
          </p:nvPr>
        </p:nvSpPr>
        <p:spPr>
          <a:xfrm>
            <a:off x="838200" y="681037"/>
            <a:ext cx="4791637"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8" name="Straight Connector 7">
            <a:extLst>
              <a:ext uri="{FF2B5EF4-FFF2-40B4-BE49-F238E27FC236}">
                <a16:creationId xmlns:a16="http://schemas.microsoft.com/office/drawing/2014/main" id="{AD28B953-BDF8-6C47-ADCD-D3EAF78963C3}"/>
              </a:ext>
            </a:extLst>
          </p:cNvPr>
          <p:cNvCxnSpPr>
            <a:cxnSpLocks/>
          </p:cNvCxnSpPr>
          <p:nvPr userDrawn="1"/>
        </p:nvCxnSpPr>
        <p:spPr>
          <a:xfrm>
            <a:off x="838200" y="1264837"/>
            <a:ext cx="4791636"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B0C521-A2C1-48E6-B26C-DFF1B4FD4227}"/>
              </a:ext>
            </a:extLst>
          </p:cNvPr>
          <p:cNvSpPr>
            <a:spLocks noGrp="1"/>
          </p:cNvSpPr>
          <p:nvPr>
            <p:ph sz="quarter" idx="12"/>
          </p:nvPr>
        </p:nvSpPr>
        <p:spPr>
          <a:xfrm>
            <a:off x="838200" y="1265238"/>
            <a:ext cx="4791637" cy="4911725"/>
          </a:xfrm>
        </p:spPr>
        <p:txBody>
          <a:bodyPr/>
          <a:lstStyle/>
          <a:p>
            <a:pPr lvl="0"/>
            <a:r>
              <a:rPr lang="en-US"/>
              <a:t>Click to edit Master text styles</a:t>
            </a:r>
          </a:p>
        </p:txBody>
      </p:sp>
    </p:spTree>
    <p:extLst>
      <p:ext uri="{BB962C8B-B14F-4D97-AF65-F5344CB8AC3E}">
        <p14:creationId xmlns:p14="http://schemas.microsoft.com/office/powerpoint/2010/main" val="354854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alpha val="30000"/>
          </a:schemeClr>
        </a:solidFill>
        <a:effectLst/>
      </p:bgPr>
    </p:bg>
    <p:spTree>
      <p:nvGrpSpPr>
        <p:cNvPr id="1" name=""/>
        <p:cNvGrpSpPr/>
        <p:nvPr/>
      </p:nvGrpSpPr>
      <p:grpSpPr>
        <a:xfrm>
          <a:off x="0" y="0"/>
          <a:ext cx="0" cy="0"/>
          <a:chOff x="0" y="0"/>
          <a:chExt cx="0" cy="0"/>
        </a:xfrm>
      </p:grpSpPr>
      <p:sp>
        <p:nvSpPr>
          <p:cNvPr id="26" name="Freeform: Shape 8">
            <a:extLst>
              <a:ext uri="{FF2B5EF4-FFF2-40B4-BE49-F238E27FC236}">
                <a16:creationId xmlns:a16="http://schemas.microsoft.com/office/drawing/2014/main" id="{94B2908E-04B3-4B40-8DDD-1667E3F93DAE}"/>
              </a:ext>
            </a:extLst>
          </p:cNvPr>
          <p:cNvSpPr/>
          <p:nvPr userDrawn="1"/>
        </p:nvSpPr>
        <p:spPr>
          <a:xfrm rot="10800000">
            <a:off x="0" y="4362449"/>
            <a:ext cx="12192000" cy="2495550"/>
          </a:xfrm>
          <a:custGeom>
            <a:avLst/>
            <a:gdLst>
              <a:gd name="connsiteX0" fmla="*/ 0 w 12192000"/>
              <a:gd name="connsiteY0" fmla="*/ 0 h 2539624"/>
              <a:gd name="connsiteX1" fmla="*/ 12192000 w 12192000"/>
              <a:gd name="connsiteY1" fmla="*/ 0 h 2539624"/>
              <a:gd name="connsiteX2" fmla="*/ 12192000 w 12192000"/>
              <a:gd name="connsiteY2" fmla="*/ 1784674 h 2539624"/>
              <a:gd name="connsiteX3" fmla="*/ 12052232 w 12192000"/>
              <a:gd name="connsiteY3" fmla="*/ 1825247 h 2539624"/>
              <a:gd name="connsiteX4" fmla="*/ 10344150 w 12192000"/>
              <a:gd name="connsiteY4" fmla="*/ 2133600 h 2539624"/>
              <a:gd name="connsiteX5" fmla="*/ 7181850 w 12192000"/>
              <a:gd name="connsiteY5" fmla="*/ 1809750 h 2539624"/>
              <a:gd name="connsiteX6" fmla="*/ 2724150 w 12192000"/>
              <a:gd name="connsiteY6" fmla="*/ 2533650 h 2539624"/>
              <a:gd name="connsiteX7" fmla="*/ 64443 w 12192000"/>
              <a:gd name="connsiteY7" fmla="*/ 1610320 h 2539624"/>
              <a:gd name="connsiteX8" fmla="*/ 0 w 12192000"/>
              <a:gd name="connsiteY8" fmla="*/ 1575868 h 25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539624">
                <a:moveTo>
                  <a:pt x="0" y="0"/>
                </a:moveTo>
                <a:lnTo>
                  <a:pt x="12192000" y="0"/>
                </a:lnTo>
                <a:lnTo>
                  <a:pt x="12192000" y="1784674"/>
                </a:lnTo>
                <a:lnTo>
                  <a:pt x="12052232" y="1825247"/>
                </a:lnTo>
                <a:cubicBezTo>
                  <a:pt x="11558836" y="1963688"/>
                  <a:pt x="10923588" y="2113756"/>
                  <a:pt x="10344150" y="2133600"/>
                </a:cubicBezTo>
                <a:cubicBezTo>
                  <a:pt x="9417050" y="2165350"/>
                  <a:pt x="8451850" y="1743075"/>
                  <a:pt x="7181850" y="1809750"/>
                </a:cubicBezTo>
                <a:cubicBezTo>
                  <a:pt x="5911850" y="1876425"/>
                  <a:pt x="3997325" y="2613025"/>
                  <a:pt x="2724150" y="2533650"/>
                </a:cubicBezTo>
                <a:cubicBezTo>
                  <a:pt x="1769269" y="2474119"/>
                  <a:pt x="728663" y="1962746"/>
                  <a:pt x="64443" y="1610320"/>
                </a:cubicBezTo>
                <a:lnTo>
                  <a:pt x="0" y="1575868"/>
                </a:lnTo>
                <a:close/>
              </a:path>
            </a:pathLst>
          </a:custGeom>
          <a:gradFill>
            <a:gsLst>
              <a:gs pos="0">
                <a:schemeClr val="accent1"/>
              </a:gs>
              <a:gs pos="100000">
                <a:schemeClr val="accent5">
                  <a:lumMod val="60000"/>
                  <a:lumOff val="40000"/>
                  <a:alpha val="9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258940EE-A100-A74F-A549-CAD4DFFD1738}"/>
              </a:ext>
            </a:extLst>
          </p:cNvPr>
          <p:cNvSpPr/>
          <p:nvPr userDrawn="1"/>
        </p:nvSpPr>
        <p:spPr>
          <a:xfrm>
            <a:off x="838822" y="1721223"/>
            <a:ext cx="4857421"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ext Placeholder 2">
            <a:extLst>
              <a:ext uri="{FF2B5EF4-FFF2-40B4-BE49-F238E27FC236}">
                <a16:creationId xmlns:a16="http://schemas.microsoft.com/office/drawing/2014/main" id="{525A7DB0-14F0-B341-AEBA-0DC92D001E33}"/>
              </a:ext>
            </a:extLst>
          </p:cNvPr>
          <p:cNvSpPr>
            <a:spLocks noGrp="1"/>
          </p:cNvSpPr>
          <p:nvPr>
            <p:ph type="body" idx="1"/>
          </p:nvPr>
        </p:nvSpPr>
        <p:spPr>
          <a:xfrm>
            <a:off x="1263197" y="2038570"/>
            <a:ext cx="4086146" cy="703135"/>
          </a:xfrm>
        </p:spPr>
        <p:txBody>
          <a:bodyPr lIns="91440" rIns="91440" anchor="ctr">
            <a:normAutofit/>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Rectangle 22">
            <a:extLst>
              <a:ext uri="{FF2B5EF4-FFF2-40B4-BE49-F238E27FC236}">
                <a16:creationId xmlns:a16="http://schemas.microsoft.com/office/drawing/2014/main" id="{79D42B85-1179-7D46-AE33-2B64EEFC44B2}"/>
              </a:ext>
            </a:extLst>
          </p:cNvPr>
          <p:cNvSpPr/>
          <p:nvPr userDrawn="1"/>
        </p:nvSpPr>
        <p:spPr>
          <a:xfrm>
            <a:off x="6495759" y="1721223"/>
            <a:ext cx="4858040"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Text Placeholder 2">
            <a:extLst>
              <a:ext uri="{FF2B5EF4-FFF2-40B4-BE49-F238E27FC236}">
                <a16:creationId xmlns:a16="http://schemas.microsoft.com/office/drawing/2014/main" id="{2197AEE6-BBEC-494F-985F-3855AE4B14B5}"/>
              </a:ext>
            </a:extLst>
          </p:cNvPr>
          <p:cNvSpPr>
            <a:spLocks noGrp="1"/>
          </p:cNvSpPr>
          <p:nvPr>
            <p:ph type="body" idx="11"/>
          </p:nvPr>
        </p:nvSpPr>
        <p:spPr>
          <a:xfrm>
            <a:off x="6854754" y="2038570"/>
            <a:ext cx="4086666" cy="703135"/>
          </a:xfrm>
        </p:spPr>
        <p:txBody>
          <a:bodyPr lIns="91440" rIns="91440" anchor="ctr">
            <a:normAutofit/>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Title 1">
            <a:extLst>
              <a:ext uri="{FF2B5EF4-FFF2-40B4-BE49-F238E27FC236}">
                <a16:creationId xmlns:a16="http://schemas.microsoft.com/office/drawing/2014/main" id="{C2E270DF-A15A-D547-8882-6E5797B22CEA}"/>
              </a:ext>
            </a:extLst>
          </p:cNvPr>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28" name="Straight Connector 27">
            <a:extLst>
              <a:ext uri="{FF2B5EF4-FFF2-40B4-BE49-F238E27FC236}">
                <a16:creationId xmlns:a16="http://schemas.microsoft.com/office/drawing/2014/main" id="{79B3613A-9294-EA43-9505-F156E86E6E10}"/>
              </a:ext>
            </a:extLst>
          </p:cNvPr>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2E4B45-6E8A-44C6-9117-DF2BA9812882}"/>
              </a:ext>
            </a:extLst>
          </p:cNvPr>
          <p:cNvSpPr>
            <a:spLocks noGrp="1"/>
          </p:cNvSpPr>
          <p:nvPr>
            <p:ph sz="quarter" idx="12"/>
          </p:nvPr>
        </p:nvSpPr>
        <p:spPr>
          <a:xfrm>
            <a:off x="1263195" y="2885581"/>
            <a:ext cx="4086147" cy="3102469"/>
          </a:xfrm>
        </p:spPr>
        <p:txBody>
          <a:bodyPr/>
          <a:lstStyle/>
          <a:p>
            <a:pPr lvl="0"/>
            <a:r>
              <a:rPr lang="en-US"/>
              <a:t>Click to edit Master text styles</a:t>
            </a:r>
          </a:p>
        </p:txBody>
      </p:sp>
      <p:sp>
        <p:nvSpPr>
          <p:cNvPr id="13" name="Content Placeholder 2">
            <a:extLst>
              <a:ext uri="{FF2B5EF4-FFF2-40B4-BE49-F238E27FC236}">
                <a16:creationId xmlns:a16="http://schemas.microsoft.com/office/drawing/2014/main" id="{2B29B9FA-7273-4615-BD56-12D6427D024B}"/>
              </a:ext>
            </a:extLst>
          </p:cNvPr>
          <p:cNvSpPr>
            <a:spLocks noGrp="1"/>
          </p:cNvSpPr>
          <p:nvPr>
            <p:ph sz="quarter" idx="13"/>
          </p:nvPr>
        </p:nvSpPr>
        <p:spPr>
          <a:xfrm>
            <a:off x="6861067" y="2885581"/>
            <a:ext cx="4086667" cy="3102469"/>
          </a:xfrm>
        </p:spPr>
        <p:txBody>
          <a:bodyPr/>
          <a:lstStyle/>
          <a:p>
            <a:pPr lvl="0"/>
            <a:r>
              <a:rPr lang="en-US"/>
              <a:t>Click to edit Master text styles</a:t>
            </a:r>
          </a:p>
        </p:txBody>
      </p:sp>
      <p:sp>
        <p:nvSpPr>
          <p:cNvPr id="4" name="Date Placeholder 3">
            <a:extLst>
              <a:ext uri="{FF2B5EF4-FFF2-40B4-BE49-F238E27FC236}">
                <a16:creationId xmlns:a16="http://schemas.microsoft.com/office/drawing/2014/main" id="{1A093508-506F-4731-B6DA-F6E8F8B09553}"/>
              </a:ext>
            </a:extLst>
          </p:cNvPr>
          <p:cNvSpPr>
            <a:spLocks noGrp="1"/>
          </p:cNvSpPr>
          <p:nvPr>
            <p:ph type="dt" sz="half" idx="14"/>
          </p:nvPr>
        </p:nvSpPr>
        <p:spPr/>
        <p:txBody>
          <a:bodyPr/>
          <a:lstStyle>
            <a:lvl1pPr>
              <a:defRPr>
                <a:solidFill>
                  <a:schemeClr val="bg1"/>
                </a:solidFill>
              </a:defRPr>
            </a:lvl1pPr>
          </a:lstStyle>
          <a:p>
            <a:fld id="{906A8E3A-8DBF-0542-BC99-444DCA0CC2C2}" type="datetimeFigureOut">
              <a:rPr lang="en-US" smtClean="0"/>
              <a:pPr/>
              <a:t>4/27/2022</a:t>
            </a:fld>
            <a:endParaRPr lang="en-US" dirty="0"/>
          </a:p>
        </p:txBody>
      </p:sp>
      <p:sp>
        <p:nvSpPr>
          <p:cNvPr id="6" name="Footer Placeholder 5">
            <a:extLst>
              <a:ext uri="{FF2B5EF4-FFF2-40B4-BE49-F238E27FC236}">
                <a16:creationId xmlns:a16="http://schemas.microsoft.com/office/drawing/2014/main" id="{600CFF9F-3D1C-430B-BECE-49D87C7AE905}"/>
              </a:ext>
            </a:extLst>
          </p:cNvPr>
          <p:cNvSpPr>
            <a:spLocks noGrp="1"/>
          </p:cNvSpPr>
          <p:nvPr>
            <p:ph type="ftr" sz="quarter" idx="15"/>
          </p:nvPr>
        </p:nvSpPr>
        <p:spPr/>
        <p:txBody>
          <a:bodyPr/>
          <a:lstStyle>
            <a:lvl1pPr>
              <a:defRPr>
                <a:solidFill>
                  <a:schemeClr val="bg1"/>
                </a:solidFill>
              </a:defRPr>
            </a:lvl1pPr>
          </a:lstStyle>
          <a:p>
            <a:endParaRPr lang="en-US" dirty="0"/>
          </a:p>
        </p:txBody>
      </p:sp>
      <p:sp>
        <p:nvSpPr>
          <p:cNvPr id="7" name="Slide Number Placeholder 6">
            <a:extLst>
              <a:ext uri="{FF2B5EF4-FFF2-40B4-BE49-F238E27FC236}">
                <a16:creationId xmlns:a16="http://schemas.microsoft.com/office/drawing/2014/main" id="{3CD95F5F-990E-4917-82C6-FBFD4547AFB7}"/>
              </a:ext>
            </a:extLst>
          </p:cNvPr>
          <p:cNvSpPr>
            <a:spLocks noGrp="1"/>
          </p:cNvSpPr>
          <p:nvPr>
            <p:ph type="sldNum" sz="quarter" idx="16"/>
          </p:nvPr>
        </p:nvSpPr>
        <p:spPr/>
        <p:txBody>
          <a:bodyPr/>
          <a:lstStyle>
            <a:lvl1pPr>
              <a:defRPr>
                <a:solidFill>
                  <a:schemeClr val="bg1"/>
                </a:solidFill>
              </a:defRPr>
            </a:lvl1p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215403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aption">
    <p:bg>
      <p:bgPr>
        <a:solidFill>
          <a:schemeClr val="accent6">
            <a:alpha val="30000"/>
          </a:schemeClr>
        </a:solidFill>
        <a:effectLst/>
      </p:bgPr>
    </p:bg>
    <p:spTree>
      <p:nvGrpSpPr>
        <p:cNvPr id="1" name=""/>
        <p:cNvGrpSpPr/>
        <p:nvPr/>
      </p:nvGrpSpPr>
      <p:grpSpPr>
        <a:xfrm>
          <a:off x="0" y="0"/>
          <a:ext cx="0" cy="0"/>
          <a:chOff x="0" y="0"/>
          <a:chExt cx="0" cy="0"/>
        </a:xfrm>
      </p:grpSpPr>
      <p:sp>
        <p:nvSpPr>
          <p:cNvPr id="8" name="Freeform: Shape 6">
            <a:extLst>
              <a:ext uri="{FF2B5EF4-FFF2-40B4-BE49-F238E27FC236}">
                <a16:creationId xmlns:a16="http://schemas.microsoft.com/office/drawing/2014/main" id="{E0728D6F-9DC1-CD49-A2D6-834724E8AF3F}"/>
              </a:ext>
            </a:extLst>
          </p:cNvPr>
          <p:cNvSpPr/>
          <p:nvPr userDrawn="1"/>
        </p:nvSpPr>
        <p:spPr>
          <a:xfrm>
            <a:off x="0" y="0"/>
            <a:ext cx="12181097" cy="4981942"/>
          </a:xfrm>
          <a:custGeom>
            <a:avLst/>
            <a:gdLst>
              <a:gd name="connsiteX0" fmla="*/ 0 w 2412595"/>
              <a:gd name="connsiteY0" fmla="*/ 0 h 1044036"/>
              <a:gd name="connsiteX1" fmla="*/ 2412595 w 2412595"/>
              <a:gd name="connsiteY1" fmla="*/ 0 h 1044036"/>
              <a:gd name="connsiteX2" fmla="*/ 2328863 w 2412595"/>
              <a:gd name="connsiteY2" fmla="*/ 69540 h 1044036"/>
              <a:gd name="connsiteX3" fmla="*/ 2000250 w 2412595"/>
              <a:gd name="connsiteY3" fmla="*/ 285750 h 1044036"/>
              <a:gd name="connsiteX4" fmla="*/ 1162050 w 2412595"/>
              <a:gd name="connsiteY4" fmla="*/ 400050 h 1044036"/>
              <a:gd name="connsiteX5" fmla="*/ 552450 w 2412595"/>
              <a:gd name="connsiteY5" fmla="*/ 952500 h 1044036"/>
              <a:gd name="connsiteX6" fmla="*/ 107640 w 2412595"/>
              <a:gd name="connsiteY6" fmla="*/ 1035825 h 1044036"/>
              <a:gd name="connsiteX7" fmla="*/ 0 w 2412595"/>
              <a:gd name="connsiteY7" fmla="*/ 1044036 h 104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2595" h="1044036">
                <a:moveTo>
                  <a:pt x="0" y="0"/>
                </a:moveTo>
                <a:lnTo>
                  <a:pt x="2412595" y="0"/>
                </a:lnTo>
                <a:lnTo>
                  <a:pt x="2328863" y="69540"/>
                </a:lnTo>
                <a:cubicBezTo>
                  <a:pt x="2215753" y="160139"/>
                  <a:pt x="2095500" y="245269"/>
                  <a:pt x="2000250" y="285750"/>
                </a:cubicBezTo>
                <a:cubicBezTo>
                  <a:pt x="1746250" y="393700"/>
                  <a:pt x="1403350" y="288925"/>
                  <a:pt x="1162050" y="400050"/>
                </a:cubicBezTo>
                <a:cubicBezTo>
                  <a:pt x="920750" y="511175"/>
                  <a:pt x="844550" y="841375"/>
                  <a:pt x="552450" y="952500"/>
                </a:cubicBezTo>
                <a:cubicBezTo>
                  <a:pt x="442913" y="994172"/>
                  <a:pt x="278904" y="1019770"/>
                  <a:pt x="107640" y="1035825"/>
                </a:cubicBezTo>
                <a:lnTo>
                  <a:pt x="0" y="1044036"/>
                </a:ln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30">
            <a:extLst>
              <a:ext uri="{FF2B5EF4-FFF2-40B4-BE49-F238E27FC236}">
                <a16:creationId xmlns:a16="http://schemas.microsoft.com/office/drawing/2014/main" id="{2120EC90-BDC2-0E4B-9A3F-97CA90AA39F1}"/>
              </a:ext>
            </a:extLst>
          </p:cNvPr>
          <p:cNvSpPr>
            <a:spLocks noGrp="1"/>
          </p:cNvSpPr>
          <p:nvPr>
            <p:ph type="pic" sz="quarter" idx="14"/>
          </p:nvPr>
        </p:nvSpPr>
        <p:spPr>
          <a:xfrm>
            <a:off x="0" y="0"/>
            <a:ext cx="9298096" cy="6858000"/>
          </a:xfrm>
          <a:custGeom>
            <a:avLst/>
            <a:gdLst>
              <a:gd name="connsiteX0" fmla="*/ 0 w 9298096"/>
              <a:gd name="connsiteY0" fmla="*/ 0 h 6858000"/>
              <a:gd name="connsiteX1" fmla="*/ 8705997 w 9298096"/>
              <a:gd name="connsiteY1" fmla="*/ 0 h 6858000"/>
              <a:gd name="connsiteX2" fmla="*/ 8676710 w 9298096"/>
              <a:gd name="connsiteY2" fmla="*/ 366601 h 6858000"/>
              <a:gd name="connsiteX3" fmla="*/ 9086747 w 9298096"/>
              <a:gd name="connsiteY3" fmla="*/ 1403199 h 6858000"/>
              <a:gd name="connsiteX4" fmla="*/ 9297958 w 9298096"/>
              <a:gd name="connsiteY4" fmla="*/ 2314162 h 6858000"/>
              <a:gd name="connsiteX5" fmla="*/ 9298096 w 9298096"/>
              <a:gd name="connsiteY5" fmla="*/ 2513013 h 6858000"/>
              <a:gd name="connsiteX6" fmla="*/ 6405563 w 9298096"/>
              <a:gd name="connsiteY6" fmla="*/ 2513013 h 6858000"/>
              <a:gd name="connsiteX7" fmla="*/ 6405563 w 9298096"/>
              <a:gd name="connsiteY7" fmla="*/ 5528005 h 6858000"/>
              <a:gd name="connsiteX8" fmla="*/ 6380081 w 9298096"/>
              <a:gd name="connsiteY8" fmla="*/ 5533593 h 6858000"/>
              <a:gd name="connsiteX9" fmla="*/ 5022973 w 9298096"/>
              <a:gd name="connsiteY9" fmla="*/ 5947798 h 6858000"/>
              <a:gd name="connsiteX10" fmla="*/ 4312498 w 9298096"/>
              <a:gd name="connsiteY10" fmla="*/ 6826871 h 6858000"/>
              <a:gd name="connsiteX11" fmla="*/ 4305141 w 9298096"/>
              <a:gd name="connsiteY11" fmla="*/ 6858000 h 6858000"/>
              <a:gd name="connsiteX12" fmla="*/ 0 w 9298096"/>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98096" h="6858000">
                <a:moveTo>
                  <a:pt x="0" y="0"/>
                </a:moveTo>
                <a:cubicBezTo>
                  <a:pt x="0" y="0"/>
                  <a:pt x="0" y="0"/>
                  <a:pt x="8705997" y="0"/>
                </a:cubicBezTo>
                <a:cubicBezTo>
                  <a:pt x="8676710" y="120093"/>
                  <a:pt x="8662063" y="246508"/>
                  <a:pt x="8676710" y="366601"/>
                </a:cubicBezTo>
                <a:cubicBezTo>
                  <a:pt x="8720642" y="733203"/>
                  <a:pt x="8940304" y="1061881"/>
                  <a:pt x="9086747" y="1403199"/>
                </a:cubicBezTo>
                <a:cubicBezTo>
                  <a:pt x="9210308" y="1694743"/>
                  <a:pt x="9280326" y="2003174"/>
                  <a:pt x="9297958" y="2314162"/>
                </a:cubicBezTo>
                <a:lnTo>
                  <a:pt x="9298096" y="2513013"/>
                </a:lnTo>
                <a:lnTo>
                  <a:pt x="6405563" y="2513013"/>
                </a:lnTo>
                <a:lnTo>
                  <a:pt x="6405563" y="5528005"/>
                </a:lnTo>
                <a:lnTo>
                  <a:pt x="6380081" y="5533593"/>
                </a:lnTo>
                <a:cubicBezTo>
                  <a:pt x="5907118" y="5632552"/>
                  <a:pt x="5423859" y="5715512"/>
                  <a:pt x="5022973" y="5947798"/>
                </a:cubicBezTo>
                <a:cubicBezTo>
                  <a:pt x="4677003" y="6156381"/>
                  <a:pt x="4421644" y="6475183"/>
                  <a:pt x="4312498" y="6826871"/>
                </a:cubicBezTo>
                <a:lnTo>
                  <a:pt x="4305141" y="6858000"/>
                </a:lnTo>
                <a:lnTo>
                  <a:pt x="0" y="6858000"/>
                </a:lnTo>
                <a:close/>
              </a:path>
            </a:pathLst>
          </a:custGeom>
          <a:solidFill>
            <a:schemeClr val="bg2">
              <a:lumMod val="95000"/>
            </a:schemeClr>
          </a:solidFill>
        </p:spPr>
        <p:txBody>
          <a:bodyPr wrap="square" anchor="ctr">
            <a:noAutofit/>
          </a:bodyPr>
          <a:lstStyle>
            <a:lvl1pPr marL="0" indent="0" algn="ctr">
              <a:buNone/>
              <a:defRPr sz="1800">
                <a:solidFill>
                  <a:schemeClr val="tx2"/>
                </a:solidFill>
              </a:defRPr>
            </a:lvl1pPr>
          </a:lstStyle>
          <a:p>
            <a:r>
              <a:rPr lang="en-US" noProof="0"/>
              <a:t>Click icon to add picture</a:t>
            </a:r>
            <a:endParaRPr lang="en-US" noProof="0" dirty="0"/>
          </a:p>
        </p:txBody>
      </p:sp>
      <p:sp>
        <p:nvSpPr>
          <p:cNvPr id="21" name="Rectangle 20">
            <a:extLst>
              <a:ext uri="{FF2B5EF4-FFF2-40B4-BE49-F238E27FC236}">
                <a16:creationId xmlns:a16="http://schemas.microsoft.com/office/drawing/2014/main" id="{F8985295-F0BC-9B4D-981C-D474C9EDECD0}"/>
              </a:ext>
            </a:extLst>
          </p:cNvPr>
          <p:cNvSpPr/>
          <p:nvPr userDrawn="1"/>
        </p:nvSpPr>
        <p:spPr>
          <a:xfrm>
            <a:off x="6405102" y="2512661"/>
            <a:ext cx="5284607" cy="4345339"/>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itle 1">
            <a:extLst>
              <a:ext uri="{FF2B5EF4-FFF2-40B4-BE49-F238E27FC236}">
                <a16:creationId xmlns:a16="http://schemas.microsoft.com/office/drawing/2014/main" id="{5CB02C94-6046-2E46-BE22-98A994B16607}"/>
              </a:ext>
            </a:extLst>
          </p:cNvPr>
          <p:cNvSpPr>
            <a:spLocks noGrp="1"/>
          </p:cNvSpPr>
          <p:nvPr>
            <p:ph type="title"/>
          </p:nvPr>
        </p:nvSpPr>
        <p:spPr>
          <a:xfrm>
            <a:off x="6767867" y="2763704"/>
            <a:ext cx="4559075"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24" name="Straight Connector 23">
            <a:extLst>
              <a:ext uri="{FF2B5EF4-FFF2-40B4-BE49-F238E27FC236}">
                <a16:creationId xmlns:a16="http://schemas.microsoft.com/office/drawing/2014/main" id="{E80620B5-CD54-A44A-A690-BB5E58FBDA77}"/>
              </a:ext>
            </a:extLst>
          </p:cNvPr>
          <p:cNvCxnSpPr>
            <a:cxnSpLocks/>
          </p:cNvCxnSpPr>
          <p:nvPr userDrawn="1"/>
        </p:nvCxnSpPr>
        <p:spPr>
          <a:xfrm>
            <a:off x="6767867" y="3347504"/>
            <a:ext cx="4443697"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933D35FF-5668-47B8-A93C-30923509CC04}"/>
              </a:ext>
            </a:extLst>
          </p:cNvPr>
          <p:cNvSpPr>
            <a:spLocks noGrp="1"/>
          </p:cNvSpPr>
          <p:nvPr>
            <p:ph sz="quarter" idx="15"/>
          </p:nvPr>
        </p:nvSpPr>
        <p:spPr>
          <a:xfrm>
            <a:off x="6767513" y="3348038"/>
            <a:ext cx="4559074" cy="3008312"/>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117143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C4EB4B-30F5-5541-B2A0-6BD04D0109C9}"/>
              </a:ext>
            </a:extLst>
          </p:cNvPr>
          <p:cNvSpPr>
            <a:spLocks noGrp="1"/>
          </p:cNvSpPr>
          <p:nvPr>
            <p:ph type="dt" sz="half" idx="10"/>
          </p:nvPr>
        </p:nvSpPr>
        <p:spPr/>
        <p:txBody>
          <a:bodyPr/>
          <a:lstStyle/>
          <a:p>
            <a:fld id="{906A8E3A-8DBF-0542-BC99-444DCA0CC2C2}" type="datetimeFigureOut">
              <a:rPr lang="en-US" smtClean="0"/>
              <a:t>4/27/2022</a:t>
            </a:fld>
            <a:endParaRPr lang="en-US" dirty="0"/>
          </a:p>
        </p:txBody>
      </p:sp>
      <p:sp>
        <p:nvSpPr>
          <p:cNvPr id="3" name="Footer Placeholder 2">
            <a:extLst>
              <a:ext uri="{FF2B5EF4-FFF2-40B4-BE49-F238E27FC236}">
                <a16:creationId xmlns:a16="http://schemas.microsoft.com/office/drawing/2014/main" id="{72D97956-7D4F-5346-B8DD-3653B600E65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D5AB29D-BA7D-E743-8CA0-6953FF72B2BC}"/>
              </a:ext>
            </a:extLst>
          </p:cNvPr>
          <p:cNvSpPr>
            <a:spLocks noGrp="1"/>
          </p:cNvSpPr>
          <p:nvPr>
            <p:ph type="sldNum" sz="quarter" idx="12"/>
          </p:nvPr>
        </p:nvSpPr>
        <p:spPr/>
        <p:txBody>
          <a:bodyPr/>
          <a:lstStyle/>
          <a:p>
            <a:fld id="{A693002F-D6EA-CF48-8F44-2316036B2B87}" type="slidenum">
              <a:rPr lang="en-US" smtClean="0"/>
              <a:t>‹#›</a:t>
            </a:fld>
            <a:endParaRPr lang="en-US" dirty="0"/>
          </a:p>
        </p:txBody>
      </p:sp>
    </p:spTree>
    <p:extLst>
      <p:ext uri="{BB962C8B-B14F-4D97-AF65-F5344CB8AC3E}">
        <p14:creationId xmlns:p14="http://schemas.microsoft.com/office/powerpoint/2010/main" val="411299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alpha val="3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9B7248-6025-0744-9C6E-BC6F9FDBD5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84367D3-6495-C045-872D-F4C6CB656C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5CC2195-E771-AB42-B5A7-7832D8F418C4}"/>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800">
                <a:solidFill>
                  <a:schemeClr val="tx1">
                    <a:tint val="75000"/>
                  </a:schemeClr>
                </a:solidFill>
              </a:defRPr>
            </a:lvl1pPr>
          </a:lstStyle>
          <a:p>
            <a:fld id="{906A8E3A-8DBF-0542-BC99-444DCA0CC2C2}" type="datetimeFigureOut">
              <a:rPr lang="en-US" smtClean="0"/>
              <a:pPr/>
              <a:t>4/27/2022</a:t>
            </a:fld>
            <a:endParaRPr lang="en-US" dirty="0"/>
          </a:p>
        </p:txBody>
      </p:sp>
      <p:sp>
        <p:nvSpPr>
          <p:cNvPr id="5" name="Footer Placeholder 4">
            <a:extLst>
              <a:ext uri="{FF2B5EF4-FFF2-40B4-BE49-F238E27FC236}">
                <a16:creationId xmlns:a16="http://schemas.microsoft.com/office/drawing/2014/main" id="{737F28BA-DFC0-3946-9FE9-DE388CB020C0}"/>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DDF77CB-EF35-DF4C-95FE-31419B6CA9E6}"/>
              </a:ext>
            </a:extLst>
          </p:cNvPr>
          <p:cNvSpPr>
            <a:spLocks noGrp="1"/>
          </p:cNvSpPr>
          <p:nvPr>
            <p:ph type="sldNum" sz="quarter" idx="4"/>
          </p:nvPr>
        </p:nvSpPr>
        <p:spPr>
          <a:xfrm>
            <a:off x="10936940" y="6492875"/>
            <a:ext cx="416859" cy="228600"/>
          </a:xfrm>
          <a:prstGeom prst="rect">
            <a:avLst/>
          </a:prstGeom>
        </p:spPr>
        <p:txBody>
          <a:bodyPr vert="horz" lIns="91440" tIns="45720" rIns="91440" bIns="45720" rtlCol="0" anchor="ctr"/>
          <a:lstStyle>
            <a:lvl1pPr algn="r">
              <a:defRPr sz="800">
                <a:solidFill>
                  <a:schemeClr val="tx1">
                    <a:tint val="75000"/>
                  </a:schemeClr>
                </a:solidFill>
              </a:defRPr>
            </a:lvl1p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206674529"/>
      </p:ext>
    </p:extLst>
  </p:cSld>
  <p:clrMap bg1="lt1" tx1="dk1" bg2="lt2" tx2="dk2" accent1="accent1" accent2="accent2" accent3="accent3" accent4="accent4" accent5="accent5" accent6="accent6" hlink="hlink" folHlink="folHlink"/>
  <p:sldLayoutIdLst>
    <p:sldLayoutId id="2147483681" r:id="rId1"/>
    <p:sldLayoutId id="2147483683" r:id="rId2"/>
    <p:sldLayoutId id="2147483682" r:id="rId3"/>
    <p:sldLayoutId id="2147483687" r:id="rId4"/>
    <p:sldLayoutId id="2147483693" r:id="rId5"/>
    <p:sldLayoutId id="2147483676" r:id="rId6"/>
  </p:sldLayoutIdLst>
  <p:txStyles>
    <p:titleStyle>
      <a:lvl1pPr algn="l" defTabSz="914400" rtl="0" eaLnBrk="1" latinLnBrk="0" hangingPunct="1">
        <a:lnSpc>
          <a:spcPct val="90000"/>
        </a:lnSpc>
        <a:spcBef>
          <a:spcPct val="0"/>
        </a:spcBef>
        <a:buNone/>
        <a:defRPr sz="2400" b="1" kern="1200" spc="150" baseline="0">
          <a:solidFill>
            <a:schemeClr val="accent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oracle.com/javase/7/docs/api/java/awt/package-summary.html" TargetMode="External"/><Relationship Id="rId2" Type="http://schemas.openxmlformats.org/officeDocument/2006/relationships/hyperlink" Target="https://www.scitepress.org/Papers/2016/59860/59860.pdf" TargetMode="External"/><Relationship Id="rId1" Type="http://schemas.openxmlformats.org/officeDocument/2006/relationships/slideLayout" Target="../slideLayouts/slideLayout2.xml"/><Relationship Id="rId4" Type="http://schemas.openxmlformats.org/officeDocument/2006/relationships/hyperlink" Target="https://docs.oracle.com/javase/8/docs/api/java/sql/package-summary.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github.com/shreyasganesh01/ShopManagement.git"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A close up of a flowers">
            <a:extLst>
              <a:ext uri="{FF2B5EF4-FFF2-40B4-BE49-F238E27FC236}">
                <a16:creationId xmlns:a16="http://schemas.microsoft.com/office/drawing/2014/main" id="{5A8C014E-25AF-4B1A-85C4-1B34CBEC7EE8}"/>
              </a:ext>
            </a:extLst>
          </p:cNvPr>
          <p:cNvPicPr>
            <a:picLocks noGrp="1" noChangeAspect="1"/>
          </p:cNvPicPr>
          <p:nvPr>
            <p:ph type="pic" sz="quarter" idx="14"/>
          </p:nvPr>
        </p:nvPicPr>
        <p:blipFill>
          <a:blip r:embed="rId2">
            <a:alphaModFix amt="35000"/>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a:solidFill>
            <a:schemeClr val="accent1">
              <a:lumMod val="60000"/>
              <a:lumOff val="40000"/>
            </a:schemeClr>
          </a:solidFill>
        </p:spPr>
      </p:pic>
      <p:sp>
        <p:nvSpPr>
          <p:cNvPr id="4" name="Title 3">
            <a:extLst>
              <a:ext uri="{FF2B5EF4-FFF2-40B4-BE49-F238E27FC236}">
                <a16:creationId xmlns:a16="http://schemas.microsoft.com/office/drawing/2014/main" id="{4A2D73A5-4430-0F47-84CE-C3324CEBA797}"/>
              </a:ext>
            </a:extLst>
          </p:cNvPr>
          <p:cNvSpPr>
            <a:spLocks noGrp="1"/>
          </p:cNvSpPr>
          <p:nvPr>
            <p:ph type="ctrTitle"/>
          </p:nvPr>
        </p:nvSpPr>
        <p:spPr>
          <a:xfrm>
            <a:off x="1701383" y="618565"/>
            <a:ext cx="8789234" cy="5875337"/>
          </a:xfrm>
        </p:spPr>
        <p:txBody>
          <a:bodyPr>
            <a:normAutofit/>
          </a:bodyPr>
          <a:lstStyle/>
          <a:p>
            <a:pPr rtl="0">
              <a:spcBef>
                <a:spcPts val="839"/>
              </a:spcBef>
              <a:spcAft>
                <a:spcPts val="0"/>
              </a:spcAft>
            </a:pPr>
            <a:r>
              <a:rPr lang="en-US" sz="4400" i="0" u="none" strike="noStrike" dirty="0">
                <a:solidFill>
                  <a:srgbClr val="000000"/>
                </a:solidFill>
                <a:effectLst/>
                <a:latin typeface="Arial" panose="020B0604020202020204" pitchFamily="34" charset="0"/>
              </a:rPr>
              <a:t>Shop Management System </a:t>
            </a:r>
            <a:br>
              <a:rPr lang="en-US" b="0" dirty="0">
                <a:effectLst/>
              </a:rPr>
            </a:br>
            <a:r>
              <a:rPr lang="en-US" sz="1800" b="0" i="0" u="none" strike="noStrike" dirty="0">
                <a:solidFill>
                  <a:srgbClr val="000000"/>
                </a:solidFill>
                <a:effectLst/>
                <a:latin typeface="Arial" panose="020B0604020202020204" pitchFamily="34" charset="0"/>
              </a:rPr>
              <a:t>By:  </a:t>
            </a:r>
            <a:br>
              <a:rPr lang="en-US" b="0" dirty="0">
                <a:effectLst/>
              </a:rPr>
            </a:br>
            <a:r>
              <a:rPr lang="en-US" sz="1800" b="0" i="0" u="none" strike="noStrike" dirty="0">
                <a:solidFill>
                  <a:srgbClr val="000000"/>
                </a:solidFill>
                <a:effectLst/>
                <a:latin typeface="Arial" panose="020B0604020202020204" pitchFamily="34" charset="0"/>
              </a:rPr>
              <a:t>Shreyas Ganesh – PES2UG19CS387  </a:t>
            </a:r>
            <a:br>
              <a:rPr lang="en-US" b="0" dirty="0">
                <a:effectLst/>
              </a:rPr>
            </a:br>
            <a:r>
              <a:rPr lang="en-US" sz="1800" b="0" i="0" u="none" strike="noStrike" dirty="0">
                <a:solidFill>
                  <a:srgbClr val="000000"/>
                </a:solidFill>
                <a:effectLst/>
                <a:latin typeface="Arial" panose="020B0604020202020204" pitchFamily="34" charset="0"/>
              </a:rPr>
              <a:t>Saurabh Yadav – PES2UG19CS371 </a:t>
            </a:r>
            <a:br>
              <a:rPr lang="en-US" b="0" dirty="0">
                <a:effectLst/>
              </a:rPr>
            </a:br>
            <a:r>
              <a:rPr lang="en-US" sz="1800" b="0" i="0" u="none" strike="noStrike" dirty="0" err="1">
                <a:solidFill>
                  <a:srgbClr val="000000"/>
                </a:solidFill>
                <a:effectLst/>
                <a:latin typeface="Arial" panose="020B0604020202020204" pitchFamily="34" charset="0"/>
              </a:rPr>
              <a:t>Satwik</a:t>
            </a:r>
            <a:r>
              <a:rPr lang="en-US" sz="1800" b="0" i="0" u="none" strike="noStrike" dirty="0">
                <a:solidFill>
                  <a:srgbClr val="000000"/>
                </a:solidFill>
                <a:effectLst/>
                <a:latin typeface="Arial" panose="020B0604020202020204" pitchFamily="34" charset="0"/>
              </a:rPr>
              <a:t> Bansal – PES2UG19CS470</a:t>
            </a:r>
            <a:br>
              <a:rPr lang="en-US" b="0" dirty="0">
                <a:effectLst/>
              </a:rPr>
            </a:br>
            <a:r>
              <a:rPr lang="en-US" sz="1800" b="0" i="0" u="none" strike="noStrike" dirty="0">
                <a:solidFill>
                  <a:srgbClr val="000000"/>
                </a:solidFill>
                <a:effectLst/>
                <a:latin typeface="Arial" panose="020B0604020202020204" pitchFamily="34" charset="0"/>
              </a:rPr>
              <a:t>Sapna Singh – PES2UG19CS366</a:t>
            </a:r>
            <a:br>
              <a:rPr lang="en-US" b="0" dirty="0">
                <a:effectLst/>
              </a:rPr>
            </a:br>
            <a:r>
              <a:rPr lang="en-US" sz="1800" b="0" i="0" u="none" strike="noStrike" dirty="0">
                <a:solidFill>
                  <a:srgbClr val="000000"/>
                </a:solidFill>
                <a:effectLst/>
                <a:latin typeface="Arial" panose="020B0604020202020204" pitchFamily="34" charset="0"/>
              </a:rPr>
              <a:t>6</a:t>
            </a:r>
            <a:r>
              <a:rPr lang="en-US" sz="1800" b="0" i="0" u="none" strike="noStrike" baseline="30000" dirty="0">
                <a:solidFill>
                  <a:srgbClr val="000000"/>
                </a:solidFill>
                <a:effectLst/>
                <a:latin typeface="Arial" panose="020B0604020202020204" pitchFamily="34" charset="0"/>
              </a:rPr>
              <a:t>th</a:t>
            </a:r>
            <a:r>
              <a:rPr lang="en-US" sz="1800" b="0" i="0" u="none" strike="noStrike" dirty="0">
                <a:solidFill>
                  <a:srgbClr val="000000"/>
                </a:solidFill>
                <a:effectLst/>
                <a:latin typeface="Arial" panose="020B0604020202020204" pitchFamily="34" charset="0"/>
              </a:rPr>
              <a:t> Semester Section F  </a:t>
            </a:r>
            <a:br>
              <a:rPr lang="en-US" b="0" dirty="0">
                <a:effectLst/>
              </a:rPr>
            </a:br>
            <a:r>
              <a:rPr lang="en-US" sz="1800" b="0" i="0" u="none" strike="noStrike" dirty="0">
                <a:solidFill>
                  <a:srgbClr val="000000"/>
                </a:solidFill>
                <a:effectLst/>
                <a:latin typeface="Arial" panose="020B0604020202020204" pitchFamily="34" charset="0"/>
              </a:rPr>
              <a:t> </a:t>
            </a:r>
            <a:br>
              <a:rPr lang="en-US" b="0" dirty="0">
                <a:effectLst/>
              </a:rPr>
            </a:br>
            <a:br>
              <a:rPr lang="en-US" dirty="0"/>
            </a:br>
            <a:endParaRPr lang="en-US" dirty="0"/>
          </a:p>
        </p:txBody>
      </p:sp>
      <p:sp>
        <p:nvSpPr>
          <p:cNvPr id="5" name="Subtitle 4">
            <a:extLst>
              <a:ext uri="{FF2B5EF4-FFF2-40B4-BE49-F238E27FC236}">
                <a16:creationId xmlns:a16="http://schemas.microsoft.com/office/drawing/2014/main" id="{9107CE13-DFD5-424B-B4BF-ADF75F3976E0}"/>
              </a:ext>
            </a:extLst>
          </p:cNvPr>
          <p:cNvSpPr>
            <a:spLocks noGrp="1"/>
          </p:cNvSpPr>
          <p:nvPr>
            <p:ph type="subTitle" idx="1"/>
          </p:nvPr>
        </p:nvSpPr>
        <p:spPr/>
        <p:txBody>
          <a:bodyPr/>
          <a:lstStyle/>
          <a:p>
            <a:r>
              <a:rPr lang="en-US" altLang="ja-JP" dirty="0"/>
              <a:t>  </a:t>
            </a:r>
          </a:p>
          <a:p>
            <a:endParaRPr lang="ja-JP" altLang="en-US" dirty="0"/>
          </a:p>
        </p:txBody>
      </p:sp>
    </p:spTree>
    <p:extLst>
      <p:ext uri="{BB962C8B-B14F-4D97-AF65-F5344CB8AC3E}">
        <p14:creationId xmlns:p14="http://schemas.microsoft.com/office/powerpoint/2010/main" val="2221651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D615C-801D-4E52-B7C2-92723C35FECE}"/>
              </a:ext>
            </a:extLst>
          </p:cNvPr>
          <p:cNvSpPr>
            <a:spLocks noGrp="1"/>
          </p:cNvSpPr>
          <p:nvPr>
            <p:ph type="title"/>
          </p:nvPr>
        </p:nvSpPr>
        <p:spPr/>
        <p:txBody>
          <a:bodyPr/>
          <a:lstStyle/>
          <a:p>
            <a:r>
              <a:rPr lang="en-US" dirty="0"/>
              <a:t>DESIGN PRINCIPLES AND DESIGN PATTERNS APPLIED</a:t>
            </a:r>
          </a:p>
        </p:txBody>
      </p:sp>
      <p:sp>
        <p:nvSpPr>
          <p:cNvPr id="3" name="Content Placeholder 2">
            <a:extLst>
              <a:ext uri="{FF2B5EF4-FFF2-40B4-BE49-F238E27FC236}">
                <a16:creationId xmlns:a16="http://schemas.microsoft.com/office/drawing/2014/main" id="{E9661B5B-8454-4B95-9248-C1EB8FAA2858}"/>
              </a:ext>
            </a:extLst>
          </p:cNvPr>
          <p:cNvSpPr>
            <a:spLocks noGrp="1"/>
          </p:cNvSpPr>
          <p:nvPr>
            <p:ph sz="quarter" idx="10"/>
          </p:nvPr>
        </p:nvSpPr>
        <p:spPr/>
        <p:txBody>
          <a:bodyPr/>
          <a:lstStyle/>
          <a:p>
            <a:pPr rtl="0">
              <a:spcBef>
                <a:spcPts val="767"/>
              </a:spcBef>
              <a:spcAft>
                <a:spcPts val="0"/>
              </a:spcAft>
            </a:pPr>
            <a:endParaRPr lang="en-US" sz="1800" b="0" i="0" u="none" strike="noStrike" dirty="0">
              <a:solidFill>
                <a:srgbClr val="000000"/>
              </a:solidFill>
              <a:effectLst/>
              <a:latin typeface="Times New Roman" panose="02020603050405020304" pitchFamily="18" charset="0"/>
            </a:endParaRPr>
          </a:p>
          <a:p>
            <a:pPr rtl="0">
              <a:spcBef>
                <a:spcPts val="767"/>
              </a:spcBef>
              <a:spcAft>
                <a:spcPts val="0"/>
              </a:spcAft>
            </a:pPr>
            <a:r>
              <a:rPr lang="en-US" sz="1800" b="0" i="0" u="none" strike="noStrike" dirty="0">
                <a:solidFill>
                  <a:srgbClr val="000000"/>
                </a:solidFill>
                <a:effectLst/>
                <a:latin typeface="Times New Roman" panose="02020603050405020304" pitchFamily="18" charset="0"/>
              </a:rPr>
              <a:t>The project implements a Behavioral design pattern: adapter.</a:t>
            </a:r>
            <a:endParaRPr lang="en-US" b="0" dirty="0">
              <a:effectLst/>
            </a:endParaRPr>
          </a:p>
          <a:p>
            <a:pPr rtl="0">
              <a:spcBef>
                <a:spcPts val="767"/>
              </a:spcBef>
              <a:spcAft>
                <a:spcPts val="0"/>
              </a:spcAft>
            </a:pPr>
            <a:r>
              <a:rPr lang="en-US" sz="1800" b="0" i="0" u="none" strike="noStrike" dirty="0">
                <a:solidFill>
                  <a:srgbClr val="000000"/>
                </a:solidFill>
                <a:effectLst/>
                <a:latin typeface="Times New Roman" panose="02020603050405020304" pitchFamily="18" charset="0"/>
              </a:rPr>
              <a:t>An Adapter Pattern says that it just "converts the interface of a class into another interface that a client wants".</a:t>
            </a:r>
            <a:endParaRPr lang="en-US" b="0" dirty="0">
              <a:effectLst/>
            </a:endParaRPr>
          </a:p>
          <a:p>
            <a:pPr rtl="0">
              <a:spcBef>
                <a:spcPts val="767"/>
              </a:spcBef>
              <a:spcAft>
                <a:spcPts val="0"/>
              </a:spcAft>
            </a:pPr>
            <a:r>
              <a:rPr lang="en-US" sz="1800" b="0" i="0" u="none" strike="noStrike" dirty="0">
                <a:solidFill>
                  <a:srgbClr val="000000"/>
                </a:solidFill>
                <a:effectLst/>
                <a:latin typeface="Times New Roman" panose="02020603050405020304" pitchFamily="18" charset="0"/>
              </a:rPr>
              <a:t>The project implements this using various activity interfaces that implement a common "ActionListener" interface which is then changed according to the activity i.e., Login, Signup, Customer, Profile Product, etc</a:t>
            </a:r>
            <a:r>
              <a:rPr lang="en-US" sz="1800" i="0" u="none" strike="noStrike" dirty="0">
                <a:solidFill>
                  <a:srgbClr val="000000"/>
                </a:solidFill>
                <a:latin typeface="Times New Roman" panose="02020603050405020304" pitchFamily="18" charset="0"/>
              </a:rPr>
              <a:t>.</a:t>
            </a:r>
            <a:br>
              <a:rPr lang="en-US" dirty="0"/>
            </a:br>
            <a:endParaRPr lang="en-US" dirty="0"/>
          </a:p>
        </p:txBody>
      </p:sp>
    </p:spTree>
    <p:extLst>
      <p:ext uri="{BB962C8B-B14F-4D97-AF65-F5344CB8AC3E}">
        <p14:creationId xmlns:p14="http://schemas.microsoft.com/office/powerpoint/2010/main" val="229900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E4073-4BF4-4C60-BB63-1CB59C6C059B}"/>
              </a:ext>
            </a:extLst>
          </p:cNvPr>
          <p:cNvSpPr>
            <a:spLocks noGrp="1"/>
          </p:cNvSpPr>
          <p:nvPr>
            <p:ph type="title"/>
          </p:nvPr>
        </p:nvSpPr>
        <p:spPr/>
        <p:txBody>
          <a:bodyPr/>
          <a:lstStyle/>
          <a:p>
            <a:r>
              <a:rPr lang="en-US" dirty="0"/>
              <a:t>APLPICATIONS SCREENSHOTS</a:t>
            </a:r>
          </a:p>
        </p:txBody>
      </p:sp>
      <p:sp>
        <p:nvSpPr>
          <p:cNvPr id="3" name="Content Placeholder 2">
            <a:extLst>
              <a:ext uri="{FF2B5EF4-FFF2-40B4-BE49-F238E27FC236}">
                <a16:creationId xmlns:a16="http://schemas.microsoft.com/office/drawing/2014/main" id="{014CA016-6E6E-4E05-807E-4CB0928E5293}"/>
              </a:ext>
            </a:extLst>
          </p:cNvPr>
          <p:cNvSpPr>
            <a:spLocks noGrp="1"/>
          </p:cNvSpPr>
          <p:nvPr>
            <p:ph sz="quarter" idx="10"/>
          </p:nvPr>
        </p:nvSpPr>
        <p:spPr>
          <a:xfrm>
            <a:off x="838201" y="1265238"/>
            <a:ext cx="9455836" cy="4655869"/>
          </a:xfrm>
        </p:spPr>
        <p:txBody>
          <a:bodyPr/>
          <a:lstStyle/>
          <a:p>
            <a:r>
              <a:rPr lang="en-US" b="1" dirty="0"/>
              <a:t>PRODUCT:</a:t>
            </a:r>
          </a:p>
        </p:txBody>
      </p:sp>
      <p:pic>
        <p:nvPicPr>
          <p:cNvPr id="6146" name="Picture 2">
            <a:extLst>
              <a:ext uri="{FF2B5EF4-FFF2-40B4-BE49-F238E27FC236}">
                <a16:creationId xmlns:a16="http://schemas.microsoft.com/office/drawing/2014/main" id="{DD34F3BA-EDCB-4C7C-9724-492715F772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564" y="2243139"/>
            <a:ext cx="4562754" cy="3391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0649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E4073-4BF4-4C60-BB63-1CB59C6C059B}"/>
              </a:ext>
            </a:extLst>
          </p:cNvPr>
          <p:cNvSpPr>
            <a:spLocks noGrp="1"/>
          </p:cNvSpPr>
          <p:nvPr>
            <p:ph type="title"/>
          </p:nvPr>
        </p:nvSpPr>
        <p:spPr/>
        <p:txBody>
          <a:bodyPr/>
          <a:lstStyle/>
          <a:p>
            <a:r>
              <a:rPr lang="en-US" dirty="0"/>
              <a:t>APLPICATIONS SCREENSHOTS</a:t>
            </a:r>
          </a:p>
        </p:txBody>
      </p:sp>
      <p:sp>
        <p:nvSpPr>
          <p:cNvPr id="3" name="Content Placeholder 2">
            <a:extLst>
              <a:ext uri="{FF2B5EF4-FFF2-40B4-BE49-F238E27FC236}">
                <a16:creationId xmlns:a16="http://schemas.microsoft.com/office/drawing/2014/main" id="{014CA016-6E6E-4E05-807E-4CB0928E5293}"/>
              </a:ext>
            </a:extLst>
          </p:cNvPr>
          <p:cNvSpPr>
            <a:spLocks noGrp="1"/>
          </p:cNvSpPr>
          <p:nvPr>
            <p:ph sz="quarter" idx="10"/>
          </p:nvPr>
        </p:nvSpPr>
        <p:spPr>
          <a:xfrm>
            <a:off x="838201" y="1265238"/>
            <a:ext cx="9455836" cy="4655869"/>
          </a:xfrm>
        </p:spPr>
        <p:txBody>
          <a:bodyPr/>
          <a:lstStyle/>
          <a:p>
            <a:r>
              <a:rPr lang="en-US" b="1" dirty="0"/>
              <a:t>LOGIN PAGE:</a:t>
            </a:r>
          </a:p>
        </p:txBody>
      </p:sp>
      <p:pic>
        <p:nvPicPr>
          <p:cNvPr id="8194" name="Picture 2">
            <a:extLst>
              <a:ext uri="{FF2B5EF4-FFF2-40B4-BE49-F238E27FC236}">
                <a16:creationId xmlns:a16="http://schemas.microsoft.com/office/drawing/2014/main" id="{A44F9E86-227C-4360-A16E-8A80F8F65D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3413" y="2190749"/>
            <a:ext cx="4763340" cy="3569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579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E4073-4BF4-4C60-BB63-1CB59C6C059B}"/>
              </a:ext>
            </a:extLst>
          </p:cNvPr>
          <p:cNvSpPr>
            <a:spLocks noGrp="1"/>
          </p:cNvSpPr>
          <p:nvPr>
            <p:ph type="title"/>
          </p:nvPr>
        </p:nvSpPr>
        <p:spPr/>
        <p:txBody>
          <a:bodyPr/>
          <a:lstStyle/>
          <a:p>
            <a:r>
              <a:rPr lang="en-US" dirty="0"/>
              <a:t>APLPICATIONS SCREENSHOTS</a:t>
            </a:r>
          </a:p>
        </p:txBody>
      </p:sp>
      <p:sp>
        <p:nvSpPr>
          <p:cNvPr id="3" name="Content Placeholder 2">
            <a:extLst>
              <a:ext uri="{FF2B5EF4-FFF2-40B4-BE49-F238E27FC236}">
                <a16:creationId xmlns:a16="http://schemas.microsoft.com/office/drawing/2014/main" id="{014CA016-6E6E-4E05-807E-4CB0928E5293}"/>
              </a:ext>
            </a:extLst>
          </p:cNvPr>
          <p:cNvSpPr>
            <a:spLocks noGrp="1"/>
          </p:cNvSpPr>
          <p:nvPr>
            <p:ph sz="quarter" idx="10"/>
          </p:nvPr>
        </p:nvSpPr>
        <p:spPr>
          <a:xfrm>
            <a:off x="838201" y="1265238"/>
            <a:ext cx="9455836" cy="4655869"/>
          </a:xfrm>
        </p:spPr>
        <p:txBody>
          <a:bodyPr/>
          <a:lstStyle/>
          <a:p>
            <a:r>
              <a:rPr lang="en-US" b="1" dirty="0"/>
              <a:t>HISTORY:</a:t>
            </a:r>
          </a:p>
        </p:txBody>
      </p:sp>
      <p:pic>
        <p:nvPicPr>
          <p:cNvPr id="7170" name="Picture 2">
            <a:extLst>
              <a:ext uri="{FF2B5EF4-FFF2-40B4-BE49-F238E27FC236}">
                <a16:creationId xmlns:a16="http://schemas.microsoft.com/office/drawing/2014/main" id="{D11EBA5B-D11F-48CC-AAED-8CA761A42A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4838" y="2166938"/>
            <a:ext cx="4648480" cy="3489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7765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E4073-4BF4-4C60-BB63-1CB59C6C059B}"/>
              </a:ext>
            </a:extLst>
          </p:cNvPr>
          <p:cNvSpPr>
            <a:spLocks noGrp="1"/>
          </p:cNvSpPr>
          <p:nvPr>
            <p:ph type="title"/>
          </p:nvPr>
        </p:nvSpPr>
        <p:spPr/>
        <p:txBody>
          <a:bodyPr/>
          <a:lstStyle/>
          <a:p>
            <a:r>
              <a:rPr lang="en-US" dirty="0"/>
              <a:t>APLPICATIONS SCREENSHOTS</a:t>
            </a:r>
          </a:p>
        </p:txBody>
      </p:sp>
      <p:sp>
        <p:nvSpPr>
          <p:cNvPr id="3" name="Content Placeholder 2">
            <a:extLst>
              <a:ext uri="{FF2B5EF4-FFF2-40B4-BE49-F238E27FC236}">
                <a16:creationId xmlns:a16="http://schemas.microsoft.com/office/drawing/2014/main" id="{014CA016-6E6E-4E05-807E-4CB0928E5293}"/>
              </a:ext>
            </a:extLst>
          </p:cNvPr>
          <p:cNvSpPr>
            <a:spLocks noGrp="1"/>
          </p:cNvSpPr>
          <p:nvPr>
            <p:ph sz="quarter" idx="10"/>
          </p:nvPr>
        </p:nvSpPr>
        <p:spPr>
          <a:xfrm>
            <a:off x="838201" y="1265238"/>
            <a:ext cx="9455836" cy="4655869"/>
          </a:xfrm>
        </p:spPr>
        <p:txBody>
          <a:bodyPr/>
          <a:lstStyle/>
          <a:p>
            <a:r>
              <a:rPr lang="en-US" b="1" dirty="0"/>
              <a:t>EDIT PROFILE:</a:t>
            </a:r>
          </a:p>
        </p:txBody>
      </p:sp>
      <p:pic>
        <p:nvPicPr>
          <p:cNvPr id="9218" name="Picture 2">
            <a:extLst>
              <a:ext uri="{FF2B5EF4-FFF2-40B4-BE49-F238E27FC236}">
                <a16:creationId xmlns:a16="http://schemas.microsoft.com/office/drawing/2014/main" id="{D9998113-1B66-4ED4-8B71-5C5BAAF7E0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125" y="2190749"/>
            <a:ext cx="4705910" cy="3495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585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765B1-EFB4-400C-8033-A94BE9B8333D}"/>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F086ED41-FC68-4588-94F6-21F9E96D3732}"/>
              </a:ext>
            </a:extLst>
          </p:cNvPr>
          <p:cNvSpPr>
            <a:spLocks noGrp="1"/>
          </p:cNvSpPr>
          <p:nvPr>
            <p:ph sz="quarter" idx="10"/>
          </p:nvPr>
        </p:nvSpPr>
        <p:spPr/>
        <p:txBody>
          <a:bodyPr>
            <a:normAutofit/>
          </a:bodyPr>
          <a:lstStyle/>
          <a:p>
            <a:pPr marL="0" indent="0">
              <a:buNone/>
            </a:pPr>
            <a:endParaRPr lang="en-US" sz="2400" b="0" i="0" u="none" strike="noStrike" dirty="0">
              <a:solidFill>
                <a:srgbClr val="000000"/>
              </a:solidFill>
              <a:effectLst/>
              <a:latin typeface="Times New Roman" panose="02020603050405020304" pitchFamily="18" charset="0"/>
            </a:endParaRPr>
          </a:p>
          <a:p>
            <a:pPr marL="0" indent="0">
              <a:buNone/>
            </a:pPr>
            <a:endParaRPr lang="en-US" sz="2400" b="0" i="0" u="none" strike="noStrike" dirty="0">
              <a:solidFill>
                <a:srgbClr val="000000"/>
              </a:solidFill>
              <a:effectLst/>
              <a:latin typeface="Times New Roman" panose="02020603050405020304" pitchFamily="18" charset="0"/>
            </a:endParaRPr>
          </a:p>
          <a:p>
            <a:pPr marL="0" indent="0">
              <a:buNone/>
            </a:pPr>
            <a:r>
              <a:rPr lang="en-US" sz="2400" b="0" i="0" u="none" strike="noStrike" dirty="0">
                <a:solidFill>
                  <a:srgbClr val="000000"/>
                </a:solidFill>
                <a:effectLst/>
                <a:latin typeface="Times New Roman" panose="02020603050405020304" pitchFamily="18" charset="0"/>
              </a:rPr>
              <a:t>The shop management project was made using java swing, MySQL, and architecture design pattern. It should efficiently be able to smoothen the functioning of the shop, reducing human effort and providing better management.</a:t>
            </a:r>
            <a:endParaRPr lang="en-US" sz="2400" dirty="0"/>
          </a:p>
        </p:txBody>
      </p:sp>
    </p:spTree>
    <p:extLst>
      <p:ext uri="{BB962C8B-B14F-4D97-AF65-F5344CB8AC3E}">
        <p14:creationId xmlns:p14="http://schemas.microsoft.com/office/powerpoint/2010/main" val="2448846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F8358-2C54-4844-99F3-EA13EC5458D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7F800A3-59FC-400B-8625-C45CAA1EC8A2}"/>
              </a:ext>
            </a:extLst>
          </p:cNvPr>
          <p:cNvSpPr>
            <a:spLocks noGrp="1"/>
          </p:cNvSpPr>
          <p:nvPr>
            <p:ph sz="quarter" idx="10"/>
          </p:nvPr>
        </p:nvSpPr>
        <p:spPr/>
        <p:txBody>
          <a:bodyPr/>
          <a:lstStyle/>
          <a:p>
            <a:pPr rtl="0">
              <a:spcBef>
                <a:spcPts val="767"/>
              </a:spcBef>
              <a:spcAft>
                <a:spcPts val="0"/>
              </a:spcAft>
            </a:pPr>
            <a:endParaRPr lang="en-US" sz="1800" b="0" i="0" u="sng" strike="noStrike" dirty="0">
              <a:solidFill>
                <a:srgbClr val="1155CC"/>
              </a:solidFill>
              <a:effectLst/>
              <a:latin typeface="Times New Roman" panose="02020603050405020304" pitchFamily="18" charset="0"/>
              <a:hlinkClick r:id="rId2"/>
            </a:endParaRPr>
          </a:p>
          <a:p>
            <a:pPr rtl="0">
              <a:spcBef>
                <a:spcPts val="767"/>
              </a:spcBef>
              <a:spcAft>
                <a:spcPts val="0"/>
              </a:spcAft>
            </a:pPr>
            <a:endParaRPr lang="en-US" sz="1800" u="sng" dirty="0">
              <a:solidFill>
                <a:srgbClr val="1155CC"/>
              </a:solidFill>
              <a:latin typeface="Times New Roman" panose="02020603050405020304" pitchFamily="18" charset="0"/>
              <a:hlinkClick r:id="rId2"/>
            </a:endParaRPr>
          </a:p>
          <a:p>
            <a:pPr rtl="0">
              <a:spcBef>
                <a:spcPts val="767"/>
              </a:spcBef>
              <a:spcAft>
                <a:spcPts val="0"/>
              </a:spcAft>
            </a:pPr>
            <a:endParaRPr lang="en-US" sz="1800" b="0" i="0" u="sng" strike="noStrike" dirty="0">
              <a:solidFill>
                <a:srgbClr val="1155CC"/>
              </a:solidFill>
              <a:effectLst/>
              <a:latin typeface="Times New Roman" panose="02020603050405020304" pitchFamily="18" charset="0"/>
              <a:hlinkClick r:id="rId2"/>
            </a:endParaRPr>
          </a:p>
          <a:p>
            <a:pPr rtl="0">
              <a:spcBef>
                <a:spcPts val="767"/>
              </a:spcBef>
              <a:spcAft>
                <a:spcPts val="0"/>
              </a:spcAft>
            </a:pPr>
            <a:r>
              <a:rPr lang="en-US" sz="2000" b="0" i="0" u="sng" strike="noStrike" dirty="0">
                <a:solidFill>
                  <a:srgbClr val="1155CC"/>
                </a:solidFill>
                <a:effectLst/>
                <a:latin typeface="Times New Roman" panose="02020603050405020304" pitchFamily="18" charset="0"/>
                <a:hlinkClick r:id="rId2"/>
              </a:rPr>
              <a:t>https://www.scitepress.org/Papers/2016/59860/59860.pdf</a:t>
            </a:r>
            <a:endParaRPr lang="en-US" sz="2000" b="0" dirty="0">
              <a:effectLst/>
            </a:endParaRPr>
          </a:p>
          <a:p>
            <a:pPr rtl="0">
              <a:spcBef>
                <a:spcPts val="767"/>
              </a:spcBef>
              <a:spcAft>
                <a:spcPts val="0"/>
              </a:spcAft>
            </a:pPr>
            <a:r>
              <a:rPr lang="en-US" sz="2000" b="0" i="0" u="sng" strike="noStrike" dirty="0">
                <a:solidFill>
                  <a:srgbClr val="1155CC"/>
                </a:solidFill>
                <a:effectLst/>
                <a:latin typeface="Times New Roman" panose="02020603050405020304" pitchFamily="18" charset="0"/>
                <a:hlinkClick r:id="rId3"/>
              </a:rPr>
              <a:t>https://docs.oracle.com/javase/7/docs/api/java/awt/package-summary.html</a:t>
            </a:r>
            <a:endParaRPr lang="en-US" sz="2000" b="0" dirty="0">
              <a:effectLst/>
            </a:endParaRPr>
          </a:p>
          <a:p>
            <a:pPr rtl="0">
              <a:spcBef>
                <a:spcPts val="767"/>
              </a:spcBef>
              <a:spcAft>
                <a:spcPts val="0"/>
              </a:spcAft>
            </a:pPr>
            <a:r>
              <a:rPr lang="en-US" sz="2000" b="0" i="0" u="sng" strike="noStrike" dirty="0">
                <a:solidFill>
                  <a:srgbClr val="1155CC"/>
                </a:solidFill>
                <a:effectLst/>
                <a:latin typeface="Times New Roman" panose="02020603050405020304" pitchFamily="18" charset="0"/>
                <a:hlinkClick r:id="rId4"/>
              </a:rPr>
              <a:t>https://docs.oracle.com/javase/8/docs/api/java/sql/package-summary.html</a:t>
            </a:r>
            <a:endParaRPr lang="en-US" sz="2000" b="0" dirty="0">
              <a:effectLst/>
            </a:endParaRPr>
          </a:p>
        </p:txBody>
      </p:sp>
    </p:spTree>
    <p:extLst>
      <p:ext uri="{BB962C8B-B14F-4D97-AF65-F5344CB8AC3E}">
        <p14:creationId xmlns:p14="http://schemas.microsoft.com/office/powerpoint/2010/main" val="2256551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F451EBE7-64A3-7E40-8C33-3C01E8EBABD2}"/>
              </a:ext>
            </a:extLst>
          </p:cNvPr>
          <p:cNvSpPr>
            <a:spLocks noGrp="1"/>
          </p:cNvSpPr>
          <p:nvPr>
            <p:ph idx="4294967295"/>
          </p:nvPr>
        </p:nvSpPr>
        <p:spPr>
          <a:xfrm>
            <a:off x="838200" y="1264837"/>
            <a:ext cx="10524344" cy="4912126"/>
          </a:xfrm>
        </p:spPr>
        <p:txBody>
          <a:bodyPr>
            <a:normAutofit/>
          </a:bodyPr>
          <a:lstStyle/>
          <a:p>
            <a:pPr marL="228575" rtl="0">
              <a:spcBef>
                <a:spcPts val="2213"/>
              </a:spcBef>
              <a:spcAft>
                <a:spcPts val="0"/>
              </a:spcAft>
            </a:pPr>
            <a:r>
              <a:rPr lang="en-US" sz="1600" b="0" i="0" u="none" strike="noStrike" dirty="0">
                <a:solidFill>
                  <a:srgbClr val="000000"/>
                </a:solidFill>
                <a:effectLst/>
                <a:latin typeface="Times New Roman" panose="02020603050405020304" pitchFamily="18" charset="0"/>
              </a:rPr>
              <a:t>1. Project Description  </a:t>
            </a:r>
            <a:endParaRPr lang="en-US" sz="1600" b="0" dirty="0">
              <a:effectLst/>
            </a:endParaRPr>
          </a:p>
          <a:p>
            <a:pPr marL="651307" rtl="0">
              <a:spcBef>
                <a:spcPts val="244"/>
              </a:spcBef>
              <a:spcAft>
                <a:spcPts val="0"/>
              </a:spcAft>
            </a:pPr>
            <a:r>
              <a:rPr lang="en-US" sz="1600" b="0" i="0" u="none" strike="noStrike" dirty="0">
                <a:solidFill>
                  <a:srgbClr val="000000"/>
                </a:solidFill>
                <a:effectLst/>
                <a:latin typeface="Times New Roman" panose="02020603050405020304" pitchFamily="18" charset="0"/>
              </a:rPr>
              <a:t>a. Link to </a:t>
            </a:r>
            <a:r>
              <a:rPr lang="en-US" sz="1600" b="0" i="0" u="none" strike="noStrike" dirty="0" err="1">
                <a:solidFill>
                  <a:srgbClr val="000000"/>
                </a:solidFill>
                <a:effectLst/>
                <a:latin typeface="Times New Roman" panose="02020603050405020304" pitchFamily="18" charset="0"/>
              </a:rPr>
              <a:t>Github</a:t>
            </a:r>
            <a:r>
              <a:rPr lang="en-US" sz="1600" b="0" i="0" u="none" strike="noStrike" dirty="0">
                <a:solidFill>
                  <a:srgbClr val="000000"/>
                </a:solidFill>
                <a:effectLst/>
                <a:latin typeface="Times New Roman" panose="02020603050405020304" pitchFamily="18" charset="0"/>
              </a:rPr>
              <a:t> repository  </a:t>
            </a:r>
            <a:endParaRPr lang="en-US" sz="1600" b="0" dirty="0">
              <a:effectLst/>
            </a:endParaRPr>
          </a:p>
          <a:p>
            <a:pPr marL="223050" rtl="0">
              <a:spcBef>
                <a:spcPts val="2213"/>
              </a:spcBef>
              <a:spcAft>
                <a:spcPts val="0"/>
              </a:spcAft>
            </a:pPr>
            <a:r>
              <a:rPr lang="en-US" sz="1600" b="0" i="0" u="none" strike="noStrike" dirty="0">
                <a:solidFill>
                  <a:srgbClr val="000000"/>
                </a:solidFill>
                <a:effectLst/>
                <a:latin typeface="Times New Roman" panose="02020603050405020304" pitchFamily="18" charset="0"/>
              </a:rPr>
              <a:t>2. Analysis and Design Models  </a:t>
            </a:r>
            <a:endParaRPr lang="en-US" sz="1600" b="0" dirty="0">
              <a:effectLst/>
            </a:endParaRPr>
          </a:p>
          <a:p>
            <a:pPr marL="222860" rtl="0">
              <a:spcBef>
                <a:spcPts val="2225"/>
              </a:spcBef>
              <a:spcAft>
                <a:spcPts val="0"/>
              </a:spcAft>
            </a:pPr>
            <a:r>
              <a:rPr lang="en-US" sz="1600" b="0" i="0" u="none" strike="noStrike" dirty="0">
                <a:solidFill>
                  <a:srgbClr val="000000"/>
                </a:solidFill>
                <a:effectLst/>
                <a:latin typeface="Times New Roman" panose="02020603050405020304" pitchFamily="18" charset="0"/>
              </a:rPr>
              <a:t>3. Tools and Frameworks Used  </a:t>
            </a:r>
            <a:endParaRPr lang="en-US" sz="1600" b="0" dirty="0">
              <a:effectLst/>
            </a:endParaRPr>
          </a:p>
          <a:p>
            <a:pPr marL="218300" marR="465036" indent="-217729" rtl="0">
              <a:spcBef>
                <a:spcPts val="2213"/>
              </a:spcBef>
              <a:spcAft>
                <a:spcPts val="0"/>
              </a:spcAft>
            </a:pPr>
            <a:r>
              <a:rPr lang="en-US" sz="1600" b="0" i="0" u="none" strike="noStrike" dirty="0">
                <a:solidFill>
                  <a:srgbClr val="000000"/>
                </a:solidFill>
                <a:effectLst/>
                <a:latin typeface="Times New Roman" panose="02020603050405020304" pitchFamily="18" charset="0"/>
              </a:rPr>
              <a:t>4. Design Principles and Design Patterns Applied </a:t>
            </a:r>
            <a:endParaRPr lang="en-US" sz="1600" b="0" dirty="0">
              <a:effectLst/>
            </a:endParaRPr>
          </a:p>
          <a:p>
            <a:pPr marL="223812" rtl="0">
              <a:spcBef>
                <a:spcPts val="2197"/>
              </a:spcBef>
              <a:spcAft>
                <a:spcPts val="0"/>
              </a:spcAft>
            </a:pPr>
            <a:r>
              <a:rPr lang="en-US" sz="1600" b="0" i="0" u="none" strike="noStrike" dirty="0">
                <a:solidFill>
                  <a:srgbClr val="000000"/>
                </a:solidFill>
                <a:effectLst/>
                <a:latin typeface="Times New Roman" panose="02020603050405020304" pitchFamily="18" charset="0"/>
              </a:rPr>
              <a:t>5. Application Screenshots    </a:t>
            </a:r>
            <a:endParaRPr lang="en-US" sz="1600" b="0" dirty="0">
              <a:effectLst/>
            </a:endParaRPr>
          </a:p>
          <a:p>
            <a:pPr marR="362128" rtl="0">
              <a:spcBef>
                <a:spcPts val="233"/>
              </a:spcBef>
              <a:spcAft>
                <a:spcPts val="0"/>
              </a:spcAft>
            </a:pPr>
            <a:r>
              <a:rPr lang="en-US" sz="1600" b="0" i="0" u="none" strike="noStrike" dirty="0">
                <a:solidFill>
                  <a:srgbClr val="000000"/>
                </a:solidFill>
                <a:effectLst/>
                <a:latin typeface="Times New Roman" panose="02020603050405020304" pitchFamily="18" charset="0"/>
              </a:rPr>
              <a:t>6. </a:t>
            </a:r>
            <a:r>
              <a:rPr lang="en-US" sz="1600" b="0" i="0" u="none" strike="noStrike">
                <a:solidFill>
                  <a:srgbClr val="000000"/>
                </a:solidFill>
                <a:effectLst/>
                <a:latin typeface="Times New Roman" panose="02020603050405020304" pitchFamily="18" charset="0"/>
              </a:rPr>
              <a:t>Conclusion  </a:t>
            </a:r>
            <a:endParaRPr lang="en-US" sz="1600" b="0" i="0" u="none" strike="noStrike" dirty="0">
              <a:solidFill>
                <a:srgbClr val="000000"/>
              </a:solidFill>
              <a:effectLst/>
              <a:latin typeface="Times New Roman" panose="02020603050405020304" pitchFamily="18" charset="0"/>
            </a:endParaRPr>
          </a:p>
          <a:p>
            <a:pPr marR="362128" rtl="0">
              <a:spcBef>
                <a:spcPts val="233"/>
              </a:spcBef>
              <a:spcAft>
                <a:spcPts val="0"/>
              </a:spcAft>
            </a:pPr>
            <a:r>
              <a:rPr lang="en-US" sz="1600" dirty="0">
                <a:solidFill>
                  <a:srgbClr val="000000"/>
                </a:solidFill>
                <a:latin typeface="Times New Roman" panose="02020603050405020304" pitchFamily="18" charset="0"/>
              </a:rPr>
              <a:t>7. References</a:t>
            </a:r>
            <a:endParaRPr lang="en-US" sz="1600" b="0" dirty="0">
              <a:effectLst/>
            </a:endParaRPr>
          </a:p>
          <a:p>
            <a:endParaRPr lang="ja-JP" altLang="en-US" dirty="0"/>
          </a:p>
        </p:txBody>
      </p:sp>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p:txBody>
          <a:bodyPr/>
          <a:lstStyle/>
          <a:p>
            <a:r>
              <a:rPr lang="en-US" dirty="0"/>
              <a:t>TABLE OF CONTENTS</a:t>
            </a:r>
          </a:p>
        </p:txBody>
      </p:sp>
    </p:spTree>
    <p:extLst>
      <p:ext uri="{BB962C8B-B14F-4D97-AF65-F5344CB8AC3E}">
        <p14:creationId xmlns:p14="http://schemas.microsoft.com/office/powerpoint/2010/main" val="2348235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F451EBE7-64A3-7E40-8C33-3C01E8EBABD2}"/>
              </a:ext>
            </a:extLst>
          </p:cNvPr>
          <p:cNvSpPr>
            <a:spLocks noGrp="1"/>
          </p:cNvSpPr>
          <p:nvPr>
            <p:ph idx="4294967295"/>
          </p:nvPr>
        </p:nvSpPr>
        <p:spPr>
          <a:xfrm>
            <a:off x="376519" y="1264837"/>
            <a:ext cx="5898776" cy="4912126"/>
          </a:xfrm>
        </p:spPr>
        <p:txBody>
          <a:bodyPr>
            <a:noAutofit/>
          </a:bodyPr>
          <a:lstStyle/>
          <a:p>
            <a:pPr rtl="0">
              <a:spcBef>
                <a:spcPts val="1200"/>
              </a:spcBef>
              <a:spcAft>
                <a:spcPts val="1200"/>
              </a:spcAft>
            </a:pPr>
            <a:r>
              <a:rPr lang="en-US" sz="1000" b="0" i="0" u="none" strike="noStrike" dirty="0">
                <a:solidFill>
                  <a:srgbClr val="00000A"/>
                </a:solidFill>
                <a:effectLst/>
                <a:latin typeface="Times New Roman" panose="02020603050405020304" pitchFamily="18" charset="0"/>
              </a:rPr>
              <a:t>Creating a shop management system to help with the efficient functioning of the shop it's deployed in. It provides necessary features to help various entities. There are 3 profiles in the application: customer, shop inventory, and shopkeeper.</a:t>
            </a:r>
            <a:endParaRPr lang="en-US" sz="1000" b="0" dirty="0">
              <a:effectLst/>
            </a:endParaRPr>
          </a:p>
          <a:p>
            <a:pPr rtl="0">
              <a:spcBef>
                <a:spcPts val="1200"/>
              </a:spcBef>
              <a:spcAft>
                <a:spcPts val="1200"/>
              </a:spcAft>
            </a:pPr>
            <a:r>
              <a:rPr lang="en-US" sz="1000" b="0" i="0" u="none" strike="noStrike" dirty="0">
                <a:solidFill>
                  <a:srgbClr val="00000A"/>
                </a:solidFill>
                <a:effectLst/>
                <a:latin typeface="Times New Roman" panose="02020603050405020304" pitchFamily="18" charset="0"/>
              </a:rPr>
              <a:t>Customers and shopkeepers are for smoothing transactions.</a:t>
            </a:r>
            <a:endParaRPr lang="en-US" sz="1000" b="0" dirty="0">
              <a:effectLst/>
            </a:endParaRPr>
          </a:p>
          <a:p>
            <a:pPr rtl="0">
              <a:spcBef>
                <a:spcPts val="1200"/>
              </a:spcBef>
              <a:spcAft>
                <a:spcPts val="1200"/>
              </a:spcAft>
            </a:pPr>
            <a:r>
              <a:rPr lang="en-US" sz="1000" b="0" i="0" u="none" strike="noStrike" dirty="0">
                <a:solidFill>
                  <a:srgbClr val="00000A"/>
                </a:solidFill>
                <a:effectLst/>
                <a:latin typeface="Times New Roman" panose="02020603050405020304" pitchFamily="18" charset="0"/>
              </a:rPr>
              <a:t>Shop inventory profile would help keep track of stocks and customer demands. The inventory tracking can be used to maximize profits by identifying the most and least sold products.</a:t>
            </a:r>
            <a:endParaRPr lang="en-US" sz="1000" b="0" dirty="0">
              <a:effectLst/>
            </a:endParaRPr>
          </a:p>
          <a:p>
            <a:pPr rtl="0">
              <a:spcBef>
                <a:spcPts val="1200"/>
              </a:spcBef>
              <a:spcAft>
                <a:spcPts val="1200"/>
              </a:spcAft>
            </a:pPr>
            <a:r>
              <a:rPr lang="en-US" sz="1000" b="0" i="0" u="none" strike="noStrike" dirty="0">
                <a:solidFill>
                  <a:srgbClr val="00000A"/>
                </a:solidFill>
                <a:effectLst/>
                <a:latin typeface="Times New Roman" panose="02020603050405020304" pitchFamily="18" charset="0"/>
              </a:rPr>
              <a:t>The customer profile is for each individual customer to add things to the cart. Storage of cart details. Gives unique identification for each customer, and quick payment options.</a:t>
            </a:r>
            <a:endParaRPr lang="en-US" sz="1000" b="0" dirty="0">
              <a:effectLst/>
            </a:endParaRPr>
          </a:p>
          <a:p>
            <a:pPr rtl="0">
              <a:spcBef>
                <a:spcPts val="1200"/>
              </a:spcBef>
              <a:spcAft>
                <a:spcPts val="1200"/>
              </a:spcAft>
            </a:pPr>
            <a:r>
              <a:rPr lang="en-US" sz="1000" b="0" i="0" u="none" strike="noStrike" dirty="0">
                <a:solidFill>
                  <a:srgbClr val="00000A"/>
                </a:solidFill>
                <a:effectLst/>
                <a:latin typeface="Times New Roman" panose="02020603050405020304" pitchFamily="18" charset="0"/>
              </a:rPr>
              <a:t>Shopkeeper profile contains shop id to identify stores uniquely, transaction IDs. Details about the items sold on a particular day on his shift and details about the items sold at his store. Keeping track of transaction logs by date.</a:t>
            </a:r>
            <a:endParaRPr lang="en-US" sz="1000" b="0" dirty="0">
              <a:effectLst/>
            </a:endParaRPr>
          </a:p>
          <a:p>
            <a:pPr rtl="0">
              <a:spcBef>
                <a:spcPts val="767"/>
              </a:spcBef>
              <a:spcAft>
                <a:spcPts val="0"/>
              </a:spcAft>
            </a:pPr>
            <a:r>
              <a:rPr lang="en-US" sz="1000" b="0" i="0" u="none" strike="noStrike" dirty="0">
                <a:solidFill>
                  <a:srgbClr val="00000A"/>
                </a:solidFill>
                <a:effectLst/>
                <a:latin typeface="Times New Roman" panose="02020603050405020304" pitchFamily="18" charset="0"/>
              </a:rPr>
              <a:t>LINK TO GITHUB: </a:t>
            </a:r>
            <a:r>
              <a:rPr lang="en-US" sz="1000" b="0" i="0" u="sng" strike="noStrike" dirty="0">
                <a:solidFill>
                  <a:srgbClr val="1155CC"/>
                </a:solidFill>
                <a:effectLst/>
                <a:latin typeface="Times New Roman" panose="02020603050405020304" pitchFamily="18" charset="0"/>
                <a:hlinkClick r:id="rId2"/>
              </a:rPr>
              <a:t>https://github.com/shreyasganesh01/ShopManagement.git</a:t>
            </a:r>
            <a:r>
              <a:rPr lang="en-US" sz="1000" b="0" i="0" u="none" strike="noStrike" dirty="0">
                <a:solidFill>
                  <a:srgbClr val="00000A"/>
                </a:solidFill>
                <a:effectLst/>
                <a:latin typeface="Times New Roman" panose="02020603050405020304" pitchFamily="18" charset="0"/>
              </a:rPr>
              <a:t> </a:t>
            </a:r>
            <a:br>
              <a:rPr lang="en-US" sz="1000" dirty="0"/>
            </a:br>
            <a:endParaRPr lang="en-US" sz="1000" dirty="0"/>
          </a:p>
        </p:txBody>
      </p:sp>
      <p:sp>
        <p:nvSpPr>
          <p:cNvPr id="41" name="Title 40">
            <a:extLst>
              <a:ext uri="{FF2B5EF4-FFF2-40B4-BE49-F238E27FC236}">
                <a16:creationId xmlns:a16="http://schemas.microsoft.com/office/drawing/2014/main" id="{360A1163-2F4E-8A42-A7D1-C12E13D898B3}"/>
              </a:ext>
            </a:extLst>
          </p:cNvPr>
          <p:cNvSpPr>
            <a:spLocks noGrp="1"/>
          </p:cNvSpPr>
          <p:nvPr>
            <p:ph type="title"/>
          </p:nvPr>
        </p:nvSpPr>
        <p:spPr/>
        <p:txBody>
          <a:bodyPr/>
          <a:lstStyle/>
          <a:p>
            <a:r>
              <a:rPr lang="en-US" sz="1800" u="sng" dirty="0">
                <a:solidFill>
                  <a:srgbClr val="00000A"/>
                </a:solidFill>
                <a:latin typeface="Times New Roman" panose="02020603050405020304" pitchFamily="18" charset="0"/>
              </a:rPr>
              <a:t>PROJECT DESCRIPTION</a:t>
            </a:r>
            <a:endParaRPr lang="en-US" dirty="0"/>
          </a:p>
        </p:txBody>
      </p:sp>
      <p:pic>
        <p:nvPicPr>
          <p:cNvPr id="6" name="Picture Placeholder 5" descr="A picture containing train, train track, flowers">
            <a:extLst>
              <a:ext uri="{FF2B5EF4-FFF2-40B4-BE49-F238E27FC236}">
                <a16:creationId xmlns:a16="http://schemas.microsoft.com/office/drawing/2014/main" id="{AAB915F5-A8DF-4E27-B7AA-AE76FC8379D1}"/>
              </a:ext>
            </a:extLst>
          </p:cNvPr>
          <p:cNvPicPr>
            <a:picLocks noGrp="1" noChangeAspect="1"/>
          </p:cNvPicPr>
          <p:nvPr>
            <p:ph type="pic" sz="quarter" idx="11"/>
          </p:nvPr>
        </p:nvPicPr>
        <p:blipFill>
          <a:blip r:embed="rId3">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224708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4615D-4201-4E91-B5BB-522D75E6B5DB}"/>
              </a:ext>
            </a:extLst>
          </p:cNvPr>
          <p:cNvSpPr>
            <a:spLocks noGrp="1"/>
          </p:cNvSpPr>
          <p:nvPr>
            <p:ph type="title"/>
          </p:nvPr>
        </p:nvSpPr>
        <p:spPr/>
        <p:txBody>
          <a:bodyPr/>
          <a:lstStyle/>
          <a:p>
            <a:r>
              <a:rPr lang="en-US" dirty="0"/>
              <a:t>ANALYSIS AND DESIGN MODELS</a:t>
            </a:r>
          </a:p>
        </p:txBody>
      </p:sp>
      <p:sp>
        <p:nvSpPr>
          <p:cNvPr id="3" name="Content Placeholder 2">
            <a:extLst>
              <a:ext uri="{FF2B5EF4-FFF2-40B4-BE49-F238E27FC236}">
                <a16:creationId xmlns:a16="http://schemas.microsoft.com/office/drawing/2014/main" id="{856F9283-98EB-422B-8E7E-DCFA339B4A19}"/>
              </a:ext>
            </a:extLst>
          </p:cNvPr>
          <p:cNvSpPr>
            <a:spLocks noGrp="1"/>
          </p:cNvSpPr>
          <p:nvPr>
            <p:ph sz="quarter" idx="10"/>
          </p:nvPr>
        </p:nvSpPr>
        <p:spPr>
          <a:xfrm>
            <a:off x="753035" y="1330616"/>
            <a:ext cx="10609509" cy="4989502"/>
          </a:xfrm>
        </p:spPr>
        <p:txBody>
          <a:bodyPr/>
          <a:lstStyle/>
          <a:p>
            <a:r>
              <a:rPr lang="en-US" b="1" dirty="0"/>
              <a:t>USE CASE DIAGRAM:</a:t>
            </a:r>
          </a:p>
          <a:p>
            <a:endParaRPr lang="en-US" b="1" dirty="0"/>
          </a:p>
        </p:txBody>
      </p:sp>
      <p:pic>
        <p:nvPicPr>
          <p:cNvPr id="1026" name="Picture 2">
            <a:extLst>
              <a:ext uri="{FF2B5EF4-FFF2-40B4-BE49-F238E27FC236}">
                <a16:creationId xmlns:a16="http://schemas.microsoft.com/office/drawing/2014/main" id="{CF79D7C3-6249-448C-B0D6-EF6771241F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4776" y="1330616"/>
            <a:ext cx="6571130" cy="4989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808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4615D-4201-4E91-B5BB-522D75E6B5DB}"/>
              </a:ext>
            </a:extLst>
          </p:cNvPr>
          <p:cNvSpPr>
            <a:spLocks noGrp="1"/>
          </p:cNvSpPr>
          <p:nvPr>
            <p:ph type="title"/>
          </p:nvPr>
        </p:nvSpPr>
        <p:spPr/>
        <p:txBody>
          <a:bodyPr/>
          <a:lstStyle/>
          <a:p>
            <a:r>
              <a:rPr lang="en-US" dirty="0"/>
              <a:t>ANALYSIS AND DESIGN MODELS</a:t>
            </a:r>
          </a:p>
        </p:txBody>
      </p:sp>
      <p:sp>
        <p:nvSpPr>
          <p:cNvPr id="3" name="Content Placeholder 2">
            <a:extLst>
              <a:ext uri="{FF2B5EF4-FFF2-40B4-BE49-F238E27FC236}">
                <a16:creationId xmlns:a16="http://schemas.microsoft.com/office/drawing/2014/main" id="{856F9283-98EB-422B-8E7E-DCFA339B4A19}"/>
              </a:ext>
            </a:extLst>
          </p:cNvPr>
          <p:cNvSpPr>
            <a:spLocks noGrp="1"/>
          </p:cNvSpPr>
          <p:nvPr>
            <p:ph sz="quarter" idx="10"/>
          </p:nvPr>
        </p:nvSpPr>
        <p:spPr>
          <a:xfrm>
            <a:off x="753035" y="1330616"/>
            <a:ext cx="10970737" cy="4989502"/>
          </a:xfrm>
        </p:spPr>
        <p:txBody>
          <a:bodyPr/>
          <a:lstStyle/>
          <a:p>
            <a:r>
              <a:rPr lang="en-US" b="1" dirty="0"/>
              <a:t>CLASS DIAGRAM:</a:t>
            </a:r>
          </a:p>
          <a:p>
            <a:endParaRPr lang="en-US" b="1" dirty="0"/>
          </a:p>
        </p:txBody>
      </p:sp>
      <p:pic>
        <p:nvPicPr>
          <p:cNvPr id="2050" name="Picture 2">
            <a:extLst>
              <a:ext uri="{FF2B5EF4-FFF2-40B4-BE49-F238E27FC236}">
                <a16:creationId xmlns:a16="http://schemas.microsoft.com/office/drawing/2014/main" id="{41B6C14B-E900-42FE-8216-FEE825CE88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6612" y="2000249"/>
            <a:ext cx="7694799" cy="404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383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4615D-4201-4E91-B5BB-522D75E6B5DB}"/>
              </a:ext>
            </a:extLst>
          </p:cNvPr>
          <p:cNvSpPr>
            <a:spLocks noGrp="1"/>
          </p:cNvSpPr>
          <p:nvPr>
            <p:ph type="title"/>
          </p:nvPr>
        </p:nvSpPr>
        <p:spPr/>
        <p:txBody>
          <a:bodyPr/>
          <a:lstStyle/>
          <a:p>
            <a:r>
              <a:rPr lang="en-US" dirty="0"/>
              <a:t>ANALYSIS AND DESIGN MODELS</a:t>
            </a:r>
          </a:p>
        </p:txBody>
      </p:sp>
      <p:sp>
        <p:nvSpPr>
          <p:cNvPr id="3" name="Content Placeholder 2">
            <a:extLst>
              <a:ext uri="{FF2B5EF4-FFF2-40B4-BE49-F238E27FC236}">
                <a16:creationId xmlns:a16="http://schemas.microsoft.com/office/drawing/2014/main" id="{856F9283-98EB-422B-8E7E-DCFA339B4A19}"/>
              </a:ext>
            </a:extLst>
          </p:cNvPr>
          <p:cNvSpPr>
            <a:spLocks noGrp="1"/>
          </p:cNvSpPr>
          <p:nvPr>
            <p:ph sz="quarter" idx="10"/>
          </p:nvPr>
        </p:nvSpPr>
        <p:spPr>
          <a:xfrm>
            <a:off x="753035" y="1330616"/>
            <a:ext cx="10970737" cy="4989502"/>
          </a:xfrm>
        </p:spPr>
        <p:txBody>
          <a:bodyPr/>
          <a:lstStyle/>
          <a:p>
            <a:r>
              <a:rPr lang="en-US" b="1" dirty="0"/>
              <a:t>ACTIVITY DIAGRAM:</a:t>
            </a:r>
          </a:p>
          <a:p>
            <a:endParaRPr lang="en-US" b="1" dirty="0"/>
          </a:p>
        </p:txBody>
      </p:sp>
      <p:pic>
        <p:nvPicPr>
          <p:cNvPr id="3074" name="Picture 2">
            <a:extLst>
              <a:ext uri="{FF2B5EF4-FFF2-40B4-BE49-F238E27FC236}">
                <a16:creationId xmlns:a16="http://schemas.microsoft.com/office/drawing/2014/main" id="{44595EE4-3EF8-4982-B417-30FDF1291F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7249" y="1717892"/>
            <a:ext cx="7112093" cy="4459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5621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4615D-4201-4E91-B5BB-522D75E6B5DB}"/>
              </a:ext>
            </a:extLst>
          </p:cNvPr>
          <p:cNvSpPr>
            <a:spLocks noGrp="1"/>
          </p:cNvSpPr>
          <p:nvPr>
            <p:ph type="title"/>
          </p:nvPr>
        </p:nvSpPr>
        <p:spPr/>
        <p:txBody>
          <a:bodyPr/>
          <a:lstStyle/>
          <a:p>
            <a:r>
              <a:rPr lang="en-US" dirty="0"/>
              <a:t>ANALYSIS AND DESIGN MODELS</a:t>
            </a:r>
          </a:p>
        </p:txBody>
      </p:sp>
      <p:sp>
        <p:nvSpPr>
          <p:cNvPr id="3" name="Content Placeholder 2">
            <a:extLst>
              <a:ext uri="{FF2B5EF4-FFF2-40B4-BE49-F238E27FC236}">
                <a16:creationId xmlns:a16="http://schemas.microsoft.com/office/drawing/2014/main" id="{856F9283-98EB-422B-8E7E-DCFA339B4A19}"/>
              </a:ext>
            </a:extLst>
          </p:cNvPr>
          <p:cNvSpPr>
            <a:spLocks noGrp="1"/>
          </p:cNvSpPr>
          <p:nvPr>
            <p:ph sz="quarter" idx="10"/>
          </p:nvPr>
        </p:nvSpPr>
        <p:spPr>
          <a:xfrm>
            <a:off x="753035" y="1330616"/>
            <a:ext cx="10970737" cy="4989502"/>
          </a:xfrm>
        </p:spPr>
        <p:txBody>
          <a:bodyPr/>
          <a:lstStyle/>
          <a:p>
            <a:r>
              <a:rPr lang="en-US" b="1" dirty="0"/>
              <a:t>STATE DIAGRAM 1:</a:t>
            </a:r>
          </a:p>
          <a:p>
            <a:endParaRPr lang="en-US" b="1" dirty="0"/>
          </a:p>
        </p:txBody>
      </p:sp>
      <p:pic>
        <p:nvPicPr>
          <p:cNvPr id="4098" name="Picture 2">
            <a:extLst>
              <a:ext uri="{FF2B5EF4-FFF2-40B4-BE49-F238E27FC236}">
                <a16:creationId xmlns:a16="http://schemas.microsoft.com/office/drawing/2014/main" id="{3E920A1C-2A64-4C96-9C84-3E0850697C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6613" y="1847849"/>
            <a:ext cx="7372069" cy="4286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787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4615D-4201-4E91-B5BB-522D75E6B5DB}"/>
              </a:ext>
            </a:extLst>
          </p:cNvPr>
          <p:cNvSpPr>
            <a:spLocks noGrp="1"/>
          </p:cNvSpPr>
          <p:nvPr>
            <p:ph type="title"/>
          </p:nvPr>
        </p:nvSpPr>
        <p:spPr/>
        <p:txBody>
          <a:bodyPr/>
          <a:lstStyle/>
          <a:p>
            <a:r>
              <a:rPr lang="en-US" dirty="0"/>
              <a:t>ANALYSIS AND DESIGN MODELS</a:t>
            </a:r>
          </a:p>
        </p:txBody>
      </p:sp>
      <p:sp>
        <p:nvSpPr>
          <p:cNvPr id="3" name="Content Placeholder 2">
            <a:extLst>
              <a:ext uri="{FF2B5EF4-FFF2-40B4-BE49-F238E27FC236}">
                <a16:creationId xmlns:a16="http://schemas.microsoft.com/office/drawing/2014/main" id="{856F9283-98EB-422B-8E7E-DCFA339B4A19}"/>
              </a:ext>
            </a:extLst>
          </p:cNvPr>
          <p:cNvSpPr>
            <a:spLocks noGrp="1"/>
          </p:cNvSpPr>
          <p:nvPr>
            <p:ph sz="quarter" idx="10"/>
          </p:nvPr>
        </p:nvSpPr>
        <p:spPr>
          <a:xfrm>
            <a:off x="753035" y="1330616"/>
            <a:ext cx="10970737" cy="4989502"/>
          </a:xfrm>
        </p:spPr>
        <p:txBody>
          <a:bodyPr/>
          <a:lstStyle/>
          <a:p>
            <a:r>
              <a:rPr lang="en-US" b="1" dirty="0"/>
              <a:t>STATE DIAGRAM 2:</a:t>
            </a:r>
          </a:p>
          <a:p>
            <a:endParaRPr lang="en-US" b="1" dirty="0"/>
          </a:p>
        </p:txBody>
      </p:sp>
      <p:pic>
        <p:nvPicPr>
          <p:cNvPr id="5122" name="Picture 2">
            <a:extLst>
              <a:ext uri="{FF2B5EF4-FFF2-40B4-BE49-F238E27FC236}">
                <a16:creationId xmlns:a16="http://schemas.microsoft.com/office/drawing/2014/main" id="{11A0A86E-78C0-495A-8BD4-8C06786416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6613" y="1414463"/>
            <a:ext cx="6896940" cy="4837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512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4C913-AB71-4FC5-813E-D7CCD0311D78}"/>
              </a:ext>
            </a:extLst>
          </p:cNvPr>
          <p:cNvSpPr>
            <a:spLocks noGrp="1"/>
          </p:cNvSpPr>
          <p:nvPr>
            <p:ph type="title"/>
          </p:nvPr>
        </p:nvSpPr>
        <p:spPr/>
        <p:txBody>
          <a:bodyPr/>
          <a:lstStyle/>
          <a:p>
            <a:r>
              <a:rPr lang="en-US" dirty="0"/>
              <a:t>TOOLS AND FRAMEWORKS USED</a:t>
            </a:r>
          </a:p>
        </p:txBody>
      </p:sp>
      <p:sp>
        <p:nvSpPr>
          <p:cNvPr id="3" name="Content Placeholder 2">
            <a:extLst>
              <a:ext uri="{FF2B5EF4-FFF2-40B4-BE49-F238E27FC236}">
                <a16:creationId xmlns:a16="http://schemas.microsoft.com/office/drawing/2014/main" id="{9920BE1B-C12F-44DD-B0AA-B29DBDBE9059}"/>
              </a:ext>
            </a:extLst>
          </p:cNvPr>
          <p:cNvSpPr>
            <a:spLocks noGrp="1"/>
          </p:cNvSpPr>
          <p:nvPr>
            <p:ph sz="quarter" idx="10"/>
          </p:nvPr>
        </p:nvSpPr>
        <p:spPr/>
        <p:txBody>
          <a:bodyPr>
            <a:normAutofit fontScale="92500" lnSpcReduction="20000"/>
          </a:bodyPr>
          <a:lstStyle/>
          <a:p>
            <a:pPr rtl="0">
              <a:spcBef>
                <a:spcPts val="767"/>
              </a:spcBef>
              <a:spcAft>
                <a:spcPts val="0"/>
              </a:spcAft>
            </a:pPr>
            <a:r>
              <a:rPr lang="en-US" sz="1800" b="1" i="0" u="none" strike="noStrike" dirty="0">
                <a:solidFill>
                  <a:srgbClr val="00000A"/>
                </a:solidFill>
                <a:effectLst/>
                <a:latin typeface="Times New Roman" panose="02020603050405020304" pitchFamily="18" charset="0"/>
              </a:rPr>
              <a:t>Java swing:</a:t>
            </a:r>
            <a:r>
              <a:rPr lang="en-US" sz="1800" b="0" i="0" u="none" strike="noStrike" dirty="0">
                <a:solidFill>
                  <a:srgbClr val="00000A"/>
                </a:solidFill>
                <a:effectLst/>
                <a:latin typeface="Times New Roman" panose="02020603050405020304" pitchFamily="18" charset="0"/>
              </a:rPr>
              <a:t> Swing in java is part of the Java foundation class which is lightweight and platform-independent. It is used for creating window-based applications. It includes components like buttons, scroll bar, text fields, etc. Putting together all these components makes a graphical user interface. </a:t>
            </a:r>
            <a:endParaRPr lang="en-US" b="0" dirty="0">
              <a:effectLst/>
            </a:endParaRPr>
          </a:p>
          <a:p>
            <a:pPr rtl="0">
              <a:spcBef>
                <a:spcPts val="767"/>
              </a:spcBef>
              <a:spcAft>
                <a:spcPts val="0"/>
              </a:spcAft>
            </a:pPr>
            <a:r>
              <a:rPr lang="en-US" sz="1800" b="1" i="0" u="none" strike="noStrike" dirty="0">
                <a:solidFill>
                  <a:srgbClr val="00000A"/>
                </a:solidFill>
                <a:effectLst/>
                <a:latin typeface="Times New Roman" panose="02020603050405020304" pitchFamily="18" charset="0"/>
              </a:rPr>
              <a:t>Java AWT: </a:t>
            </a:r>
            <a:r>
              <a:rPr lang="en-US" sz="1800" b="0" i="0" u="none" strike="noStrike" dirty="0">
                <a:solidFill>
                  <a:srgbClr val="333333"/>
                </a:solidFill>
                <a:effectLst/>
                <a:latin typeface="Times New Roman" panose="02020603050405020304" pitchFamily="18" charset="0"/>
              </a:rPr>
              <a:t>Java AWT (Abstract Window Toolkit) is an API to develop Graphical User Interface (GUI) or windows-based applications</a:t>
            </a:r>
            <a:r>
              <a:rPr lang="en-US" sz="1800" b="0" i="1" u="none" strike="noStrike" dirty="0">
                <a:solidFill>
                  <a:srgbClr val="333333"/>
                </a:solidFill>
                <a:effectLst/>
                <a:latin typeface="Times New Roman" panose="02020603050405020304" pitchFamily="18" charset="0"/>
              </a:rPr>
              <a:t> </a:t>
            </a:r>
            <a:r>
              <a:rPr lang="en-US" sz="1800" b="0" i="0" u="none" strike="noStrike" dirty="0">
                <a:solidFill>
                  <a:srgbClr val="333333"/>
                </a:solidFill>
                <a:effectLst/>
                <a:latin typeface="Times New Roman" panose="02020603050405020304" pitchFamily="18" charset="0"/>
              </a:rPr>
              <a:t>in Java.</a:t>
            </a:r>
            <a:endParaRPr lang="en-US" b="0" dirty="0">
              <a:effectLst/>
            </a:endParaRPr>
          </a:p>
          <a:p>
            <a:pPr algn="just" rtl="0">
              <a:spcBef>
                <a:spcPts val="0"/>
              </a:spcBef>
              <a:spcAft>
                <a:spcPts val="0"/>
              </a:spcAft>
            </a:pPr>
            <a:r>
              <a:rPr lang="en-US" sz="1800" b="0" i="0" u="none" strike="noStrike" dirty="0">
                <a:solidFill>
                  <a:srgbClr val="333333"/>
                </a:solidFill>
                <a:effectLst/>
                <a:latin typeface="Times New Roman" panose="02020603050405020304" pitchFamily="18" charset="0"/>
              </a:rPr>
              <a:t>Java AWT components are platform-dependent i.e. components are displayed according to the view of the operating system. AWT is heavyweight i.e. its components are using the resources of the underlying operating system (OS).</a:t>
            </a:r>
            <a:endParaRPr lang="en-US" b="0" dirty="0">
              <a:effectLst/>
            </a:endParaRPr>
          </a:p>
          <a:p>
            <a:r>
              <a:rPr lang="en-US" sz="1800" b="1" i="0" u="none" strike="noStrike" dirty="0" err="1">
                <a:solidFill>
                  <a:srgbClr val="00000A"/>
                </a:solidFill>
                <a:effectLst/>
                <a:latin typeface="Times New Roman" panose="02020603050405020304" pitchFamily="18" charset="0"/>
              </a:rPr>
              <a:t>Mysql</a:t>
            </a:r>
            <a:r>
              <a:rPr lang="en-US" sz="1800" b="1" i="0" u="none" strike="noStrike" dirty="0">
                <a:solidFill>
                  <a:srgbClr val="00000A"/>
                </a:solidFill>
                <a:effectLst/>
                <a:latin typeface="Times New Roman" panose="02020603050405020304" pitchFamily="18" charset="0"/>
              </a:rPr>
              <a:t>: </a:t>
            </a:r>
            <a:r>
              <a:rPr lang="en-US" sz="1800" b="0" i="0" u="none" strike="noStrike" dirty="0">
                <a:solidFill>
                  <a:srgbClr val="00000A"/>
                </a:solidFill>
                <a:effectLst/>
                <a:latin typeface="Times New Roman" panose="02020603050405020304" pitchFamily="18" charset="0"/>
              </a:rPr>
              <a:t>MySQL is a relational database management system based on SQL – Structured Query Language. The application is used for a wide range of purposes, including data warehousing, e-commerce, and logging applications. The most common use for MySQL however, is for the purpose of a web database.</a:t>
            </a:r>
            <a:endParaRPr lang="en-US" dirty="0"/>
          </a:p>
        </p:txBody>
      </p:sp>
    </p:spTree>
    <p:extLst>
      <p:ext uri="{BB962C8B-B14F-4D97-AF65-F5344CB8AC3E}">
        <p14:creationId xmlns:p14="http://schemas.microsoft.com/office/powerpoint/2010/main" val="1769769714"/>
      </p:ext>
    </p:extLst>
  </p:cSld>
  <p:clrMapOvr>
    <a:masterClrMapping/>
  </p:clrMapOvr>
</p:sld>
</file>

<file path=ppt/theme/theme1.xml><?xml version="1.0" encoding="utf-8"?>
<a:theme xmlns:a="http://schemas.openxmlformats.org/drawingml/2006/main" name="Creative Gradient ">
  <a:themeElements>
    <a:clrScheme name="Japan 1">
      <a:dk1>
        <a:srgbClr val="000000"/>
      </a:dk1>
      <a:lt1>
        <a:srgbClr val="FFFFFF"/>
      </a:lt1>
      <a:dk2>
        <a:srgbClr val="073A4B"/>
      </a:dk2>
      <a:lt2>
        <a:srgbClr val="E7E6E6"/>
      </a:lt2>
      <a:accent1>
        <a:srgbClr val="EE476E"/>
      </a:accent1>
      <a:accent2>
        <a:srgbClr val="E3B95A"/>
      </a:accent2>
      <a:accent3>
        <a:srgbClr val="07D69F"/>
      </a:accent3>
      <a:accent4>
        <a:srgbClr val="118AB1"/>
      </a:accent4>
      <a:accent5>
        <a:srgbClr val="073A4B"/>
      </a:accent5>
      <a:accent6>
        <a:srgbClr val="E7ECF2"/>
      </a:accent6>
      <a:hlink>
        <a:srgbClr val="E7456B"/>
      </a:hlink>
      <a:folHlink>
        <a:srgbClr val="F0C55F"/>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ED9C639-84DE-47D6-9311-DE22D096325C}" vid="{8897FD28-C2C5-4A9F-A28F-BC63F57A39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Cherry blossom petals presentation</Template>
  <TotalTime>25</TotalTime>
  <Words>667</Words>
  <Application>Microsoft Office PowerPoint</Application>
  <PresentationFormat>Widescreen</PresentationFormat>
  <Paragraphs>57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Meiryo UI</vt:lpstr>
      <vt:lpstr>Arial</vt:lpstr>
      <vt:lpstr>Calibri</vt:lpstr>
      <vt:lpstr>Times New Roman</vt:lpstr>
      <vt:lpstr>Creative Gradient </vt:lpstr>
      <vt:lpstr>Shop Management System  By:   Shreyas Ganesh – PES2UG19CS387   Saurabh Yadav – PES2UG19CS371  Satwik Bansal – PES2UG19CS470 Sapna Singh – PES2UG19CS366 6th Semester Section F      </vt:lpstr>
      <vt:lpstr>TABLE OF CONTENTS</vt:lpstr>
      <vt:lpstr>PROJECT DESCRIPTION</vt:lpstr>
      <vt:lpstr>ANALYSIS AND DESIGN MODELS</vt:lpstr>
      <vt:lpstr>ANALYSIS AND DESIGN MODELS</vt:lpstr>
      <vt:lpstr>ANALYSIS AND DESIGN MODELS</vt:lpstr>
      <vt:lpstr>ANALYSIS AND DESIGN MODELS</vt:lpstr>
      <vt:lpstr>ANALYSIS AND DESIGN MODELS</vt:lpstr>
      <vt:lpstr>TOOLS AND FRAMEWORKS USED</vt:lpstr>
      <vt:lpstr>DESIGN PRINCIPLES AND DESIGN PATTERNS APPLIED</vt:lpstr>
      <vt:lpstr>APLPICATIONS SCREENSHOTS</vt:lpstr>
      <vt:lpstr>APLPICATIONS SCREENSHOTS</vt:lpstr>
      <vt:lpstr>APLPICATIONS SCREENSHOTS</vt:lpstr>
      <vt:lpstr>APLPICATIONS SCREENSHOTS</vt:lpstr>
      <vt:lpstr>CONCLUSIONS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Shop Management System  By:   Shreyas Ganesh – PES2UG19CS387   Saurabh Yadav – PES2UG19CS371  Satwik Bansal – PES2UG19CS470 Sapna Singh – PES2UG19CS366 6th Semester Section F      </dc:title>
  <dc:creator>sapnasng2001@gmail.com</dc:creator>
  <cp:lastModifiedBy>sapnasng2001@gmail.com</cp:lastModifiedBy>
  <cp:revision>1</cp:revision>
  <dcterms:created xsi:type="dcterms:W3CDTF">2022-04-27T06:10:04Z</dcterms:created>
  <dcterms:modified xsi:type="dcterms:W3CDTF">2022-04-27T06:35:09Z</dcterms:modified>
</cp:coreProperties>
</file>