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2" r:id="rId23"/>
    <p:sldId id="277" r:id="rId24"/>
    <p:sldId id="278" r:id="rId25"/>
    <p:sldId id="279" r:id="rId26"/>
    <p:sldId id="283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7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2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6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7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DD0AE5-91D2-445F-A361-E70C2898E29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1521A7-F423-48EE-A024-DE70AB7D1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A2A5-D2C5-17E6-57DB-8BF4D9BC9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4796"/>
            <a:ext cx="12192000" cy="1959246"/>
          </a:xfrm>
        </p:spPr>
        <p:txBody>
          <a:bodyPr>
            <a:noAutofit/>
          </a:bodyPr>
          <a:lstStyle/>
          <a:p>
            <a:br>
              <a:rPr lang="en-IN" sz="4000" b="1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</a:br>
            <a:br>
              <a:rPr lang="en-IN" sz="4000" b="1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</a:br>
            <a:r>
              <a:rPr lang="en-IN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Based Gender Identification -</a:t>
            </a:r>
            <a:br>
              <a:rPr lang="en-IN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 </a:t>
            </a:r>
            <a:br>
              <a:rPr lang="en-IN" sz="4000" b="1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</a:b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8A33F-FF40-DADA-CF56-C585F9A65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Anushka Sawant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Presentation- 19/08/2023</a:t>
            </a:r>
          </a:p>
        </p:txBody>
      </p:sp>
    </p:spTree>
    <p:extLst>
      <p:ext uri="{BB962C8B-B14F-4D97-AF65-F5344CB8AC3E}">
        <p14:creationId xmlns:p14="http://schemas.microsoft.com/office/powerpoint/2010/main" val="5679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4F-4281-87D6-BB30-3F868A5D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21" y="607114"/>
            <a:ext cx="10021825" cy="310198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augmentation the shape of our data became 7794 observations.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6D3C-0784-E142-972C-D5D6DC6E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44" y="1601996"/>
            <a:ext cx="5565612" cy="918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A1E17-AE22-CCA4-D252-8D6B1FB8E2DD}"/>
              </a:ext>
            </a:extLst>
          </p:cNvPr>
          <p:cNvSpPr txBox="1"/>
          <p:nvPr/>
        </p:nvSpPr>
        <p:spPr>
          <a:xfrm>
            <a:off x="1046944" y="3054077"/>
            <a:ext cx="79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Column Values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648CCE-754F-B035-0D66-A43F46604C6A}"/>
              </a:ext>
            </a:extLst>
          </p:cNvPr>
          <p:cNvSpPr txBox="1">
            <a:spLocks/>
          </p:cNvSpPr>
          <p:nvPr/>
        </p:nvSpPr>
        <p:spPr>
          <a:xfrm>
            <a:off x="1046944" y="4048959"/>
            <a:ext cx="9423775" cy="107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0 and 1 in the ‘Target’ column refer to male and female, respectively. However, for convenience, we shall replace them with ‘M’ and ‘F.’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A3AA8-271D-4A09-DD73-8F45DE89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44" y="5165294"/>
            <a:ext cx="5698156" cy="6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1668-701A-CBE7-C522-49EE5B26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11" y="404982"/>
            <a:ext cx="10492421" cy="310198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the plot we will see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male and female names are present in the dataset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BD9B1-6C82-25CB-993D-B9F39A65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8" y="2676545"/>
            <a:ext cx="8432855" cy="418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C1AAC-6A1C-9270-7A17-57A87EB2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98" y="1506063"/>
            <a:ext cx="7757025" cy="8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C5D55-D538-6EB8-A3E3-9DE7927CF3F1}"/>
              </a:ext>
            </a:extLst>
          </p:cNvPr>
          <p:cNvSpPr txBox="1"/>
          <p:nvPr/>
        </p:nvSpPr>
        <p:spPr>
          <a:xfrm>
            <a:off x="770020" y="168254"/>
            <a:ext cx="855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Starting and Ending Letter of Names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5566D-22E7-7DD4-755D-99213B11C2A2}"/>
              </a:ext>
            </a:extLst>
          </p:cNvPr>
          <p:cNvSpPr txBox="1"/>
          <p:nvPr/>
        </p:nvSpPr>
        <p:spPr>
          <a:xfrm>
            <a:off x="770020" y="1190753"/>
            <a:ext cx="922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above information using a bar chart shows that around 937 names start with the letter “a”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A47B8-5059-F7C7-F86F-C65DB9D6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0" y="2164903"/>
            <a:ext cx="8828519" cy="4820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D39643-6B9A-427C-870E-BAAD4CB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0" y="3234505"/>
            <a:ext cx="8828519" cy="36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AE39-1184-A142-85A3-A66AEDD0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40" y="962784"/>
            <a:ext cx="10503087" cy="111580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below bar graph depicts that most of names end with the letters “a”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39DCA-4BE7-2DBE-5793-DFB651C2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73" y="1869031"/>
            <a:ext cx="8674287" cy="57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DF78A-D93B-EB95-4B6E-B7ECD1B9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72" y="3099335"/>
            <a:ext cx="8674287" cy="37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F5A8-FD04-603D-A302-92B18564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73" y="568265"/>
            <a:ext cx="9040046" cy="8947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Indian names start with the alphabets a,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h, n, and r from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F1521-8970-CA26-7963-3D6059BB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2" y="1845702"/>
            <a:ext cx="9558017" cy="8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6F53-9048-8297-DFA8-26D8F8B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71" y="1088377"/>
            <a:ext cx="10260532" cy="212646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efine the predictor variable ‘X’ and the target variable ‘Y.’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 use the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in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the ‘F’ and ‘M’ labels into a machine-readable format.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vectorize the names into vector-like data to make the modeling process easier. The variable ‘X’ is transformed into an array of vectors.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AA97-89A0-6A61-BA9D-705FF3B5B08D}"/>
              </a:ext>
            </a:extLst>
          </p:cNvPr>
          <p:cNvSpPr txBox="1"/>
          <p:nvPr/>
        </p:nvSpPr>
        <p:spPr>
          <a:xfrm>
            <a:off x="827772" y="256310"/>
            <a:ext cx="590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CF9BA-248B-56BA-B608-ED7CE9CB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1" y="3457875"/>
            <a:ext cx="77297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3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EF74-4BDE-A5F9-3085-1B58AA6F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" y="327017"/>
            <a:ext cx="9280679" cy="310198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run Logistic Regression , 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and </a:t>
            </a:r>
            <a:r>
              <a:rPr lang="en-IN" sz="24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9A550-EB8E-D950-78D9-918BDFD1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5" y="1198256"/>
            <a:ext cx="8795773" cy="56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7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A85BD-B9CE-7027-1EF1-3D8B869CDB6A}"/>
              </a:ext>
            </a:extLst>
          </p:cNvPr>
          <p:cNvSpPr txBox="1"/>
          <p:nvPr/>
        </p:nvSpPr>
        <p:spPr>
          <a:xfrm>
            <a:off x="642967" y="95079"/>
            <a:ext cx="7615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Performance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860A2B-B3DB-D733-13A0-D066F063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67" y="595851"/>
            <a:ext cx="5074439" cy="32446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B7CB80-C899-6607-F36D-052766C4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6" y="595850"/>
            <a:ext cx="5236660" cy="3206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21445-9653-20B5-8EEE-DAA3AC60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304" y="3840481"/>
            <a:ext cx="6560683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4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D73FF-49E6-1B7C-ADEF-4354B1365E67}"/>
              </a:ext>
            </a:extLst>
          </p:cNvPr>
          <p:cNvSpPr txBox="1"/>
          <p:nvPr/>
        </p:nvSpPr>
        <p:spPr>
          <a:xfrm>
            <a:off x="815741" y="1058583"/>
            <a:ext cx="98298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above outputs, the accuracy of logistic regression is 69%. It classified around 341 women’s names as men and 456 men’s names as women.</a:t>
            </a:r>
          </a:p>
          <a:p>
            <a:pPr algn="just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three mentioned algorithms,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seems to have performed better. It had a pretty good accuracy of 93%, with 158 wrong predictions made from 2415 testing samples</a:t>
            </a:r>
          </a:p>
        </p:txBody>
      </p:sp>
    </p:spTree>
    <p:extLst>
      <p:ext uri="{BB962C8B-B14F-4D97-AF65-F5344CB8AC3E}">
        <p14:creationId xmlns:p14="http://schemas.microsoft.com/office/powerpoint/2010/main" val="140516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4857-298F-EB3D-B13B-08BACBBF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51" y="339049"/>
            <a:ext cx="9915946" cy="1188720"/>
          </a:xfrm>
        </p:spPr>
        <p:txBody>
          <a:bodyPr>
            <a:normAutofit fontScale="90000"/>
          </a:bodyPr>
          <a:lstStyle/>
          <a:p>
            <a:br>
              <a:rPr lang="en-IN" sz="3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IN" sz="3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FA1-6B1E-AC41-F216-E4CB119D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50" y="2022027"/>
            <a:ext cx="9357681" cy="310198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we have obtained good accuracy using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further improve the classification using LSTM</a:t>
            </a: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necessary libraires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7D95-3665-22C5-AF69-74FF3324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27" y="3839991"/>
            <a:ext cx="9810070" cy="30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D673-CB1A-C6C2-92CC-79D34450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04" y="560431"/>
            <a:ext cx="10041075" cy="11887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3A1886-9D08-62DD-9F64-8002D127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05" y="1917594"/>
            <a:ext cx="8286767" cy="47757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LSTM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CNN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Scope of project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Conclusions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Future Scope</a:t>
            </a:r>
          </a:p>
          <a:p>
            <a:pPr marL="0" indent="0"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2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5E900-7897-001E-AFB0-633D6BD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5" y="192505"/>
            <a:ext cx="10410012" cy="6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9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2958D6-4939-03B8-C55C-D8763B765E0A}"/>
              </a:ext>
            </a:extLst>
          </p:cNvPr>
          <p:cNvSpPr txBox="1"/>
          <p:nvPr/>
        </p:nvSpPr>
        <p:spPr>
          <a:xfrm>
            <a:off x="6949441" y="298383"/>
            <a:ext cx="4928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train it using the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features. We shall use 100 epochs to ensure that the model can generalize accurately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55D04-A56E-6122-CC45-6EB95AFA06EC}"/>
              </a:ext>
            </a:extLst>
          </p:cNvPr>
          <p:cNvSpPr txBox="1"/>
          <p:nvPr/>
        </p:nvSpPr>
        <p:spPr>
          <a:xfrm>
            <a:off x="6949441" y="3560257"/>
            <a:ext cx="474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LSTM has given an accuracy of 97%, which is 4% more than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947F21-87F5-1277-561E-13D68EEB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3" y="298383"/>
            <a:ext cx="6135056" cy="2970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2A6F91-E20B-7176-B217-A13D5969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3" y="3589134"/>
            <a:ext cx="6135056" cy="11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D259D-A5D2-4FCB-0C5F-812560824EE9}"/>
              </a:ext>
            </a:extLst>
          </p:cNvPr>
          <p:cNvSpPr txBox="1"/>
          <p:nvPr/>
        </p:nvSpPr>
        <p:spPr>
          <a:xfrm>
            <a:off x="635268" y="336884"/>
            <a:ext cx="633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0319D-9526-B903-901B-FC0DA0B5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8" y="924025"/>
            <a:ext cx="9288378" cy="59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5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9971-C63D-7BC0-EF1C-DA75F6FD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8" y="523613"/>
            <a:ext cx="10118076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7638-C339-10E7-B7CD-5CECF99D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8" y="2358911"/>
            <a:ext cx="10118076" cy="3101983"/>
          </a:xfrm>
        </p:spPr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we have obtained good accuracy using LSTM, we can further improve the classification using CNN also.</a:t>
            </a: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4647F-55A6-398B-1B20-E2A67F34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8" y="3773103"/>
            <a:ext cx="6566354" cy="30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2DDC5F-53D2-ED98-7656-FEE8529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2612"/>
            <a:ext cx="9355755" cy="68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7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AAD9A-A4ED-40F9-1FEC-99A5F043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5" y="1692607"/>
            <a:ext cx="8853516" cy="464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1577D-9E63-06A1-9E10-CDC0216EB438}"/>
              </a:ext>
            </a:extLst>
          </p:cNvPr>
          <p:cNvSpPr txBox="1"/>
          <p:nvPr/>
        </p:nvSpPr>
        <p:spPr>
          <a:xfrm>
            <a:off x="635266" y="522865"/>
            <a:ext cx="856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CNN has given 82% accuracy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has given an accuracy of 97%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52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24ABA-D095-6DAB-6F47-BBE5886D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89558" cy="533835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1B1723-915F-EC51-5F13-AA5D4883859E}"/>
              </a:ext>
            </a:extLst>
          </p:cNvPr>
          <p:cNvSpPr/>
          <p:nvPr/>
        </p:nvSpPr>
        <p:spPr>
          <a:xfrm>
            <a:off x="5784783" y="2426140"/>
            <a:ext cx="1973180" cy="48607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0C44-AC04-8EB1-56D3-0F021050571C}"/>
              </a:ext>
            </a:extLst>
          </p:cNvPr>
          <p:cNvSpPr txBox="1"/>
          <p:nvPr/>
        </p:nvSpPr>
        <p:spPr>
          <a:xfrm>
            <a:off x="7757963" y="2102256"/>
            <a:ext cx="467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model has predicted the name ‘anu’ as male. However, there could be some cases where the model makes wrong predictions.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1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9E91-CF1A-7EF4-2E26-48E674C1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74" y="425677"/>
            <a:ext cx="10531963" cy="1188720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 of project</a:t>
            </a:r>
            <a:b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50318-5C9C-6816-1ED8-71F1071EDBAE}"/>
              </a:ext>
            </a:extLst>
          </p:cNvPr>
          <p:cNvSpPr txBox="1"/>
          <p:nvPr/>
        </p:nvSpPr>
        <p:spPr>
          <a:xfrm>
            <a:off x="912474" y="2030928"/>
            <a:ext cx="9579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scope of a name gender identification project can extend to various domains and applications. Here are some examples of where the project can find valuable applications: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Industry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Communities and Forums 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28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4F93-7422-DCDD-BB9B-A1B1DBA1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47" y="396801"/>
            <a:ext cx="10223955" cy="1188720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F381-18C6-208E-E817-C3B3B21C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5" y="2070153"/>
            <a:ext cx="10012199" cy="4484651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we started by defining our problem statement. Then we moved on to practically implementing the identification and classification of gender based on names using logistic regression, naïve Bayes,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algorithms. Moving forward, we compared the performances of these models. Lastly, we built an LSTM network and CNN. LSTM proved that it works best for name-based gender identification NLP problems.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takeaways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gender using names is important for many businesses.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gives better accuracy compared to logistic regression and naïve bayes when used for gender classification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is a recurrent neural network that works best for text classification as compared to CNN which gave a good accuracy of 82%.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provides an accuracy of 97%, giving out the most accurate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71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EBC0-0D0E-F30E-352A-D9EB7189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00" y="359984"/>
            <a:ext cx="9723441" cy="118872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Future Scope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699A-2BA6-FF0D-EB2D-1B0EA5B1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99" y="1878008"/>
            <a:ext cx="8818667" cy="395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name gender identification holds significant potential for future advancements and applications, driven by ongoing developments in natural language processing (NLP) and increasing awareness of gender-related issues. Here are some potential future scopes for the name gender identification project:</a:t>
            </a: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LGBTQ+ Organizations</a:t>
            </a:r>
            <a:endParaRPr lang="en-IN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and User Consent</a:t>
            </a:r>
            <a:r>
              <a:rPr lang="en-IN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F86-8C11-6005-E95C-1931822A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5" y="523613"/>
            <a:ext cx="9492435" cy="11887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gender identification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C646-B8A8-3F8B-2111-57DCABB7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5" y="2497512"/>
            <a:ext cx="9559811" cy="436048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gender identification is the process of using computers to predict whether a given name belongs to a male or female person. This is done using Natural Language Processing (NLP) techniques to analyze patterns in names and their associated genders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Name Gender Identification 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Personalization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Medical Research</a:t>
            </a: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41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1F8E-47CD-B340-B8BD-9FA2BF941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203" y="278242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7F8A-9424-BB1F-A506-FE76298F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857" y="858814"/>
            <a:ext cx="10608965" cy="1188720"/>
          </a:xfrm>
        </p:spPr>
        <p:txBody>
          <a:bodyPr>
            <a:normAutofit/>
          </a:bodyPr>
          <a:lstStyle/>
          <a:p>
            <a:r>
              <a:rPr lang="en-US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88FD-B18F-E9FB-9C24-B34FC184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857" y="2638044"/>
            <a:ext cx="7729728" cy="3101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that can accurately predict the gender (male or female) associated with a given name. The model should take a name as input and provide a label indicating the likelihood of the name belonging to each gender category.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DA1A-D364-3CA0-ECF8-C1D890B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49" y="658367"/>
            <a:ext cx="10676343" cy="1188720"/>
          </a:xfrm>
        </p:spPr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D306-B4BC-6716-8A11-3870C2CC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49" y="2426288"/>
            <a:ext cx="7729728" cy="4431712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work pipeline involved in this project is as follows: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analysis.</a:t>
            </a:r>
          </a:p>
          <a:p>
            <a:pPr algn="just">
              <a:buFont typeface="+mj-lt"/>
              <a:buAutoNum type="arabicPeriod"/>
            </a:pPr>
            <a:r>
              <a:rPr lang="en-US" sz="4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sz="4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labels.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vectorization of predictor text values.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 and testing sets.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models using logistic regression, naive Bayes, and </a:t>
            </a:r>
            <a:r>
              <a:rPr lang="en-US" sz="4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4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results of the above models.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an LSTM model.</a:t>
            </a:r>
          </a:p>
          <a:p>
            <a:pPr algn="just">
              <a:buFont typeface="+mj-lt"/>
              <a:buAutoNum type="arabicPeriod"/>
            </a:pPr>
            <a:r>
              <a:rPr lang="en-US" sz="4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an CNN model.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7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12C9-A318-77BE-428C-6DC8C842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40" y="1547768"/>
            <a:ext cx="10743719" cy="86519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first must import the necessary libraries to work with any data and build a solution. Our project will use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Seaborn, Scikit-Learn, TensorFlow,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E54E9-1E08-41FB-31D5-814609C7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9" y="2859922"/>
            <a:ext cx="7986723" cy="3998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A8FBB-EF99-99B8-8FE5-8C976ADF772E}"/>
              </a:ext>
            </a:extLst>
          </p:cNvPr>
          <p:cNvSpPr txBox="1"/>
          <p:nvPr/>
        </p:nvSpPr>
        <p:spPr>
          <a:xfrm>
            <a:off x="724140" y="647179"/>
            <a:ext cx="32607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54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204CD-FA10-97B8-8AC6-858D43303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73" y="2885895"/>
            <a:ext cx="8855242" cy="397210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EF4CF-95FF-AFA8-6B06-E453D65C99FE}"/>
              </a:ext>
            </a:extLst>
          </p:cNvPr>
          <p:cNvSpPr txBox="1"/>
          <p:nvPr/>
        </p:nvSpPr>
        <p:spPr>
          <a:xfrm>
            <a:off x="827773" y="625642"/>
            <a:ext cx="586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F69CD-3C3B-F462-58B4-D106A8D63ACC}"/>
              </a:ext>
            </a:extLst>
          </p:cNvPr>
          <p:cNvSpPr txBox="1"/>
          <p:nvPr/>
        </p:nvSpPr>
        <p:spPr>
          <a:xfrm>
            <a:off x="827773" y="1467707"/>
            <a:ext cx="1066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read the data from the CSV file and store it in a data structure that you can manipulate and analyze using the respective language's capabilities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94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9900-AE25-AA63-F115-C33D99C4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18" y="886246"/>
            <a:ext cx="7729728" cy="31019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E513-EB0D-C485-31EA-5D5282552D9F}"/>
              </a:ext>
            </a:extLst>
          </p:cNvPr>
          <p:cNvSpPr txBox="1"/>
          <p:nvPr/>
        </p:nvSpPr>
        <p:spPr>
          <a:xfrm>
            <a:off x="616017" y="288757"/>
            <a:ext cx="734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676CB-433C-C6BB-115B-D9BA9FB1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8" y="886246"/>
            <a:ext cx="10520413" cy="58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95CB-5611-2319-FAAD-B44C9ABB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53" y="252423"/>
            <a:ext cx="10358708" cy="73897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A07B-3202-99C1-1893-AF9F2C8D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854" y="1300499"/>
            <a:ext cx="10358707" cy="310198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in Natural Language Processing (NLP) is a technique used to artificially increase the size and diversity of a training dataset by creating variations of the original text data</a:t>
            </a:r>
          </a:p>
          <a:p>
            <a:r>
              <a:rPr lang="en-IN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dataset ,since the Name column contained only 1299 observations , we opted for data augmentation.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1B82D-335B-DC7F-6AD5-74274F26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3" y="2769926"/>
            <a:ext cx="8587661" cy="40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39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1029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Arial</vt:lpstr>
      <vt:lpstr>Gill Sans MT</vt:lpstr>
      <vt:lpstr>Lato</vt:lpstr>
      <vt:lpstr>Söhne</vt:lpstr>
      <vt:lpstr>Times New Roman</vt:lpstr>
      <vt:lpstr>Wingdings</vt:lpstr>
      <vt:lpstr>Parcel</vt:lpstr>
      <vt:lpstr>  Name Based Gender Identification - nlp  </vt:lpstr>
      <vt:lpstr>Content</vt:lpstr>
      <vt:lpstr>What is Name gender identification </vt:lpstr>
      <vt:lpstr>Problem Statement</vt:lpstr>
      <vt:lpstr>Methodology</vt:lpstr>
      <vt:lpstr>PowerPoint Presentation</vt:lpstr>
      <vt:lpstr>PowerPoint Presentation</vt:lpstr>
      <vt:lpstr>PowerPoint Presentation</vt:lpstr>
      <vt:lpstr>Data Augmentation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LSTM </vt:lpstr>
      <vt:lpstr>PowerPoint Presentation</vt:lpstr>
      <vt:lpstr>PowerPoint Presentation</vt:lpstr>
      <vt:lpstr>PowerPoint Presentation</vt:lpstr>
      <vt:lpstr>CNN</vt:lpstr>
      <vt:lpstr>PowerPoint Presentation</vt:lpstr>
      <vt:lpstr>PowerPoint Presentation</vt:lpstr>
      <vt:lpstr>PowerPoint Presentation</vt:lpstr>
      <vt:lpstr> Scope of project </vt:lpstr>
      <vt:lpstr> Conclusion 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Based Gender Identification  </dc:title>
  <dc:creator>Karuna Sawant</dc:creator>
  <cp:lastModifiedBy>Karuna Sawant</cp:lastModifiedBy>
  <cp:revision>87</cp:revision>
  <dcterms:created xsi:type="dcterms:W3CDTF">2023-08-18T20:39:01Z</dcterms:created>
  <dcterms:modified xsi:type="dcterms:W3CDTF">2023-09-03T14:12:12Z</dcterms:modified>
</cp:coreProperties>
</file>