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305" r:id="rId6"/>
    <p:sldId id="306" r:id="rId7"/>
    <p:sldId id="307" r:id="rId8"/>
    <p:sldId id="309" r:id="rId9"/>
    <p:sldId id="311" r:id="rId10"/>
    <p:sldId id="312" r:id="rId11"/>
    <p:sldId id="313" r:id="rId12"/>
    <p:sldId id="314" r:id="rId13"/>
    <p:sldId id="315" r:id="rId14"/>
    <p:sldId id="310" r:id="rId15"/>
    <p:sldId id="288" r:id="rId16"/>
    <p:sldId id="26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6" r:id="rId30"/>
    <p:sldId id="287" r:id="rId31"/>
    <p:sldId id="302" r:id="rId32"/>
    <p:sldId id="303" r:id="rId33"/>
    <p:sldId id="316" r:id="rId34"/>
    <p:sldId id="298" r:id="rId35"/>
    <p:sldId id="317" r:id="rId36"/>
    <p:sldId id="304" r:id="rId37"/>
    <p:sldId id="289" r:id="rId38"/>
    <p:sldId id="290" r:id="rId39"/>
    <p:sldId id="291" r:id="rId40"/>
    <p:sldId id="296" r:id="rId41"/>
    <p:sldId id="292" r:id="rId42"/>
    <p:sldId id="293" r:id="rId43"/>
    <p:sldId id="294" r:id="rId44"/>
    <p:sldId id="295" r:id="rId45"/>
    <p:sldId id="297" r:id="rId46"/>
    <p:sldId id="29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B91"/>
    <a:srgbClr val="B482DA"/>
    <a:srgbClr val="FF00FF"/>
    <a:srgbClr val="2D1F91"/>
    <a:srgbClr val="18EDF8"/>
    <a:srgbClr val="4431D3"/>
    <a:srgbClr val="60F3FA"/>
    <a:srgbClr val="21176D"/>
    <a:srgbClr val="6AC3F0"/>
    <a:srgbClr val="A7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3D828-22A7-CA55-6B17-74285B33913F}" v="2" dt="2024-08-18T15:17:14.790"/>
    <p1510:client id="{34CC3E07-AF36-DE5B-451A-A67226E9E0B5}" v="31" dt="2024-08-18T16:44:00.828"/>
    <p1510:client id="{4F5FE87C-EC4F-BFE8-3547-4CB1333BAED8}" v="515" dt="2024-08-18T13:47:06.970"/>
    <p1510:client id="{B110B6BF-4C1B-97CC-5565-49E26CF6DF63}" v="2" dt="2024-08-18T15:46:17.173"/>
    <p1510:client id="{C8AA3046-E137-C9ED-D756-8C311B7D86A4}" v="50" dt="2024-08-18T15:18:3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9589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8329 9335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5866 10077 16383 0 0,'-5'-4'0'0'0,"0"-6"0"0"0,-9-14 0 0 0,-11-12 0 0 0,-4-7 0 0 0,-3-6 0 0 0,1 1 0 0 0,5 5 0 0 0,7 5 0 0 0,2 5 0 0 0,1 4 0 0 0,2 2 0 0 0,-1 6 0 0 0,3 3 0 0 0,-1-1 0 0 0,-3 3 0 0 0,-3 5 0 0 0,2-1 0 0 0,-1-2 0 0 0,-1 2 0 0 0,3-3 0 0 0,-1 3 0 0 0,3 6 0 0 0,-1 5 0 0 0,3 7 0 0 0,-2 2 0 0 0,-2 0 0 0 0,-3-1 0 0 0,-2-2 0 0 0,-2-2 0 0 0,3-6 0 0 0,0-2 0 0 0,0 4 0 0 0,-2 6 0 0 0,4 7 0 0 0,0 6 0 0 0,-1-1 0 0 0,3 1 0 0 0,-1-2 0 0 0,-1-4 0 0 0,-2-4 0 0 0,-2-3 0 0 0,3 1 0 0 0,1 1 0 0 0,-2 2 0 0 0,-1 0 0 0 0,-2 3 0 0 0,4 4 0 0 0,4 3 0 0 0,2-1 0 0 0,-3 0 0 0 0,2 1 0 0 0,0 2 0 0 0,-3 2 0 0 0,1 1 0 0 0,5 1 0 0 0,2 0 0 0 0,5 1 0 0 0,6-1 0 0 0,7 1 0 0 0,2-1 0 0 0,-1 0 0 0 0,-1 1 0 0 0,1-5 0 0 0,-1-2 0 0 0,-2 1 0 0 0,2-4 0 0 0,0 1 0 0 0,2-4 0 0 0,4 1 0 0 0,4 3 0 0 0,-2 2 0 0 0,1 6 0 0 0,1 0 0 0 0,-2 3 0 0 0,0 2 0 0 0,-3 4 0 0 0,1 0 0 0 0,-2-9 0 0 0,0-14 0 0 0,3-12 0 0 0,-2-3 0 0 0,2 5 0 0 0,2 1 0 0 0,2 1 0 0 0,-2-5 0 0 0,0-1 0 0 0,-3-5 0 0 0,0-2 0 0 0,2 2 0 0 0,2 2 0 0 0,-1-2 0 0 0,-1 0 0 0 0,2-3 0 0 0,2-4 0 0 0,1 1 0 0 0,-2 7 0 0 0,-1 0 0 0 0,0 2 0 0 0,2 1 0 0 0,-3-3 0 0 0,5 0 0 0 0,1 1 0 0 0,2 2 0 0 0,-3-3 0 0 0,-2 0 0 0 0,4 0 0 0 0,2-1 0 0 0,1-5 0 0 0,-4-4 0 0 0,-2-4 0 0 0,-5-2 0 0 0,-1 3 0 0 0,-3 0 0 0 0,0-1 0 0 0,-2-5 0 0 0,-2 6 0 0 0,-4 2 0 0 0,-2-4 0 0 0,-1-3 0 0 0,-2 3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6064 9991 16383 0 0,'5'0'0'0'0,"13"0"0"0"0,17 0 0 0 0,12 0 0 0 0,5 0 0 0 0,-1 0 0 0 0,-5 0 0 0 0,-6 0 0 0 0,-6 0 0 0 0,-4 0 0 0 0,-3 4 0 0 0,-2 2 0 0 0,-1 3 0 0 0,0 1 0 0 0,-4-1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6022 10110 16383 0 0,'0'-4'0'0'0,"4"-2"0"0"0,2-8 0 0 0,4-10 0 0 0,0-6 0 0 0,-2-1 0 0 0,3 4 0 0 0,-1-2 0 0 0,-3 0 0 0 0,-1 0 0 0 0,-3 1 0 0 0,3 6 0 0 0,1 1 0 0 0,-2 1 0 0 0,-1-1 0 0 0,-1 8 0 0 0,-2 10 0 0 0,-4 5 0 0 0,-3 7 0 0 0,-4 11 0 0 0,0 6 0 0 0,1 2 0 0 0,-2 2 0 0 0,1-1 0 0 0,2 0 0 0 0,-2-6 0 0 0,1-2 0 0 0,2-1 0 0 0,2 1 0 0 0,6-3 0 0 0,4 0 0 0 0,-1 0 0 0 0,5-2 0 0 0,0 0 0 0 0,-1 2 0 0 0,2-2 0 0 0,0 0 0 0 0,2 2 0 0 0,3-2 0 0 0,-1 0 0 0 0,-2 2 0 0 0,0-2 0 0 0,3-4 0 0 0,-1-4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6382 10039 16383 0 0,'4'0'0'0'0,"6"0"0"0"0,1-4 0 0 0,-1-6 0 0 0,2-1 0 0 0,3 1 0 0 0,-1 7 0 0 0,-3 8 0 0 0,1 3 0 0 0,-1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23675 10033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9589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9589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9589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9589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9589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9589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24712 9589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6346 8716 16383 0 0,'0'5'0'0'0,"0"7"0"0"0,5 6 0 0 0,7 6 0 0 0,1 4 0 0 0,-1 1 0 0 0,-3 2 0 0 0,2 1 0 0 0,0 0 0 0 0,2-1 0 0 0,0 0 0 0 0,2-5 0 0 0,-1-3 0 0 0,-3 1 0 0 0,2 1 0 0 0,3-4 0 0 0,0 0 0 0 0,2 2 0 0 0,-3 1 0 0 0,2-2 0 0 0,-2-1 0 0 0,2-4 0 0 0,-3 1 0 0 0,2-3 0 0 0,4-3 0 0 0,3-5 0 0 0,2-3 0 0 0,3-3 0 0 0,2 5 0 0 0,0 0 0 0 0,-4 5 0 0 0,-2 1 0 0 0,1-3 0 0 0,0-2 0 0 0,2-2 0 0 0,1-2 0 0 0,1-2 0 0 0,1-1 0 0 0,0 0 0 0 0,0-1 0 0 0,-4-4 0 0 0,3-8 0 0 0,1-6 0 0 0,2-5 0 0 0,0 2 0 0 0,0 4 0 0 0,-1 0 0 0 0,0-1 0 0 0,0 1 0 0 0,-6 0 0 0 0,-2 2 0 0 0,-4-1 0 0 0,-1 2 0 0 0,-3-1 0 0 0,1 2 0 0 0,-3-2 0 0 0,2 2 0 0 0,-1-2 0 0 0,2 2 0 0 0,3 3 0 0 0,-2-1 0 0 0,2 1 0 0 0,3 2 0 0 0,2 3 0 0 0,3-2 0 0 0,1-1 0 0 0,2-3 0 0 0,0 0 0 0 0,-4-3 0 0 0,-2 1 0 0 0,0 3 0 0 0,-4-2 0 0 0,0-4 0 0 0,-3-3 0 0 0,0 0 0 0 0,2-1 0 0 0,4 4 0 0 0,-3-2 0 0 0,1-1 0 0 0,-3-4 0 0 0,0 3 0 0 0,-3 0 0 0 0,-4-2 0 0 0,-3-2 0 0 0,-4-2 0 0 0,-2-1 0 0 0,-2-7 0 0 0,0-2 0 0 0,-1 0 0 0 0,0 1 0 0 0,0 2 0 0 0,1 1 0 0 0,-1 1 0 0 0,-4 2 0 0 0,-2-1 0 0 0,-4 6 0 0 0,-7 2 0 0 0,-4 5 0 0 0,1 0 0 0 0,-1 3 0 0 0,-1 5 0 0 0,-3 3 0 0 0,-2 3 0 0 0,-1 3 0 0 0,-1 1 0 0 0,0 0 0 0 0,0 1 0 0 0,-1 0 0 0 0,0 0 0 0 0,1-1 0 0 0,-1 0 0 0 0,1 0 0 0 0,0 1 0 0 0,-6-1 0 0 0,-1 5 0 0 0,6 7 0 0 0,2 1 0 0 0,7-6 0 0 0,1-5 0 0 0,0-3 0 0 0,-2 0 0 0 0,3 4 0 0 0,-1 2 0 0 0,-1 5 0 0 0,-2 6 0 0 0,-3 1 0 0 0,-1 2 0 0 0,-1-2 0 0 0,4-10 0 0 0,1-4 0 0 0,0 0 0 0 0,3 7 0 0 0,1 0 0 0 0,-1 0 0 0 0,-3-3 0 0 0,-2-3 0 0 0,3-6 0 0 0,1-3 0 0 0,-2-2 0 0 0,-1 2 0 0 0,-2 1 0 0 0,-1 1 0 0 0,-2 1 0 0 0,5-4 0 0 0,2-1 0 0 0,-1 1 0 0 0,3-4 0 0 0,1 0 0 0 0,-1 1 0 0 0,-3 3 0 0 0,-2 2 0 0 0,-2 1 0 0 0,-1 7 0 0 0,-1 3 0 0 0,-1 0 0 0 0,6 4 0 0 0,1 0 0 0 0,0-2 0 0 0,4 3 0 0 0,0-1 0 0 0,3 3 0 0 0,0-1 0 0 0,3 3 0 0 0,-2-2 0 0 0,2 2 0 0 0,4 4 0 0 0,3 3 0 0 0,-2 8 0 0 0,0 4 0 0 0,2 1 0 0 0,2 0 0 0 0,2 4 0 0 0,1 5 0 0 0,2 1 0 0 0,0-3 0 0 0,0-4 0 0 0,0-3 0 0 0,1-7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7736 8395 16383 0 0,'6'0'0'0'0,"16"0"0"0"0,10 0 0 0 0,10 0 0 0 0,3 0 0 0 0,-1 0 0 0 0,-3 0 0 0 0,-9-5 0 0 0,-4-2 0 0 0,-2 0 0 0 0,0-3 0 0 0,1-1 0 0 0,-5-3 0 0 0,-1 1 0 0 0,2 2 0 0 0,1-2 0 0 0,3 2 0 0 0,-4-3 0 0 0,-1 1 0 0 0,2 2 0 0 0,1-1 0 0 0,-4-4 0 0 0,-4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7881 8149 16383 0 0,'0'10'0'0'0,"0"9"0"0"0,0 6 0 0 0,0 4 0 0 0,-6 3 0 0 0,-6 0 0 0 0,-6 5 0 0 0,-6 2 0 0 0,-3-1 0 0 0,2-2 0 0 0,1-1 0 0 0,-1-2 0 0 0,-2-7 0 0 0,0-7 0 0 0,-2-7 0 0 0,10-6 0 0 0,13-4 0 0 0,12-2 0 0 0,11-1 0 0 0,8 0 0 0 0,4-1 0 0 0,3 1 0 0 0,1 0 0 0 0,-1 1 0 0 0,1-1 0 0 0,-1 1 0 0 0,-1 0 0 0 0,0 0 0 0 0,-6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8837 9779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8:54:44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8329 9335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0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1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6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3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4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F137-E182-4E8E-A3B8-9AFBD3A7CA4C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9B1C-48F1-4884-9229-4146574A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87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2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7" Type="http://schemas.openxmlformats.org/officeDocument/2006/relationships/customXml" Target="../ink/ink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mdchallenge.com/" TargetMode="External"/><Relationship Id="rId2" Type="http://schemas.openxmlformats.org/officeDocument/2006/relationships/hyperlink" Target="https://github.com/anushkasharma2005/Intro-to-Bash-Linux/tree/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watch?v=m20pNf-ZieUpNf-ZieU" TargetMode="External"/><Relationship Id="rId5" Type="http://schemas.openxmlformats.org/officeDocument/2006/relationships/hyperlink" Target="https://github.com/RehanSaeed/Bash-Cheat-Sheet" TargetMode="External"/><Relationship Id="rId4" Type="http://schemas.openxmlformats.org/officeDocument/2006/relationships/hyperlink" Target="https://devhints.io/bash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bash" TargetMode="External"/><Relationship Id="rId2" Type="http://schemas.openxmlformats.org/officeDocument/2006/relationships/hyperlink" Target="https://cmdchalleng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hanSaeed/Bash-Cheat-Shee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DF4BA0A-87E7-8BD8-07EB-2CEAA86C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8" r="10136" b="3734"/>
          <a:stretch>
            <a:fillRect/>
          </a:stretch>
        </p:blipFill>
        <p:spPr>
          <a:xfrm>
            <a:off x="5055420" y="-2685323"/>
            <a:ext cx="7601544" cy="7727132"/>
          </a:xfrm>
          <a:custGeom>
            <a:avLst/>
            <a:gdLst>
              <a:gd name="connsiteX0" fmla="*/ 4374396 w 4674116"/>
              <a:gd name="connsiteY0" fmla="*/ 1615457 h 5033638"/>
              <a:gd name="connsiteX1" fmla="*/ 4674116 w 4674116"/>
              <a:gd name="connsiteY1" fmla="*/ 1924816 h 5033638"/>
              <a:gd name="connsiteX2" fmla="*/ 4674116 w 4674116"/>
              <a:gd name="connsiteY2" fmla="*/ 3108823 h 5033638"/>
              <a:gd name="connsiteX3" fmla="*/ 4374396 w 4674116"/>
              <a:gd name="connsiteY3" fmla="*/ 3418182 h 5033638"/>
              <a:gd name="connsiteX4" fmla="*/ 4074676 w 4674116"/>
              <a:gd name="connsiteY4" fmla="*/ 3108823 h 5033638"/>
              <a:gd name="connsiteX5" fmla="*/ 4074676 w 4674116"/>
              <a:gd name="connsiteY5" fmla="*/ 1924816 h 5033638"/>
              <a:gd name="connsiteX6" fmla="*/ 4374396 w 4674116"/>
              <a:gd name="connsiteY6" fmla="*/ 1615457 h 5033638"/>
              <a:gd name="connsiteX7" fmla="*/ 299720 w 4674116"/>
              <a:gd name="connsiteY7" fmla="*/ 1615457 h 5033638"/>
              <a:gd name="connsiteX8" fmla="*/ 599440 w 4674116"/>
              <a:gd name="connsiteY8" fmla="*/ 1924816 h 5033638"/>
              <a:gd name="connsiteX9" fmla="*/ 599440 w 4674116"/>
              <a:gd name="connsiteY9" fmla="*/ 3108823 h 5033638"/>
              <a:gd name="connsiteX10" fmla="*/ 299720 w 4674116"/>
              <a:gd name="connsiteY10" fmla="*/ 3418182 h 5033638"/>
              <a:gd name="connsiteX11" fmla="*/ 0 w 4674116"/>
              <a:gd name="connsiteY11" fmla="*/ 3108823 h 5033638"/>
              <a:gd name="connsiteX12" fmla="*/ 0 w 4674116"/>
              <a:gd name="connsiteY12" fmla="*/ 1924816 h 5033638"/>
              <a:gd name="connsiteX13" fmla="*/ 299720 w 4674116"/>
              <a:gd name="connsiteY13" fmla="*/ 1615457 h 5033638"/>
              <a:gd name="connsiteX14" fmla="*/ 978833 w 4674116"/>
              <a:gd name="connsiteY14" fmla="*/ 1090955 h 5033638"/>
              <a:gd name="connsiteX15" fmla="*/ 1278553 w 4674116"/>
              <a:gd name="connsiteY15" fmla="*/ 1400313 h 5033638"/>
              <a:gd name="connsiteX16" fmla="*/ 1278553 w 4674116"/>
              <a:gd name="connsiteY16" fmla="*/ 3633326 h 5033638"/>
              <a:gd name="connsiteX17" fmla="*/ 978833 w 4674116"/>
              <a:gd name="connsiteY17" fmla="*/ 3942685 h 5033638"/>
              <a:gd name="connsiteX18" fmla="*/ 679113 w 4674116"/>
              <a:gd name="connsiteY18" fmla="*/ 3633326 h 5033638"/>
              <a:gd name="connsiteX19" fmla="*/ 679113 w 4674116"/>
              <a:gd name="connsiteY19" fmla="*/ 1400313 h 5033638"/>
              <a:gd name="connsiteX20" fmla="*/ 978833 w 4674116"/>
              <a:gd name="connsiteY20" fmla="*/ 1090955 h 5033638"/>
              <a:gd name="connsiteX21" fmla="*/ 3695285 w 4674116"/>
              <a:gd name="connsiteY21" fmla="*/ 1090954 h 5033638"/>
              <a:gd name="connsiteX22" fmla="*/ 3995005 w 4674116"/>
              <a:gd name="connsiteY22" fmla="*/ 1400313 h 5033638"/>
              <a:gd name="connsiteX23" fmla="*/ 3995005 w 4674116"/>
              <a:gd name="connsiteY23" fmla="*/ 3633326 h 5033638"/>
              <a:gd name="connsiteX24" fmla="*/ 3695285 w 4674116"/>
              <a:gd name="connsiteY24" fmla="*/ 3942685 h 5033638"/>
              <a:gd name="connsiteX25" fmla="*/ 3395565 w 4674116"/>
              <a:gd name="connsiteY25" fmla="*/ 3633326 h 5033638"/>
              <a:gd name="connsiteX26" fmla="*/ 3395565 w 4674116"/>
              <a:gd name="connsiteY26" fmla="*/ 1400313 h 5033638"/>
              <a:gd name="connsiteX27" fmla="*/ 3695285 w 4674116"/>
              <a:gd name="connsiteY27" fmla="*/ 1090954 h 5033638"/>
              <a:gd name="connsiteX28" fmla="*/ 1657946 w 4674116"/>
              <a:gd name="connsiteY28" fmla="*/ 644936 h 5033638"/>
              <a:gd name="connsiteX29" fmla="*/ 1957666 w 4674116"/>
              <a:gd name="connsiteY29" fmla="*/ 954294 h 5033638"/>
              <a:gd name="connsiteX30" fmla="*/ 1957666 w 4674116"/>
              <a:gd name="connsiteY30" fmla="*/ 4079344 h 5033638"/>
              <a:gd name="connsiteX31" fmla="*/ 1657946 w 4674116"/>
              <a:gd name="connsiteY31" fmla="*/ 4388703 h 5033638"/>
              <a:gd name="connsiteX32" fmla="*/ 1358226 w 4674116"/>
              <a:gd name="connsiteY32" fmla="*/ 4079344 h 5033638"/>
              <a:gd name="connsiteX33" fmla="*/ 1358226 w 4674116"/>
              <a:gd name="connsiteY33" fmla="*/ 954294 h 5033638"/>
              <a:gd name="connsiteX34" fmla="*/ 1657946 w 4674116"/>
              <a:gd name="connsiteY34" fmla="*/ 644936 h 5033638"/>
              <a:gd name="connsiteX35" fmla="*/ 3016172 w 4674116"/>
              <a:gd name="connsiteY35" fmla="*/ 644935 h 5033638"/>
              <a:gd name="connsiteX36" fmla="*/ 3315892 w 4674116"/>
              <a:gd name="connsiteY36" fmla="*/ 954294 h 5033638"/>
              <a:gd name="connsiteX37" fmla="*/ 3315892 w 4674116"/>
              <a:gd name="connsiteY37" fmla="*/ 4079344 h 5033638"/>
              <a:gd name="connsiteX38" fmla="*/ 3016172 w 4674116"/>
              <a:gd name="connsiteY38" fmla="*/ 4388703 h 5033638"/>
              <a:gd name="connsiteX39" fmla="*/ 2716452 w 4674116"/>
              <a:gd name="connsiteY39" fmla="*/ 4079344 h 5033638"/>
              <a:gd name="connsiteX40" fmla="*/ 2716452 w 4674116"/>
              <a:gd name="connsiteY40" fmla="*/ 954294 h 5033638"/>
              <a:gd name="connsiteX41" fmla="*/ 3016172 w 4674116"/>
              <a:gd name="connsiteY41" fmla="*/ 644935 h 5033638"/>
              <a:gd name="connsiteX42" fmla="*/ 2337059 w 4674116"/>
              <a:gd name="connsiteY42" fmla="*/ 0 h 5033638"/>
              <a:gd name="connsiteX43" fmla="*/ 2636779 w 4674116"/>
              <a:gd name="connsiteY43" fmla="*/ 309359 h 5033638"/>
              <a:gd name="connsiteX44" fmla="*/ 2636779 w 4674116"/>
              <a:gd name="connsiteY44" fmla="*/ 4724279 h 5033638"/>
              <a:gd name="connsiteX45" fmla="*/ 2337059 w 4674116"/>
              <a:gd name="connsiteY45" fmla="*/ 5033638 h 5033638"/>
              <a:gd name="connsiteX46" fmla="*/ 2037339 w 4674116"/>
              <a:gd name="connsiteY46" fmla="*/ 4724279 h 5033638"/>
              <a:gd name="connsiteX47" fmla="*/ 2037339 w 4674116"/>
              <a:gd name="connsiteY47" fmla="*/ 309359 h 5033638"/>
              <a:gd name="connsiteX48" fmla="*/ 2337059 w 4674116"/>
              <a:gd name="connsiteY48" fmla="*/ 0 h 503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74116" h="5033638">
                <a:moveTo>
                  <a:pt x="4374396" y="1615457"/>
                </a:moveTo>
                <a:cubicBezTo>
                  <a:pt x="4539927" y="1615457"/>
                  <a:pt x="4674116" y="1753961"/>
                  <a:pt x="4674116" y="1924816"/>
                </a:cubicBezTo>
                <a:lnTo>
                  <a:pt x="4674116" y="3108823"/>
                </a:lnTo>
                <a:cubicBezTo>
                  <a:pt x="4674116" y="3279677"/>
                  <a:pt x="4539927" y="3418182"/>
                  <a:pt x="4374396" y="3418182"/>
                </a:cubicBezTo>
                <a:cubicBezTo>
                  <a:pt x="4208865" y="3418182"/>
                  <a:pt x="4074676" y="3279677"/>
                  <a:pt x="4074676" y="3108823"/>
                </a:cubicBezTo>
                <a:lnTo>
                  <a:pt x="4074676" y="1924816"/>
                </a:lnTo>
                <a:cubicBezTo>
                  <a:pt x="4074676" y="1753961"/>
                  <a:pt x="4208865" y="1615457"/>
                  <a:pt x="4374396" y="1615457"/>
                </a:cubicBezTo>
                <a:close/>
                <a:moveTo>
                  <a:pt x="299720" y="1615457"/>
                </a:moveTo>
                <a:cubicBezTo>
                  <a:pt x="465251" y="1615457"/>
                  <a:pt x="599440" y="1753961"/>
                  <a:pt x="599440" y="1924816"/>
                </a:cubicBezTo>
                <a:lnTo>
                  <a:pt x="599440" y="3108823"/>
                </a:lnTo>
                <a:cubicBezTo>
                  <a:pt x="599440" y="3279677"/>
                  <a:pt x="465251" y="3418182"/>
                  <a:pt x="299720" y="3418182"/>
                </a:cubicBezTo>
                <a:cubicBezTo>
                  <a:pt x="134189" y="3418182"/>
                  <a:pt x="0" y="3279677"/>
                  <a:pt x="0" y="3108823"/>
                </a:cubicBezTo>
                <a:lnTo>
                  <a:pt x="0" y="1924816"/>
                </a:lnTo>
                <a:cubicBezTo>
                  <a:pt x="0" y="1753961"/>
                  <a:pt x="134189" y="1615457"/>
                  <a:pt x="299720" y="1615457"/>
                </a:cubicBezTo>
                <a:close/>
                <a:moveTo>
                  <a:pt x="978833" y="1090955"/>
                </a:moveTo>
                <a:cubicBezTo>
                  <a:pt x="1144364" y="1090955"/>
                  <a:pt x="1278553" y="1229459"/>
                  <a:pt x="1278553" y="1400313"/>
                </a:cubicBezTo>
                <a:lnTo>
                  <a:pt x="1278553" y="3633326"/>
                </a:lnTo>
                <a:cubicBezTo>
                  <a:pt x="1278553" y="3804181"/>
                  <a:pt x="1144364" y="3942685"/>
                  <a:pt x="978833" y="3942685"/>
                </a:cubicBezTo>
                <a:cubicBezTo>
                  <a:pt x="813302" y="3942685"/>
                  <a:pt x="679113" y="3804181"/>
                  <a:pt x="679113" y="3633326"/>
                </a:cubicBezTo>
                <a:lnTo>
                  <a:pt x="679113" y="1400313"/>
                </a:lnTo>
                <a:cubicBezTo>
                  <a:pt x="679113" y="1229459"/>
                  <a:pt x="813302" y="1090955"/>
                  <a:pt x="978833" y="1090955"/>
                </a:cubicBezTo>
                <a:close/>
                <a:moveTo>
                  <a:pt x="3695285" y="1090954"/>
                </a:moveTo>
                <a:cubicBezTo>
                  <a:pt x="3860816" y="1090954"/>
                  <a:pt x="3995005" y="1229459"/>
                  <a:pt x="3995005" y="1400313"/>
                </a:cubicBezTo>
                <a:lnTo>
                  <a:pt x="3995005" y="3633326"/>
                </a:lnTo>
                <a:cubicBezTo>
                  <a:pt x="3995005" y="3804181"/>
                  <a:pt x="3860816" y="3942685"/>
                  <a:pt x="3695285" y="3942685"/>
                </a:cubicBezTo>
                <a:cubicBezTo>
                  <a:pt x="3529754" y="3942685"/>
                  <a:pt x="3395565" y="3804181"/>
                  <a:pt x="3395565" y="3633326"/>
                </a:cubicBezTo>
                <a:lnTo>
                  <a:pt x="3395565" y="1400313"/>
                </a:lnTo>
                <a:cubicBezTo>
                  <a:pt x="3395565" y="1229459"/>
                  <a:pt x="3529754" y="1090954"/>
                  <a:pt x="3695285" y="1090954"/>
                </a:cubicBezTo>
                <a:close/>
                <a:moveTo>
                  <a:pt x="1657946" y="644936"/>
                </a:moveTo>
                <a:cubicBezTo>
                  <a:pt x="1823477" y="644936"/>
                  <a:pt x="1957666" y="783440"/>
                  <a:pt x="1957666" y="954294"/>
                </a:cubicBezTo>
                <a:lnTo>
                  <a:pt x="1957666" y="4079344"/>
                </a:lnTo>
                <a:cubicBezTo>
                  <a:pt x="1957666" y="4250199"/>
                  <a:pt x="1823477" y="4388703"/>
                  <a:pt x="1657946" y="4388703"/>
                </a:cubicBezTo>
                <a:cubicBezTo>
                  <a:pt x="1492415" y="4388703"/>
                  <a:pt x="1358226" y="4250199"/>
                  <a:pt x="1358226" y="4079344"/>
                </a:cubicBezTo>
                <a:lnTo>
                  <a:pt x="1358226" y="954294"/>
                </a:lnTo>
                <a:cubicBezTo>
                  <a:pt x="1358226" y="783440"/>
                  <a:pt x="1492415" y="644936"/>
                  <a:pt x="1657946" y="644936"/>
                </a:cubicBezTo>
                <a:close/>
                <a:moveTo>
                  <a:pt x="3016172" y="644935"/>
                </a:moveTo>
                <a:cubicBezTo>
                  <a:pt x="3181703" y="644935"/>
                  <a:pt x="3315892" y="783440"/>
                  <a:pt x="3315892" y="954294"/>
                </a:cubicBezTo>
                <a:lnTo>
                  <a:pt x="3315892" y="4079344"/>
                </a:lnTo>
                <a:cubicBezTo>
                  <a:pt x="3315892" y="4250199"/>
                  <a:pt x="3181703" y="4388703"/>
                  <a:pt x="3016172" y="4388703"/>
                </a:cubicBezTo>
                <a:cubicBezTo>
                  <a:pt x="2850641" y="4388703"/>
                  <a:pt x="2716452" y="4250199"/>
                  <a:pt x="2716452" y="4079344"/>
                </a:cubicBezTo>
                <a:lnTo>
                  <a:pt x="2716452" y="954294"/>
                </a:lnTo>
                <a:cubicBezTo>
                  <a:pt x="2716452" y="783440"/>
                  <a:pt x="2850641" y="644935"/>
                  <a:pt x="3016172" y="644935"/>
                </a:cubicBezTo>
                <a:close/>
                <a:moveTo>
                  <a:pt x="2337059" y="0"/>
                </a:moveTo>
                <a:cubicBezTo>
                  <a:pt x="2502590" y="0"/>
                  <a:pt x="2636779" y="138505"/>
                  <a:pt x="2636779" y="309359"/>
                </a:cubicBezTo>
                <a:lnTo>
                  <a:pt x="2636779" y="4724279"/>
                </a:lnTo>
                <a:cubicBezTo>
                  <a:pt x="2636779" y="4895134"/>
                  <a:pt x="2502590" y="5033638"/>
                  <a:pt x="2337059" y="5033638"/>
                </a:cubicBezTo>
                <a:cubicBezTo>
                  <a:pt x="2171528" y="5033638"/>
                  <a:pt x="2037339" y="4895134"/>
                  <a:pt x="2037339" y="4724279"/>
                </a:cubicBezTo>
                <a:lnTo>
                  <a:pt x="2037339" y="309359"/>
                </a:lnTo>
                <a:cubicBezTo>
                  <a:pt x="2037339" y="138505"/>
                  <a:pt x="2171528" y="0"/>
                  <a:pt x="233705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B4230-7142-D344-412E-FE2A9BDBE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256" y="2267055"/>
            <a:ext cx="4610582" cy="1991286"/>
          </a:xfrm>
        </p:spPr>
        <p:txBody>
          <a:bodyPr>
            <a:normAutofit/>
          </a:bodyPr>
          <a:lstStyle/>
          <a:p>
            <a:r>
              <a:rPr lang="en-US"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INTRO TO LINUX</a:t>
            </a:r>
            <a:endParaRPr lang="en-IN">
              <a:latin typeface="Berlin Sans FB Demi" panose="020E0802020502020306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AE619A-83BF-E913-49FB-E330C427A46F}"/>
              </a:ext>
            </a:extLst>
          </p:cNvPr>
          <p:cNvSpPr/>
          <p:nvPr/>
        </p:nvSpPr>
        <p:spPr>
          <a:xfrm>
            <a:off x="142240" y="138430"/>
            <a:ext cx="436880" cy="6581140"/>
          </a:xfrm>
          <a:custGeom>
            <a:avLst/>
            <a:gdLst>
              <a:gd name="connsiteX0" fmla="*/ 355600 w 436880"/>
              <a:gd name="connsiteY0" fmla="*/ 6418580 h 6581140"/>
              <a:gd name="connsiteX1" fmla="*/ 436880 w 436880"/>
              <a:gd name="connsiteY1" fmla="*/ 6499860 h 6581140"/>
              <a:gd name="connsiteX2" fmla="*/ 355600 w 436880"/>
              <a:gd name="connsiteY2" fmla="*/ 6581140 h 6581140"/>
              <a:gd name="connsiteX3" fmla="*/ 274320 w 436880"/>
              <a:gd name="connsiteY3" fmla="*/ 6499860 h 6581140"/>
              <a:gd name="connsiteX4" fmla="*/ 355600 w 436880"/>
              <a:gd name="connsiteY4" fmla="*/ 6418580 h 6581140"/>
              <a:gd name="connsiteX5" fmla="*/ 91440 w 436880"/>
              <a:gd name="connsiteY5" fmla="*/ 6418580 h 6581140"/>
              <a:gd name="connsiteX6" fmla="*/ 172720 w 436880"/>
              <a:gd name="connsiteY6" fmla="*/ 6499860 h 6581140"/>
              <a:gd name="connsiteX7" fmla="*/ 91440 w 436880"/>
              <a:gd name="connsiteY7" fmla="*/ 6581140 h 6581140"/>
              <a:gd name="connsiteX8" fmla="*/ 10160 w 436880"/>
              <a:gd name="connsiteY8" fmla="*/ 6499860 h 6581140"/>
              <a:gd name="connsiteX9" fmla="*/ 91440 w 436880"/>
              <a:gd name="connsiteY9" fmla="*/ 6418580 h 6581140"/>
              <a:gd name="connsiteX10" fmla="*/ 355600 w 436880"/>
              <a:gd name="connsiteY10" fmla="*/ 6144260 h 6581140"/>
              <a:gd name="connsiteX11" fmla="*/ 436880 w 436880"/>
              <a:gd name="connsiteY11" fmla="*/ 6225540 h 6581140"/>
              <a:gd name="connsiteX12" fmla="*/ 355600 w 436880"/>
              <a:gd name="connsiteY12" fmla="*/ 6306820 h 6581140"/>
              <a:gd name="connsiteX13" fmla="*/ 274320 w 436880"/>
              <a:gd name="connsiteY13" fmla="*/ 6225540 h 6581140"/>
              <a:gd name="connsiteX14" fmla="*/ 355600 w 436880"/>
              <a:gd name="connsiteY14" fmla="*/ 6144260 h 6581140"/>
              <a:gd name="connsiteX15" fmla="*/ 91440 w 436880"/>
              <a:gd name="connsiteY15" fmla="*/ 6144260 h 6581140"/>
              <a:gd name="connsiteX16" fmla="*/ 172720 w 436880"/>
              <a:gd name="connsiteY16" fmla="*/ 6225540 h 6581140"/>
              <a:gd name="connsiteX17" fmla="*/ 91440 w 436880"/>
              <a:gd name="connsiteY17" fmla="*/ 6306820 h 6581140"/>
              <a:gd name="connsiteX18" fmla="*/ 10160 w 436880"/>
              <a:gd name="connsiteY18" fmla="*/ 6225540 h 6581140"/>
              <a:gd name="connsiteX19" fmla="*/ 91440 w 436880"/>
              <a:gd name="connsiteY19" fmla="*/ 6144260 h 6581140"/>
              <a:gd name="connsiteX20" fmla="*/ 355600 w 436880"/>
              <a:gd name="connsiteY20" fmla="*/ 5869940 h 6581140"/>
              <a:gd name="connsiteX21" fmla="*/ 436880 w 436880"/>
              <a:gd name="connsiteY21" fmla="*/ 5951220 h 6581140"/>
              <a:gd name="connsiteX22" fmla="*/ 355600 w 436880"/>
              <a:gd name="connsiteY22" fmla="*/ 6032500 h 6581140"/>
              <a:gd name="connsiteX23" fmla="*/ 274320 w 436880"/>
              <a:gd name="connsiteY23" fmla="*/ 5951220 h 6581140"/>
              <a:gd name="connsiteX24" fmla="*/ 355600 w 436880"/>
              <a:gd name="connsiteY24" fmla="*/ 5869940 h 6581140"/>
              <a:gd name="connsiteX25" fmla="*/ 91440 w 436880"/>
              <a:gd name="connsiteY25" fmla="*/ 5869940 h 6581140"/>
              <a:gd name="connsiteX26" fmla="*/ 172720 w 436880"/>
              <a:gd name="connsiteY26" fmla="*/ 5951220 h 6581140"/>
              <a:gd name="connsiteX27" fmla="*/ 91440 w 436880"/>
              <a:gd name="connsiteY27" fmla="*/ 6032500 h 6581140"/>
              <a:gd name="connsiteX28" fmla="*/ 10160 w 436880"/>
              <a:gd name="connsiteY28" fmla="*/ 5951220 h 6581140"/>
              <a:gd name="connsiteX29" fmla="*/ 91440 w 436880"/>
              <a:gd name="connsiteY29" fmla="*/ 5869940 h 6581140"/>
              <a:gd name="connsiteX30" fmla="*/ 355600 w 436880"/>
              <a:gd name="connsiteY30" fmla="*/ 5595620 h 6581140"/>
              <a:gd name="connsiteX31" fmla="*/ 436880 w 436880"/>
              <a:gd name="connsiteY31" fmla="*/ 5676900 h 6581140"/>
              <a:gd name="connsiteX32" fmla="*/ 355600 w 436880"/>
              <a:gd name="connsiteY32" fmla="*/ 5758180 h 6581140"/>
              <a:gd name="connsiteX33" fmla="*/ 274320 w 436880"/>
              <a:gd name="connsiteY33" fmla="*/ 5676900 h 6581140"/>
              <a:gd name="connsiteX34" fmla="*/ 355600 w 436880"/>
              <a:gd name="connsiteY34" fmla="*/ 5595620 h 6581140"/>
              <a:gd name="connsiteX35" fmla="*/ 91440 w 436880"/>
              <a:gd name="connsiteY35" fmla="*/ 5595620 h 6581140"/>
              <a:gd name="connsiteX36" fmla="*/ 172720 w 436880"/>
              <a:gd name="connsiteY36" fmla="*/ 5676900 h 6581140"/>
              <a:gd name="connsiteX37" fmla="*/ 91440 w 436880"/>
              <a:gd name="connsiteY37" fmla="*/ 5758180 h 6581140"/>
              <a:gd name="connsiteX38" fmla="*/ 10160 w 436880"/>
              <a:gd name="connsiteY38" fmla="*/ 5676900 h 6581140"/>
              <a:gd name="connsiteX39" fmla="*/ 91440 w 436880"/>
              <a:gd name="connsiteY39" fmla="*/ 5595620 h 6581140"/>
              <a:gd name="connsiteX40" fmla="*/ 355600 w 436880"/>
              <a:gd name="connsiteY40" fmla="*/ 5293360 h 6581140"/>
              <a:gd name="connsiteX41" fmla="*/ 436880 w 436880"/>
              <a:gd name="connsiteY41" fmla="*/ 5374640 h 6581140"/>
              <a:gd name="connsiteX42" fmla="*/ 355600 w 436880"/>
              <a:gd name="connsiteY42" fmla="*/ 5455920 h 6581140"/>
              <a:gd name="connsiteX43" fmla="*/ 274320 w 436880"/>
              <a:gd name="connsiteY43" fmla="*/ 5374640 h 6581140"/>
              <a:gd name="connsiteX44" fmla="*/ 355600 w 436880"/>
              <a:gd name="connsiteY44" fmla="*/ 5293360 h 6581140"/>
              <a:gd name="connsiteX45" fmla="*/ 91440 w 436880"/>
              <a:gd name="connsiteY45" fmla="*/ 5293360 h 6581140"/>
              <a:gd name="connsiteX46" fmla="*/ 172720 w 436880"/>
              <a:gd name="connsiteY46" fmla="*/ 5374640 h 6581140"/>
              <a:gd name="connsiteX47" fmla="*/ 91440 w 436880"/>
              <a:gd name="connsiteY47" fmla="*/ 5455920 h 6581140"/>
              <a:gd name="connsiteX48" fmla="*/ 10160 w 436880"/>
              <a:gd name="connsiteY48" fmla="*/ 5374640 h 6581140"/>
              <a:gd name="connsiteX49" fmla="*/ 91440 w 436880"/>
              <a:gd name="connsiteY49" fmla="*/ 5293360 h 6581140"/>
              <a:gd name="connsiteX50" fmla="*/ 355600 w 436880"/>
              <a:gd name="connsiteY50" fmla="*/ 5019040 h 6581140"/>
              <a:gd name="connsiteX51" fmla="*/ 436880 w 436880"/>
              <a:gd name="connsiteY51" fmla="*/ 5100320 h 6581140"/>
              <a:gd name="connsiteX52" fmla="*/ 355600 w 436880"/>
              <a:gd name="connsiteY52" fmla="*/ 5181600 h 6581140"/>
              <a:gd name="connsiteX53" fmla="*/ 274320 w 436880"/>
              <a:gd name="connsiteY53" fmla="*/ 5100320 h 6581140"/>
              <a:gd name="connsiteX54" fmla="*/ 355600 w 436880"/>
              <a:gd name="connsiteY54" fmla="*/ 5019040 h 6581140"/>
              <a:gd name="connsiteX55" fmla="*/ 91440 w 436880"/>
              <a:gd name="connsiteY55" fmla="*/ 5019040 h 6581140"/>
              <a:gd name="connsiteX56" fmla="*/ 172720 w 436880"/>
              <a:gd name="connsiteY56" fmla="*/ 5100320 h 6581140"/>
              <a:gd name="connsiteX57" fmla="*/ 91440 w 436880"/>
              <a:gd name="connsiteY57" fmla="*/ 5181600 h 6581140"/>
              <a:gd name="connsiteX58" fmla="*/ 10160 w 436880"/>
              <a:gd name="connsiteY58" fmla="*/ 5100320 h 6581140"/>
              <a:gd name="connsiteX59" fmla="*/ 91440 w 436880"/>
              <a:gd name="connsiteY59" fmla="*/ 5019040 h 6581140"/>
              <a:gd name="connsiteX60" fmla="*/ 355600 w 436880"/>
              <a:gd name="connsiteY60" fmla="*/ 4744720 h 6581140"/>
              <a:gd name="connsiteX61" fmla="*/ 436880 w 436880"/>
              <a:gd name="connsiteY61" fmla="*/ 4826000 h 6581140"/>
              <a:gd name="connsiteX62" fmla="*/ 355600 w 436880"/>
              <a:gd name="connsiteY62" fmla="*/ 4907280 h 6581140"/>
              <a:gd name="connsiteX63" fmla="*/ 274320 w 436880"/>
              <a:gd name="connsiteY63" fmla="*/ 4826000 h 6581140"/>
              <a:gd name="connsiteX64" fmla="*/ 355600 w 436880"/>
              <a:gd name="connsiteY64" fmla="*/ 4744720 h 6581140"/>
              <a:gd name="connsiteX65" fmla="*/ 91440 w 436880"/>
              <a:gd name="connsiteY65" fmla="*/ 4744720 h 6581140"/>
              <a:gd name="connsiteX66" fmla="*/ 172720 w 436880"/>
              <a:gd name="connsiteY66" fmla="*/ 4826000 h 6581140"/>
              <a:gd name="connsiteX67" fmla="*/ 91440 w 436880"/>
              <a:gd name="connsiteY67" fmla="*/ 4907280 h 6581140"/>
              <a:gd name="connsiteX68" fmla="*/ 10160 w 436880"/>
              <a:gd name="connsiteY68" fmla="*/ 4826000 h 6581140"/>
              <a:gd name="connsiteX69" fmla="*/ 91440 w 436880"/>
              <a:gd name="connsiteY69" fmla="*/ 4744720 h 6581140"/>
              <a:gd name="connsiteX70" fmla="*/ 355600 w 436880"/>
              <a:gd name="connsiteY70" fmla="*/ 4470400 h 6581140"/>
              <a:gd name="connsiteX71" fmla="*/ 436880 w 436880"/>
              <a:gd name="connsiteY71" fmla="*/ 4551680 h 6581140"/>
              <a:gd name="connsiteX72" fmla="*/ 355600 w 436880"/>
              <a:gd name="connsiteY72" fmla="*/ 4632960 h 6581140"/>
              <a:gd name="connsiteX73" fmla="*/ 274320 w 436880"/>
              <a:gd name="connsiteY73" fmla="*/ 4551680 h 6581140"/>
              <a:gd name="connsiteX74" fmla="*/ 355600 w 436880"/>
              <a:gd name="connsiteY74" fmla="*/ 4470400 h 6581140"/>
              <a:gd name="connsiteX75" fmla="*/ 91440 w 436880"/>
              <a:gd name="connsiteY75" fmla="*/ 4470400 h 6581140"/>
              <a:gd name="connsiteX76" fmla="*/ 172720 w 436880"/>
              <a:gd name="connsiteY76" fmla="*/ 4551680 h 6581140"/>
              <a:gd name="connsiteX77" fmla="*/ 91440 w 436880"/>
              <a:gd name="connsiteY77" fmla="*/ 4632960 h 6581140"/>
              <a:gd name="connsiteX78" fmla="*/ 10160 w 436880"/>
              <a:gd name="connsiteY78" fmla="*/ 4551680 h 6581140"/>
              <a:gd name="connsiteX79" fmla="*/ 91440 w 436880"/>
              <a:gd name="connsiteY79" fmla="*/ 4470400 h 6581140"/>
              <a:gd name="connsiteX80" fmla="*/ 355600 w 436880"/>
              <a:gd name="connsiteY80" fmla="*/ 4168140 h 6581140"/>
              <a:gd name="connsiteX81" fmla="*/ 436880 w 436880"/>
              <a:gd name="connsiteY81" fmla="*/ 4249420 h 6581140"/>
              <a:gd name="connsiteX82" fmla="*/ 355600 w 436880"/>
              <a:gd name="connsiteY82" fmla="*/ 4330700 h 6581140"/>
              <a:gd name="connsiteX83" fmla="*/ 274320 w 436880"/>
              <a:gd name="connsiteY83" fmla="*/ 4249420 h 6581140"/>
              <a:gd name="connsiteX84" fmla="*/ 355600 w 436880"/>
              <a:gd name="connsiteY84" fmla="*/ 4168140 h 6581140"/>
              <a:gd name="connsiteX85" fmla="*/ 91440 w 436880"/>
              <a:gd name="connsiteY85" fmla="*/ 4168140 h 6581140"/>
              <a:gd name="connsiteX86" fmla="*/ 172720 w 436880"/>
              <a:gd name="connsiteY86" fmla="*/ 4249420 h 6581140"/>
              <a:gd name="connsiteX87" fmla="*/ 91440 w 436880"/>
              <a:gd name="connsiteY87" fmla="*/ 4330700 h 6581140"/>
              <a:gd name="connsiteX88" fmla="*/ 10160 w 436880"/>
              <a:gd name="connsiteY88" fmla="*/ 4249420 h 6581140"/>
              <a:gd name="connsiteX89" fmla="*/ 91440 w 436880"/>
              <a:gd name="connsiteY89" fmla="*/ 4168140 h 6581140"/>
              <a:gd name="connsiteX90" fmla="*/ 355600 w 436880"/>
              <a:gd name="connsiteY90" fmla="*/ 3893820 h 6581140"/>
              <a:gd name="connsiteX91" fmla="*/ 436880 w 436880"/>
              <a:gd name="connsiteY91" fmla="*/ 3975100 h 6581140"/>
              <a:gd name="connsiteX92" fmla="*/ 355600 w 436880"/>
              <a:gd name="connsiteY92" fmla="*/ 4056380 h 6581140"/>
              <a:gd name="connsiteX93" fmla="*/ 274320 w 436880"/>
              <a:gd name="connsiteY93" fmla="*/ 3975100 h 6581140"/>
              <a:gd name="connsiteX94" fmla="*/ 355600 w 436880"/>
              <a:gd name="connsiteY94" fmla="*/ 3893820 h 6581140"/>
              <a:gd name="connsiteX95" fmla="*/ 91440 w 436880"/>
              <a:gd name="connsiteY95" fmla="*/ 3893820 h 6581140"/>
              <a:gd name="connsiteX96" fmla="*/ 172720 w 436880"/>
              <a:gd name="connsiteY96" fmla="*/ 3975100 h 6581140"/>
              <a:gd name="connsiteX97" fmla="*/ 91440 w 436880"/>
              <a:gd name="connsiteY97" fmla="*/ 4056380 h 6581140"/>
              <a:gd name="connsiteX98" fmla="*/ 10160 w 436880"/>
              <a:gd name="connsiteY98" fmla="*/ 3975100 h 6581140"/>
              <a:gd name="connsiteX99" fmla="*/ 91440 w 436880"/>
              <a:gd name="connsiteY99" fmla="*/ 3893820 h 6581140"/>
              <a:gd name="connsiteX100" fmla="*/ 355600 w 436880"/>
              <a:gd name="connsiteY100" fmla="*/ 3619500 h 6581140"/>
              <a:gd name="connsiteX101" fmla="*/ 436880 w 436880"/>
              <a:gd name="connsiteY101" fmla="*/ 3700780 h 6581140"/>
              <a:gd name="connsiteX102" fmla="*/ 355600 w 436880"/>
              <a:gd name="connsiteY102" fmla="*/ 3782060 h 6581140"/>
              <a:gd name="connsiteX103" fmla="*/ 274320 w 436880"/>
              <a:gd name="connsiteY103" fmla="*/ 3700780 h 6581140"/>
              <a:gd name="connsiteX104" fmla="*/ 355600 w 436880"/>
              <a:gd name="connsiteY104" fmla="*/ 3619500 h 6581140"/>
              <a:gd name="connsiteX105" fmla="*/ 91440 w 436880"/>
              <a:gd name="connsiteY105" fmla="*/ 3619500 h 6581140"/>
              <a:gd name="connsiteX106" fmla="*/ 172720 w 436880"/>
              <a:gd name="connsiteY106" fmla="*/ 3700780 h 6581140"/>
              <a:gd name="connsiteX107" fmla="*/ 91440 w 436880"/>
              <a:gd name="connsiteY107" fmla="*/ 3782060 h 6581140"/>
              <a:gd name="connsiteX108" fmla="*/ 10160 w 436880"/>
              <a:gd name="connsiteY108" fmla="*/ 3700780 h 6581140"/>
              <a:gd name="connsiteX109" fmla="*/ 91440 w 436880"/>
              <a:gd name="connsiteY109" fmla="*/ 3619500 h 6581140"/>
              <a:gd name="connsiteX110" fmla="*/ 355600 w 436880"/>
              <a:gd name="connsiteY110" fmla="*/ 3345180 h 6581140"/>
              <a:gd name="connsiteX111" fmla="*/ 436880 w 436880"/>
              <a:gd name="connsiteY111" fmla="*/ 3426460 h 6581140"/>
              <a:gd name="connsiteX112" fmla="*/ 355600 w 436880"/>
              <a:gd name="connsiteY112" fmla="*/ 3507740 h 6581140"/>
              <a:gd name="connsiteX113" fmla="*/ 274320 w 436880"/>
              <a:gd name="connsiteY113" fmla="*/ 3426460 h 6581140"/>
              <a:gd name="connsiteX114" fmla="*/ 355600 w 436880"/>
              <a:gd name="connsiteY114" fmla="*/ 3345180 h 6581140"/>
              <a:gd name="connsiteX115" fmla="*/ 91440 w 436880"/>
              <a:gd name="connsiteY115" fmla="*/ 3345180 h 6581140"/>
              <a:gd name="connsiteX116" fmla="*/ 172720 w 436880"/>
              <a:gd name="connsiteY116" fmla="*/ 3426460 h 6581140"/>
              <a:gd name="connsiteX117" fmla="*/ 91440 w 436880"/>
              <a:gd name="connsiteY117" fmla="*/ 3507740 h 6581140"/>
              <a:gd name="connsiteX118" fmla="*/ 10160 w 436880"/>
              <a:gd name="connsiteY118" fmla="*/ 3426460 h 6581140"/>
              <a:gd name="connsiteX119" fmla="*/ 91440 w 436880"/>
              <a:gd name="connsiteY119" fmla="*/ 3345180 h 6581140"/>
              <a:gd name="connsiteX120" fmla="*/ 355600 w 436880"/>
              <a:gd name="connsiteY120" fmla="*/ 3042920 h 6581140"/>
              <a:gd name="connsiteX121" fmla="*/ 436880 w 436880"/>
              <a:gd name="connsiteY121" fmla="*/ 3124200 h 6581140"/>
              <a:gd name="connsiteX122" fmla="*/ 355600 w 436880"/>
              <a:gd name="connsiteY122" fmla="*/ 3205480 h 6581140"/>
              <a:gd name="connsiteX123" fmla="*/ 274320 w 436880"/>
              <a:gd name="connsiteY123" fmla="*/ 3124200 h 6581140"/>
              <a:gd name="connsiteX124" fmla="*/ 355600 w 436880"/>
              <a:gd name="connsiteY124" fmla="*/ 3042920 h 6581140"/>
              <a:gd name="connsiteX125" fmla="*/ 91440 w 436880"/>
              <a:gd name="connsiteY125" fmla="*/ 3042920 h 6581140"/>
              <a:gd name="connsiteX126" fmla="*/ 172720 w 436880"/>
              <a:gd name="connsiteY126" fmla="*/ 3124200 h 6581140"/>
              <a:gd name="connsiteX127" fmla="*/ 91440 w 436880"/>
              <a:gd name="connsiteY127" fmla="*/ 3205480 h 6581140"/>
              <a:gd name="connsiteX128" fmla="*/ 10160 w 436880"/>
              <a:gd name="connsiteY128" fmla="*/ 3124200 h 6581140"/>
              <a:gd name="connsiteX129" fmla="*/ 91440 w 436880"/>
              <a:gd name="connsiteY129" fmla="*/ 3042920 h 6581140"/>
              <a:gd name="connsiteX130" fmla="*/ 355600 w 436880"/>
              <a:gd name="connsiteY130" fmla="*/ 2768600 h 6581140"/>
              <a:gd name="connsiteX131" fmla="*/ 436880 w 436880"/>
              <a:gd name="connsiteY131" fmla="*/ 2849880 h 6581140"/>
              <a:gd name="connsiteX132" fmla="*/ 355600 w 436880"/>
              <a:gd name="connsiteY132" fmla="*/ 2931160 h 6581140"/>
              <a:gd name="connsiteX133" fmla="*/ 274320 w 436880"/>
              <a:gd name="connsiteY133" fmla="*/ 2849880 h 6581140"/>
              <a:gd name="connsiteX134" fmla="*/ 355600 w 436880"/>
              <a:gd name="connsiteY134" fmla="*/ 2768600 h 6581140"/>
              <a:gd name="connsiteX135" fmla="*/ 91440 w 436880"/>
              <a:gd name="connsiteY135" fmla="*/ 2768600 h 6581140"/>
              <a:gd name="connsiteX136" fmla="*/ 172720 w 436880"/>
              <a:gd name="connsiteY136" fmla="*/ 2849880 h 6581140"/>
              <a:gd name="connsiteX137" fmla="*/ 91440 w 436880"/>
              <a:gd name="connsiteY137" fmla="*/ 2931160 h 6581140"/>
              <a:gd name="connsiteX138" fmla="*/ 10160 w 436880"/>
              <a:gd name="connsiteY138" fmla="*/ 2849880 h 6581140"/>
              <a:gd name="connsiteX139" fmla="*/ 91440 w 436880"/>
              <a:gd name="connsiteY139" fmla="*/ 2768600 h 6581140"/>
              <a:gd name="connsiteX140" fmla="*/ 355600 w 436880"/>
              <a:gd name="connsiteY140" fmla="*/ 2494280 h 6581140"/>
              <a:gd name="connsiteX141" fmla="*/ 436880 w 436880"/>
              <a:gd name="connsiteY141" fmla="*/ 2575560 h 6581140"/>
              <a:gd name="connsiteX142" fmla="*/ 355600 w 436880"/>
              <a:gd name="connsiteY142" fmla="*/ 2656840 h 6581140"/>
              <a:gd name="connsiteX143" fmla="*/ 274320 w 436880"/>
              <a:gd name="connsiteY143" fmla="*/ 2575560 h 6581140"/>
              <a:gd name="connsiteX144" fmla="*/ 355600 w 436880"/>
              <a:gd name="connsiteY144" fmla="*/ 2494280 h 6581140"/>
              <a:gd name="connsiteX145" fmla="*/ 91440 w 436880"/>
              <a:gd name="connsiteY145" fmla="*/ 2494280 h 6581140"/>
              <a:gd name="connsiteX146" fmla="*/ 172720 w 436880"/>
              <a:gd name="connsiteY146" fmla="*/ 2575560 h 6581140"/>
              <a:gd name="connsiteX147" fmla="*/ 91440 w 436880"/>
              <a:gd name="connsiteY147" fmla="*/ 2656840 h 6581140"/>
              <a:gd name="connsiteX148" fmla="*/ 10160 w 436880"/>
              <a:gd name="connsiteY148" fmla="*/ 2575560 h 6581140"/>
              <a:gd name="connsiteX149" fmla="*/ 91440 w 436880"/>
              <a:gd name="connsiteY149" fmla="*/ 2494280 h 6581140"/>
              <a:gd name="connsiteX150" fmla="*/ 355600 w 436880"/>
              <a:gd name="connsiteY150" fmla="*/ 2219960 h 6581140"/>
              <a:gd name="connsiteX151" fmla="*/ 436880 w 436880"/>
              <a:gd name="connsiteY151" fmla="*/ 2301240 h 6581140"/>
              <a:gd name="connsiteX152" fmla="*/ 355600 w 436880"/>
              <a:gd name="connsiteY152" fmla="*/ 2382520 h 6581140"/>
              <a:gd name="connsiteX153" fmla="*/ 274320 w 436880"/>
              <a:gd name="connsiteY153" fmla="*/ 2301240 h 6581140"/>
              <a:gd name="connsiteX154" fmla="*/ 355600 w 436880"/>
              <a:gd name="connsiteY154" fmla="*/ 2219960 h 6581140"/>
              <a:gd name="connsiteX155" fmla="*/ 91440 w 436880"/>
              <a:gd name="connsiteY155" fmla="*/ 2219960 h 6581140"/>
              <a:gd name="connsiteX156" fmla="*/ 172720 w 436880"/>
              <a:gd name="connsiteY156" fmla="*/ 2301240 h 6581140"/>
              <a:gd name="connsiteX157" fmla="*/ 91440 w 436880"/>
              <a:gd name="connsiteY157" fmla="*/ 2382520 h 6581140"/>
              <a:gd name="connsiteX158" fmla="*/ 10160 w 436880"/>
              <a:gd name="connsiteY158" fmla="*/ 2301240 h 6581140"/>
              <a:gd name="connsiteX159" fmla="*/ 91440 w 436880"/>
              <a:gd name="connsiteY159" fmla="*/ 2219960 h 6581140"/>
              <a:gd name="connsiteX160" fmla="*/ 345440 w 436880"/>
              <a:gd name="connsiteY160" fmla="*/ 1917700 h 6581140"/>
              <a:gd name="connsiteX161" fmla="*/ 426720 w 436880"/>
              <a:gd name="connsiteY161" fmla="*/ 1998980 h 6581140"/>
              <a:gd name="connsiteX162" fmla="*/ 345440 w 436880"/>
              <a:gd name="connsiteY162" fmla="*/ 2080260 h 6581140"/>
              <a:gd name="connsiteX163" fmla="*/ 264160 w 436880"/>
              <a:gd name="connsiteY163" fmla="*/ 1998980 h 6581140"/>
              <a:gd name="connsiteX164" fmla="*/ 345440 w 436880"/>
              <a:gd name="connsiteY164" fmla="*/ 1917700 h 6581140"/>
              <a:gd name="connsiteX165" fmla="*/ 81280 w 436880"/>
              <a:gd name="connsiteY165" fmla="*/ 1917700 h 6581140"/>
              <a:gd name="connsiteX166" fmla="*/ 162560 w 436880"/>
              <a:gd name="connsiteY166" fmla="*/ 1998980 h 6581140"/>
              <a:gd name="connsiteX167" fmla="*/ 81280 w 436880"/>
              <a:gd name="connsiteY167" fmla="*/ 2080260 h 6581140"/>
              <a:gd name="connsiteX168" fmla="*/ 0 w 436880"/>
              <a:gd name="connsiteY168" fmla="*/ 1998980 h 6581140"/>
              <a:gd name="connsiteX169" fmla="*/ 81280 w 436880"/>
              <a:gd name="connsiteY169" fmla="*/ 1917700 h 6581140"/>
              <a:gd name="connsiteX170" fmla="*/ 345440 w 436880"/>
              <a:gd name="connsiteY170" fmla="*/ 1643380 h 6581140"/>
              <a:gd name="connsiteX171" fmla="*/ 426720 w 436880"/>
              <a:gd name="connsiteY171" fmla="*/ 1724660 h 6581140"/>
              <a:gd name="connsiteX172" fmla="*/ 345440 w 436880"/>
              <a:gd name="connsiteY172" fmla="*/ 1805940 h 6581140"/>
              <a:gd name="connsiteX173" fmla="*/ 264160 w 436880"/>
              <a:gd name="connsiteY173" fmla="*/ 1724660 h 6581140"/>
              <a:gd name="connsiteX174" fmla="*/ 345440 w 436880"/>
              <a:gd name="connsiteY174" fmla="*/ 1643380 h 6581140"/>
              <a:gd name="connsiteX175" fmla="*/ 81280 w 436880"/>
              <a:gd name="connsiteY175" fmla="*/ 1643380 h 6581140"/>
              <a:gd name="connsiteX176" fmla="*/ 162560 w 436880"/>
              <a:gd name="connsiteY176" fmla="*/ 1724660 h 6581140"/>
              <a:gd name="connsiteX177" fmla="*/ 81280 w 436880"/>
              <a:gd name="connsiteY177" fmla="*/ 1805940 h 6581140"/>
              <a:gd name="connsiteX178" fmla="*/ 0 w 436880"/>
              <a:gd name="connsiteY178" fmla="*/ 1724660 h 6581140"/>
              <a:gd name="connsiteX179" fmla="*/ 81280 w 436880"/>
              <a:gd name="connsiteY179" fmla="*/ 1643380 h 6581140"/>
              <a:gd name="connsiteX180" fmla="*/ 345440 w 436880"/>
              <a:gd name="connsiteY180" fmla="*/ 1369060 h 6581140"/>
              <a:gd name="connsiteX181" fmla="*/ 426720 w 436880"/>
              <a:gd name="connsiteY181" fmla="*/ 1450340 h 6581140"/>
              <a:gd name="connsiteX182" fmla="*/ 345440 w 436880"/>
              <a:gd name="connsiteY182" fmla="*/ 1531620 h 6581140"/>
              <a:gd name="connsiteX183" fmla="*/ 264160 w 436880"/>
              <a:gd name="connsiteY183" fmla="*/ 1450340 h 6581140"/>
              <a:gd name="connsiteX184" fmla="*/ 345440 w 436880"/>
              <a:gd name="connsiteY184" fmla="*/ 1369060 h 6581140"/>
              <a:gd name="connsiteX185" fmla="*/ 81280 w 436880"/>
              <a:gd name="connsiteY185" fmla="*/ 1369060 h 6581140"/>
              <a:gd name="connsiteX186" fmla="*/ 162560 w 436880"/>
              <a:gd name="connsiteY186" fmla="*/ 1450340 h 6581140"/>
              <a:gd name="connsiteX187" fmla="*/ 81280 w 436880"/>
              <a:gd name="connsiteY187" fmla="*/ 1531620 h 6581140"/>
              <a:gd name="connsiteX188" fmla="*/ 0 w 436880"/>
              <a:gd name="connsiteY188" fmla="*/ 1450340 h 6581140"/>
              <a:gd name="connsiteX189" fmla="*/ 81280 w 436880"/>
              <a:gd name="connsiteY189" fmla="*/ 1369060 h 6581140"/>
              <a:gd name="connsiteX190" fmla="*/ 345440 w 436880"/>
              <a:gd name="connsiteY190" fmla="*/ 1094740 h 6581140"/>
              <a:gd name="connsiteX191" fmla="*/ 426720 w 436880"/>
              <a:gd name="connsiteY191" fmla="*/ 1176020 h 6581140"/>
              <a:gd name="connsiteX192" fmla="*/ 345440 w 436880"/>
              <a:gd name="connsiteY192" fmla="*/ 1257300 h 6581140"/>
              <a:gd name="connsiteX193" fmla="*/ 264160 w 436880"/>
              <a:gd name="connsiteY193" fmla="*/ 1176020 h 6581140"/>
              <a:gd name="connsiteX194" fmla="*/ 345440 w 436880"/>
              <a:gd name="connsiteY194" fmla="*/ 1094740 h 6581140"/>
              <a:gd name="connsiteX195" fmla="*/ 81280 w 436880"/>
              <a:gd name="connsiteY195" fmla="*/ 1094740 h 6581140"/>
              <a:gd name="connsiteX196" fmla="*/ 162560 w 436880"/>
              <a:gd name="connsiteY196" fmla="*/ 1176020 h 6581140"/>
              <a:gd name="connsiteX197" fmla="*/ 81280 w 436880"/>
              <a:gd name="connsiteY197" fmla="*/ 1257300 h 6581140"/>
              <a:gd name="connsiteX198" fmla="*/ 0 w 436880"/>
              <a:gd name="connsiteY198" fmla="*/ 1176020 h 6581140"/>
              <a:gd name="connsiteX199" fmla="*/ 81280 w 436880"/>
              <a:gd name="connsiteY199" fmla="*/ 1094740 h 6581140"/>
              <a:gd name="connsiteX200" fmla="*/ 355600 w 436880"/>
              <a:gd name="connsiteY200" fmla="*/ 822960 h 6581140"/>
              <a:gd name="connsiteX201" fmla="*/ 436880 w 436880"/>
              <a:gd name="connsiteY201" fmla="*/ 904240 h 6581140"/>
              <a:gd name="connsiteX202" fmla="*/ 355600 w 436880"/>
              <a:gd name="connsiteY202" fmla="*/ 985520 h 6581140"/>
              <a:gd name="connsiteX203" fmla="*/ 274320 w 436880"/>
              <a:gd name="connsiteY203" fmla="*/ 904240 h 6581140"/>
              <a:gd name="connsiteX204" fmla="*/ 355600 w 436880"/>
              <a:gd name="connsiteY204" fmla="*/ 822960 h 6581140"/>
              <a:gd name="connsiteX205" fmla="*/ 91440 w 436880"/>
              <a:gd name="connsiteY205" fmla="*/ 822960 h 6581140"/>
              <a:gd name="connsiteX206" fmla="*/ 172720 w 436880"/>
              <a:gd name="connsiteY206" fmla="*/ 904240 h 6581140"/>
              <a:gd name="connsiteX207" fmla="*/ 91440 w 436880"/>
              <a:gd name="connsiteY207" fmla="*/ 985520 h 6581140"/>
              <a:gd name="connsiteX208" fmla="*/ 10160 w 436880"/>
              <a:gd name="connsiteY208" fmla="*/ 904240 h 6581140"/>
              <a:gd name="connsiteX209" fmla="*/ 91440 w 436880"/>
              <a:gd name="connsiteY209" fmla="*/ 822960 h 6581140"/>
              <a:gd name="connsiteX210" fmla="*/ 355600 w 436880"/>
              <a:gd name="connsiteY210" fmla="*/ 548640 h 6581140"/>
              <a:gd name="connsiteX211" fmla="*/ 436880 w 436880"/>
              <a:gd name="connsiteY211" fmla="*/ 629920 h 6581140"/>
              <a:gd name="connsiteX212" fmla="*/ 355600 w 436880"/>
              <a:gd name="connsiteY212" fmla="*/ 711200 h 6581140"/>
              <a:gd name="connsiteX213" fmla="*/ 274320 w 436880"/>
              <a:gd name="connsiteY213" fmla="*/ 629920 h 6581140"/>
              <a:gd name="connsiteX214" fmla="*/ 355600 w 436880"/>
              <a:gd name="connsiteY214" fmla="*/ 548640 h 6581140"/>
              <a:gd name="connsiteX215" fmla="*/ 91440 w 436880"/>
              <a:gd name="connsiteY215" fmla="*/ 548640 h 6581140"/>
              <a:gd name="connsiteX216" fmla="*/ 172720 w 436880"/>
              <a:gd name="connsiteY216" fmla="*/ 629920 h 6581140"/>
              <a:gd name="connsiteX217" fmla="*/ 91440 w 436880"/>
              <a:gd name="connsiteY217" fmla="*/ 711200 h 6581140"/>
              <a:gd name="connsiteX218" fmla="*/ 10160 w 436880"/>
              <a:gd name="connsiteY218" fmla="*/ 629920 h 6581140"/>
              <a:gd name="connsiteX219" fmla="*/ 91440 w 436880"/>
              <a:gd name="connsiteY219" fmla="*/ 548640 h 6581140"/>
              <a:gd name="connsiteX220" fmla="*/ 355600 w 436880"/>
              <a:gd name="connsiteY220" fmla="*/ 274320 h 6581140"/>
              <a:gd name="connsiteX221" fmla="*/ 436880 w 436880"/>
              <a:gd name="connsiteY221" fmla="*/ 355600 h 6581140"/>
              <a:gd name="connsiteX222" fmla="*/ 355600 w 436880"/>
              <a:gd name="connsiteY222" fmla="*/ 436880 h 6581140"/>
              <a:gd name="connsiteX223" fmla="*/ 274320 w 436880"/>
              <a:gd name="connsiteY223" fmla="*/ 355600 h 6581140"/>
              <a:gd name="connsiteX224" fmla="*/ 355600 w 436880"/>
              <a:gd name="connsiteY224" fmla="*/ 274320 h 6581140"/>
              <a:gd name="connsiteX225" fmla="*/ 91440 w 436880"/>
              <a:gd name="connsiteY225" fmla="*/ 274320 h 6581140"/>
              <a:gd name="connsiteX226" fmla="*/ 172720 w 436880"/>
              <a:gd name="connsiteY226" fmla="*/ 355600 h 6581140"/>
              <a:gd name="connsiteX227" fmla="*/ 91440 w 436880"/>
              <a:gd name="connsiteY227" fmla="*/ 436880 h 6581140"/>
              <a:gd name="connsiteX228" fmla="*/ 10160 w 436880"/>
              <a:gd name="connsiteY228" fmla="*/ 355600 h 6581140"/>
              <a:gd name="connsiteX229" fmla="*/ 91440 w 436880"/>
              <a:gd name="connsiteY229" fmla="*/ 274320 h 6581140"/>
              <a:gd name="connsiteX230" fmla="*/ 355600 w 436880"/>
              <a:gd name="connsiteY230" fmla="*/ 0 h 6581140"/>
              <a:gd name="connsiteX231" fmla="*/ 436880 w 436880"/>
              <a:gd name="connsiteY231" fmla="*/ 81280 h 6581140"/>
              <a:gd name="connsiteX232" fmla="*/ 355600 w 436880"/>
              <a:gd name="connsiteY232" fmla="*/ 162560 h 6581140"/>
              <a:gd name="connsiteX233" fmla="*/ 274320 w 436880"/>
              <a:gd name="connsiteY233" fmla="*/ 81280 h 6581140"/>
              <a:gd name="connsiteX234" fmla="*/ 355600 w 436880"/>
              <a:gd name="connsiteY234" fmla="*/ 0 h 6581140"/>
              <a:gd name="connsiteX235" fmla="*/ 91440 w 436880"/>
              <a:gd name="connsiteY235" fmla="*/ 0 h 6581140"/>
              <a:gd name="connsiteX236" fmla="*/ 172720 w 436880"/>
              <a:gd name="connsiteY236" fmla="*/ 81280 h 6581140"/>
              <a:gd name="connsiteX237" fmla="*/ 91440 w 436880"/>
              <a:gd name="connsiteY237" fmla="*/ 162560 h 6581140"/>
              <a:gd name="connsiteX238" fmla="*/ 10160 w 436880"/>
              <a:gd name="connsiteY238" fmla="*/ 81280 h 6581140"/>
              <a:gd name="connsiteX239" fmla="*/ 91440 w 436880"/>
              <a:gd name="connsiteY239" fmla="*/ 0 h 658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436880" h="6581140">
                <a:moveTo>
                  <a:pt x="355600" y="6418580"/>
                </a:moveTo>
                <a:cubicBezTo>
                  <a:pt x="400490" y="6418580"/>
                  <a:pt x="436880" y="6454970"/>
                  <a:pt x="436880" y="6499860"/>
                </a:cubicBezTo>
                <a:cubicBezTo>
                  <a:pt x="436880" y="6544750"/>
                  <a:pt x="400490" y="6581140"/>
                  <a:pt x="355600" y="6581140"/>
                </a:cubicBezTo>
                <a:cubicBezTo>
                  <a:pt x="310710" y="6581140"/>
                  <a:pt x="274320" y="6544750"/>
                  <a:pt x="274320" y="6499860"/>
                </a:cubicBezTo>
                <a:cubicBezTo>
                  <a:pt x="274320" y="6454970"/>
                  <a:pt x="310710" y="6418580"/>
                  <a:pt x="355600" y="6418580"/>
                </a:cubicBezTo>
                <a:close/>
                <a:moveTo>
                  <a:pt x="91440" y="6418580"/>
                </a:moveTo>
                <a:cubicBezTo>
                  <a:pt x="136330" y="6418580"/>
                  <a:pt x="172720" y="6454970"/>
                  <a:pt x="172720" y="6499860"/>
                </a:cubicBezTo>
                <a:cubicBezTo>
                  <a:pt x="172720" y="6544750"/>
                  <a:pt x="136330" y="6581140"/>
                  <a:pt x="91440" y="6581140"/>
                </a:cubicBezTo>
                <a:cubicBezTo>
                  <a:pt x="46550" y="6581140"/>
                  <a:pt x="10160" y="6544750"/>
                  <a:pt x="10160" y="6499860"/>
                </a:cubicBezTo>
                <a:cubicBezTo>
                  <a:pt x="10160" y="6454970"/>
                  <a:pt x="46550" y="6418580"/>
                  <a:pt x="91440" y="6418580"/>
                </a:cubicBezTo>
                <a:close/>
                <a:moveTo>
                  <a:pt x="355600" y="6144260"/>
                </a:moveTo>
                <a:cubicBezTo>
                  <a:pt x="400490" y="6144260"/>
                  <a:pt x="436880" y="6180650"/>
                  <a:pt x="436880" y="6225540"/>
                </a:cubicBezTo>
                <a:cubicBezTo>
                  <a:pt x="436880" y="6270430"/>
                  <a:pt x="400490" y="6306820"/>
                  <a:pt x="355600" y="6306820"/>
                </a:cubicBezTo>
                <a:cubicBezTo>
                  <a:pt x="310710" y="6306820"/>
                  <a:pt x="274320" y="6270430"/>
                  <a:pt x="274320" y="6225540"/>
                </a:cubicBezTo>
                <a:cubicBezTo>
                  <a:pt x="274320" y="6180650"/>
                  <a:pt x="310710" y="6144260"/>
                  <a:pt x="355600" y="6144260"/>
                </a:cubicBezTo>
                <a:close/>
                <a:moveTo>
                  <a:pt x="91440" y="6144260"/>
                </a:moveTo>
                <a:cubicBezTo>
                  <a:pt x="136330" y="6144260"/>
                  <a:pt x="172720" y="6180650"/>
                  <a:pt x="172720" y="6225540"/>
                </a:cubicBezTo>
                <a:cubicBezTo>
                  <a:pt x="172720" y="6270430"/>
                  <a:pt x="136330" y="6306820"/>
                  <a:pt x="91440" y="6306820"/>
                </a:cubicBezTo>
                <a:cubicBezTo>
                  <a:pt x="46550" y="6306820"/>
                  <a:pt x="10160" y="6270430"/>
                  <a:pt x="10160" y="6225540"/>
                </a:cubicBezTo>
                <a:cubicBezTo>
                  <a:pt x="10160" y="6180650"/>
                  <a:pt x="46550" y="6144260"/>
                  <a:pt x="91440" y="6144260"/>
                </a:cubicBezTo>
                <a:close/>
                <a:moveTo>
                  <a:pt x="355600" y="5869940"/>
                </a:moveTo>
                <a:cubicBezTo>
                  <a:pt x="400490" y="5869940"/>
                  <a:pt x="436880" y="5906330"/>
                  <a:pt x="436880" y="5951220"/>
                </a:cubicBezTo>
                <a:cubicBezTo>
                  <a:pt x="436880" y="5996110"/>
                  <a:pt x="400490" y="6032500"/>
                  <a:pt x="355600" y="6032500"/>
                </a:cubicBezTo>
                <a:cubicBezTo>
                  <a:pt x="310710" y="6032500"/>
                  <a:pt x="274320" y="5996110"/>
                  <a:pt x="274320" y="5951220"/>
                </a:cubicBezTo>
                <a:cubicBezTo>
                  <a:pt x="274320" y="5906330"/>
                  <a:pt x="310710" y="5869940"/>
                  <a:pt x="355600" y="5869940"/>
                </a:cubicBezTo>
                <a:close/>
                <a:moveTo>
                  <a:pt x="91440" y="5869940"/>
                </a:moveTo>
                <a:cubicBezTo>
                  <a:pt x="136330" y="5869940"/>
                  <a:pt x="172720" y="5906330"/>
                  <a:pt x="172720" y="5951220"/>
                </a:cubicBezTo>
                <a:cubicBezTo>
                  <a:pt x="172720" y="5996110"/>
                  <a:pt x="136330" y="6032500"/>
                  <a:pt x="91440" y="6032500"/>
                </a:cubicBezTo>
                <a:cubicBezTo>
                  <a:pt x="46550" y="6032500"/>
                  <a:pt x="10160" y="5996110"/>
                  <a:pt x="10160" y="5951220"/>
                </a:cubicBezTo>
                <a:cubicBezTo>
                  <a:pt x="10160" y="5906330"/>
                  <a:pt x="46550" y="5869940"/>
                  <a:pt x="91440" y="5869940"/>
                </a:cubicBezTo>
                <a:close/>
                <a:moveTo>
                  <a:pt x="355600" y="5595620"/>
                </a:moveTo>
                <a:cubicBezTo>
                  <a:pt x="400490" y="5595620"/>
                  <a:pt x="436880" y="5632010"/>
                  <a:pt x="436880" y="5676900"/>
                </a:cubicBezTo>
                <a:cubicBezTo>
                  <a:pt x="436880" y="5721790"/>
                  <a:pt x="400490" y="5758180"/>
                  <a:pt x="355600" y="5758180"/>
                </a:cubicBezTo>
                <a:cubicBezTo>
                  <a:pt x="310710" y="5758180"/>
                  <a:pt x="274320" y="5721790"/>
                  <a:pt x="274320" y="5676900"/>
                </a:cubicBezTo>
                <a:cubicBezTo>
                  <a:pt x="274320" y="5632010"/>
                  <a:pt x="310710" y="5595620"/>
                  <a:pt x="355600" y="5595620"/>
                </a:cubicBezTo>
                <a:close/>
                <a:moveTo>
                  <a:pt x="91440" y="5595620"/>
                </a:moveTo>
                <a:cubicBezTo>
                  <a:pt x="136330" y="5595620"/>
                  <a:pt x="172720" y="5632010"/>
                  <a:pt x="172720" y="5676900"/>
                </a:cubicBezTo>
                <a:cubicBezTo>
                  <a:pt x="172720" y="5721790"/>
                  <a:pt x="136330" y="5758180"/>
                  <a:pt x="91440" y="5758180"/>
                </a:cubicBezTo>
                <a:cubicBezTo>
                  <a:pt x="46550" y="5758180"/>
                  <a:pt x="10160" y="5721790"/>
                  <a:pt x="10160" y="5676900"/>
                </a:cubicBezTo>
                <a:cubicBezTo>
                  <a:pt x="10160" y="5632010"/>
                  <a:pt x="46550" y="5595620"/>
                  <a:pt x="91440" y="5595620"/>
                </a:cubicBezTo>
                <a:close/>
                <a:moveTo>
                  <a:pt x="355600" y="5293360"/>
                </a:moveTo>
                <a:cubicBezTo>
                  <a:pt x="400490" y="5293360"/>
                  <a:pt x="436880" y="5329750"/>
                  <a:pt x="436880" y="5374640"/>
                </a:cubicBezTo>
                <a:cubicBezTo>
                  <a:pt x="436880" y="5419530"/>
                  <a:pt x="400490" y="5455920"/>
                  <a:pt x="355600" y="5455920"/>
                </a:cubicBezTo>
                <a:cubicBezTo>
                  <a:pt x="310710" y="5455920"/>
                  <a:pt x="274320" y="5419530"/>
                  <a:pt x="274320" y="5374640"/>
                </a:cubicBezTo>
                <a:cubicBezTo>
                  <a:pt x="274320" y="5329750"/>
                  <a:pt x="310710" y="5293360"/>
                  <a:pt x="355600" y="5293360"/>
                </a:cubicBezTo>
                <a:close/>
                <a:moveTo>
                  <a:pt x="91440" y="5293360"/>
                </a:moveTo>
                <a:cubicBezTo>
                  <a:pt x="136330" y="5293360"/>
                  <a:pt x="172720" y="5329750"/>
                  <a:pt x="172720" y="5374640"/>
                </a:cubicBezTo>
                <a:cubicBezTo>
                  <a:pt x="172720" y="5419530"/>
                  <a:pt x="136330" y="5455920"/>
                  <a:pt x="91440" y="5455920"/>
                </a:cubicBezTo>
                <a:cubicBezTo>
                  <a:pt x="46550" y="5455920"/>
                  <a:pt x="10160" y="5419530"/>
                  <a:pt x="10160" y="5374640"/>
                </a:cubicBezTo>
                <a:cubicBezTo>
                  <a:pt x="10160" y="5329750"/>
                  <a:pt x="46550" y="5293360"/>
                  <a:pt x="91440" y="5293360"/>
                </a:cubicBezTo>
                <a:close/>
                <a:moveTo>
                  <a:pt x="355600" y="5019040"/>
                </a:moveTo>
                <a:cubicBezTo>
                  <a:pt x="400490" y="5019040"/>
                  <a:pt x="436880" y="5055430"/>
                  <a:pt x="436880" y="5100320"/>
                </a:cubicBezTo>
                <a:cubicBezTo>
                  <a:pt x="436880" y="5145210"/>
                  <a:pt x="400490" y="5181600"/>
                  <a:pt x="355600" y="5181600"/>
                </a:cubicBezTo>
                <a:cubicBezTo>
                  <a:pt x="310710" y="5181600"/>
                  <a:pt x="274320" y="5145210"/>
                  <a:pt x="274320" y="5100320"/>
                </a:cubicBezTo>
                <a:cubicBezTo>
                  <a:pt x="274320" y="5055430"/>
                  <a:pt x="310710" y="5019040"/>
                  <a:pt x="355600" y="5019040"/>
                </a:cubicBezTo>
                <a:close/>
                <a:moveTo>
                  <a:pt x="91440" y="5019040"/>
                </a:moveTo>
                <a:cubicBezTo>
                  <a:pt x="136330" y="5019040"/>
                  <a:pt x="172720" y="5055430"/>
                  <a:pt x="172720" y="5100320"/>
                </a:cubicBezTo>
                <a:cubicBezTo>
                  <a:pt x="172720" y="5145210"/>
                  <a:pt x="136330" y="5181600"/>
                  <a:pt x="91440" y="5181600"/>
                </a:cubicBezTo>
                <a:cubicBezTo>
                  <a:pt x="46550" y="5181600"/>
                  <a:pt x="10160" y="5145210"/>
                  <a:pt x="10160" y="5100320"/>
                </a:cubicBezTo>
                <a:cubicBezTo>
                  <a:pt x="10160" y="5055430"/>
                  <a:pt x="46550" y="5019040"/>
                  <a:pt x="91440" y="5019040"/>
                </a:cubicBezTo>
                <a:close/>
                <a:moveTo>
                  <a:pt x="355600" y="4744720"/>
                </a:moveTo>
                <a:cubicBezTo>
                  <a:pt x="400490" y="4744720"/>
                  <a:pt x="436880" y="4781110"/>
                  <a:pt x="436880" y="4826000"/>
                </a:cubicBezTo>
                <a:cubicBezTo>
                  <a:pt x="436880" y="4870890"/>
                  <a:pt x="400490" y="4907280"/>
                  <a:pt x="355600" y="4907280"/>
                </a:cubicBezTo>
                <a:cubicBezTo>
                  <a:pt x="310710" y="4907280"/>
                  <a:pt x="274320" y="4870890"/>
                  <a:pt x="274320" y="4826000"/>
                </a:cubicBezTo>
                <a:cubicBezTo>
                  <a:pt x="274320" y="4781110"/>
                  <a:pt x="310710" y="4744720"/>
                  <a:pt x="355600" y="4744720"/>
                </a:cubicBezTo>
                <a:close/>
                <a:moveTo>
                  <a:pt x="91440" y="4744720"/>
                </a:moveTo>
                <a:cubicBezTo>
                  <a:pt x="136330" y="4744720"/>
                  <a:pt x="172720" y="4781110"/>
                  <a:pt x="172720" y="4826000"/>
                </a:cubicBezTo>
                <a:cubicBezTo>
                  <a:pt x="172720" y="4870890"/>
                  <a:pt x="136330" y="4907280"/>
                  <a:pt x="91440" y="4907280"/>
                </a:cubicBezTo>
                <a:cubicBezTo>
                  <a:pt x="46550" y="4907280"/>
                  <a:pt x="10160" y="4870890"/>
                  <a:pt x="10160" y="4826000"/>
                </a:cubicBezTo>
                <a:cubicBezTo>
                  <a:pt x="10160" y="4781110"/>
                  <a:pt x="46550" y="4744720"/>
                  <a:pt x="91440" y="4744720"/>
                </a:cubicBezTo>
                <a:close/>
                <a:moveTo>
                  <a:pt x="355600" y="4470400"/>
                </a:moveTo>
                <a:cubicBezTo>
                  <a:pt x="400490" y="4470400"/>
                  <a:pt x="436880" y="4506790"/>
                  <a:pt x="436880" y="4551680"/>
                </a:cubicBezTo>
                <a:cubicBezTo>
                  <a:pt x="436880" y="4596570"/>
                  <a:pt x="400490" y="4632960"/>
                  <a:pt x="355600" y="4632960"/>
                </a:cubicBezTo>
                <a:cubicBezTo>
                  <a:pt x="310710" y="4632960"/>
                  <a:pt x="274320" y="4596570"/>
                  <a:pt x="274320" y="4551680"/>
                </a:cubicBezTo>
                <a:cubicBezTo>
                  <a:pt x="274320" y="4506790"/>
                  <a:pt x="310710" y="4470400"/>
                  <a:pt x="355600" y="4470400"/>
                </a:cubicBezTo>
                <a:close/>
                <a:moveTo>
                  <a:pt x="91440" y="4470400"/>
                </a:moveTo>
                <a:cubicBezTo>
                  <a:pt x="136330" y="4470400"/>
                  <a:pt x="172720" y="4506790"/>
                  <a:pt x="172720" y="4551680"/>
                </a:cubicBezTo>
                <a:cubicBezTo>
                  <a:pt x="172720" y="4596570"/>
                  <a:pt x="136330" y="4632960"/>
                  <a:pt x="91440" y="4632960"/>
                </a:cubicBezTo>
                <a:cubicBezTo>
                  <a:pt x="46550" y="4632960"/>
                  <a:pt x="10160" y="4596570"/>
                  <a:pt x="10160" y="4551680"/>
                </a:cubicBezTo>
                <a:cubicBezTo>
                  <a:pt x="10160" y="4506790"/>
                  <a:pt x="46550" y="4470400"/>
                  <a:pt x="91440" y="4470400"/>
                </a:cubicBezTo>
                <a:close/>
                <a:moveTo>
                  <a:pt x="355600" y="4168140"/>
                </a:moveTo>
                <a:cubicBezTo>
                  <a:pt x="400490" y="4168140"/>
                  <a:pt x="436880" y="4204530"/>
                  <a:pt x="436880" y="4249420"/>
                </a:cubicBezTo>
                <a:cubicBezTo>
                  <a:pt x="436880" y="4294310"/>
                  <a:pt x="400490" y="4330700"/>
                  <a:pt x="355600" y="4330700"/>
                </a:cubicBezTo>
                <a:cubicBezTo>
                  <a:pt x="310710" y="4330700"/>
                  <a:pt x="274320" y="4294310"/>
                  <a:pt x="274320" y="4249420"/>
                </a:cubicBezTo>
                <a:cubicBezTo>
                  <a:pt x="274320" y="4204530"/>
                  <a:pt x="310710" y="4168140"/>
                  <a:pt x="355600" y="4168140"/>
                </a:cubicBezTo>
                <a:close/>
                <a:moveTo>
                  <a:pt x="91440" y="4168140"/>
                </a:moveTo>
                <a:cubicBezTo>
                  <a:pt x="136330" y="4168140"/>
                  <a:pt x="172720" y="4204530"/>
                  <a:pt x="172720" y="4249420"/>
                </a:cubicBezTo>
                <a:cubicBezTo>
                  <a:pt x="172720" y="4294310"/>
                  <a:pt x="136330" y="4330700"/>
                  <a:pt x="91440" y="4330700"/>
                </a:cubicBezTo>
                <a:cubicBezTo>
                  <a:pt x="46550" y="4330700"/>
                  <a:pt x="10160" y="4294310"/>
                  <a:pt x="10160" y="4249420"/>
                </a:cubicBezTo>
                <a:cubicBezTo>
                  <a:pt x="10160" y="4204530"/>
                  <a:pt x="46550" y="4168140"/>
                  <a:pt x="91440" y="4168140"/>
                </a:cubicBezTo>
                <a:close/>
                <a:moveTo>
                  <a:pt x="355600" y="3893820"/>
                </a:moveTo>
                <a:cubicBezTo>
                  <a:pt x="400490" y="3893820"/>
                  <a:pt x="436880" y="3930210"/>
                  <a:pt x="436880" y="3975100"/>
                </a:cubicBezTo>
                <a:cubicBezTo>
                  <a:pt x="436880" y="4019990"/>
                  <a:pt x="400490" y="4056380"/>
                  <a:pt x="355600" y="4056380"/>
                </a:cubicBezTo>
                <a:cubicBezTo>
                  <a:pt x="310710" y="4056380"/>
                  <a:pt x="274320" y="4019990"/>
                  <a:pt x="274320" y="3975100"/>
                </a:cubicBezTo>
                <a:cubicBezTo>
                  <a:pt x="274320" y="3930210"/>
                  <a:pt x="310710" y="3893820"/>
                  <a:pt x="355600" y="3893820"/>
                </a:cubicBezTo>
                <a:close/>
                <a:moveTo>
                  <a:pt x="91440" y="3893820"/>
                </a:moveTo>
                <a:cubicBezTo>
                  <a:pt x="136330" y="3893820"/>
                  <a:pt x="172720" y="3930210"/>
                  <a:pt x="172720" y="3975100"/>
                </a:cubicBezTo>
                <a:cubicBezTo>
                  <a:pt x="172720" y="4019990"/>
                  <a:pt x="136330" y="4056380"/>
                  <a:pt x="91440" y="4056380"/>
                </a:cubicBezTo>
                <a:cubicBezTo>
                  <a:pt x="46550" y="4056380"/>
                  <a:pt x="10160" y="4019990"/>
                  <a:pt x="10160" y="3975100"/>
                </a:cubicBezTo>
                <a:cubicBezTo>
                  <a:pt x="10160" y="3930210"/>
                  <a:pt x="46550" y="3893820"/>
                  <a:pt x="91440" y="3893820"/>
                </a:cubicBezTo>
                <a:close/>
                <a:moveTo>
                  <a:pt x="355600" y="3619500"/>
                </a:moveTo>
                <a:cubicBezTo>
                  <a:pt x="400490" y="3619500"/>
                  <a:pt x="436880" y="3655890"/>
                  <a:pt x="436880" y="3700780"/>
                </a:cubicBezTo>
                <a:cubicBezTo>
                  <a:pt x="436880" y="3745670"/>
                  <a:pt x="400490" y="3782060"/>
                  <a:pt x="355600" y="3782060"/>
                </a:cubicBezTo>
                <a:cubicBezTo>
                  <a:pt x="310710" y="3782060"/>
                  <a:pt x="274320" y="3745670"/>
                  <a:pt x="274320" y="3700780"/>
                </a:cubicBezTo>
                <a:cubicBezTo>
                  <a:pt x="274320" y="3655890"/>
                  <a:pt x="310710" y="3619500"/>
                  <a:pt x="355600" y="3619500"/>
                </a:cubicBezTo>
                <a:close/>
                <a:moveTo>
                  <a:pt x="91440" y="3619500"/>
                </a:moveTo>
                <a:cubicBezTo>
                  <a:pt x="136330" y="3619500"/>
                  <a:pt x="172720" y="3655890"/>
                  <a:pt x="172720" y="3700780"/>
                </a:cubicBezTo>
                <a:cubicBezTo>
                  <a:pt x="172720" y="3745670"/>
                  <a:pt x="136330" y="3782060"/>
                  <a:pt x="91440" y="3782060"/>
                </a:cubicBezTo>
                <a:cubicBezTo>
                  <a:pt x="46550" y="3782060"/>
                  <a:pt x="10160" y="3745670"/>
                  <a:pt x="10160" y="3700780"/>
                </a:cubicBezTo>
                <a:cubicBezTo>
                  <a:pt x="10160" y="3655890"/>
                  <a:pt x="46550" y="3619500"/>
                  <a:pt x="91440" y="3619500"/>
                </a:cubicBezTo>
                <a:close/>
                <a:moveTo>
                  <a:pt x="355600" y="3345180"/>
                </a:moveTo>
                <a:cubicBezTo>
                  <a:pt x="400490" y="3345180"/>
                  <a:pt x="436880" y="3381570"/>
                  <a:pt x="436880" y="3426460"/>
                </a:cubicBezTo>
                <a:cubicBezTo>
                  <a:pt x="436880" y="3471350"/>
                  <a:pt x="400490" y="3507740"/>
                  <a:pt x="355600" y="3507740"/>
                </a:cubicBezTo>
                <a:cubicBezTo>
                  <a:pt x="310710" y="3507740"/>
                  <a:pt x="274320" y="3471350"/>
                  <a:pt x="274320" y="3426460"/>
                </a:cubicBezTo>
                <a:cubicBezTo>
                  <a:pt x="274320" y="3381570"/>
                  <a:pt x="310710" y="3345180"/>
                  <a:pt x="355600" y="3345180"/>
                </a:cubicBezTo>
                <a:close/>
                <a:moveTo>
                  <a:pt x="91440" y="3345180"/>
                </a:moveTo>
                <a:cubicBezTo>
                  <a:pt x="136330" y="3345180"/>
                  <a:pt x="172720" y="3381570"/>
                  <a:pt x="172720" y="3426460"/>
                </a:cubicBezTo>
                <a:cubicBezTo>
                  <a:pt x="172720" y="3471350"/>
                  <a:pt x="136330" y="3507740"/>
                  <a:pt x="91440" y="3507740"/>
                </a:cubicBezTo>
                <a:cubicBezTo>
                  <a:pt x="46550" y="3507740"/>
                  <a:pt x="10160" y="3471350"/>
                  <a:pt x="10160" y="3426460"/>
                </a:cubicBezTo>
                <a:cubicBezTo>
                  <a:pt x="10160" y="3381570"/>
                  <a:pt x="46550" y="3345180"/>
                  <a:pt x="91440" y="3345180"/>
                </a:cubicBezTo>
                <a:close/>
                <a:moveTo>
                  <a:pt x="355600" y="3042920"/>
                </a:moveTo>
                <a:cubicBezTo>
                  <a:pt x="400490" y="3042920"/>
                  <a:pt x="436880" y="3079310"/>
                  <a:pt x="436880" y="3124200"/>
                </a:cubicBezTo>
                <a:cubicBezTo>
                  <a:pt x="436880" y="3169090"/>
                  <a:pt x="400490" y="3205480"/>
                  <a:pt x="355600" y="3205480"/>
                </a:cubicBezTo>
                <a:cubicBezTo>
                  <a:pt x="310710" y="3205480"/>
                  <a:pt x="274320" y="3169090"/>
                  <a:pt x="274320" y="3124200"/>
                </a:cubicBezTo>
                <a:cubicBezTo>
                  <a:pt x="274320" y="3079310"/>
                  <a:pt x="310710" y="3042920"/>
                  <a:pt x="355600" y="3042920"/>
                </a:cubicBezTo>
                <a:close/>
                <a:moveTo>
                  <a:pt x="91440" y="3042920"/>
                </a:moveTo>
                <a:cubicBezTo>
                  <a:pt x="136330" y="3042920"/>
                  <a:pt x="172720" y="3079310"/>
                  <a:pt x="172720" y="3124200"/>
                </a:cubicBezTo>
                <a:cubicBezTo>
                  <a:pt x="172720" y="3169090"/>
                  <a:pt x="136330" y="3205480"/>
                  <a:pt x="91440" y="3205480"/>
                </a:cubicBezTo>
                <a:cubicBezTo>
                  <a:pt x="46550" y="3205480"/>
                  <a:pt x="10160" y="3169090"/>
                  <a:pt x="10160" y="3124200"/>
                </a:cubicBezTo>
                <a:cubicBezTo>
                  <a:pt x="10160" y="3079310"/>
                  <a:pt x="46550" y="3042920"/>
                  <a:pt x="91440" y="3042920"/>
                </a:cubicBezTo>
                <a:close/>
                <a:moveTo>
                  <a:pt x="355600" y="2768600"/>
                </a:moveTo>
                <a:cubicBezTo>
                  <a:pt x="400490" y="2768600"/>
                  <a:pt x="436880" y="2804990"/>
                  <a:pt x="436880" y="2849880"/>
                </a:cubicBezTo>
                <a:cubicBezTo>
                  <a:pt x="436880" y="2894770"/>
                  <a:pt x="400490" y="2931160"/>
                  <a:pt x="355600" y="2931160"/>
                </a:cubicBezTo>
                <a:cubicBezTo>
                  <a:pt x="310710" y="2931160"/>
                  <a:pt x="274320" y="2894770"/>
                  <a:pt x="274320" y="2849880"/>
                </a:cubicBezTo>
                <a:cubicBezTo>
                  <a:pt x="274320" y="2804990"/>
                  <a:pt x="310710" y="2768600"/>
                  <a:pt x="355600" y="2768600"/>
                </a:cubicBezTo>
                <a:close/>
                <a:moveTo>
                  <a:pt x="91440" y="2768600"/>
                </a:moveTo>
                <a:cubicBezTo>
                  <a:pt x="136330" y="2768600"/>
                  <a:pt x="172720" y="2804990"/>
                  <a:pt x="172720" y="2849880"/>
                </a:cubicBezTo>
                <a:cubicBezTo>
                  <a:pt x="172720" y="2894770"/>
                  <a:pt x="136330" y="2931160"/>
                  <a:pt x="91440" y="2931160"/>
                </a:cubicBezTo>
                <a:cubicBezTo>
                  <a:pt x="46550" y="2931160"/>
                  <a:pt x="10160" y="2894770"/>
                  <a:pt x="10160" y="2849880"/>
                </a:cubicBezTo>
                <a:cubicBezTo>
                  <a:pt x="10160" y="2804990"/>
                  <a:pt x="46550" y="2768600"/>
                  <a:pt x="91440" y="2768600"/>
                </a:cubicBezTo>
                <a:close/>
                <a:moveTo>
                  <a:pt x="355600" y="2494280"/>
                </a:moveTo>
                <a:cubicBezTo>
                  <a:pt x="400490" y="2494280"/>
                  <a:pt x="436880" y="2530670"/>
                  <a:pt x="436880" y="2575560"/>
                </a:cubicBezTo>
                <a:cubicBezTo>
                  <a:pt x="436880" y="2620450"/>
                  <a:pt x="400490" y="2656840"/>
                  <a:pt x="355600" y="2656840"/>
                </a:cubicBezTo>
                <a:cubicBezTo>
                  <a:pt x="310710" y="2656840"/>
                  <a:pt x="274320" y="2620450"/>
                  <a:pt x="274320" y="2575560"/>
                </a:cubicBezTo>
                <a:cubicBezTo>
                  <a:pt x="274320" y="2530670"/>
                  <a:pt x="310710" y="2494280"/>
                  <a:pt x="355600" y="2494280"/>
                </a:cubicBezTo>
                <a:close/>
                <a:moveTo>
                  <a:pt x="91440" y="2494280"/>
                </a:moveTo>
                <a:cubicBezTo>
                  <a:pt x="136330" y="2494280"/>
                  <a:pt x="172720" y="2530670"/>
                  <a:pt x="172720" y="2575560"/>
                </a:cubicBezTo>
                <a:cubicBezTo>
                  <a:pt x="172720" y="2620450"/>
                  <a:pt x="136330" y="2656840"/>
                  <a:pt x="91440" y="2656840"/>
                </a:cubicBezTo>
                <a:cubicBezTo>
                  <a:pt x="46550" y="2656840"/>
                  <a:pt x="10160" y="2620450"/>
                  <a:pt x="10160" y="2575560"/>
                </a:cubicBezTo>
                <a:cubicBezTo>
                  <a:pt x="10160" y="2530670"/>
                  <a:pt x="46550" y="2494280"/>
                  <a:pt x="91440" y="2494280"/>
                </a:cubicBezTo>
                <a:close/>
                <a:moveTo>
                  <a:pt x="355600" y="2219960"/>
                </a:moveTo>
                <a:cubicBezTo>
                  <a:pt x="400490" y="2219960"/>
                  <a:pt x="436880" y="2256350"/>
                  <a:pt x="436880" y="2301240"/>
                </a:cubicBezTo>
                <a:cubicBezTo>
                  <a:pt x="436880" y="2346130"/>
                  <a:pt x="400490" y="2382520"/>
                  <a:pt x="355600" y="2382520"/>
                </a:cubicBezTo>
                <a:cubicBezTo>
                  <a:pt x="310710" y="2382520"/>
                  <a:pt x="274320" y="2346130"/>
                  <a:pt x="274320" y="2301240"/>
                </a:cubicBezTo>
                <a:cubicBezTo>
                  <a:pt x="274320" y="2256350"/>
                  <a:pt x="310710" y="2219960"/>
                  <a:pt x="355600" y="2219960"/>
                </a:cubicBezTo>
                <a:close/>
                <a:moveTo>
                  <a:pt x="91440" y="2219960"/>
                </a:moveTo>
                <a:cubicBezTo>
                  <a:pt x="136330" y="2219960"/>
                  <a:pt x="172720" y="2256350"/>
                  <a:pt x="172720" y="2301240"/>
                </a:cubicBezTo>
                <a:cubicBezTo>
                  <a:pt x="172720" y="2346130"/>
                  <a:pt x="136330" y="2382520"/>
                  <a:pt x="91440" y="2382520"/>
                </a:cubicBezTo>
                <a:cubicBezTo>
                  <a:pt x="46550" y="2382520"/>
                  <a:pt x="10160" y="2346130"/>
                  <a:pt x="10160" y="2301240"/>
                </a:cubicBezTo>
                <a:cubicBezTo>
                  <a:pt x="10160" y="2256350"/>
                  <a:pt x="46550" y="2219960"/>
                  <a:pt x="91440" y="2219960"/>
                </a:cubicBezTo>
                <a:close/>
                <a:moveTo>
                  <a:pt x="345440" y="1917700"/>
                </a:moveTo>
                <a:cubicBezTo>
                  <a:pt x="390330" y="1917700"/>
                  <a:pt x="426720" y="1954090"/>
                  <a:pt x="426720" y="1998980"/>
                </a:cubicBezTo>
                <a:cubicBezTo>
                  <a:pt x="426720" y="2043870"/>
                  <a:pt x="390330" y="2080260"/>
                  <a:pt x="345440" y="2080260"/>
                </a:cubicBezTo>
                <a:cubicBezTo>
                  <a:pt x="300550" y="2080260"/>
                  <a:pt x="264160" y="2043870"/>
                  <a:pt x="264160" y="1998980"/>
                </a:cubicBezTo>
                <a:cubicBezTo>
                  <a:pt x="264160" y="1954090"/>
                  <a:pt x="300550" y="1917700"/>
                  <a:pt x="345440" y="1917700"/>
                </a:cubicBezTo>
                <a:close/>
                <a:moveTo>
                  <a:pt x="81280" y="1917700"/>
                </a:moveTo>
                <a:cubicBezTo>
                  <a:pt x="126170" y="1917700"/>
                  <a:pt x="162560" y="1954090"/>
                  <a:pt x="162560" y="1998980"/>
                </a:cubicBezTo>
                <a:cubicBezTo>
                  <a:pt x="162560" y="2043870"/>
                  <a:pt x="126170" y="2080260"/>
                  <a:pt x="81280" y="2080260"/>
                </a:cubicBezTo>
                <a:cubicBezTo>
                  <a:pt x="36390" y="2080260"/>
                  <a:pt x="0" y="2043870"/>
                  <a:pt x="0" y="1998980"/>
                </a:cubicBezTo>
                <a:cubicBezTo>
                  <a:pt x="0" y="1954090"/>
                  <a:pt x="36390" y="1917700"/>
                  <a:pt x="81280" y="1917700"/>
                </a:cubicBezTo>
                <a:close/>
                <a:moveTo>
                  <a:pt x="345440" y="1643380"/>
                </a:moveTo>
                <a:cubicBezTo>
                  <a:pt x="390330" y="1643380"/>
                  <a:pt x="426720" y="1679770"/>
                  <a:pt x="426720" y="1724660"/>
                </a:cubicBezTo>
                <a:cubicBezTo>
                  <a:pt x="426720" y="1769550"/>
                  <a:pt x="390330" y="1805940"/>
                  <a:pt x="345440" y="1805940"/>
                </a:cubicBezTo>
                <a:cubicBezTo>
                  <a:pt x="300550" y="1805940"/>
                  <a:pt x="264160" y="1769550"/>
                  <a:pt x="264160" y="1724660"/>
                </a:cubicBezTo>
                <a:cubicBezTo>
                  <a:pt x="264160" y="1679770"/>
                  <a:pt x="300550" y="1643380"/>
                  <a:pt x="345440" y="1643380"/>
                </a:cubicBezTo>
                <a:close/>
                <a:moveTo>
                  <a:pt x="81280" y="1643380"/>
                </a:moveTo>
                <a:cubicBezTo>
                  <a:pt x="126170" y="1643380"/>
                  <a:pt x="162560" y="1679770"/>
                  <a:pt x="162560" y="1724660"/>
                </a:cubicBezTo>
                <a:cubicBezTo>
                  <a:pt x="162560" y="1769550"/>
                  <a:pt x="126170" y="1805940"/>
                  <a:pt x="81280" y="1805940"/>
                </a:cubicBezTo>
                <a:cubicBezTo>
                  <a:pt x="36390" y="1805940"/>
                  <a:pt x="0" y="1769550"/>
                  <a:pt x="0" y="1724660"/>
                </a:cubicBezTo>
                <a:cubicBezTo>
                  <a:pt x="0" y="1679770"/>
                  <a:pt x="36390" y="1643380"/>
                  <a:pt x="81280" y="1643380"/>
                </a:cubicBezTo>
                <a:close/>
                <a:moveTo>
                  <a:pt x="345440" y="1369060"/>
                </a:moveTo>
                <a:cubicBezTo>
                  <a:pt x="390330" y="1369060"/>
                  <a:pt x="426720" y="1405450"/>
                  <a:pt x="426720" y="1450340"/>
                </a:cubicBezTo>
                <a:cubicBezTo>
                  <a:pt x="426720" y="1495230"/>
                  <a:pt x="390330" y="1531620"/>
                  <a:pt x="345440" y="1531620"/>
                </a:cubicBezTo>
                <a:cubicBezTo>
                  <a:pt x="300550" y="1531620"/>
                  <a:pt x="264160" y="1495230"/>
                  <a:pt x="264160" y="1450340"/>
                </a:cubicBezTo>
                <a:cubicBezTo>
                  <a:pt x="264160" y="1405450"/>
                  <a:pt x="300550" y="1369060"/>
                  <a:pt x="345440" y="1369060"/>
                </a:cubicBezTo>
                <a:close/>
                <a:moveTo>
                  <a:pt x="81280" y="1369060"/>
                </a:moveTo>
                <a:cubicBezTo>
                  <a:pt x="126170" y="1369060"/>
                  <a:pt x="162560" y="1405450"/>
                  <a:pt x="162560" y="1450340"/>
                </a:cubicBezTo>
                <a:cubicBezTo>
                  <a:pt x="162560" y="1495230"/>
                  <a:pt x="126170" y="1531620"/>
                  <a:pt x="81280" y="1531620"/>
                </a:cubicBezTo>
                <a:cubicBezTo>
                  <a:pt x="36390" y="1531620"/>
                  <a:pt x="0" y="1495230"/>
                  <a:pt x="0" y="1450340"/>
                </a:cubicBezTo>
                <a:cubicBezTo>
                  <a:pt x="0" y="1405450"/>
                  <a:pt x="36390" y="1369060"/>
                  <a:pt x="81280" y="1369060"/>
                </a:cubicBezTo>
                <a:close/>
                <a:moveTo>
                  <a:pt x="345440" y="1094740"/>
                </a:moveTo>
                <a:cubicBezTo>
                  <a:pt x="390330" y="1094740"/>
                  <a:pt x="426720" y="1131130"/>
                  <a:pt x="426720" y="1176020"/>
                </a:cubicBezTo>
                <a:cubicBezTo>
                  <a:pt x="426720" y="1220910"/>
                  <a:pt x="390330" y="1257300"/>
                  <a:pt x="345440" y="1257300"/>
                </a:cubicBezTo>
                <a:cubicBezTo>
                  <a:pt x="300550" y="1257300"/>
                  <a:pt x="264160" y="1220910"/>
                  <a:pt x="264160" y="1176020"/>
                </a:cubicBezTo>
                <a:cubicBezTo>
                  <a:pt x="264160" y="1131130"/>
                  <a:pt x="300550" y="1094740"/>
                  <a:pt x="345440" y="1094740"/>
                </a:cubicBezTo>
                <a:close/>
                <a:moveTo>
                  <a:pt x="81280" y="1094740"/>
                </a:moveTo>
                <a:cubicBezTo>
                  <a:pt x="126170" y="1094740"/>
                  <a:pt x="162560" y="1131130"/>
                  <a:pt x="162560" y="1176020"/>
                </a:cubicBezTo>
                <a:cubicBezTo>
                  <a:pt x="162560" y="1220910"/>
                  <a:pt x="126170" y="1257300"/>
                  <a:pt x="81280" y="1257300"/>
                </a:cubicBezTo>
                <a:cubicBezTo>
                  <a:pt x="36390" y="1257300"/>
                  <a:pt x="0" y="1220910"/>
                  <a:pt x="0" y="1176020"/>
                </a:cubicBezTo>
                <a:cubicBezTo>
                  <a:pt x="0" y="1131130"/>
                  <a:pt x="36390" y="1094740"/>
                  <a:pt x="81280" y="1094740"/>
                </a:cubicBezTo>
                <a:close/>
                <a:moveTo>
                  <a:pt x="355600" y="822960"/>
                </a:moveTo>
                <a:cubicBezTo>
                  <a:pt x="400490" y="822960"/>
                  <a:pt x="436880" y="859350"/>
                  <a:pt x="436880" y="904240"/>
                </a:cubicBezTo>
                <a:cubicBezTo>
                  <a:pt x="436880" y="949130"/>
                  <a:pt x="400490" y="985520"/>
                  <a:pt x="355600" y="985520"/>
                </a:cubicBezTo>
                <a:cubicBezTo>
                  <a:pt x="310710" y="985520"/>
                  <a:pt x="274320" y="949130"/>
                  <a:pt x="274320" y="904240"/>
                </a:cubicBezTo>
                <a:cubicBezTo>
                  <a:pt x="274320" y="859350"/>
                  <a:pt x="310710" y="822960"/>
                  <a:pt x="355600" y="822960"/>
                </a:cubicBezTo>
                <a:close/>
                <a:moveTo>
                  <a:pt x="91440" y="822960"/>
                </a:moveTo>
                <a:cubicBezTo>
                  <a:pt x="136330" y="822960"/>
                  <a:pt x="172720" y="859350"/>
                  <a:pt x="172720" y="904240"/>
                </a:cubicBezTo>
                <a:cubicBezTo>
                  <a:pt x="172720" y="949130"/>
                  <a:pt x="136330" y="985520"/>
                  <a:pt x="91440" y="985520"/>
                </a:cubicBezTo>
                <a:cubicBezTo>
                  <a:pt x="46550" y="985520"/>
                  <a:pt x="10160" y="949130"/>
                  <a:pt x="10160" y="904240"/>
                </a:cubicBezTo>
                <a:cubicBezTo>
                  <a:pt x="10160" y="859350"/>
                  <a:pt x="46550" y="822960"/>
                  <a:pt x="91440" y="822960"/>
                </a:cubicBezTo>
                <a:close/>
                <a:moveTo>
                  <a:pt x="355600" y="548640"/>
                </a:moveTo>
                <a:cubicBezTo>
                  <a:pt x="400490" y="548640"/>
                  <a:pt x="436880" y="585030"/>
                  <a:pt x="436880" y="629920"/>
                </a:cubicBezTo>
                <a:cubicBezTo>
                  <a:pt x="436880" y="674810"/>
                  <a:pt x="400490" y="711200"/>
                  <a:pt x="355600" y="711200"/>
                </a:cubicBezTo>
                <a:cubicBezTo>
                  <a:pt x="310710" y="711200"/>
                  <a:pt x="274320" y="674810"/>
                  <a:pt x="274320" y="629920"/>
                </a:cubicBezTo>
                <a:cubicBezTo>
                  <a:pt x="274320" y="585030"/>
                  <a:pt x="310710" y="548640"/>
                  <a:pt x="355600" y="548640"/>
                </a:cubicBezTo>
                <a:close/>
                <a:moveTo>
                  <a:pt x="91440" y="548640"/>
                </a:moveTo>
                <a:cubicBezTo>
                  <a:pt x="136330" y="548640"/>
                  <a:pt x="172720" y="585030"/>
                  <a:pt x="172720" y="629920"/>
                </a:cubicBezTo>
                <a:cubicBezTo>
                  <a:pt x="172720" y="674810"/>
                  <a:pt x="136330" y="711200"/>
                  <a:pt x="91440" y="711200"/>
                </a:cubicBezTo>
                <a:cubicBezTo>
                  <a:pt x="46550" y="711200"/>
                  <a:pt x="10160" y="674810"/>
                  <a:pt x="10160" y="629920"/>
                </a:cubicBezTo>
                <a:cubicBezTo>
                  <a:pt x="10160" y="585030"/>
                  <a:pt x="46550" y="548640"/>
                  <a:pt x="91440" y="548640"/>
                </a:cubicBezTo>
                <a:close/>
                <a:moveTo>
                  <a:pt x="355600" y="274320"/>
                </a:moveTo>
                <a:cubicBezTo>
                  <a:pt x="400490" y="274320"/>
                  <a:pt x="436880" y="310710"/>
                  <a:pt x="436880" y="355600"/>
                </a:cubicBezTo>
                <a:cubicBezTo>
                  <a:pt x="436880" y="400490"/>
                  <a:pt x="400490" y="436880"/>
                  <a:pt x="355600" y="436880"/>
                </a:cubicBezTo>
                <a:cubicBezTo>
                  <a:pt x="310710" y="436880"/>
                  <a:pt x="274320" y="400490"/>
                  <a:pt x="274320" y="355600"/>
                </a:cubicBezTo>
                <a:cubicBezTo>
                  <a:pt x="274320" y="310710"/>
                  <a:pt x="310710" y="274320"/>
                  <a:pt x="355600" y="274320"/>
                </a:cubicBezTo>
                <a:close/>
                <a:moveTo>
                  <a:pt x="91440" y="274320"/>
                </a:moveTo>
                <a:cubicBezTo>
                  <a:pt x="136330" y="274320"/>
                  <a:pt x="172720" y="310710"/>
                  <a:pt x="172720" y="355600"/>
                </a:cubicBezTo>
                <a:cubicBezTo>
                  <a:pt x="172720" y="400490"/>
                  <a:pt x="136330" y="436880"/>
                  <a:pt x="91440" y="436880"/>
                </a:cubicBezTo>
                <a:cubicBezTo>
                  <a:pt x="46550" y="436880"/>
                  <a:pt x="10160" y="400490"/>
                  <a:pt x="10160" y="355600"/>
                </a:cubicBezTo>
                <a:cubicBezTo>
                  <a:pt x="10160" y="310710"/>
                  <a:pt x="46550" y="274320"/>
                  <a:pt x="91440" y="274320"/>
                </a:cubicBezTo>
                <a:close/>
                <a:moveTo>
                  <a:pt x="355600" y="0"/>
                </a:moveTo>
                <a:cubicBezTo>
                  <a:pt x="400490" y="0"/>
                  <a:pt x="436880" y="36390"/>
                  <a:pt x="436880" y="81280"/>
                </a:cubicBezTo>
                <a:cubicBezTo>
                  <a:pt x="436880" y="126170"/>
                  <a:pt x="400490" y="162560"/>
                  <a:pt x="355600" y="162560"/>
                </a:cubicBezTo>
                <a:cubicBezTo>
                  <a:pt x="310710" y="162560"/>
                  <a:pt x="274320" y="126170"/>
                  <a:pt x="274320" y="81280"/>
                </a:cubicBezTo>
                <a:cubicBezTo>
                  <a:pt x="274320" y="36390"/>
                  <a:pt x="310710" y="0"/>
                  <a:pt x="355600" y="0"/>
                </a:cubicBezTo>
                <a:close/>
                <a:moveTo>
                  <a:pt x="91440" y="0"/>
                </a:moveTo>
                <a:cubicBezTo>
                  <a:pt x="136330" y="0"/>
                  <a:pt x="172720" y="36390"/>
                  <a:pt x="172720" y="81280"/>
                </a:cubicBezTo>
                <a:cubicBezTo>
                  <a:pt x="172720" y="126170"/>
                  <a:pt x="136330" y="162560"/>
                  <a:pt x="91440" y="162560"/>
                </a:cubicBezTo>
                <a:cubicBezTo>
                  <a:pt x="46550" y="162560"/>
                  <a:pt x="10160" y="126170"/>
                  <a:pt x="10160" y="81280"/>
                </a:cubicBezTo>
                <a:cubicBezTo>
                  <a:pt x="10160" y="36390"/>
                  <a:pt x="46550" y="0"/>
                  <a:pt x="9144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98" y="2465809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cs typeface="Calibri Light"/>
              </a:rPr>
              <a:t>Shell Scripting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063840" y="1714869"/>
            <a:ext cx="6029323" cy="4756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latin typeface="Arial"/>
                <a:cs typeface="Arial"/>
              </a:rPr>
              <a:t>Give execution rights / permission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latin typeface="Arial"/>
                <a:cs typeface="Arial"/>
              </a:rPr>
              <a:t>   </a:t>
            </a:r>
            <a:r>
              <a:rPr lang="en-US" sz="2800" err="1">
                <a:latin typeface="Arial"/>
                <a:cs typeface="Arial"/>
              </a:rPr>
              <a:t>chmod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u+x</a:t>
            </a:r>
            <a:r>
              <a:rPr lang="en-US" sz="2800">
                <a:latin typeface="Arial"/>
                <a:cs typeface="Arial"/>
              </a:rPr>
              <a:t> yourfile.sh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latin typeface="Arial"/>
                <a:cs typeface="Arial"/>
              </a:rPr>
              <a:t>Execute: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latin typeface="Arial"/>
                <a:cs typeface="Arial"/>
              </a:rPr>
              <a:t>   ./yourfile.sh</a:t>
            </a: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1550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98" y="2465809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Package Managers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158108" y="1188539"/>
            <a:ext cx="6029323" cy="5808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A package manager is a tool that allows users to install, remove, upgrade, configure and manage software packages on an operating system.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A Package can be a GUI application, command line tool or a software library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err="1">
                <a:latin typeface="Arial"/>
                <a:cs typeface="Arial"/>
              </a:rPr>
              <a:t>Eg</a:t>
            </a:r>
            <a:r>
              <a:rPr lang="en-US" sz="2400">
                <a:latin typeface="Arial"/>
                <a:cs typeface="Arial"/>
              </a:rPr>
              <a:t> : apt, </a:t>
            </a:r>
            <a:r>
              <a:rPr lang="en-US" sz="2400" err="1">
                <a:latin typeface="Arial"/>
                <a:cs typeface="Arial"/>
              </a:rPr>
              <a:t>dnf</a:t>
            </a:r>
            <a:r>
              <a:rPr lang="en-US" sz="2400">
                <a:latin typeface="Arial"/>
                <a:cs typeface="Arial"/>
              </a:rPr>
              <a:t>, </a:t>
            </a:r>
            <a:r>
              <a:rPr lang="en-US" sz="2400" err="1">
                <a:latin typeface="Arial"/>
                <a:cs typeface="Arial"/>
              </a:rPr>
              <a:t>pacman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To install a package in Ubuntu 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cs typeface="Arial"/>
              </a:rPr>
              <a:t>   </a:t>
            </a:r>
            <a:r>
              <a:rPr lang="en-US" sz="2400" err="1">
                <a:latin typeface="Arial"/>
                <a:cs typeface="Arial"/>
              </a:rPr>
              <a:t>sudo</a:t>
            </a:r>
            <a:r>
              <a:rPr lang="en-US" sz="2400">
                <a:latin typeface="Arial"/>
                <a:cs typeface="Arial"/>
              </a:rPr>
              <a:t> apt install your-package</a:t>
            </a:r>
            <a:endParaRPr lang="en-US" sz="240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769206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2911365" y="613367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086" y="2551837"/>
            <a:ext cx="56923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>
              <a:spcBef>
                <a:spcPct val="0"/>
              </a:spcBef>
              <a:spcAft>
                <a:spcPct val="0"/>
              </a:spcAft>
            </a:pPr>
            <a:r>
              <a:rPr lang="en-US" sz="5400">
                <a:ea typeface="+mn-lt"/>
                <a:cs typeface="+mn-lt"/>
              </a:rPr>
              <a:t>Some Useful Commands</a:t>
            </a:r>
          </a:p>
        </p:txBody>
      </p:sp>
    </p:spTree>
    <p:extLst>
      <p:ext uri="{BB962C8B-B14F-4D97-AF65-F5344CB8AC3E}">
        <p14:creationId xmlns:p14="http://schemas.microsoft.com/office/powerpoint/2010/main" val="100732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5155324" y="503008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A2B2-5439-9438-6157-C2C1E02E5013}"/>
              </a:ext>
            </a:extLst>
          </p:cNvPr>
          <p:cNvSpPr txBox="1"/>
          <p:nvPr/>
        </p:nvSpPr>
        <p:spPr>
          <a:xfrm>
            <a:off x="5565228" y="977462"/>
            <a:ext cx="369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Command:                             </a:t>
            </a:r>
            <a:r>
              <a:rPr lang="en-US" sz="5400" b="1"/>
              <a:t>ls</a:t>
            </a:r>
            <a:endParaRPr lang="en-IN" sz="5400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01413" y="1718442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545" y="1853705"/>
            <a:ext cx="569235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/>
                <a:cs typeface="Arial"/>
              </a:rPr>
              <a:t>The </a:t>
            </a:r>
            <a:r>
              <a:rPr lang="en-US" altLang="en-US">
                <a:latin typeface="Arial Unicode MS"/>
              </a:rPr>
              <a:t>ls</a:t>
            </a:r>
            <a:r>
              <a:rPr lang="en-US" altLang="en-US"/>
              <a:t> command in Linux is used to list the contents of a directory, showing files and subdirectories.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some important flags used with the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ls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command:</a:t>
            </a: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Calibri" panose="020F0502020204030204"/>
              <a:cs typeface="Calibri" panose="020F0502020204030204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Displays a detailed list, including file permissions, number of links, owner, group, size, and modification date</a:t>
            </a:r>
            <a:r>
              <a:rPr lang="en-US" altLang="en-US"/>
              <a:t>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b="1">
                <a:latin typeface="Arial Unicode MS"/>
                <a:ea typeface="Arial Unicode MS"/>
                <a:cs typeface="Arial Unicode MS"/>
              </a:rPr>
              <a:t>-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Lists all files, including hidden files (those starting with a dot</a:t>
            </a:r>
            <a:r>
              <a:rPr lang="en-US" altLang="en-US"/>
              <a:t>).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b="1">
                <a:latin typeface="Arial Unicode MS"/>
                <a:ea typeface="Arial Unicode MS"/>
                <a:cs typeface="Arial Unicode MS"/>
              </a:rPr>
              <a:t>-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Shows file sizes in a human-readable format (e.g., KB, MB).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D987FDB-E8A9-5D00-C31D-05B20865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9" y="2109789"/>
            <a:ext cx="2595790" cy="2319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408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711256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626476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36923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Command:                             </a:t>
              </a:r>
              <a:r>
                <a:rPr lang="en-US" sz="5400" b="1"/>
                <a:t>cd</a:t>
              </a:r>
              <a:endParaRPr lang="en-IN" sz="5400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701" y="2096095"/>
              <a:ext cx="5692357" cy="2862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/>
                  <a:cs typeface="Arial"/>
                </a:rPr>
                <a:t>The 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 Unicode MS"/>
                </a:rPr>
                <a:t>cd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 (change directory) command in Linux is used to navigate between directories in the filesystem.</a:t>
              </a: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effectLst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defTabSz="91440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latin typeface="Arial"/>
                  <a:cs typeface="Arial"/>
                </a:rPr>
                <a:t>Example:</a:t>
              </a:r>
              <a:endParaRPr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/>
              </a:endParaRPr>
            </a:p>
            <a:p>
              <a:pPr defTabSz="91440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/>
                <a:cs typeface="Arial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Consolas"/>
                  <a:cs typeface="Arial"/>
                </a:rPr>
                <a:t>cd folder</a:t>
              </a:r>
              <a:endParaRPr lang="en-US" altLang="en-US">
                <a:latin typeface="Arial"/>
                <a:cs typeface="Arial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Consolas"/>
                  <a:cs typeface="Arial"/>
                </a:rPr>
                <a:t>cd ..</a:t>
              </a:r>
              <a:endParaRPr lang="en-US" altLang="en-US">
                <a:latin typeface="Consolas"/>
                <a:cs typeface="Arial" panose="020B0604020202020204" pitchFamily="34" charset="0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Consolas"/>
                  <a:cs typeface="Arial"/>
                </a:rPr>
                <a:t>cd</a:t>
              </a: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Consolas"/>
                  <a:cs typeface="Arial"/>
                </a:rPr>
                <a:t>cd ~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7F3EFA4-D77F-43AE-DDE1-E9EFA3AE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32" y="2292804"/>
            <a:ext cx="2562225" cy="1967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A4E6A1-1EC5-5C1D-08CA-472A1E53216A}"/>
                  </a:ext>
                </a:extLst>
              </p14:cNvPr>
              <p14:cNvContentPartPr/>
              <p14:nvPr/>
            </p14:nvContentPartPr>
            <p14:xfrm>
              <a:off x="9456963" y="3519713"/>
              <a:ext cx="11339" cy="1133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A4E6A1-1EC5-5C1D-08CA-472A1E5321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0013" y="2952763"/>
                <a:ext cx="1133900" cy="113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079B54-2381-0FEE-3C09-720912A8B77B}"/>
                  </a:ext>
                </a:extLst>
              </p14:cNvPr>
              <p14:cNvContentPartPr/>
              <p14:nvPr/>
            </p14:nvContentPartPr>
            <p14:xfrm>
              <a:off x="9456963" y="3519713"/>
              <a:ext cx="11339" cy="113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079B54-2381-0FEE-3C09-720912A8B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0013" y="2952763"/>
                <a:ext cx="1133900" cy="113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F90CF3-2BBC-27E6-6250-9958DB861BAA}"/>
                  </a:ext>
                </a:extLst>
              </p14:cNvPr>
              <p14:cNvContentPartPr/>
              <p14:nvPr/>
            </p14:nvContentPartPr>
            <p14:xfrm>
              <a:off x="9456963" y="3519713"/>
              <a:ext cx="11339" cy="1133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F90CF3-2BBC-27E6-6250-9958DB861B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0013" y="2952763"/>
                <a:ext cx="1133900" cy="113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B3A502-7214-B8B3-3027-BE6625965E87}"/>
                  </a:ext>
                </a:extLst>
              </p14:cNvPr>
              <p14:cNvContentPartPr/>
              <p14:nvPr/>
            </p14:nvContentPartPr>
            <p14:xfrm>
              <a:off x="12858749" y="5823856"/>
              <a:ext cx="11339" cy="1133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B3A502-7214-B8B3-3027-BE6625965E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1799" y="5256906"/>
                <a:ext cx="1133900" cy="1133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34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5222843" y="319742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A2B2-5439-9438-6157-C2C1E02E5013}"/>
              </a:ext>
            </a:extLst>
          </p:cNvPr>
          <p:cNvSpPr txBox="1"/>
          <p:nvPr/>
        </p:nvSpPr>
        <p:spPr>
          <a:xfrm>
            <a:off x="5565227" y="977462"/>
            <a:ext cx="519356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Command:                 </a:t>
            </a:r>
            <a:r>
              <a:rPr lang="en-US" sz="5400" b="1"/>
              <a:t>touch</a:t>
            </a:r>
            <a:endParaRPr lang="en-IN" sz="5400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656729" y="1718442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545" y="2130702"/>
            <a:ext cx="569235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The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touch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command in Linux is primarily used to create an empty file or update the timestamp of an existing file. 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some important flags used with the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touch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command:</a:t>
            </a: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Calibri" panose="020F0502020204030204"/>
              <a:cs typeface="Calibri" panose="020F0502020204030204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Updates only the access time of the file</a:t>
            </a:r>
            <a:r>
              <a:rPr lang="en-US" altLang="en-US"/>
              <a:t>.</a:t>
            </a:r>
            <a:endParaRPr lang="en-US" altLang="en-US">
              <a:cs typeface="Calibri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b="1">
                <a:latin typeface="Arial Unicode MS"/>
                <a:ea typeface="Arial Unicode MS"/>
                <a:cs typeface="Arial Unicode MS"/>
              </a:rPr>
              <a:t>-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Updates only the modification time of the file</a:t>
            </a:r>
            <a:r>
              <a:rPr lang="en-US" altLang="en-US"/>
              <a:t>.</a:t>
            </a:r>
            <a:endParaRPr lang="en-US" altLang="en-US" sz="4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b="1">
                <a:latin typeface="Arial Unicode MS"/>
                <a:ea typeface="Arial Unicode MS"/>
                <a:cs typeface="Arial Unicode MS"/>
              </a:rPr>
              <a:t>-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Does not create the file if it does not exist; only updates timestamps if the file is present. </a:t>
            </a:r>
            <a:endParaRPr lang="en-US" altLang="en-US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2754D3FA-8BDE-D455-917A-608807D9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2188710"/>
            <a:ext cx="2841172" cy="2175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FBFC95-03F1-04E4-6D07-D541DC7FAE96}"/>
                  </a:ext>
                </a:extLst>
              </p14:cNvPr>
              <p14:cNvContentPartPr/>
              <p14:nvPr/>
            </p14:nvContentPartPr>
            <p14:xfrm>
              <a:off x="2481303" y="2799055"/>
              <a:ext cx="644192" cy="42664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FBFC95-03F1-04E4-6D07-D541DC7FA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3309" y="2781068"/>
                <a:ext cx="679820" cy="462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E612EE-B86C-33AC-2180-03AA8A3B27DE}"/>
                  </a:ext>
                </a:extLst>
              </p14:cNvPr>
              <p14:cNvContentPartPr/>
              <p14:nvPr/>
            </p14:nvContentPartPr>
            <p14:xfrm>
              <a:off x="3243942" y="2821334"/>
              <a:ext cx="222923" cy="6610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E612EE-B86C-33AC-2180-03AA8A3B27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5993" y="2803469"/>
                <a:ext cx="258461" cy="101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21E429-98F0-FC40-0C5A-2D5BA64C4D02}"/>
                  </a:ext>
                </a:extLst>
              </p14:cNvPr>
              <p14:cNvContentPartPr/>
              <p14:nvPr/>
            </p14:nvContentPartPr>
            <p14:xfrm>
              <a:off x="3179853" y="2789464"/>
              <a:ext cx="117471" cy="15478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21E429-98F0-FC40-0C5A-2D5BA64C4D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1891" y="2771507"/>
                <a:ext cx="153036" cy="19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252249-23DF-3CC9-954A-2B25DB76FAE1}"/>
                  </a:ext>
                </a:extLst>
              </p14:cNvPr>
              <p14:cNvContentPartPr/>
              <p14:nvPr/>
            </p14:nvContentPartPr>
            <p14:xfrm>
              <a:off x="2653393" y="3193142"/>
              <a:ext cx="11339" cy="1133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252249-23DF-3CC9-954A-2B25DB76FA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6443" y="2626192"/>
                <a:ext cx="1133900" cy="113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80E520-1B0C-E151-D9DB-D64A766563AE}"/>
                  </a:ext>
                </a:extLst>
              </p14:cNvPr>
              <p14:cNvContentPartPr/>
              <p14:nvPr/>
            </p14:nvContentPartPr>
            <p14:xfrm>
              <a:off x="2435678" y="3002642"/>
              <a:ext cx="11339" cy="1133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80E520-1B0C-E151-D9DB-D64A766563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8728" y="2435692"/>
                <a:ext cx="1133900" cy="113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11E687-B97D-13CF-D0CE-CC2917C30BA7}"/>
                  </a:ext>
                </a:extLst>
              </p14:cNvPr>
              <p14:cNvContentPartPr/>
              <p14:nvPr/>
            </p14:nvContentPartPr>
            <p14:xfrm>
              <a:off x="2435678" y="3002642"/>
              <a:ext cx="11339" cy="1133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11E687-B97D-13CF-D0CE-CC2917C30B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8728" y="2435692"/>
                <a:ext cx="1133900" cy="1133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05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5155324" y="503008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A2B2-5439-9438-6157-C2C1E02E5013}"/>
              </a:ext>
            </a:extLst>
          </p:cNvPr>
          <p:cNvSpPr txBox="1"/>
          <p:nvPr/>
        </p:nvSpPr>
        <p:spPr>
          <a:xfrm>
            <a:off x="5565227" y="977462"/>
            <a:ext cx="519356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Command:                 </a:t>
            </a:r>
            <a:r>
              <a:rPr lang="en-US" sz="5400" b="1"/>
              <a:t>echo</a:t>
            </a:r>
            <a:endParaRPr lang="en-IN" sz="5400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01413" y="1718442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545" y="1992203"/>
            <a:ext cx="56923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Arial"/>
              </a:rPr>
              <a:t>The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echo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command in Linux is used to display a line of text or string to the terminal. 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Calibri"/>
              <a:cs typeface="Calibri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i="0" u="none" strike="noStrike" cap="none" normalizeH="0" baseline="0">
              <a:ln>
                <a:noFill/>
              </a:ln>
              <a:effectLst/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cs typeface="Arial"/>
              </a:rPr>
              <a:t>some important flags used with the </a:t>
            </a:r>
            <a:r>
              <a:rPr lang="en-US" altLang="en-US">
                <a:latin typeface="Calibri"/>
                <a:cs typeface="Calibri"/>
              </a:rPr>
              <a:t>echo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command:</a:t>
            </a: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-n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Prevents the trailing newline, so the output stays on the same line as the next command</a:t>
            </a:r>
            <a:r>
              <a:rPr lang="en-US" altLang="en-US"/>
              <a:t>.</a:t>
            </a:r>
            <a:endParaRPr lang="en-US" altLang="en-US">
              <a:cs typeface="Calibri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>
                <a:latin typeface="Calibri"/>
                <a:ea typeface="Arial Unicode MS"/>
                <a:cs typeface="Arial Unicode MS"/>
              </a:rPr>
              <a:t>-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Enables interpretation of backslash-escaped characters like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\n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for a new line,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\t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for a tab, and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\\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for a backslash.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988DCD3-AA88-4CA2-D247-1516C38C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07" y="2187349"/>
            <a:ext cx="2661558" cy="2283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9592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682319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809742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36923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Command:                             </a:t>
              </a:r>
              <a:r>
                <a:rPr lang="en-US" sz="5400" b="1"/>
                <a:t>cat</a:t>
              </a:r>
              <a:endParaRPr lang="en-IN" sz="5400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97" y="2087169"/>
              <a:ext cx="5692357" cy="3693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/>
                  <a:cs typeface="Arial"/>
                </a:rPr>
                <a:t>The 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 Unicode MS"/>
                </a:rPr>
                <a:t>cat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 command in Linux is used to concatenate and display the contents of files. It can read one or multiple files and output their content to the terminal or another file.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/>
                  <a:cs typeface="Arial"/>
                </a:rPr>
                <a:t>some useful flags for the 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 Unicode MS"/>
                </a:rPr>
                <a:t>cat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 command: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defTabSz="91440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Calibri"/>
                <a:cs typeface="Calibri"/>
              </a:endParaRPr>
            </a:p>
            <a:p>
              <a:pPr marL="285750" indent="-2857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 Unicode MS"/>
                </a:rPr>
                <a:t>-n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: Numbers all output lines</a:t>
              </a:r>
              <a:r>
                <a:rPr lang="en-US" altLang="en-US"/>
                <a:t>.</a:t>
              </a: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Arial Unicode MS"/>
                  <a:ea typeface="Arial Unicode MS"/>
                  <a:cs typeface="Arial Unicode MS"/>
                </a:rPr>
                <a:t>-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 Unicode MS"/>
                </a:rPr>
                <a:t>b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: Numbers only non-blank output lines</a:t>
              </a:r>
              <a:r>
                <a:rPr lang="en-US" altLang="en-US"/>
                <a:t>.</a:t>
              </a: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r>
                <a:rPr lang="en-US" altLang="en-US">
                  <a:latin typeface="Arial Unicode MS"/>
                  <a:ea typeface="Arial Unicode MS"/>
                  <a:cs typeface="Arial Unicode MS"/>
                </a:rPr>
                <a:t>-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 Unicode MS"/>
                </a:rPr>
                <a:t>s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: Suppresses repeated empty lines, reducing multiple blank lines to a single blank line.</a:t>
              </a:r>
              <a:endParaRPr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7014A9E-9E4C-1E3D-94CF-CAF68319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70" y="2415042"/>
            <a:ext cx="2657475" cy="1855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2336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682319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809742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4335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Command:                     </a:t>
              </a:r>
              <a:r>
                <a:rPr lang="en-US" sz="5400" b="1" err="1"/>
                <a:t>pwd</a:t>
              </a:r>
              <a:endParaRPr lang="en-IN" sz="5400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198" y="2560933"/>
              <a:ext cx="569235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 </a:t>
              </a:r>
              <a:r>
                <a:rPr kumimoji="0" lang="en-US" altLang="en-US" sz="1800" b="0" i="0" u="none" strike="noStrike" cap="none" normalizeH="0" baseline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pwd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(print working directory) command in Linux displays the full path of the current working directory.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92CF41C-6A09-A587-2EBF-3583C9F2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993" y="2286000"/>
            <a:ext cx="2781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39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5155324" y="503008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A2B2-5439-9438-6157-C2C1E02E5013}"/>
              </a:ext>
            </a:extLst>
          </p:cNvPr>
          <p:cNvSpPr txBox="1"/>
          <p:nvPr/>
        </p:nvSpPr>
        <p:spPr>
          <a:xfrm>
            <a:off x="5565227" y="977462"/>
            <a:ext cx="5193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Command:                 </a:t>
            </a:r>
            <a:r>
              <a:rPr lang="en-US" sz="5400" b="1" err="1"/>
              <a:t>mkdir</a:t>
            </a:r>
            <a:endParaRPr lang="en-IN" sz="5400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01413" y="1718442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545" y="1992203"/>
            <a:ext cx="56923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The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mkdir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(make directory) command in Linux is used to create new directories. By providing a directory name as an argument, you can create a single directory. 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some commonly used flags with the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mkdir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command: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Creates parent directories as needed. For example,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mkdir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 -p /path/to/new/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dir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will create the entire directory structure if it doesn’t already exist.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441153-68FF-5D92-E415-7E27B0CE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4" y="2180545"/>
            <a:ext cx="2726418" cy="2070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941EEF-EED8-C1F5-A986-A8C12FCBFBC4}"/>
                  </a:ext>
                </a:extLst>
              </p14:cNvPr>
              <p14:cNvContentPartPr/>
              <p14:nvPr/>
            </p14:nvContentPartPr>
            <p14:xfrm>
              <a:off x="947903" y="3270547"/>
              <a:ext cx="362918" cy="32822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941EEF-EED8-C1F5-A986-A8C12FCBF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919" y="3252572"/>
                <a:ext cx="398526" cy="363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A2D179-25C1-1985-CF7D-48E961B17351}"/>
                  </a:ext>
                </a:extLst>
              </p14:cNvPr>
              <p14:cNvContentPartPr/>
              <p14:nvPr/>
            </p14:nvContentPartPr>
            <p14:xfrm>
              <a:off x="1465035" y="3465285"/>
              <a:ext cx="172078" cy="1379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A2D179-25C1-1985-CF7D-48E961B173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7073" y="3447598"/>
                <a:ext cx="207643" cy="48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8D2BD8-0682-7ED3-547B-BA9A39ABBA6E}"/>
                  </a:ext>
                </a:extLst>
              </p14:cNvPr>
              <p14:cNvContentPartPr/>
              <p14:nvPr/>
            </p14:nvContentPartPr>
            <p14:xfrm>
              <a:off x="1446892" y="3365844"/>
              <a:ext cx="55197" cy="17958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8D2BD8-0682-7ED3-547B-BA9A39ABB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8971" y="3347850"/>
                <a:ext cx="90681" cy="215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C177A3-67B3-5A48-A4EC-602310DCED59}"/>
                  </a:ext>
                </a:extLst>
              </p14:cNvPr>
              <p14:cNvContentPartPr/>
              <p14:nvPr/>
            </p14:nvContentPartPr>
            <p14:xfrm>
              <a:off x="1601107" y="3469597"/>
              <a:ext cx="39654" cy="1383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C177A3-67B3-5A48-A4EC-602310DCED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83245" y="3451865"/>
                <a:ext cx="75021" cy="489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88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35" y="2865466"/>
            <a:ext cx="3179085" cy="1304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UNIX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417344" y="2131219"/>
            <a:ext cx="6029323" cy="2363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cs typeface="Arial"/>
              </a:rPr>
              <a:t>UNIX is a family of multitasking, multi-user computer operating systems that derive from the original AT&amp;T Unix, whose development started in 1969 at the Bell Labs research center by Ken Thompson, Dennis Ritchie, and others.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94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682319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809742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5325251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/>
                <a:t>Command:                             </a:t>
              </a:r>
              <a:r>
                <a:rPr lang="en-US" sz="5400" b="1"/>
                <a:t>tail</a:t>
              </a:r>
              <a:endParaRPr lang="en-IN" sz="5400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97" y="2364168"/>
              <a:ext cx="5692357" cy="3139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Calibri"/>
                  <a:cs typeface="Arial"/>
                </a:rPr>
                <a:t>The 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Calibri"/>
                  <a:cs typeface="Calibri"/>
                </a:rPr>
                <a:t>tail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 command in Linux is used to display the end of a file or output from a command. By default, it shows the last 10 lines of a file. </a:t>
              </a:r>
              <a:endParaRPr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Calibri"/>
                  <a:cs typeface="Arial"/>
                </a:rPr>
                <a:t>some useful flags for the </a:t>
              </a:r>
              <a:r>
                <a:rPr lang="en-US" altLang="en-US">
                  <a:latin typeface="Calibri"/>
                  <a:cs typeface="Calibri"/>
                </a:rPr>
                <a:t>tail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 command:</a:t>
              </a:r>
              <a:endParaRPr lang="en-US" altLang="en-US" sz="1800" b="0" i="0" u="none" strike="noStrike" cap="none" normalizeH="0" baseline="0">
                <a:ln>
                  <a:noFill/>
                </a:ln>
                <a:effectLst/>
                <a:cs typeface="Calibri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Calibri"/>
                  <a:cs typeface="Calibri"/>
                </a:rPr>
                <a:t>-n [NUM]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: Shows the last 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Calibri"/>
                  <a:cs typeface="Calibri"/>
                </a:rPr>
                <a:t>[NUM]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 lines of the file or output. For example, 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Calibri"/>
                  <a:cs typeface="Calibri"/>
                </a:rPr>
                <a:t>tail -n 20 file.txt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 shows the last 20 lines. </a:t>
              </a:r>
              <a:endParaRPr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5F7136-6E2E-1DBA-0005-A4E8D7DB9D59}"/>
                  </a:ext>
                </a:extLst>
              </p14:cNvPr>
              <p14:cNvContentPartPr/>
              <p14:nvPr/>
            </p14:nvContentPartPr>
            <p14:xfrm>
              <a:off x="9012463" y="3710214"/>
              <a:ext cx="11339" cy="1133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5F7136-6E2E-1DBA-0005-A4E8D7DB9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5513" y="3143264"/>
                <a:ext cx="1133900" cy="11339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EA2CA6CB-054D-9886-9284-2BA28869F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108" y="2420408"/>
            <a:ext cx="2643717" cy="1813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3242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5155324" y="503008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A2B2-5439-9438-6157-C2C1E02E5013}"/>
              </a:ext>
            </a:extLst>
          </p:cNvPr>
          <p:cNvSpPr txBox="1"/>
          <p:nvPr/>
        </p:nvSpPr>
        <p:spPr>
          <a:xfrm>
            <a:off x="5565227" y="977462"/>
            <a:ext cx="5193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Command:                       </a:t>
            </a:r>
            <a:r>
              <a:rPr lang="en-US" sz="5400" b="1"/>
              <a:t>cp</a:t>
            </a:r>
            <a:endParaRPr lang="en-IN" sz="5400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01413" y="1718442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545" y="2407700"/>
            <a:ext cx="56923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The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command in Linux is used to copy files and directories from one location to another. 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some commonly used flags with the </a:t>
            </a:r>
            <a:r>
              <a:rPr lang="en-US" altLang="en-US">
                <a:latin typeface="Arial Unicode MS"/>
              </a:rPr>
              <a:t>cp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command: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or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Recursively copies directories and their contents. This is necessary when copying directories</a:t>
            </a:r>
            <a:r>
              <a:rPr lang="en-US" altLang="en-US"/>
              <a:t>.</a:t>
            </a:r>
          </a:p>
          <a:p>
            <a:pPr marL="285750" marR="0" lvl="0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>
                <a:latin typeface="Arial Unicode MS"/>
                <a:ea typeface="Arial Unicode MS"/>
                <a:cs typeface="Arial Unicode MS"/>
              </a:rPr>
              <a:t>-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Prompts for confirmation before overwriting files.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D7EE9E8-1A01-758F-213F-84E5DE01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74" y="2158065"/>
            <a:ext cx="2668048" cy="2254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740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682319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809742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36923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Command:                             </a:t>
              </a:r>
              <a:r>
                <a:rPr lang="en-US" sz="5400" b="1"/>
                <a:t>mv</a:t>
              </a:r>
              <a:endParaRPr lang="en-IN" sz="5400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97" y="2225667"/>
              <a:ext cx="5692357" cy="3416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The </a:t>
              </a:r>
              <a:r>
                <a:rPr lang="en-US">
                  <a:latin typeface="Consolas"/>
                </a:rPr>
                <a:t>mv</a:t>
              </a:r>
              <a:r>
                <a:rPr lang="en-US">
                  <a:ea typeface="+mn-lt"/>
                  <a:cs typeface="+mn-lt"/>
                </a:rPr>
                <a:t>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command in Linux is used to </a:t>
              </a:r>
              <a:r>
                <a:rPr lang="en-US">
                  <a:ea typeface="+mn-lt"/>
                  <a:cs typeface="+mn-lt"/>
                </a:rPr>
                <a:t>move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or </a:t>
              </a:r>
              <a:r>
                <a:rPr lang="en-US">
                  <a:ea typeface="+mn-lt"/>
                  <a:cs typeface="+mn-lt"/>
                </a:rPr>
                <a:t>rename files and directories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. </a:t>
              </a:r>
              <a:r>
                <a:rPr lang="en-US" altLang="en-US"/>
                <a:t> </a:t>
              </a:r>
              <a:endParaRPr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/>
                  <a:cs typeface="Arial"/>
                </a:rPr>
                <a:t>some useful flags for the </a:t>
              </a:r>
              <a:r>
                <a:rPr lang="en-US" altLang="en-US">
                  <a:latin typeface="Arial"/>
                  <a:cs typeface="Arial"/>
                </a:rPr>
                <a:t>mv</a:t>
              </a:r>
              <a:r>
                <a:rPr lang="en-US" altLang="en-US">
                  <a:latin typeface="Arial Unicode MS"/>
                </a:rPr>
                <a:t> 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command:</a:t>
              </a:r>
              <a:endParaRPr lang="en-US" altLang="en-US" sz="1800" b="0" i="0" u="none" strike="noStrike" cap="none" normalizeH="0" baseline="0">
                <a:ln>
                  <a:noFill/>
                </a:ln>
                <a:effectLst/>
                <a:cs typeface="Calibri"/>
              </a:endParaRPr>
            </a:p>
            <a:p>
              <a:pPr defTabSz="91440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Calibri"/>
                <a:cs typeface="Calibri"/>
              </a:endParaRPr>
            </a:p>
            <a:p>
              <a:pPr marL="285750" indent="-285750" defTabSz="914400">
                <a:buFont typeface="Arial"/>
                <a:buChar char="•"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latin typeface="Consolas"/>
                </a:rPr>
                <a:t>-</a:t>
              </a:r>
              <a:r>
                <a:rPr lang="en-US" err="1">
                  <a:latin typeface="Consolas"/>
                </a:rPr>
                <a:t>i</a:t>
              </a:r>
              <a:r>
                <a:rPr lang="en-US">
                  <a:ea typeface="+mn-lt"/>
                  <a:cs typeface="+mn-lt"/>
                </a:rPr>
                <a:t>: Prompts for confirmation before overwriting an existing file at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the </a:t>
              </a:r>
              <a:r>
                <a:rPr lang="en-US">
                  <a:ea typeface="+mn-lt"/>
                  <a:cs typeface="+mn-lt"/>
                </a:rPr>
                <a:t>destination.</a:t>
              </a:r>
              <a:endParaRPr lang="en-US"/>
            </a:p>
            <a:p>
              <a:pPr marL="285750" indent="-285750" defTabSz="914400">
                <a:buFont typeface="Arial"/>
                <a:buChar char="•"/>
              </a:pPr>
              <a:r>
                <a:rPr lang="en-US">
                  <a:latin typeface="Consolas"/>
                </a:rPr>
                <a:t>-f</a:t>
              </a:r>
              <a:r>
                <a:rPr lang="en-US">
                  <a:ea typeface="+mn-lt"/>
                  <a:cs typeface="+mn-lt"/>
                </a:rPr>
                <a:t>: Forces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the </a:t>
              </a:r>
              <a:r>
                <a:rPr lang="en-US">
                  <a:ea typeface="+mn-lt"/>
                  <a:cs typeface="+mn-lt"/>
                </a:rPr>
                <a:t>move without prompting for confirmation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, </a:t>
              </a:r>
              <a:r>
                <a:rPr lang="en-US">
                  <a:ea typeface="+mn-lt"/>
                  <a:cs typeface="+mn-lt"/>
                </a:rPr>
                <a:t>even if it overwrites existing files.</a:t>
              </a:r>
              <a:endParaRPr lang="en-US"/>
            </a:p>
            <a:p>
              <a:pPr marL="285750" indent="-285750" defTabSz="914400">
                <a:buFont typeface="Arial"/>
                <a:buChar char="•"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latin typeface="Consolas"/>
                </a:rPr>
                <a:t>-</a:t>
              </a:r>
              <a:r>
                <a:rPr lang="en-US">
                  <a:latin typeface="Consolas"/>
                </a:rPr>
                <a:t>u</a:t>
              </a:r>
              <a:r>
                <a:rPr lang="en-US">
                  <a:ea typeface="+mn-lt"/>
                  <a:cs typeface="+mn-lt"/>
                </a:rPr>
                <a:t>: Moves the file only if the source file is newer than the destination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file</a:t>
              </a:r>
              <a:r>
                <a:rPr lang="en-US">
                  <a:ea typeface="+mn-lt"/>
                  <a:cs typeface="+mn-lt"/>
                </a:rPr>
                <a:t>, or if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the </a:t>
              </a:r>
              <a:r>
                <a:rPr lang="en-US">
                  <a:ea typeface="+mn-lt"/>
                  <a:cs typeface="+mn-lt"/>
                </a:rPr>
                <a:t>destination file does not exist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.</a:t>
              </a:r>
              <a:endParaRPr lang="en-US">
                <a:ea typeface="+mn-lt"/>
                <a:cs typeface="+mn-lt"/>
              </a:endParaRPr>
            </a:p>
          </p:txBody>
        </p:sp>
      </p:grp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54D2F4A-DD19-0CE7-C093-8AD0FBA6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21" y="2093774"/>
            <a:ext cx="2601058" cy="2285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244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682319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809742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36923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Command:                             </a:t>
              </a:r>
              <a:r>
                <a:rPr lang="en-US" sz="5400" b="1"/>
                <a:t>rm</a:t>
              </a:r>
              <a:endParaRPr lang="en-IN" sz="5400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97" y="2087169"/>
              <a:ext cx="5692357" cy="3693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The </a:t>
              </a:r>
              <a:r>
                <a:rPr lang="en-US">
                  <a:latin typeface="Consolas"/>
                </a:rPr>
                <a:t>rm</a:t>
              </a:r>
              <a:r>
                <a:rPr lang="en-US">
                  <a:ea typeface="+mn-lt"/>
                  <a:cs typeface="+mn-lt"/>
                </a:rPr>
                <a:t>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command in Linux is used to </a:t>
              </a:r>
              <a:r>
                <a:rPr lang="en-US">
                  <a:ea typeface="+mn-lt"/>
                  <a:cs typeface="+mn-lt"/>
                </a:rPr>
                <a:t>remove files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or </a:t>
              </a:r>
              <a:r>
                <a:rPr lang="en-US">
                  <a:ea typeface="+mn-lt"/>
                  <a:cs typeface="+mn-lt"/>
                </a:rPr>
                <a:t>directories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.</a:t>
              </a:r>
              <a:endParaRPr lang="en-US">
                <a:ea typeface="+mn-lt"/>
                <a:cs typeface="+mn-lt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  <a:latin typeface="Arial"/>
                  <a:cs typeface="Arial"/>
                </a:rPr>
                <a:t>some useful flags for the </a:t>
              </a:r>
              <a:r>
                <a:rPr lang="en-US" altLang="en-US">
                  <a:latin typeface="Arial"/>
                  <a:cs typeface="Arial"/>
                </a:rPr>
                <a:t>rm</a:t>
              </a:r>
              <a:r>
                <a:rPr lang="en-US" altLang="en-US">
                  <a:latin typeface="Arial Unicode MS"/>
                </a:rPr>
                <a:t> </a:t>
              </a: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effectLst/>
                </a:rPr>
                <a:t>command:</a:t>
              </a:r>
              <a:endParaRPr lang="en-US" altLang="en-US" sz="1800" b="0" i="0" u="none" strike="noStrike" cap="none" normalizeH="0" baseline="0">
                <a:ln>
                  <a:noFill/>
                </a:ln>
                <a:effectLst/>
                <a:cs typeface="Calibri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latin typeface="Consolas"/>
                </a:rPr>
                <a:t>-</a:t>
              </a:r>
              <a:r>
                <a:rPr lang="en-US">
                  <a:latin typeface="Consolas"/>
                </a:rPr>
                <a:t>r</a:t>
              </a:r>
              <a:r>
                <a:rPr lang="en-US">
                  <a:ea typeface="+mn-lt"/>
                  <a:cs typeface="+mn-lt"/>
                </a:rPr>
                <a:t>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or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effectLst/>
                  <a:latin typeface="Consolas"/>
                </a:rPr>
                <a:t>-</a:t>
              </a:r>
              <a:r>
                <a:rPr lang="en-US">
                  <a:latin typeface="Consolas"/>
                </a:rPr>
                <a:t>R</a:t>
              </a:r>
              <a:r>
                <a:rPr lang="en-US">
                  <a:ea typeface="+mn-lt"/>
                  <a:cs typeface="+mn-lt"/>
                </a:rPr>
                <a:t>: Recursively removes directories and their contents.</a:t>
              </a: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>
                  <a:latin typeface="Consolas"/>
                  <a:ea typeface="+mn-lt"/>
                  <a:cs typeface="+mn-lt"/>
                </a:rPr>
                <a:t>-</a:t>
              </a:r>
              <a:r>
                <a:rPr lang="en-US" err="1">
                  <a:latin typeface="Consolas"/>
                  <a:cs typeface="Calibri"/>
                </a:rPr>
                <a:t>i</a:t>
              </a:r>
              <a:r>
                <a:rPr lang="en-US">
                  <a:ea typeface="+mn-lt"/>
                  <a:cs typeface="+mn-lt"/>
                </a:rPr>
                <a:t>: Prompts for confirmation before each file or directory is removed, adding a layer of safety to the deletion process.</a:t>
              </a:r>
              <a:endParaRPr lang="en-US">
                <a:cs typeface="Calibri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>
                  <a:latin typeface="Consolas"/>
                  <a:cs typeface="Calibri"/>
                </a:rPr>
                <a:t>-f</a:t>
              </a:r>
              <a:r>
                <a:rPr lang="en-US">
                  <a:ea typeface="+mn-lt"/>
                  <a:cs typeface="+mn-lt"/>
                </a:rPr>
                <a:t>: Forces the removal of files or directories without prompting for confirmation</a:t>
              </a:r>
              <a:endParaRPr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68E96F9-5B20-E1B6-31B4-BE8A297D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042" y="2297375"/>
            <a:ext cx="2860641" cy="1876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770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5155324" y="503008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A2B2-5439-9438-6157-C2C1E02E5013}"/>
              </a:ext>
            </a:extLst>
          </p:cNvPr>
          <p:cNvSpPr txBox="1"/>
          <p:nvPr/>
        </p:nvSpPr>
        <p:spPr>
          <a:xfrm>
            <a:off x="5565227" y="977462"/>
            <a:ext cx="5193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Command:                       </a:t>
            </a:r>
            <a:r>
              <a:rPr lang="en-US" sz="5400" b="1"/>
              <a:t>find</a:t>
            </a:r>
            <a:endParaRPr lang="en-IN" sz="5400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01413" y="1718442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545" y="1992202"/>
            <a:ext cx="56923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find</a:t>
            </a:r>
            <a:r>
              <a:rPr lang="en-US">
                <a:ea typeface="+mn-lt"/>
                <a:cs typeface="+mn-lt"/>
              </a:rPr>
              <a:t> </a:t>
            </a: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command in Linux is used to </a:t>
            </a:r>
            <a:r>
              <a:rPr lang="en-US">
                <a:ea typeface="+mn-lt"/>
                <a:cs typeface="+mn-lt"/>
              </a:rPr>
              <a:t>search for </a:t>
            </a: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files and directories </a:t>
            </a:r>
            <a:r>
              <a:rPr lang="en-US">
                <a:ea typeface="+mn-lt"/>
                <a:cs typeface="+mn-lt"/>
              </a:rPr>
              <a:t>within a directory hierarchy</a:t>
            </a: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. </a:t>
            </a:r>
            <a:r>
              <a:rPr lang="en-US">
                <a:ea typeface="+mn-lt"/>
                <a:cs typeface="+mn-lt"/>
              </a:rPr>
              <a:t>It can search based on various criteria such as name, type, size, modification time, and more.</a:t>
            </a:r>
            <a:endParaRPr lang="en-US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/>
                <a:cs typeface="Arial"/>
              </a:rPr>
              <a:t>Some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commonly used flags with the </a:t>
            </a:r>
            <a:r>
              <a:rPr lang="en-US" altLang="en-US">
                <a:latin typeface="Arial"/>
                <a:cs typeface="Arial"/>
              </a:rPr>
              <a:t>find</a:t>
            </a:r>
            <a:r>
              <a:rPr lang="en-US" altLang="en-US">
                <a:latin typeface="Arial Unicode MS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command: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Calibri"/>
              <a:cs typeface="Calibri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latin typeface="Consolas"/>
              </a:rPr>
              <a:t>-</a:t>
            </a:r>
            <a:r>
              <a:rPr lang="en-US">
                <a:latin typeface="Consolas"/>
              </a:rPr>
              <a:t>name [pattern]</a:t>
            </a:r>
            <a:r>
              <a:rPr lang="en-US">
                <a:ea typeface="+mn-lt"/>
                <a:cs typeface="+mn-lt"/>
              </a:rPr>
              <a:t>: Searches for files </a:t>
            </a: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or directories </a:t>
            </a:r>
            <a:r>
              <a:rPr lang="en-US">
                <a:ea typeface="+mn-lt"/>
                <a:cs typeface="+mn-lt"/>
              </a:rPr>
              <a:t>that match a specific name or pattern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>
                <a:latin typeface="Consolas"/>
                <a:cs typeface="Calibri" panose="020F0502020204030204"/>
              </a:rPr>
              <a:t>-type [f/d]</a:t>
            </a:r>
            <a:r>
              <a:rPr lang="en-US">
                <a:ea typeface="+mn-lt"/>
                <a:cs typeface="+mn-lt"/>
              </a:rPr>
              <a:t>: Specifies the type of file to search for: </a:t>
            </a:r>
            <a:r>
              <a:rPr lang="en-US">
                <a:latin typeface="Consolas"/>
                <a:cs typeface="Calibri" panose="020F0502020204030204"/>
              </a:rPr>
              <a:t>f</a:t>
            </a:r>
            <a:r>
              <a:rPr lang="en-US">
                <a:ea typeface="+mn-lt"/>
                <a:cs typeface="+mn-lt"/>
              </a:rPr>
              <a:t> for regular files and </a:t>
            </a:r>
            <a:r>
              <a:rPr lang="en-US">
                <a:latin typeface="Consolas"/>
                <a:cs typeface="Calibri" panose="020F0502020204030204"/>
              </a:rPr>
              <a:t>d</a:t>
            </a:r>
            <a:r>
              <a:rPr lang="en-US">
                <a:ea typeface="+mn-lt"/>
                <a:cs typeface="+mn-lt"/>
              </a:rPr>
              <a:t> for directories</a:t>
            </a:r>
            <a:endParaRPr lang="en-US" sz="1800" b="0" i="0" u="none" strike="noStrike" cap="none" normalizeH="0" baseline="0">
              <a:ln>
                <a:noFill/>
              </a:ln>
              <a:effectLst/>
              <a:latin typeface="Calibri" panose="020F0502020204030204"/>
              <a:cs typeface="Calibri" panose="020F0502020204030204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>
                <a:latin typeface="Calibri"/>
                <a:cs typeface="Calibri"/>
              </a:rPr>
              <a:t>Etc.</a:t>
            </a:r>
            <a:endParaRPr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BDF815B-1E73-FC6B-CE0B-94D92EC8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00" y="2219743"/>
            <a:ext cx="2464568" cy="2108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759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682319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809742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4714058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/>
                <a:t>Command:                   </a:t>
              </a:r>
              <a:r>
                <a:rPr lang="en-US" sz="5400" b="1"/>
                <a:t>grep</a:t>
              </a:r>
              <a:endParaRPr lang="en-IN" sz="5400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97" y="2133337"/>
              <a:ext cx="5692357" cy="3600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The </a:t>
              </a:r>
              <a:r>
                <a:rPr lang="en-US" sz="1600">
                  <a:latin typeface="Consolas"/>
                </a:rPr>
                <a:t>grep</a:t>
              </a:r>
              <a:r>
                <a:rPr lang="en-US" sz="1600">
                  <a:ea typeface="+mn-lt"/>
                  <a:cs typeface="+mn-lt"/>
                </a:rPr>
                <a:t> 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command in Linux is used to </a:t>
              </a:r>
              <a:r>
                <a:rPr lang="en-US" sz="1600">
                  <a:ea typeface="+mn-lt"/>
                  <a:cs typeface="+mn-lt"/>
                </a:rPr>
                <a:t>search for patterns within files 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or output. </a:t>
              </a:r>
              <a:r>
                <a:rPr lang="en-US" sz="1600">
                  <a:ea typeface="+mn-lt"/>
                  <a:cs typeface="+mn-lt"/>
                </a:rPr>
                <a:t>It scans the content for lines that match a specified pattern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, </a:t>
              </a:r>
              <a:r>
                <a:rPr lang="en-US" sz="1600">
                  <a:ea typeface="+mn-lt"/>
                  <a:cs typeface="+mn-lt"/>
                </a:rPr>
                <a:t>making 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it a </a:t>
              </a:r>
              <a:r>
                <a:rPr lang="en-US" sz="1600">
                  <a:ea typeface="+mn-lt"/>
                  <a:cs typeface="+mn-lt"/>
                </a:rPr>
                <a:t>powerful tool for filtering text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.</a:t>
              </a:r>
              <a:r>
                <a:rPr lang="en-US" altLang="en-US" sz="1600"/>
                <a:t> </a:t>
              </a:r>
              <a:endParaRPr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>
                  <a:latin typeface="Arial"/>
                  <a:cs typeface="Arial"/>
                </a:rPr>
                <a:t>Some</a:t>
              </a: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effectLst/>
                  <a:latin typeface="Arial"/>
                  <a:cs typeface="Arial"/>
                </a:rPr>
                <a:t> useful flags for the </a:t>
              </a:r>
              <a:r>
                <a:rPr lang="en-US" altLang="en-US" sz="1600">
                  <a:latin typeface="Arial Unicode MS"/>
                </a:rPr>
                <a:t>tail</a:t>
              </a: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effectLst/>
                </a:rPr>
                <a:t> command:</a:t>
              </a:r>
              <a:endParaRPr lang="en-US" altLang="en-US" sz="1600" b="0" i="0" u="none" strike="noStrike" cap="none" normalizeH="0" baseline="0">
                <a:ln>
                  <a:noFill/>
                </a:ln>
                <a:effectLst/>
                <a:cs typeface="Calibri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effectLst/>
                  <a:latin typeface="Consolas"/>
                </a:rPr>
                <a:t>-</a:t>
              </a:r>
              <a:r>
                <a:rPr lang="en-US" sz="1600" b="1" err="1">
                  <a:latin typeface="Consolas"/>
                </a:rPr>
                <a:t>i</a:t>
              </a:r>
              <a:r>
                <a:rPr lang="en-US" sz="1600">
                  <a:ea typeface="+mn-lt"/>
                  <a:cs typeface="+mn-lt"/>
                </a:rPr>
                <a:t>: Ignores case</a:t>
              </a:r>
              <a:endParaRPr lang="en-US" sz="1600">
                <a:cs typeface="Calibri" panose="020F0502020204030204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sz="1600" b="1">
                  <a:latin typeface="Consolas"/>
                  <a:cs typeface="Calibri"/>
                </a:rPr>
                <a:t>-r</a:t>
              </a:r>
              <a:r>
                <a:rPr lang="en-US" sz="1600" b="1">
                  <a:ea typeface="+mn-lt"/>
                  <a:cs typeface="+mn-lt"/>
                </a:rPr>
                <a:t> or </a:t>
              </a:r>
              <a:r>
                <a:rPr lang="en-US" sz="1600" b="1">
                  <a:latin typeface="Consolas"/>
                  <a:cs typeface="Calibri"/>
                </a:rPr>
                <a:t>-R</a:t>
              </a:r>
              <a:r>
                <a:rPr lang="en-US" sz="1600">
                  <a:ea typeface="+mn-lt"/>
                  <a:cs typeface="+mn-lt"/>
                </a:rPr>
                <a:t>: Recursively searches through directories, allowing you to find matches in all files within a directory tree.</a:t>
              </a:r>
              <a:endParaRPr lang="en-US" sz="16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sz="1600" b="1">
                  <a:latin typeface="Consolas"/>
                  <a:cs typeface="Calibri"/>
                </a:rPr>
                <a:t>-c</a:t>
              </a:r>
              <a:r>
                <a:rPr lang="en-US" sz="1600">
                  <a:latin typeface="Consolas"/>
                  <a:ea typeface="+mn-lt"/>
                  <a:cs typeface="+mn-lt"/>
                </a:rPr>
                <a:t>:</a:t>
              </a:r>
              <a:r>
                <a:rPr lang="en-US" sz="1600">
                  <a:ea typeface="+mn-lt"/>
                  <a:cs typeface="+mn-lt"/>
                </a:rPr>
                <a:t> Outputs the count of matching lines instead of the lines themselves</a:t>
              </a: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sz="1600" b="1" i="0" u="none" strike="noStrike" cap="none" normalizeH="0" baseline="0">
                  <a:ln>
                    <a:noFill/>
                  </a:ln>
                  <a:effectLst/>
                  <a:latin typeface="Calibri"/>
                  <a:ea typeface="+mn-lt"/>
                  <a:cs typeface="+mn-lt"/>
                </a:rPr>
                <a:t>-l</a:t>
              </a:r>
              <a:r>
                <a:rPr lang="en-US" sz="1600" b="1">
                  <a:latin typeface="Calibri"/>
                  <a:ea typeface="+mn-lt"/>
                  <a:cs typeface="+mn-lt"/>
                </a:rPr>
                <a:t> </a:t>
              </a:r>
              <a:r>
                <a:rPr lang="en-US" sz="1600" b="0" i="0" u="none" strike="noStrike" cap="none" normalizeH="0" baseline="0">
                  <a:ln>
                    <a:noFill/>
                  </a:ln>
                  <a:effectLst/>
                  <a:latin typeface="Calibri"/>
                  <a:ea typeface="+mn-lt"/>
                  <a:cs typeface="+mn-lt"/>
                </a:rPr>
                <a:t>: </a:t>
              </a:r>
              <a:r>
                <a:rPr lang="en-US" sz="1600"/>
                <a:t> list the names of files that contain the specified pattern.</a:t>
              </a:r>
              <a:endParaRPr lang="en-US" sz="16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5878280-851D-F4C9-49C1-BF476711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692" y="2211424"/>
            <a:ext cx="2902091" cy="2075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774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5155324" y="503008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CA2B2-5439-9438-6157-C2C1E02E5013}"/>
              </a:ext>
            </a:extLst>
          </p:cNvPr>
          <p:cNvSpPr txBox="1"/>
          <p:nvPr/>
        </p:nvSpPr>
        <p:spPr>
          <a:xfrm>
            <a:off x="5565227" y="977462"/>
            <a:ext cx="519356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Command:                       </a:t>
            </a:r>
            <a:r>
              <a:rPr lang="en-US" sz="5400" b="1"/>
              <a:t>sort</a:t>
            </a:r>
            <a:endParaRPr lang="en-US" sz="5400" b="1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01413" y="1718442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545" y="2546200"/>
            <a:ext cx="56923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sort</a:t>
            </a:r>
            <a:r>
              <a:rPr lang="en-US">
                <a:ea typeface="+mn-lt"/>
                <a:cs typeface="+mn-lt"/>
              </a:rPr>
              <a:t> </a:t>
            </a: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command in Linux is used to </a:t>
            </a:r>
            <a:r>
              <a:rPr lang="en-US">
                <a:ea typeface="+mn-lt"/>
                <a:cs typeface="+mn-lt"/>
              </a:rPr>
              <a:t>sort lines of text </a:t>
            </a: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ea typeface="+mn-lt"/>
                <a:cs typeface="+mn-lt"/>
              </a:rPr>
              <a:t>files</a:t>
            </a:r>
            <a:endParaRPr lang="en-US">
              <a:ea typeface="+mn-lt"/>
              <a:cs typeface="+mn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/>
                <a:cs typeface="Arial"/>
              </a:rPr>
              <a:t>Some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commonly used flags with the </a:t>
            </a:r>
            <a:r>
              <a:rPr lang="en-US" altLang="en-US">
                <a:latin typeface="Arial"/>
                <a:cs typeface="Arial"/>
              </a:rPr>
              <a:t>find</a:t>
            </a:r>
            <a:r>
              <a:rPr lang="en-US" altLang="en-US">
                <a:latin typeface="Arial Unicode MS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command: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cs typeface="Calibri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latin typeface="Consolas"/>
              </a:rPr>
              <a:t>-</a:t>
            </a:r>
            <a:r>
              <a:rPr lang="en-US">
                <a:latin typeface="Consolas"/>
              </a:rPr>
              <a:t>n</a:t>
            </a:r>
            <a:r>
              <a:rPr lang="en-US">
                <a:ea typeface="+mn-lt"/>
                <a:cs typeface="+mn-lt"/>
              </a:rPr>
              <a:t>: Sorts lines numerically.</a:t>
            </a:r>
            <a:endParaRPr lang="en-US">
              <a:cs typeface="Calibri" panose="020F0502020204030204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>
                <a:latin typeface="Consolas"/>
                <a:cs typeface="Calibri" panose="020F0502020204030204"/>
              </a:rPr>
              <a:t>-r</a:t>
            </a:r>
            <a:r>
              <a:rPr lang="en-US">
                <a:ea typeface="+mn-lt"/>
                <a:cs typeface="+mn-lt"/>
              </a:rPr>
              <a:t>: Reverses the order of the sort</a:t>
            </a:r>
            <a:endParaRPr lang="en-US" sz="1800" b="0" i="0" u="none" strike="noStrike" cap="none" normalizeH="0" baseline="0">
              <a:ln>
                <a:noFill/>
              </a:ln>
              <a:effectLst/>
              <a:latin typeface="Calibri" panose="020F0502020204030204"/>
              <a:cs typeface="Calibri" panose="020F0502020204030204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>
                <a:latin typeface="Consolas"/>
                <a:cs typeface="Calibri" panose="020F0502020204030204"/>
              </a:rPr>
              <a:t>-f</a:t>
            </a:r>
            <a:r>
              <a:rPr lang="en-US">
                <a:ea typeface="+mn-lt"/>
                <a:cs typeface="+mn-lt"/>
              </a:rPr>
              <a:t>: Ignores case when sorting</a:t>
            </a: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>
                <a:latin typeface="Consolas"/>
                <a:ea typeface="+mn-lt"/>
                <a:cs typeface="+mn-lt"/>
              </a:rPr>
              <a:t>-u</a:t>
            </a:r>
            <a:r>
              <a:rPr lang="en-US">
                <a:ea typeface="+mn-lt"/>
                <a:cs typeface="+mn-lt"/>
              </a:rPr>
              <a:t>: Removes duplicate lines from the output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11CA54-5E46-058E-E75C-F09EBFE5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2" y="2253036"/>
            <a:ext cx="3033673" cy="2037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682319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809742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4714058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5400" b="1"/>
                <a:t>piping</a:t>
              </a:r>
              <a:endParaRPr lang="en-US" sz="5400" b="1">
                <a:cs typeface="Calibri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97" y="2641170"/>
              <a:ext cx="569235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ea typeface="+mn-lt"/>
                  <a:cs typeface="+mn-lt"/>
                </a:rPr>
                <a:t>A pipe (</a:t>
              </a:r>
              <a:r>
                <a:rPr lang="en-US">
                  <a:latin typeface="Consolas"/>
                  <a:ea typeface="+mn-lt"/>
                  <a:cs typeface="+mn-lt"/>
                </a:rPr>
                <a:t>|</a:t>
              </a:r>
              <a:r>
                <a:rPr lang="en-US">
                  <a:ea typeface="+mn-lt"/>
                  <a:cs typeface="+mn-lt"/>
                </a:rPr>
                <a:t>) 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is used to </a:t>
              </a:r>
              <a:r>
                <a:rPr lang="en-US">
                  <a:ea typeface="+mn-lt"/>
                  <a:cs typeface="+mn-lt"/>
                </a:rPr>
                <a:t>connect the 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output</a:t>
              </a:r>
              <a:r>
                <a:rPr lang="en-US">
                  <a:ea typeface="+mn-lt"/>
                  <a:cs typeface="+mn-lt"/>
                </a:rPr>
                <a:t> of one command directly into the input of another command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. </a:t>
              </a:r>
              <a:r>
                <a:rPr lang="en-US">
                  <a:ea typeface="+mn-lt"/>
                  <a:cs typeface="+mn-lt"/>
                </a:rPr>
                <a:t>This allows you to chain multiple commands together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, </a:t>
              </a:r>
              <a:r>
                <a:rPr lang="en-US">
                  <a:ea typeface="+mn-lt"/>
                  <a:cs typeface="+mn-lt"/>
                </a:rPr>
                <a:t>creating 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a </a:t>
              </a:r>
              <a:r>
                <a:rPr lang="en-US">
                  <a:ea typeface="+mn-lt"/>
                  <a:cs typeface="+mn-lt"/>
                </a:rPr>
                <a:t>pipeline of processes that work sequentially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ea typeface="+mn-lt"/>
                  <a:cs typeface="+mn-lt"/>
                </a:rPr>
                <a:t>.</a:t>
              </a:r>
              <a:endParaRPr lang="en-US">
                <a:ea typeface="+mn-lt"/>
                <a:cs typeface="+mn-lt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Examples:</a:t>
              </a:r>
            </a:p>
            <a:p>
              <a:pPr marL="285750" indent="-2857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>
                  <a:latin typeface="Arial"/>
                  <a:cs typeface="Arial"/>
                </a:rPr>
                <a:t>cat file.txt | </a:t>
              </a:r>
              <a:r>
                <a:rPr lang="en-US" altLang="en-US" err="1">
                  <a:latin typeface="Arial"/>
                  <a:cs typeface="Arial"/>
                </a:rPr>
                <a:t>wc</a:t>
              </a:r>
              <a:r>
                <a:rPr lang="en-US" altLang="en-US">
                  <a:latin typeface="Arial"/>
                  <a:cs typeface="Arial"/>
                </a:rPr>
                <a:t> –w</a:t>
              </a:r>
            </a:p>
            <a:p>
              <a:pPr marL="285750" indent="-2857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IN"/>
                <a:t>ls | grep "file“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11FFEE-E7CF-4AAC-D388-FE2E7520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00" y="2255669"/>
            <a:ext cx="2705100" cy="2029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504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5155324" y="503008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01413" y="1718442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11CA54-5E46-058E-E75C-F09EBFE5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2" y="2253036"/>
            <a:ext cx="3033673" cy="2037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59C3C-3242-ABE4-B42E-88F4DEC3285B}"/>
              </a:ext>
            </a:extLst>
          </p:cNvPr>
          <p:cNvSpPr txBox="1"/>
          <p:nvPr/>
        </p:nvSpPr>
        <p:spPr>
          <a:xfrm>
            <a:off x="5562364" y="1401648"/>
            <a:ext cx="471405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/>
              <a:t>Redirection</a:t>
            </a:r>
            <a:endParaRPr lang="en-US" sz="5400" b="1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4F329-4B87-A82B-72F1-04EB89D2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468" y="2819302"/>
            <a:ext cx="56923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 Unicode MS"/>
                <a:ea typeface="+mn-lt"/>
                <a:cs typeface="+mn-lt"/>
              </a:rPr>
              <a:t>Redirection </a:t>
            </a:r>
            <a:r>
              <a:rPr kumimoji="0" lang="en-US" b="0" i="0" u="none" strike="noStrike" cap="none" normalizeH="0" baseline="0">
                <a:ln>
                  <a:noFill/>
                </a:ln>
                <a:effectLst/>
                <a:latin typeface="Arial Unicode MS"/>
                <a:ea typeface="+mn-lt"/>
                <a:cs typeface="+mn-lt"/>
              </a:rPr>
              <a:t>is </a:t>
            </a:r>
            <a:r>
              <a:rPr lang="en-US">
                <a:latin typeface="Arial Unicode MS"/>
                <a:ea typeface="+mn-lt"/>
                <a:cs typeface="+mn-lt"/>
              </a:rPr>
              <a:t>the act of dictating where the inputs or outputs of your commands go</a:t>
            </a:r>
            <a:r>
              <a:rPr kumimoji="0" lang="en-US" b="0" i="0" u="none" strike="noStrike" cap="none" normalizeH="0" baseline="0">
                <a:ln>
                  <a:noFill/>
                </a:ln>
                <a:effectLst/>
                <a:latin typeface="Arial Unicode MS"/>
                <a:ea typeface="+mn-lt"/>
                <a:cs typeface="+mn-lt"/>
              </a:rPr>
              <a:t>.</a:t>
            </a:r>
            <a:endParaRPr lang="en-US">
              <a:latin typeface="Arial Unicode MS"/>
              <a:ea typeface="+mn-lt"/>
              <a:cs typeface="+mn-lt"/>
            </a:endParaRPr>
          </a:p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en-US" b="0" i="0" u="none" strike="noStrike" cap="none" normalizeH="0" baseline="0">
              <a:ln>
                <a:noFill/>
              </a:ln>
              <a:effectLst/>
              <a:latin typeface="Arial Unicode MS"/>
              <a:ea typeface="Arial Unicode MS"/>
              <a:cs typeface="Calibri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 Unicode MS"/>
                <a:ea typeface="Arial Unicode MS"/>
                <a:cs typeface="Calibri"/>
              </a:rPr>
              <a:t>Input Redirection :</a:t>
            </a: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>
                <a:latin typeface="Arial Unicode MS"/>
                <a:ea typeface="Arial Unicode MS"/>
                <a:cs typeface="Calibri"/>
              </a:rPr>
              <a:t>./</a:t>
            </a:r>
            <a:r>
              <a:rPr lang="en-US" err="1">
                <a:latin typeface="Arial Unicode MS"/>
                <a:ea typeface="Arial Unicode MS"/>
                <a:cs typeface="Calibri"/>
              </a:rPr>
              <a:t>a.out</a:t>
            </a:r>
            <a:r>
              <a:rPr lang="en-US">
                <a:latin typeface="Arial Unicode MS"/>
                <a:ea typeface="Arial Unicode MS"/>
                <a:cs typeface="Calibri"/>
              </a:rPr>
              <a:t> &lt; input.txt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 Unicode MS"/>
              <a:ea typeface="Arial Unicode MS"/>
              <a:cs typeface="Arial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 Unicode MS"/>
                <a:ea typeface="Arial Unicode MS"/>
                <a:cs typeface="Arial"/>
              </a:rPr>
              <a:t>Output Redirection :</a:t>
            </a:r>
            <a:endParaRPr lang="en-US">
              <a:latin typeface="Arial Unicode MS"/>
              <a:ea typeface="Arial Unicode MS"/>
              <a:cs typeface="Arial Unicode MS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>
                <a:latin typeface="Arial Unicode MS"/>
                <a:ea typeface="Arial Unicode MS"/>
                <a:cs typeface="Arial"/>
              </a:rPr>
              <a:t>./</a:t>
            </a:r>
            <a:r>
              <a:rPr lang="en-US" altLang="en-US" err="1">
                <a:latin typeface="Arial Unicode MS"/>
                <a:ea typeface="Arial Unicode MS"/>
                <a:cs typeface="Arial"/>
              </a:rPr>
              <a:t>a.out</a:t>
            </a:r>
            <a:r>
              <a:rPr lang="en-US" altLang="en-US">
                <a:latin typeface="Arial Unicode MS"/>
                <a:ea typeface="Arial Unicode MS"/>
                <a:cs typeface="Arial"/>
              </a:rPr>
              <a:t> &gt; output.txt</a:t>
            </a:r>
            <a:endParaRPr lang="en-US" altLang="en-US">
              <a:latin typeface="Arial Unicode MS"/>
              <a:ea typeface="Arial Unicode MS"/>
              <a:cs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latin typeface="Arial Unicode MS"/>
              <a:ea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0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3AFCF-B7CD-4F16-D0B1-F9B47E790337}"/>
              </a:ext>
            </a:extLst>
          </p:cNvPr>
          <p:cNvSpPr/>
          <p:nvPr/>
        </p:nvSpPr>
        <p:spPr>
          <a:xfrm>
            <a:off x="8400225" y="1711256"/>
            <a:ext cx="3168871" cy="3107295"/>
          </a:xfrm>
          <a:prstGeom prst="roundRect">
            <a:avLst/>
          </a:prstGeom>
          <a:gradFill>
            <a:gsLst>
              <a:gs pos="81000">
                <a:srgbClr val="2D1F91"/>
              </a:gs>
              <a:gs pos="0">
                <a:srgbClr val="B482DA"/>
              </a:gs>
              <a:gs pos="32188">
                <a:srgbClr val="834CAD"/>
              </a:gs>
              <a:gs pos="52000">
                <a:srgbClr val="652B91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3DAA1-F081-FAE8-F588-95CCDA6E694E}"/>
              </a:ext>
            </a:extLst>
          </p:cNvPr>
          <p:cNvGrpSpPr/>
          <p:nvPr/>
        </p:nvGrpSpPr>
        <p:grpSpPr>
          <a:xfrm>
            <a:off x="626476" y="472965"/>
            <a:ext cx="6369270" cy="5912069"/>
            <a:chOff x="809742" y="472965"/>
            <a:chExt cx="6369270" cy="5912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01C4A-55C2-B9D2-4AC6-CF790DB23F69}"/>
                </a:ext>
              </a:extLst>
            </p:cNvPr>
            <p:cNvSpPr/>
            <p:nvPr/>
          </p:nvSpPr>
          <p:spPr>
            <a:xfrm>
              <a:off x="809742" y="472965"/>
              <a:ext cx="6369270" cy="5912069"/>
            </a:xfrm>
            <a:prstGeom prst="roundRect">
              <a:avLst/>
            </a:prstGeom>
            <a:gradFill>
              <a:gsLst>
                <a:gs pos="0">
                  <a:srgbClr val="B482DA"/>
                </a:gs>
                <a:gs pos="36000">
                  <a:srgbClr val="652B91"/>
                </a:gs>
                <a:gs pos="90000">
                  <a:srgbClr val="21176D"/>
                </a:gs>
              </a:gsLst>
              <a:lin ang="0" scaled="0"/>
            </a:gradFill>
            <a:ln>
              <a:noFill/>
            </a:ln>
            <a:effectLst>
              <a:outerShdw blurRad="1270000" dist="50800" dir="5400000" algn="ctr" rotWithShape="0">
                <a:schemeClr val="tx1">
                  <a:lumMod val="65000"/>
                  <a:alpha val="43000"/>
                </a:scheme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FCA2B2-5439-9438-6157-C2C1E02E5013}"/>
                </a:ext>
              </a:extLst>
            </p:cNvPr>
            <p:cNvSpPr txBox="1"/>
            <p:nvPr/>
          </p:nvSpPr>
          <p:spPr>
            <a:xfrm>
              <a:off x="1158597" y="1055284"/>
              <a:ext cx="5661718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/>
                <a:t>Command:                   </a:t>
              </a:r>
              <a:r>
                <a:rPr lang="en-US" sz="5400" b="1"/>
                <a:t>man</a:t>
              </a:r>
              <a:endParaRPr lang="en-IN" sz="5400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B211C1-200F-B474-64FC-FEAE6003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701" y="2491938"/>
              <a:ext cx="5692357" cy="2862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latin typeface="Arial Unicode MS"/>
                  <a:ea typeface="+mn-lt"/>
                  <a:cs typeface="+mn-lt"/>
                </a:rPr>
                <a:t>T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latin typeface="Calibri"/>
                  <a:ea typeface="+mn-lt"/>
                  <a:cs typeface="+mn-lt"/>
                </a:rPr>
                <a:t>he </a:t>
              </a:r>
              <a:r>
                <a:rPr lang="en-US">
                  <a:latin typeface="Calibri"/>
                  <a:ea typeface="+mn-lt"/>
                  <a:cs typeface="+mn-lt"/>
                </a:rPr>
                <a:t>"man" 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latin typeface="Calibri"/>
                  <a:ea typeface="+mn-lt"/>
                  <a:cs typeface="+mn-lt"/>
                </a:rPr>
                <a:t>command</a:t>
              </a:r>
              <a:r>
                <a:rPr lang="en-US">
                  <a:latin typeface="Calibri"/>
                  <a:ea typeface="+mn-lt"/>
                  <a:cs typeface="+mn-lt"/>
                </a:rPr>
                <a:t>, short for manual,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latin typeface="Calibri"/>
                  <a:ea typeface="+mn-lt"/>
                  <a:cs typeface="+mn-lt"/>
                </a:rPr>
                <a:t> is </a:t>
              </a:r>
              <a:r>
                <a:rPr lang="en-US">
                  <a:latin typeface="Calibri"/>
                  <a:ea typeface="+mn-lt"/>
                  <a:cs typeface="+mn-lt"/>
                </a:rPr>
                <a:t>a powerful tool 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latin typeface="Calibri"/>
                  <a:ea typeface="+mn-lt"/>
                  <a:cs typeface="+mn-lt"/>
                </a:rPr>
                <a:t>in the </a:t>
              </a:r>
              <a:r>
                <a:rPr lang="en-US">
                  <a:latin typeface="Calibri"/>
                  <a:ea typeface="+mn-lt"/>
                  <a:cs typeface="+mn-lt"/>
                </a:rPr>
                <a:t>Linux operating system that allows users to access detailed information about various commands, utilities, and system calls</a:t>
              </a:r>
              <a:r>
                <a:rPr kumimoji="0" lang="en-US" b="0" i="0" u="none" strike="noStrike" cap="none" normalizeH="0" baseline="0">
                  <a:ln>
                    <a:noFill/>
                  </a:ln>
                  <a:effectLst/>
                  <a:latin typeface="Calibri"/>
                  <a:ea typeface="+mn-lt"/>
                  <a:cs typeface="+mn-lt"/>
                </a:rPr>
                <a:t>.</a:t>
              </a:r>
              <a:endParaRPr lang="en-US">
                <a:latin typeface="Calibri"/>
                <a:ea typeface="+mn-lt"/>
                <a:cs typeface="+mn-lt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Arial Unicode MS"/>
                <a:cs typeface="Arial Unicode MS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latin typeface="Calibri"/>
                  <a:ea typeface="Arial Unicode MS"/>
                  <a:cs typeface="Arial Unicode MS"/>
                </a:rPr>
                <a:t>Examples:</a:t>
              </a: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Calibri"/>
                  <a:ea typeface="Arial Unicode MS"/>
                  <a:cs typeface="Arial Unicode MS"/>
                </a:rPr>
                <a:t>man </a:t>
              </a:r>
              <a:r>
                <a:rPr lang="en-US" altLang="en-US" err="1">
                  <a:latin typeface="Calibri"/>
                  <a:ea typeface="Arial Unicode MS"/>
                  <a:cs typeface="Arial Unicode MS"/>
                </a:rPr>
                <a:t>scanf</a:t>
              </a:r>
              <a:endParaRPr lang="en-US" altLang="en-US">
                <a:latin typeface="Calibri"/>
                <a:ea typeface="Arial Unicode MS"/>
                <a:cs typeface="Arial Unicode MS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Calibri"/>
                  <a:ea typeface="Arial Unicode MS"/>
                  <a:cs typeface="Arial Unicode MS"/>
                </a:rPr>
                <a:t>man 3 </a:t>
              </a:r>
              <a:r>
                <a:rPr lang="en-US" altLang="en-US" err="1">
                  <a:latin typeface="Calibri"/>
                  <a:ea typeface="Arial Unicode MS"/>
                  <a:cs typeface="Arial Unicode MS"/>
                </a:rPr>
                <a:t>printf</a:t>
              </a:r>
              <a:endParaRPr lang="en-US" altLang="en-US">
                <a:latin typeface="Calibri"/>
                <a:ea typeface="Arial Unicode MS"/>
                <a:cs typeface="Arial Unicode MS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Calibri"/>
                  <a:ea typeface="Arial Unicode MS"/>
                  <a:cs typeface="Arial Unicode MS"/>
                </a:rPr>
                <a:t>man </a:t>
              </a:r>
              <a:r>
                <a:rPr lang="en-US" altLang="en-US" err="1">
                  <a:latin typeface="Calibri"/>
                  <a:ea typeface="Arial Unicode MS"/>
                  <a:cs typeface="Arial Unicode MS"/>
                </a:rPr>
                <a:t>qsort</a:t>
              </a:r>
              <a:endParaRPr lang="en-US" altLang="en-US">
                <a:latin typeface="Calibri"/>
                <a:ea typeface="Arial Unicode MS"/>
                <a:cs typeface="Arial Unicode MS"/>
              </a:endParaRPr>
            </a:p>
            <a:p>
              <a:pPr marL="285750" indent="-285750" defTabSz="914400"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en-US">
                  <a:latin typeface="Calibri"/>
                  <a:ea typeface="Arial Unicode MS"/>
                  <a:cs typeface="Arial Unicode MS"/>
                </a:rPr>
                <a:t>man cat</a:t>
              </a:r>
            </a:p>
          </p:txBody>
        </p:sp>
      </p:grp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7F3EFA4-D77F-43AE-DDE1-E9EFA3AE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32" y="2292804"/>
            <a:ext cx="2562225" cy="1967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A4E6A1-1EC5-5C1D-08CA-472A1E53216A}"/>
                  </a:ext>
                </a:extLst>
              </p14:cNvPr>
              <p14:cNvContentPartPr/>
              <p14:nvPr/>
            </p14:nvContentPartPr>
            <p14:xfrm>
              <a:off x="9456963" y="3519713"/>
              <a:ext cx="11339" cy="1133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A4E6A1-1EC5-5C1D-08CA-472A1E5321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0013" y="2952763"/>
                <a:ext cx="1133900" cy="113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079B54-2381-0FEE-3C09-720912A8B77B}"/>
                  </a:ext>
                </a:extLst>
              </p14:cNvPr>
              <p14:cNvContentPartPr/>
              <p14:nvPr/>
            </p14:nvContentPartPr>
            <p14:xfrm>
              <a:off x="9456963" y="3519713"/>
              <a:ext cx="11339" cy="113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079B54-2381-0FEE-3C09-720912A8B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0013" y="2952763"/>
                <a:ext cx="1133900" cy="113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F90CF3-2BBC-27E6-6250-9958DB861BAA}"/>
                  </a:ext>
                </a:extLst>
              </p14:cNvPr>
              <p14:cNvContentPartPr/>
              <p14:nvPr/>
            </p14:nvContentPartPr>
            <p14:xfrm>
              <a:off x="9456963" y="3519713"/>
              <a:ext cx="11339" cy="1133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F90CF3-2BBC-27E6-6250-9958DB861B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0013" y="2952763"/>
                <a:ext cx="1133900" cy="113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B3A502-7214-B8B3-3027-BE6625965E87}"/>
                  </a:ext>
                </a:extLst>
              </p14:cNvPr>
              <p14:cNvContentPartPr/>
              <p14:nvPr/>
            </p14:nvContentPartPr>
            <p14:xfrm>
              <a:off x="12858749" y="5823856"/>
              <a:ext cx="11339" cy="1133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B3A502-7214-B8B3-3027-BE6625965E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1799" y="5256906"/>
                <a:ext cx="1133900" cy="1133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26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98" y="2803603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GNU</a:t>
            </a:r>
            <a:endParaRPr lang="en-US" sz="6000">
              <a:cs typeface="Calibri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134541" y="1345652"/>
            <a:ext cx="6029323" cy="41703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Founded by Richard Stallman in 1983 with the goal of creating a completely free Unix-like operating system.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>
                <a:latin typeface="Arial"/>
                <a:cs typeface="Arial"/>
              </a:rPr>
              <a:t>GNU General Public License (GPL)</a:t>
            </a:r>
            <a:r>
              <a:rPr lang="en-US" sz="2400">
                <a:latin typeface="Arial"/>
                <a:cs typeface="Arial"/>
              </a:rPr>
              <a:t>: Ensures that software remains free and open.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>
                <a:latin typeface="Arial"/>
                <a:cs typeface="Arial"/>
              </a:rPr>
              <a:t>GNU Tools</a:t>
            </a:r>
            <a:r>
              <a:rPr lang="en-US" sz="2400">
                <a:latin typeface="Arial"/>
                <a:cs typeface="Arial"/>
              </a:rPr>
              <a:t>: Includes critical components like the GNU Compiler Collection (GCC) and the GNU Bash shell.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FAD7F-25C7-55FC-ED94-FF9B485DE76A}"/>
              </a:ext>
            </a:extLst>
          </p:cNvPr>
          <p:cNvSpPr txBox="1"/>
          <p:nvPr/>
        </p:nvSpPr>
        <p:spPr>
          <a:xfrm>
            <a:off x="1027005" y="39396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( GNU's Not UNIX 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6094624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98" y="2465809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Hyperlinks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063840" y="1241193"/>
            <a:ext cx="6029323" cy="6307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ea typeface="+mn-lt"/>
                <a:cs typeface="+mn-lt"/>
                <a:hlinkClick r:id="rId2"/>
              </a:rPr>
              <a:t>https://github.com/anushkasharma2005/Intro-to-Bash-Linux/tree/main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latin typeface="Arial"/>
                <a:cs typeface="Arial"/>
                <a:hlinkClick r:id="rId3"/>
              </a:rPr>
              <a:t>https://cmdchallenge.com/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latin typeface="Arial"/>
                <a:cs typeface="Arial"/>
                <a:hlinkClick r:id="rId4"/>
              </a:rPr>
              <a:t>https://devhints.io/bash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latin typeface="Arial"/>
                <a:cs typeface="Arial"/>
                <a:hlinkClick r:id="rId5"/>
              </a:rPr>
              <a:t>https://github.com/RehanSaeed/Bash-Cheat-Sheet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ea typeface="+mn-lt"/>
                <a:cs typeface="+mn-lt"/>
                <a:hlinkClick r:id="rId6"/>
              </a:rPr>
              <a:t>https://youtube.com/watch?v=m20pNf-ZieUpNf-ZieU</a:t>
            </a:r>
            <a:br>
              <a:rPr lang="en-US" sz="2800">
                <a:ea typeface="+mn-lt"/>
                <a:cs typeface="+mn-lt"/>
              </a:rPr>
            </a:b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301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2911365" y="613367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586" y="2967335"/>
            <a:ext cx="56923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>
              <a:spcBef>
                <a:spcPct val="0"/>
              </a:spcBef>
              <a:spcAft>
                <a:spcPct val="0"/>
              </a:spcAft>
            </a:pPr>
            <a:r>
              <a:rPr lang="en-US" sz="5400">
                <a:ea typeface="+mn-lt"/>
                <a:cs typeface="+mn-lt"/>
              </a:rPr>
              <a:t>Let's Practice!</a:t>
            </a:r>
          </a:p>
        </p:txBody>
      </p:sp>
    </p:spTree>
    <p:extLst>
      <p:ext uri="{BB962C8B-B14F-4D97-AF65-F5344CB8AC3E}">
        <p14:creationId xmlns:p14="http://schemas.microsoft.com/office/powerpoint/2010/main" val="306364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1C4A-55C2-B9D2-4AC6-CF790DB23F69}"/>
              </a:ext>
            </a:extLst>
          </p:cNvPr>
          <p:cNvSpPr/>
          <p:nvPr/>
        </p:nvSpPr>
        <p:spPr>
          <a:xfrm>
            <a:off x="2911365" y="613367"/>
            <a:ext cx="6369270" cy="5912069"/>
          </a:xfrm>
          <a:prstGeom prst="roundRect">
            <a:avLst/>
          </a:prstGeom>
          <a:gradFill>
            <a:gsLst>
              <a:gs pos="0">
                <a:srgbClr val="B482DA"/>
              </a:gs>
              <a:gs pos="36000">
                <a:srgbClr val="652B91"/>
              </a:gs>
              <a:gs pos="90000">
                <a:srgbClr val="21176D"/>
              </a:gs>
            </a:gsLst>
            <a:lin ang="0" scaled="0"/>
          </a:gradFill>
          <a:ln>
            <a:noFill/>
          </a:ln>
          <a:effectLst>
            <a:outerShdw blurRad="1270000" dist="50800" dir="5400000" algn="ctr" rotWithShape="0">
              <a:schemeClr val="tx1">
                <a:lumMod val="65000"/>
                <a:alpha val="43000"/>
              </a:scheme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211C1-200F-B474-64FC-FEAE6003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586" y="2967335"/>
            <a:ext cx="56923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>
              <a:spcBef>
                <a:spcPct val="0"/>
              </a:spcBef>
              <a:spcAft>
                <a:spcPct val="0"/>
              </a:spcAft>
            </a:pPr>
            <a:r>
              <a:rPr lang="en-US" sz="5400">
                <a:ea typeface="+mn-lt"/>
                <a:cs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27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latin typeface="Berlin Sans FB Demi"/>
                <a:ea typeface="+mj-lt"/>
                <a:cs typeface="+mj-lt"/>
              </a:rPr>
              <a:t>UNIX</a:t>
            </a:r>
            <a:endParaRPr lang="en-US">
              <a:latin typeface="Berlin Sans FB Dem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B39-E7EF-F86B-D12C-008F2446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erlin Sans FB Demi"/>
                <a:ea typeface="+mn-lt"/>
                <a:cs typeface="+mn-lt"/>
              </a:rPr>
              <a:t>UNIX is a family of</a:t>
            </a:r>
            <a:r>
              <a:rPr lang="en-US">
                <a:solidFill>
                  <a:srgbClr val="FFFFFF"/>
                </a:solidFill>
                <a:latin typeface="Berlin Sans FB Demi"/>
                <a:ea typeface="+mn-lt"/>
                <a:cs typeface="+mn-lt"/>
              </a:rPr>
              <a:t> </a:t>
            </a:r>
            <a:r>
              <a:rPr lang="en-US">
                <a:latin typeface="Berlin Sans FB Demi"/>
                <a:ea typeface="+mn-lt"/>
                <a:cs typeface="+mn-lt"/>
              </a:rPr>
              <a:t>multitasking, multi-user computer operating systems that derive from the original AT&amp;T Unix, whose development started in 1969 at the Bell Labs research center by Ken Thompson, Dennis Ritchie, and others.</a:t>
            </a:r>
            <a:endParaRPr lang="en-US">
              <a:latin typeface="Berlin Sans FB Dem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187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AAC0-0995-FE5B-DA01-1DA471CD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6000">
                <a:latin typeface="Berlin Sans FB Demi"/>
                <a:ea typeface="+mj-lt"/>
                <a:cs typeface="+mj-lt"/>
              </a:rPr>
              <a:t>GNU  ( GNU's Not UNIX 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0BF8-A889-60E1-BCB3-C61E5B3B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5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erlin Sans FB Demi"/>
                <a:ea typeface="+mn-lt"/>
                <a:cs typeface="+mn-lt"/>
              </a:rPr>
              <a:t>Founded by Richard Stallman in 1983 with the goal of creating a completely free Unix-like operating system.</a:t>
            </a:r>
            <a:endParaRPr lang="en-US"/>
          </a:p>
          <a:p>
            <a:r>
              <a:rPr lang="en-US" b="1">
                <a:latin typeface="Berlin Sans FB Demi"/>
                <a:ea typeface="+mn-lt"/>
                <a:cs typeface="+mn-lt"/>
              </a:rPr>
              <a:t>GNU General Public License (GPL)</a:t>
            </a:r>
            <a:r>
              <a:rPr lang="en-US">
                <a:latin typeface="Berlin Sans FB Demi"/>
                <a:ea typeface="+mn-lt"/>
                <a:cs typeface="+mn-lt"/>
              </a:rPr>
              <a:t>: Ensures that software remains free and open.</a:t>
            </a:r>
            <a:endParaRPr lang="en-US">
              <a:latin typeface="Berlin Sans FB Demi"/>
              <a:cs typeface="Calibri"/>
            </a:endParaRPr>
          </a:p>
          <a:p>
            <a:r>
              <a:rPr lang="en-US" b="1">
                <a:latin typeface="Berlin Sans FB Demi"/>
                <a:ea typeface="+mn-lt"/>
                <a:cs typeface="+mn-lt"/>
              </a:rPr>
              <a:t>GNU Tools</a:t>
            </a:r>
            <a:r>
              <a:rPr lang="en-US">
                <a:latin typeface="Berlin Sans FB Demi"/>
                <a:ea typeface="+mn-lt"/>
                <a:cs typeface="+mn-lt"/>
              </a:rPr>
              <a:t>: Includes critical components like the GNU Compiler Collection (GCC) and the GNU Bash shell.</a:t>
            </a:r>
            <a:endParaRPr lang="en-US">
              <a:latin typeface="Berlin Sans FB Demi"/>
            </a:endParaRPr>
          </a:p>
        </p:txBody>
      </p:sp>
    </p:spTree>
    <p:extLst>
      <p:ext uri="{BB962C8B-B14F-4D97-AF65-F5344CB8AC3E}">
        <p14:creationId xmlns:p14="http://schemas.microsoft.com/office/powerpoint/2010/main" val="311568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9AEE-8D05-5142-6B2D-4D17FF88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latin typeface="Berlin Sans FB Demi"/>
                <a:ea typeface="+mj-lt"/>
                <a:cs typeface="+mj-lt"/>
              </a:rPr>
              <a:t>LINUX</a:t>
            </a:r>
            <a:endParaRPr lang="en-US">
              <a:latin typeface="Berlin Sans FB Dem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DD56-40D5-44FD-E42C-BAF7EB8F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erlin Sans FB Demi"/>
                <a:ea typeface="+mn-lt"/>
                <a:cs typeface="+mn-lt"/>
              </a:rPr>
              <a:t>Linux is a generic name for a family of open-source Unix-like operating systems based on the Linux kernel</a:t>
            </a:r>
          </a:p>
          <a:p>
            <a:endParaRPr lang="en-US">
              <a:latin typeface="Berlin Sans FB Demi"/>
              <a:ea typeface="+mn-lt"/>
              <a:cs typeface="+mn-lt"/>
            </a:endParaRPr>
          </a:p>
          <a:p>
            <a:r>
              <a:rPr lang="en-US">
                <a:latin typeface="Berlin Sans FB Demi"/>
                <a:ea typeface="+mn-lt"/>
                <a:cs typeface="+mn-lt"/>
              </a:rPr>
              <a:t>Linux kernel was created by Linus Torvalds in 1991 as a free and open-source alternative to UNIX.</a:t>
            </a:r>
            <a:endParaRPr lang="en-US">
              <a:cs typeface="Calibri"/>
            </a:endParaRPr>
          </a:p>
          <a:p>
            <a:endParaRPr lang="en-US">
              <a:latin typeface="Berlin Sans FB Dem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63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2DFC-AF5F-E20A-CEBE-E3DC8106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Berlin Sans FB Demi"/>
                <a:cs typeface="Calibri Light"/>
              </a:rPr>
              <a:t>DISTROS</a:t>
            </a:r>
            <a:endParaRPr lang="en-US" sz="6000">
              <a:latin typeface="Berlin Sans FB Dem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7572-BD71-3D6A-C54A-728D1FCD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75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erlin Sans FB Demi"/>
                <a:cs typeface="Calibri"/>
              </a:rPr>
              <a:t>Aka Distributions</a:t>
            </a:r>
          </a:p>
          <a:p>
            <a:endParaRPr lang="en-US">
              <a:latin typeface="Berlin Sans FB Demi"/>
              <a:cs typeface="Calibri"/>
            </a:endParaRPr>
          </a:p>
          <a:p>
            <a:r>
              <a:rPr lang="en-US">
                <a:latin typeface="Berlin Sans FB Demi"/>
                <a:cs typeface="Calibri"/>
              </a:rPr>
              <a:t>Ubuntu</a:t>
            </a:r>
          </a:p>
          <a:p>
            <a:r>
              <a:rPr lang="en-US">
                <a:latin typeface="Berlin Sans FB Demi"/>
                <a:cs typeface="Calibri"/>
              </a:rPr>
              <a:t>Debian</a:t>
            </a:r>
          </a:p>
          <a:p>
            <a:r>
              <a:rPr lang="en-US">
                <a:latin typeface="Berlin Sans FB Demi"/>
                <a:cs typeface="Calibri"/>
              </a:rPr>
              <a:t>Fedora</a:t>
            </a:r>
          </a:p>
          <a:p>
            <a:r>
              <a:rPr lang="en-US">
                <a:latin typeface="Berlin Sans FB Demi"/>
                <a:cs typeface="Calibri"/>
              </a:rPr>
              <a:t>Arch</a:t>
            </a:r>
          </a:p>
          <a:p>
            <a:r>
              <a:rPr lang="en-US">
                <a:latin typeface="Berlin Sans FB Demi"/>
                <a:cs typeface="Calibri"/>
              </a:rPr>
              <a:t>PopOS</a:t>
            </a:r>
          </a:p>
          <a:p>
            <a:r>
              <a:rPr lang="en-US">
                <a:latin typeface="Berlin Sans FB Demi"/>
                <a:cs typeface="Calibri"/>
              </a:rPr>
              <a:t>And many more....</a:t>
            </a:r>
          </a:p>
        </p:txBody>
      </p:sp>
      <p:pic>
        <p:nvPicPr>
          <p:cNvPr id="6" name="Picture 5" descr="A blue circle with a white letter in it&#10;&#10;Description automatically generated">
            <a:extLst>
              <a:ext uri="{FF2B5EF4-FFF2-40B4-BE49-F238E27FC236}">
                <a16:creationId xmlns:a16="http://schemas.microsoft.com/office/drawing/2014/main" id="{F766C356-75D5-180F-57E3-840A10E5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368878"/>
            <a:ext cx="1219200" cy="1219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CFECCF3-0BAB-CC8D-20BC-74C72022E7CF}"/>
              </a:ext>
            </a:extLst>
          </p:cNvPr>
          <p:cNvGrpSpPr/>
          <p:nvPr/>
        </p:nvGrpSpPr>
        <p:grpSpPr>
          <a:xfrm>
            <a:off x="5676900" y="689264"/>
            <a:ext cx="6068291" cy="5739245"/>
            <a:chOff x="5676900" y="689264"/>
            <a:chExt cx="6068291" cy="5739245"/>
          </a:xfrm>
        </p:grpSpPr>
        <p:pic>
          <p:nvPicPr>
            <p:cNvPr id="7" name="Picture 6" descr="A white swirl in a purple circle&#10;&#10;Description automatically generated">
              <a:extLst>
                <a:ext uri="{FF2B5EF4-FFF2-40B4-BE49-F238E27FC236}">
                  <a16:creationId xmlns:a16="http://schemas.microsoft.com/office/drawing/2014/main" id="{40C56E38-6C54-F4CD-77C8-15615835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3131127"/>
              <a:ext cx="1219200" cy="1219200"/>
            </a:xfrm>
            <a:prstGeom prst="rect">
              <a:avLst/>
            </a:prstGeom>
          </p:spPr>
        </p:pic>
        <p:pic>
          <p:nvPicPr>
            <p:cNvPr id="8" name="Picture 7" descr="A blue circle with white letter f in it&#10;&#10;Description automatically generated">
              <a:extLst>
                <a:ext uri="{FF2B5EF4-FFF2-40B4-BE49-F238E27FC236}">
                  <a16:creationId xmlns:a16="http://schemas.microsoft.com/office/drawing/2014/main" id="{0D64BDFC-0F8A-855A-679E-815A320B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9308" y="3131126"/>
              <a:ext cx="1219200" cy="1219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FE639B-93E3-1C08-31E0-D32A0D0E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3128" y="4343400"/>
              <a:ext cx="1219200" cy="1219200"/>
            </a:xfrm>
            <a:prstGeom prst="rect">
              <a:avLst/>
            </a:prstGeom>
          </p:spPr>
        </p:pic>
        <p:pic>
          <p:nvPicPr>
            <p:cNvPr id="10" name="Picture 9" descr="A blue circle with a white dragon head&#10;&#10;Description automatically generated">
              <a:extLst>
                <a:ext uri="{FF2B5EF4-FFF2-40B4-BE49-F238E27FC236}">
                  <a16:creationId xmlns:a16="http://schemas.microsoft.com/office/drawing/2014/main" id="{358C0D83-B759-18FF-BB75-92DECF4C0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8627" y="1667740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 descr="A purple circle with a white object in the middle&#10;&#10;Description automatically generated">
              <a:extLst>
                <a:ext uri="{FF2B5EF4-FFF2-40B4-BE49-F238E27FC236}">
                  <a16:creationId xmlns:a16="http://schemas.microsoft.com/office/drawing/2014/main" id="{1D2C778D-97D5-1C6D-6D17-FF4D0305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04808" y="2741468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 descr="A white chameleon in a green circle&#10;&#10;Description automatically generated">
              <a:extLst>
                <a:ext uri="{FF2B5EF4-FFF2-40B4-BE49-F238E27FC236}">
                  <a16:creationId xmlns:a16="http://schemas.microsoft.com/office/drawing/2014/main" id="{07CAA566-E8B6-D380-7046-1FE19D12F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17081" y="1711036"/>
              <a:ext cx="1219200" cy="1219200"/>
            </a:xfrm>
            <a:prstGeom prst="rect">
              <a:avLst/>
            </a:prstGeom>
          </p:spPr>
        </p:pic>
        <p:pic>
          <p:nvPicPr>
            <p:cNvPr id="13" name="Picture 12" descr="A blue circle with white eagle logo&#10;&#10;Description automatically generated">
              <a:extLst>
                <a:ext uri="{FF2B5EF4-FFF2-40B4-BE49-F238E27FC236}">
                  <a16:creationId xmlns:a16="http://schemas.microsoft.com/office/drawing/2014/main" id="{8AAFE77A-7BCD-6078-943F-35AAE1E7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96445" y="4871604"/>
              <a:ext cx="1219200" cy="1219200"/>
            </a:xfrm>
            <a:prstGeom prst="rect">
              <a:avLst/>
            </a:prstGeom>
          </p:spPr>
        </p:pic>
        <p:pic>
          <p:nvPicPr>
            <p:cNvPr id="14" name="Picture 13" descr="A green circle with white letters and a black background&#10;&#10;Description automatically generated">
              <a:extLst>
                <a:ext uri="{FF2B5EF4-FFF2-40B4-BE49-F238E27FC236}">
                  <a16:creationId xmlns:a16="http://schemas.microsoft.com/office/drawing/2014/main" id="{D7755399-A0C3-AE47-B2B5-4DA328C27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15946" y="689264"/>
              <a:ext cx="1219200" cy="1219200"/>
            </a:xfrm>
            <a:prstGeom prst="rect">
              <a:avLst/>
            </a:prstGeom>
          </p:spPr>
        </p:pic>
        <p:pic>
          <p:nvPicPr>
            <p:cNvPr id="15" name="Picture 14" descr="A blue circle with white stars in it&#10;&#10;Description automatically generated">
              <a:extLst>
                <a:ext uri="{FF2B5EF4-FFF2-40B4-BE49-F238E27FC236}">
                  <a16:creationId xmlns:a16="http://schemas.microsoft.com/office/drawing/2014/main" id="{47B12F75-266F-3763-5524-DFA48FC88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09810" y="5209309"/>
              <a:ext cx="1219200" cy="1219200"/>
            </a:xfrm>
            <a:prstGeom prst="rect">
              <a:avLst/>
            </a:prstGeom>
          </p:spPr>
        </p:pic>
        <p:pic>
          <p:nvPicPr>
            <p:cNvPr id="16" name="Picture 15" descr="A blue circle with white letters and exclamation mark&#10;&#10;Description automatically generated">
              <a:extLst>
                <a:ext uri="{FF2B5EF4-FFF2-40B4-BE49-F238E27FC236}">
                  <a16:creationId xmlns:a16="http://schemas.microsoft.com/office/drawing/2014/main" id="{FCF8D8A3-6C82-A1E6-DA2B-BC2A9DA6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525991" y="2273877"/>
              <a:ext cx="1219200" cy="1219200"/>
            </a:xfrm>
            <a:prstGeom prst="rect">
              <a:avLst/>
            </a:prstGeom>
          </p:spPr>
        </p:pic>
        <p:pic>
          <p:nvPicPr>
            <p:cNvPr id="17" name="Picture 16" descr="A white triangle in a purple circle&#10;&#10;Description automatically generated">
              <a:extLst>
                <a:ext uri="{FF2B5EF4-FFF2-40B4-BE49-F238E27FC236}">
                  <a16:creationId xmlns:a16="http://schemas.microsoft.com/office/drawing/2014/main" id="{A12AB0D4-64EA-23A6-04E5-532156D2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25991" y="4066310"/>
              <a:ext cx="1219200" cy="1219200"/>
            </a:xfrm>
            <a:prstGeom prst="rect">
              <a:avLst/>
            </a:prstGeom>
          </p:spPr>
        </p:pic>
      </p:grpSp>
      <p:pic>
        <p:nvPicPr>
          <p:cNvPr id="18" name="Picture 17" descr="A green circle with white circle and a white circle&#10;&#10;Description automatically generated">
            <a:extLst>
              <a:ext uri="{FF2B5EF4-FFF2-40B4-BE49-F238E27FC236}">
                <a16:creationId xmlns:a16="http://schemas.microsoft.com/office/drawing/2014/main" id="{A49F7F8E-91C4-7443-BA52-4676CF7781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0491" y="419619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2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E613-419E-C804-FF46-A6EBF9A0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Berlin Sans FB Demi"/>
                <a:cs typeface="Calibri Light"/>
              </a:rPr>
              <a:t>Package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8690-234E-BDF5-03F5-8F1FBB71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erlin Sans FB Demi"/>
                <a:ea typeface="+mn-lt"/>
                <a:cs typeface="+mn-lt"/>
              </a:rPr>
              <a:t>A package manager is a tool that allows users to install, remove, upgrade, configure and manage software packages on an operating system.</a:t>
            </a:r>
          </a:p>
          <a:p>
            <a:r>
              <a:rPr lang="en-US">
                <a:latin typeface="Berlin Sans FB Demi"/>
                <a:ea typeface="+mn-lt"/>
                <a:cs typeface="+mn-lt"/>
              </a:rPr>
              <a:t>A Package can be a GUI application, command line tool or a software library</a:t>
            </a:r>
          </a:p>
          <a:p>
            <a:r>
              <a:rPr lang="en-US" err="1">
                <a:latin typeface="Berlin Sans FB Demi"/>
                <a:cs typeface="Calibri"/>
              </a:rPr>
              <a:t>Eg</a:t>
            </a:r>
            <a:r>
              <a:rPr lang="en-US">
                <a:latin typeface="Berlin Sans FB Demi"/>
                <a:cs typeface="Calibri"/>
              </a:rPr>
              <a:t> : apt, </a:t>
            </a:r>
            <a:r>
              <a:rPr lang="en-US" err="1">
                <a:latin typeface="Berlin Sans FB Demi"/>
                <a:cs typeface="Calibri"/>
              </a:rPr>
              <a:t>dnf</a:t>
            </a:r>
            <a:r>
              <a:rPr lang="en-US">
                <a:latin typeface="Berlin Sans FB Demi"/>
                <a:cs typeface="Calibri"/>
              </a:rPr>
              <a:t>, </a:t>
            </a:r>
            <a:r>
              <a:rPr lang="en-US" err="1">
                <a:latin typeface="Berlin Sans FB Demi"/>
                <a:cs typeface="Calibri"/>
              </a:rPr>
              <a:t>pacman</a:t>
            </a:r>
            <a:endParaRPr lang="en-US">
              <a:latin typeface="Berlin Sans FB Demi"/>
              <a:cs typeface="Calibri"/>
            </a:endParaRPr>
          </a:p>
          <a:p>
            <a:endParaRPr lang="en-US">
              <a:latin typeface="Consolas"/>
              <a:cs typeface="Calibri"/>
            </a:endParaRPr>
          </a:p>
          <a:p>
            <a:r>
              <a:rPr lang="en-US">
                <a:latin typeface="Berlin Sans FB Demi"/>
                <a:cs typeface="Calibri"/>
              </a:rPr>
              <a:t>To install a package in Ubuntu :</a:t>
            </a:r>
          </a:p>
          <a:p>
            <a:pPr marL="0" indent="0">
              <a:buNone/>
            </a:pPr>
            <a:r>
              <a:rPr lang="en-US">
                <a:latin typeface="Consolas"/>
                <a:cs typeface="Calibri"/>
              </a:rPr>
              <a:t>  </a:t>
            </a:r>
            <a:r>
              <a:rPr lang="en-US" err="1">
                <a:latin typeface="Consolas"/>
                <a:cs typeface="Calibri"/>
              </a:rPr>
              <a:t>sudo</a:t>
            </a:r>
            <a:r>
              <a:rPr lang="en-US">
                <a:latin typeface="Consolas"/>
                <a:cs typeface="Calibri"/>
              </a:rPr>
              <a:t> apt install your-package</a:t>
            </a:r>
          </a:p>
        </p:txBody>
      </p:sp>
    </p:spTree>
    <p:extLst>
      <p:ext uri="{BB962C8B-B14F-4D97-AF65-F5344CB8AC3E}">
        <p14:creationId xmlns:p14="http://schemas.microsoft.com/office/powerpoint/2010/main" val="32173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F3BB-DFDE-B7AC-483D-80E3B391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Berlin Sans FB Demi"/>
                <a:cs typeface="Calibri Light"/>
              </a:rPr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A9F0-E246-43CC-385D-14871399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latin typeface="Berlin Sans FB Demi"/>
                <a:ea typeface="+mn-lt"/>
                <a:cs typeface="+mn-lt"/>
              </a:rPr>
              <a:t>Wrapper program which runs a shell</a:t>
            </a:r>
          </a:p>
          <a:p>
            <a:endParaRPr lang="en-US">
              <a:latin typeface="Berlin Sans FB Demi"/>
              <a:cs typeface="Calibri" panose="020F0502020204030204"/>
            </a:endParaRPr>
          </a:p>
          <a:p>
            <a:r>
              <a:rPr lang="en-US">
                <a:latin typeface="Berlin Sans FB Demi"/>
                <a:cs typeface="Calibri" panose="020F0502020204030204"/>
              </a:rPr>
              <a:t>GNOME Terminal</a:t>
            </a:r>
            <a:endParaRPr lang="en-US"/>
          </a:p>
          <a:p>
            <a:r>
              <a:rPr lang="en-US">
                <a:latin typeface="Berlin Sans FB Demi"/>
                <a:cs typeface="Calibri" panose="020F0502020204030204"/>
              </a:rPr>
              <a:t>KDE </a:t>
            </a:r>
            <a:r>
              <a:rPr lang="en-US" err="1">
                <a:latin typeface="Berlin Sans FB Demi"/>
                <a:cs typeface="Calibri" panose="020F0502020204030204"/>
              </a:rPr>
              <a:t>Konsole</a:t>
            </a:r>
            <a:endParaRPr lang="en-US">
              <a:latin typeface="Berlin Sans FB Demi"/>
              <a:cs typeface="Calibri" panose="020F0502020204030204"/>
            </a:endParaRPr>
          </a:p>
          <a:p>
            <a:r>
              <a:rPr lang="en-US">
                <a:latin typeface="Berlin Sans FB Demi"/>
                <a:cs typeface="Calibri" panose="020F0502020204030204"/>
              </a:rPr>
              <a:t>Kitty</a:t>
            </a:r>
          </a:p>
          <a:p>
            <a:r>
              <a:rPr lang="en-US" err="1">
                <a:latin typeface="Berlin Sans FB Demi"/>
                <a:cs typeface="Calibri" panose="020F0502020204030204"/>
              </a:rPr>
              <a:t>Alacritty</a:t>
            </a:r>
            <a:endParaRPr lang="en-US">
              <a:latin typeface="Berlin Sans FB Dem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2831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EB6E-5377-D5DB-103C-124321E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Berlin Sans FB Demi"/>
                <a:cs typeface="Calibri Light"/>
              </a:rPr>
              <a:t>shell</a:t>
            </a:r>
            <a:endParaRPr lang="en-US" sz="6000">
              <a:latin typeface="Berlin Sans FB Dem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8D5D-26DF-9F9E-4832-73AF06C4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9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erlin Sans FB Demi"/>
                <a:ea typeface="+mn-lt"/>
                <a:cs typeface="+mn-lt"/>
              </a:rPr>
              <a:t>A shell is a program that acts as an interface between the user and the operating system.</a:t>
            </a:r>
          </a:p>
          <a:p>
            <a:r>
              <a:rPr lang="en-US">
                <a:latin typeface="Berlin Sans FB Demi"/>
                <a:ea typeface="+mn-lt"/>
                <a:cs typeface="+mn-lt"/>
              </a:rPr>
              <a:t>It interprets commands entered by the user and executes them.</a:t>
            </a:r>
            <a:endParaRPr lang="en-US"/>
          </a:p>
          <a:p>
            <a:r>
              <a:rPr lang="en-US">
                <a:latin typeface="Berlin Sans FB Demi"/>
                <a:ea typeface="+mn-lt"/>
                <a:cs typeface="+mn-lt"/>
              </a:rPr>
              <a:t>It can also be used for scripting to automate tasks.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endParaRPr lang="en-US">
              <a:latin typeface="Berlin Sans FB Demi"/>
              <a:cs typeface="Calibri" panose="020F0502020204030204"/>
            </a:endParaRPr>
          </a:p>
          <a:p>
            <a:r>
              <a:rPr lang="en-US" err="1">
                <a:latin typeface="Berlin Sans FB Demi"/>
                <a:cs typeface="Calibri" panose="020F0502020204030204"/>
              </a:rPr>
              <a:t>Eg</a:t>
            </a:r>
            <a:r>
              <a:rPr lang="en-US">
                <a:latin typeface="Berlin Sans FB Demi"/>
                <a:cs typeface="Calibri" panose="020F0502020204030204"/>
              </a:rPr>
              <a:t> : </a:t>
            </a:r>
            <a:r>
              <a:rPr lang="en-US" err="1">
                <a:latin typeface="Berlin Sans FB Demi"/>
                <a:cs typeface="Calibri" panose="020F0502020204030204"/>
              </a:rPr>
              <a:t>sh</a:t>
            </a:r>
            <a:r>
              <a:rPr lang="en-US">
                <a:latin typeface="Berlin Sans FB Demi"/>
                <a:cs typeface="Calibri" panose="020F0502020204030204"/>
              </a:rPr>
              <a:t>, bash, </a:t>
            </a:r>
            <a:r>
              <a:rPr lang="en-US" err="1">
                <a:latin typeface="Berlin Sans FB Demi"/>
                <a:cs typeface="Calibri" panose="020F0502020204030204"/>
              </a:rPr>
              <a:t>zsh</a:t>
            </a:r>
            <a:r>
              <a:rPr lang="en-US">
                <a:latin typeface="Berlin Sans FB Demi"/>
                <a:cs typeface="Calibri" panose="020F0502020204030204"/>
              </a:rPr>
              <a:t>, fish</a:t>
            </a:r>
          </a:p>
        </p:txBody>
      </p:sp>
    </p:spTree>
    <p:extLst>
      <p:ext uri="{BB962C8B-B14F-4D97-AF65-F5344CB8AC3E}">
        <p14:creationId xmlns:p14="http://schemas.microsoft.com/office/powerpoint/2010/main" val="3194750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66" y="285073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LINUX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158108" y="1416353"/>
            <a:ext cx="6029323" cy="44822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Linux is a generic name for a family of open-source Unix-like operating systems based on the Linux kernel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Linux kernel was created by Linus Torvalds in 1991 as a free and open-source alternative to UNIX.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1845062"/>
      </p:ext>
    </p:extLst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AC05-8702-80F9-641A-A3B51EC8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Berlin Sans FB Demi"/>
                <a:cs typeface="Calibri Light"/>
              </a:rPr>
              <a:t>bash</a:t>
            </a:r>
            <a:endParaRPr lang="en-US" sz="6000">
              <a:latin typeface="Berlin Sans FB Dem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1EBC-C5FA-674F-2A0C-C5FB072C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Berlin Sans FB Demi"/>
              <a:ea typeface="+mn-lt"/>
              <a:cs typeface="+mn-lt"/>
            </a:endParaRPr>
          </a:p>
          <a:p>
            <a:r>
              <a:rPr lang="en-US">
                <a:latin typeface="Berlin Sans FB Demi"/>
                <a:ea typeface="+mn-lt"/>
                <a:cs typeface="+mn-lt"/>
              </a:rPr>
              <a:t>Bourne-Again SHell</a:t>
            </a:r>
          </a:p>
          <a:p>
            <a:r>
              <a:rPr lang="en-US">
                <a:latin typeface="Berlin Sans FB Demi"/>
                <a:ea typeface="+mn-lt"/>
                <a:cs typeface="+mn-lt"/>
              </a:rPr>
              <a:t>Released in 1989 as  a  free  software  alternative  to          Bourne Shell (</a:t>
            </a:r>
            <a:r>
              <a:rPr lang="en-US" err="1">
                <a:latin typeface="Berlin Sans FB Demi"/>
                <a:ea typeface="+mn-lt"/>
                <a:cs typeface="+mn-lt"/>
              </a:rPr>
              <a:t>sh</a:t>
            </a:r>
            <a:r>
              <a:rPr lang="en-US">
                <a:latin typeface="Berlin Sans FB Demi"/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latin typeface="Berlin Sans FB Demi"/>
                <a:ea typeface="+mn-lt"/>
                <a:cs typeface="+mn-lt"/>
              </a:rPr>
              <a:t>Default login shell for many Linux distributions and earlier versions of macOS. </a:t>
            </a:r>
            <a:endParaRPr lang="en-US">
              <a:latin typeface="Berlin Sans FB Demi"/>
              <a:cs typeface="Calibri"/>
            </a:endParaRP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3B9BEFC-AD7A-D57D-62A8-2A45D8CD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37" y="306593"/>
            <a:ext cx="3581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1E0E-B2D6-DA34-B568-E7627E03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Berlin Sans FB Demi"/>
                <a:cs typeface="Calibri Light"/>
              </a:rPr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EE45-41A2-4E10-AF80-945CCEB2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erlin Sans FB Demi"/>
                <a:ea typeface="+mn-lt"/>
                <a:cs typeface="+mn-lt"/>
              </a:rPr>
              <a:t>A bash script is a series of commands written in a file which are read and executed by the bash program line by line.</a:t>
            </a:r>
          </a:p>
          <a:p>
            <a:r>
              <a:rPr lang="en-US">
                <a:latin typeface="Berlin Sans FB Demi"/>
                <a:cs typeface="Calibri"/>
              </a:rPr>
              <a:t>Convention: ends with  </a:t>
            </a:r>
            <a:r>
              <a:rPr lang="en-US">
                <a:latin typeface="Consolas"/>
                <a:cs typeface="Calibri"/>
              </a:rPr>
              <a:t>.</a:t>
            </a:r>
            <a:r>
              <a:rPr lang="en-US" err="1">
                <a:latin typeface="Consolas"/>
                <a:cs typeface="Calibri"/>
              </a:rPr>
              <a:t>sh</a:t>
            </a:r>
            <a:r>
              <a:rPr lang="en-US">
                <a:latin typeface="Consolas"/>
                <a:cs typeface="Calibri"/>
              </a:rPr>
              <a:t> (Not mandatory)</a:t>
            </a:r>
          </a:p>
          <a:p>
            <a:endParaRPr lang="en-US">
              <a:latin typeface="Berlin Sans FB Demi"/>
              <a:cs typeface="Calibri"/>
            </a:endParaRPr>
          </a:p>
          <a:p>
            <a:r>
              <a:rPr lang="en-US">
                <a:latin typeface="Berlin Sans FB Demi"/>
              </a:rPr>
              <a:t>Scripts start with a shebang followed by the absolute path to the shell.</a:t>
            </a:r>
            <a:endParaRPr lang="en-US">
              <a:latin typeface="Berlin Sans FB Dem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Berlin Sans FB Demi"/>
                <a:cs typeface="Calibri"/>
              </a:rPr>
              <a:t>   </a:t>
            </a:r>
            <a:r>
              <a:rPr lang="en-US">
                <a:latin typeface="Consolas"/>
                <a:cs typeface="Calibri"/>
              </a:rPr>
              <a:t>      #! /bin/bash</a:t>
            </a:r>
          </a:p>
          <a:p>
            <a:endParaRPr lang="en-US">
              <a:latin typeface="Berlin Sans FB Demi"/>
              <a:cs typeface="Calibri"/>
            </a:endParaRPr>
          </a:p>
          <a:p>
            <a:endParaRPr lang="en-US">
              <a:latin typeface="Berlin Sans FB Demi"/>
              <a:cs typeface="Calibri"/>
            </a:endParaRPr>
          </a:p>
          <a:p>
            <a:endParaRPr lang="en-US">
              <a:latin typeface="Berlin Sans FB Dem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35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4770-8711-95CF-4BC4-EDDF5438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Berlin Sans FB Demi"/>
                <a:ea typeface="+mj-lt"/>
                <a:cs typeface="+mj-lt"/>
              </a:rPr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F7D5-E912-A76C-924B-83C82EBF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erlin Sans FB Demi"/>
                <a:ea typeface="+mn-lt"/>
                <a:cs typeface="+mn-lt"/>
              </a:rPr>
              <a:t>Give execution rights / permission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</a:t>
            </a:r>
            <a:r>
              <a:rPr lang="en-US" err="1">
                <a:latin typeface="Consolas"/>
                <a:ea typeface="+mn-lt"/>
                <a:cs typeface="+mn-lt"/>
              </a:rPr>
              <a:t>chmod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u+x</a:t>
            </a:r>
            <a:r>
              <a:rPr lang="en-US">
                <a:latin typeface="Consolas"/>
                <a:ea typeface="+mn-lt"/>
                <a:cs typeface="+mn-lt"/>
              </a:rPr>
              <a:t> yourfile.sh</a:t>
            </a:r>
          </a:p>
          <a:p>
            <a:endParaRPr lang="en-US">
              <a:latin typeface="Berlin Sans FB Demi"/>
              <a:ea typeface="+mn-lt"/>
              <a:cs typeface="+mn-lt"/>
            </a:endParaRPr>
          </a:p>
          <a:p>
            <a:r>
              <a:rPr lang="en-US">
                <a:latin typeface="Berlin Sans FB Demi"/>
                <a:cs typeface="Calibri" panose="020F0502020204030204"/>
              </a:rPr>
              <a:t>Execute:</a:t>
            </a: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     ./yourfile.sh</a:t>
            </a:r>
          </a:p>
        </p:txBody>
      </p:sp>
    </p:spTree>
    <p:extLst>
      <p:ext uri="{BB962C8B-B14F-4D97-AF65-F5344CB8AC3E}">
        <p14:creationId xmlns:p14="http://schemas.microsoft.com/office/powerpoint/2010/main" val="161995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6CE5-6F73-2ABD-8159-F37426A5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latin typeface="Berlin Sans FB Demi"/>
              </a:rPr>
              <a:t>Hyperlinks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AAC7-3E76-099E-B602-12E0D69F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https://cmdchallenge.com/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https://devhints.io/bash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https://github.com/RehanSaeed/Bash-Cheat-Sheet</a:t>
            </a:r>
          </a:p>
        </p:txBody>
      </p:sp>
    </p:spTree>
    <p:extLst>
      <p:ext uri="{BB962C8B-B14F-4D97-AF65-F5344CB8AC3E}">
        <p14:creationId xmlns:p14="http://schemas.microsoft.com/office/powerpoint/2010/main" val="9013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66" y="285073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DISTROS</a:t>
            </a:r>
            <a:endParaRPr lang="en-US">
              <a:ea typeface="+mj-lt"/>
              <a:cs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134541" y="772188"/>
            <a:ext cx="6029323" cy="1881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ea typeface="+mn-lt"/>
                <a:cs typeface="+mn-lt"/>
              </a:rPr>
              <a:t>                 Aka Distributions</a:t>
            </a:r>
            <a:endParaRPr lang="en-US" sz="320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30DEBA-8CF8-7547-81CB-E1430A591498}"/>
              </a:ext>
            </a:extLst>
          </p:cNvPr>
          <p:cNvGrpSpPr/>
          <p:nvPr/>
        </p:nvGrpSpPr>
        <p:grpSpPr>
          <a:xfrm>
            <a:off x="5684755" y="1820480"/>
            <a:ext cx="4921364" cy="4710153"/>
            <a:chOff x="5284116" y="1891181"/>
            <a:chExt cx="4921364" cy="47101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EE006E-B1A8-5298-64B0-12496C1B350E}"/>
                </a:ext>
              </a:extLst>
            </p:cNvPr>
            <p:cNvGrpSpPr/>
            <p:nvPr/>
          </p:nvGrpSpPr>
          <p:grpSpPr>
            <a:xfrm>
              <a:off x="5284116" y="1891181"/>
              <a:ext cx="4921364" cy="4710153"/>
              <a:chOff x="5676900" y="689264"/>
              <a:chExt cx="6068291" cy="5739245"/>
            </a:xfrm>
          </p:grpSpPr>
          <p:pic>
            <p:nvPicPr>
              <p:cNvPr id="4" name="Picture 3" descr="A white swirl in a purple circle&#10;&#10;Description automatically generated">
                <a:extLst>
                  <a:ext uri="{FF2B5EF4-FFF2-40B4-BE49-F238E27FC236}">
                    <a16:creationId xmlns:a16="http://schemas.microsoft.com/office/drawing/2014/main" id="{5A9FF41F-B258-0366-A33C-89C1392AB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6900" y="3131127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" name="Picture 4" descr="A blue circle with white letter f in it&#10;&#10;Description automatically generated">
                <a:extLst>
                  <a:ext uri="{FF2B5EF4-FFF2-40B4-BE49-F238E27FC236}">
                    <a16:creationId xmlns:a16="http://schemas.microsoft.com/office/drawing/2014/main" id="{EF97192C-CAAB-431D-AB77-A7790F5E1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9308" y="3131126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D015168-E5C2-02FA-BA97-A23A65CF4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3128" y="4343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2" name="Picture 11" descr="A blue circle with a white dragon head&#10;&#10;Description automatically generated">
                <a:extLst>
                  <a:ext uri="{FF2B5EF4-FFF2-40B4-BE49-F238E27FC236}">
                    <a16:creationId xmlns:a16="http://schemas.microsoft.com/office/drawing/2014/main" id="{71A1F35F-157B-F636-F933-B556FE47BF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8627" y="166774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4" name="Picture 13" descr="A purple circle with a white object in the middle&#10;&#10;Description automatically generated">
                <a:extLst>
                  <a:ext uri="{FF2B5EF4-FFF2-40B4-BE49-F238E27FC236}">
                    <a16:creationId xmlns:a16="http://schemas.microsoft.com/office/drawing/2014/main" id="{745E9035-BE9F-7FFF-0CF4-E968E686C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4808" y="2741468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6" name="Picture 15" descr="A white chameleon in a green circle&#10;&#10;Description automatically generated">
                <a:extLst>
                  <a:ext uri="{FF2B5EF4-FFF2-40B4-BE49-F238E27FC236}">
                    <a16:creationId xmlns:a16="http://schemas.microsoft.com/office/drawing/2014/main" id="{42B2A374-7761-CE61-B644-90CC0CC4E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7081" y="1711036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7" name="Picture 16" descr="A blue circle with white eagle logo&#10;&#10;Description automatically generated">
                <a:extLst>
                  <a:ext uri="{FF2B5EF4-FFF2-40B4-BE49-F238E27FC236}">
                    <a16:creationId xmlns:a16="http://schemas.microsoft.com/office/drawing/2014/main" id="{1482C872-B201-D862-9464-C266FA1D3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6445" y="4871604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8" name="Picture 17" descr="A green circle with white letters and a black background&#10;&#10;Description automatically generated">
                <a:extLst>
                  <a:ext uri="{FF2B5EF4-FFF2-40B4-BE49-F238E27FC236}">
                    <a16:creationId xmlns:a16="http://schemas.microsoft.com/office/drawing/2014/main" id="{2AFBB800-3C03-0666-A27A-D6A42A26C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15946" y="689264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9" name="Picture 18" descr="A blue circle with white stars in it&#10;&#10;Description automatically generated">
                <a:extLst>
                  <a:ext uri="{FF2B5EF4-FFF2-40B4-BE49-F238E27FC236}">
                    <a16:creationId xmlns:a16="http://schemas.microsoft.com/office/drawing/2014/main" id="{4E2C4DE4-F04B-4205-E592-2334BD6D7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09810" y="5209309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0" name="Picture 19" descr="A blue circle with white letters and exclamation mark&#10;&#10;Description automatically generated">
                <a:extLst>
                  <a:ext uri="{FF2B5EF4-FFF2-40B4-BE49-F238E27FC236}">
                    <a16:creationId xmlns:a16="http://schemas.microsoft.com/office/drawing/2014/main" id="{81BF09F7-706B-95E6-9B19-7EC8EA846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25991" y="2273877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1" name="Picture 20" descr="A white triangle in a purple circle&#10;&#10;Description automatically generated">
                <a:extLst>
                  <a:ext uri="{FF2B5EF4-FFF2-40B4-BE49-F238E27FC236}">
                    <a16:creationId xmlns:a16="http://schemas.microsoft.com/office/drawing/2014/main" id="{59643BF3-5E9F-32CD-3F53-89F915418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25991" y="4066310"/>
                <a:ext cx="1219200" cy="1219200"/>
              </a:xfrm>
              <a:prstGeom prst="rect">
                <a:avLst/>
              </a:prstGeom>
            </p:spPr>
          </p:pic>
        </p:grpSp>
        <p:pic>
          <p:nvPicPr>
            <p:cNvPr id="25" name="Picture 24" descr="A blue circle with a white letter in it&#10;&#10;Description automatically generated">
              <a:extLst>
                <a:ext uri="{FF2B5EF4-FFF2-40B4-BE49-F238E27FC236}">
                  <a16:creationId xmlns:a16="http://schemas.microsoft.com/office/drawing/2014/main" id="{AE1123D5-990B-10E8-E638-F56154087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66714" y="1892878"/>
              <a:ext cx="920685" cy="920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32439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98" y="2819314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Terminal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244520" y="984292"/>
            <a:ext cx="6029323" cy="6065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ea typeface="+mn-lt"/>
                <a:cs typeface="Arial"/>
              </a:rPr>
              <a:t>Wrapper program which runs a shell.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ea typeface="+mn-lt"/>
                <a:cs typeface="+mn-lt"/>
              </a:rPr>
              <a:t>It is a software application that provides a text-based interface for interacting with the operating system. 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cs typeface="Arial"/>
              </a:rPr>
              <a:t>Examples: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cs typeface="Arial"/>
              </a:rPr>
              <a:t> - GNOME Terminal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cs typeface="Arial"/>
              </a:rPr>
              <a:t> - KDE </a:t>
            </a:r>
            <a:r>
              <a:rPr lang="en-US" sz="2400" err="1">
                <a:latin typeface="Arial"/>
                <a:cs typeface="Arial"/>
              </a:rPr>
              <a:t>Konsole</a:t>
            </a:r>
            <a:endParaRPr lang="en-US" sz="24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cs typeface="Arial"/>
              </a:rPr>
              <a:t> - Kitty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cs typeface="Arial"/>
              </a:rPr>
              <a:t> - </a:t>
            </a:r>
            <a:r>
              <a:rPr lang="en-US" sz="2400" err="1">
                <a:latin typeface="Arial"/>
                <a:cs typeface="Arial"/>
              </a:rPr>
              <a:t>Alacritty</a:t>
            </a:r>
            <a:endParaRPr lang="en-US" sz="2400" err="1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91474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98" y="2882159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cs typeface="Calibri Light"/>
              </a:rPr>
              <a:t>Shell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063840" y="1188539"/>
            <a:ext cx="6029323" cy="5348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A shell is a program that acts as an interface between the user and the operating system.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It interprets commands entered by the user and executes them.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It can also be used for scripting to automate tasks.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err="1">
                <a:latin typeface="Arial"/>
                <a:cs typeface="Arial"/>
              </a:rPr>
              <a:t>Eg</a:t>
            </a:r>
            <a:r>
              <a:rPr lang="en-US" sz="2400">
                <a:latin typeface="Arial"/>
                <a:cs typeface="Arial"/>
              </a:rPr>
              <a:t> : </a:t>
            </a:r>
            <a:r>
              <a:rPr lang="en-US" sz="2400" err="1">
                <a:latin typeface="Arial"/>
                <a:cs typeface="Arial"/>
              </a:rPr>
              <a:t>sh</a:t>
            </a:r>
            <a:r>
              <a:rPr lang="en-US" sz="2400">
                <a:latin typeface="Arial"/>
                <a:cs typeface="Arial"/>
              </a:rPr>
              <a:t>, bash, </a:t>
            </a:r>
            <a:r>
              <a:rPr lang="en-US" sz="2400" err="1">
                <a:latin typeface="Arial"/>
                <a:cs typeface="Arial"/>
              </a:rPr>
              <a:t>zsh</a:t>
            </a:r>
            <a:r>
              <a:rPr lang="en-US" sz="2400">
                <a:latin typeface="Arial"/>
                <a:cs typeface="Arial"/>
              </a:rPr>
              <a:t>, fish</a:t>
            </a:r>
            <a:endParaRPr lang="en-US" sz="24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108908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98" y="279574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cs typeface="Calibri Light"/>
              </a:rPr>
              <a:t>Bash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063840" y="1188539"/>
            <a:ext cx="6029323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Bourne-Again </a:t>
            </a:r>
            <a:r>
              <a:rPr lang="en-US" sz="2400" err="1">
                <a:latin typeface="Arial"/>
                <a:cs typeface="Arial"/>
              </a:rPr>
              <a:t>SHell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Released in 1989 as a free software alternative  to Bourne Shell (</a:t>
            </a:r>
            <a:r>
              <a:rPr lang="en-US" sz="2400" err="1">
                <a:latin typeface="Arial"/>
                <a:cs typeface="Arial"/>
              </a:rPr>
              <a:t>sh</a:t>
            </a:r>
            <a:r>
              <a:rPr lang="en-US" sz="2400">
                <a:latin typeface="Arial"/>
                <a:cs typeface="Arial"/>
              </a:rPr>
              <a:t>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Default login shell for many Linux distributions and earlier versions of macOS. </a:t>
            </a:r>
            <a:endParaRPr lang="en-US" sz="24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26C3A3F-0FD3-6C28-490B-89A9E435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88" y="432283"/>
            <a:ext cx="3581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06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CC2B-82E7-8E37-C0A2-5CE7E68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98" y="2465809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cs typeface="Calibri Light"/>
              </a:rPr>
              <a:t>Shell Scripting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A1CF5-8218-EB13-4117-31CE633F117D}"/>
              </a:ext>
            </a:extLst>
          </p:cNvPr>
          <p:cNvSpPr txBox="1"/>
          <p:nvPr/>
        </p:nvSpPr>
        <p:spPr>
          <a:xfrm>
            <a:off x="5063840" y="1714869"/>
            <a:ext cx="6029323" cy="6141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A bash script is a series of commands written in a file which are read and executed by the bash program line by line.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Convention: ends with .</a:t>
            </a:r>
            <a:r>
              <a:rPr lang="en-US" sz="2400" err="1">
                <a:latin typeface="Arial"/>
                <a:cs typeface="Arial"/>
              </a:rPr>
              <a:t>sh</a:t>
            </a:r>
            <a:r>
              <a:rPr lang="en-US" sz="2400">
                <a:latin typeface="Arial"/>
                <a:cs typeface="Arial"/>
              </a:rPr>
              <a:t> (Not mandatory)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Scripts start with a shebang followed by the absolute path to the shell.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Arial"/>
                <a:cs typeface="Arial"/>
              </a:rPr>
              <a:t>     #! /bin/bash</a:t>
            </a:r>
            <a:endParaRPr lang="en-US" sz="24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89009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dac72f-7da0-4dbc-952e-d49802fc955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9B566DEA5DE45B384D960EFCB4243" ma:contentTypeVersion="15" ma:contentTypeDescription="Create a new document." ma:contentTypeScope="" ma:versionID="ad911ce35a6898b865e01fe0acc9d697">
  <xsd:schema xmlns:xsd="http://www.w3.org/2001/XMLSchema" xmlns:xs="http://www.w3.org/2001/XMLSchema" xmlns:p="http://schemas.microsoft.com/office/2006/metadata/properties" xmlns:ns3="27dac72f-7da0-4dbc-952e-d49802fc955e" xmlns:ns4="b64b2e40-188f-45d8-ab6e-d1777b890d28" targetNamespace="http://schemas.microsoft.com/office/2006/metadata/properties" ma:root="true" ma:fieldsID="3723c63d8ec1f7ff7384c928a5ad2c27" ns3:_="" ns4:_="">
    <xsd:import namespace="27dac72f-7da0-4dbc-952e-d49802fc955e"/>
    <xsd:import namespace="b64b2e40-188f-45d8-ab6e-d1777b890d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ac72f-7da0-4dbc-952e-d49802fc9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b2e40-188f-45d8-ab6e-d1777b89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6FADAD-0A60-414C-A321-0DDC9B004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7028E6-6911-4C52-AD6D-E43C2DA3DC6B}">
  <ds:schemaRefs>
    <ds:schemaRef ds:uri="27dac72f-7da0-4dbc-952e-d49802fc955e"/>
    <ds:schemaRef ds:uri="b64b2e40-188f-45d8-ab6e-d1777b890d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C3CAC5-6F6E-4D31-9DA0-2F526E81E21C}">
  <ds:schemaRefs>
    <ds:schemaRef ds:uri="27dac72f-7da0-4dbc-952e-d49802fc955e"/>
    <ds:schemaRef ds:uri="b64b2e40-188f-45d8-ab6e-d1777b890d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43</Slides>
  <Notes>0</Notes>
  <HiddenSlides>11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INTRO TO LINUX</vt:lpstr>
      <vt:lpstr>UNIX</vt:lpstr>
      <vt:lpstr>GNU</vt:lpstr>
      <vt:lpstr>LINUX</vt:lpstr>
      <vt:lpstr>DISTROS</vt:lpstr>
      <vt:lpstr>Terminal</vt:lpstr>
      <vt:lpstr>Shell</vt:lpstr>
      <vt:lpstr>Bash</vt:lpstr>
      <vt:lpstr>Shell Scripting</vt:lpstr>
      <vt:lpstr>Shell Scripting</vt:lpstr>
      <vt:lpstr>Package Managers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Hyperlinks</vt:lpstr>
      <vt:lpstr>PowerPoint Presentation</vt:lpstr>
      <vt:lpstr>PowerPoint Presentation</vt:lpstr>
      <vt:lpstr>UNIX</vt:lpstr>
      <vt:lpstr>GNU  ( GNU's Not UNIX )</vt:lpstr>
      <vt:lpstr>LINUX</vt:lpstr>
      <vt:lpstr>DISTROS</vt:lpstr>
      <vt:lpstr>Package Managers</vt:lpstr>
      <vt:lpstr>Terminal</vt:lpstr>
      <vt:lpstr>shell</vt:lpstr>
      <vt:lpstr>bash</vt:lpstr>
      <vt:lpstr>Shell Scripting</vt:lpstr>
      <vt:lpstr>Shell Scripting</vt:lpstr>
      <vt:lpstr>Hyperlinks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LINUX</dc:title>
  <dc:creator>Anushka Sharma</dc:creator>
  <cp:revision>7</cp:revision>
  <dcterms:created xsi:type="dcterms:W3CDTF">2024-08-07T11:06:31Z</dcterms:created>
  <dcterms:modified xsi:type="dcterms:W3CDTF">2024-08-18T17:15:45Z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0x0101000779B566DEA5DE45B384D960EFCB4243</vt:lpwstr>
  </property>
</Properties>
</file>