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003cf7d4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003cf7d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03cf7d4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03cf7d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003cf7d4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003cf7d4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03cf7d4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03cf7d4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03cf7d4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03cf7d4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E5EDFF"/>
                </a:highlight>
                <a:latin typeface="Roboto"/>
                <a:ea typeface="Roboto"/>
                <a:cs typeface="Roboto"/>
                <a:sym typeface="Roboto"/>
              </a:rPr>
              <a:t>The 8-puzzle is solvable if the sequence of numbers has an even number of inversions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003cf7d4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003cf7d4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dba7d0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dba7d0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03cf7d4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003cf7d4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posing for the camera&#10;&#10;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holding, person, standing, shirt&#10;&#10;Description automatically generated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270283" y="450817"/>
            <a:ext cx="32259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sz="3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70283" y="2353265"/>
            <a:ext cx="32259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2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40753" y="375585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b="1" sz="3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143001" y="7810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b="1" sz="4100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reas">
  <p:cSld name="Two Content Area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8649" y="1369219"/>
            <a:ext cx="38862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29149" y="1369219"/>
            <a:ext cx="38862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40753" y="375585"/>
            <a:ext cx="78624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1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Subtitles">
  <p:cSld name="Two Columns with Subtitle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27459" y="1878806"/>
            <a:ext cx="38826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29150" y="1283622"/>
            <a:ext cx="3889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b="1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4633879" y="1878806"/>
            <a:ext cx="38850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4" type="body"/>
          </p:nvPr>
        </p:nvSpPr>
        <p:spPr>
          <a:xfrm>
            <a:off x="627461" y="1284479"/>
            <a:ext cx="3887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b="1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27460" y="382960"/>
            <a:ext cx="789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1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43288" y="408818"/>
            <a:ext cx="40449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73600" y="408819"/>
            <a:ext cx="40449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>
            <p:ph idx="2" type="pic"/>
          </p:nvPr>
        </p:nvSpPr>
        <p:spPr>
          <a:xfrm rot="344367">
            <a:off x="574422" y="515503"/>
            <a:ext cx="7943622" cy="261863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516367" y="3364514"/>
            <a:ext cx="8112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b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1" name="Google Shape;4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rick&#10;&#10;Description automatically generated" id="42" name="Google Shape;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ustom Photo">
  <p:cSld name="Title with Custom Phot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able&#10;&#10;Description automatically generated"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5" name="Google Shape;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>
            <p:ph idx="2" type="pic"/>
          </p:nvPr>
        </p:nvSpPr>
        <p:spPr>
          <a:xfrm>
            <a:off x="2534855" y="-26044"/>
            <a:ext cx="6618600" cy="51999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/>
          <p:nvPr>
            <p:ph idx="3" type="pic"/>
          </p:nvPr>
        </p:nvSpPr>
        <p:spPr>
          <a:xfrm>
            <a:off x="1986656" y="3169436"/>
            <a:ext cx="3144000" cy="112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/>
          <p:nvPr>
            <p:ph idx="4" type="pic"/>
          </p:nvPr>
        </p:nvSpPr>
        <p:spPr>
          <a:xfrm>
            <a:off x="4495800" y="3169435"/>
            <a:ext cx="3092400" cy="112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/>
          <p:nvPr>
            <p:ph idx="5" type="pic"/>
          </p:nvPr>
        </p:nvSpPr>
        <p:spPr>
          <a:xfrm>
            <a:off x="6953249" y="3169433"/>
            <a:ext cx="2214000" cy="112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/>
          <p:nvPr>
            <p:ph type="ctrTitle"/>
          </p:nvPr>
        </p:nvSpPr>
        <p:spPr>
          <a:xfrm>
            <a:off x="270283" y="450817"/>
            <a:ext cx="32259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sz="3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70283" y="2353265"/>
            <a:ext cx="32259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picture containing screenshot&#10;&#10;Description automatically generated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2VlkcA89IPYB4Hl7Q-ohbzce9H9kCu6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324275" y="898100"/>
            <a:ext cx="4383300" cy="1728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15 Puzzle game</a:t>
            </a:r>
            <a:endParaRPr sz="3400"/>
          </a:p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382104" y="2755795"/>
            <a:ext cx="1664100" cy="67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By Team 6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70275" y="450825"/>
            <a:ext cx="2402100" cy="2814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this game?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775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270275" y="450825"/>
            <a:ext cx="2747400" cy="2814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solved it!!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050" y="500425"/>
            <a:ext cx="4142650" cy="41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142425" y="1401275"/>
            <a:ext cx="6293400" cy="1371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this in Python!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34653" y="147810"/>
            <a:ext cx="7874700" cy="79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75" y="938597"/>
            <a:ext cx="6751258" cy="367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40753" y="375585"/>
            <a:ext cx="7862400" cy="79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Solvable Matrices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1166375"/>
            <a:ext cx="5857875" cy="30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40753" y="375585"/>
            <a:ext cx="7862400" cy="79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unction</a:t>
            </a:r>
            <a:r>
              <a:rPr lang="en"/>
              <a:t> for Generating Solvable Matrix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098775" y="1129325"/>
            <a:ext cx="38016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getInvCount() function to calculate the number of inversions in the flattened array.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isSolvable function returns True if the number of inversions is even, indicating a solvable puzzle.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getInvCount() function iterates through all pairs of elements in the array.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increments the inversion count when a pair of numbers is in the wrong order, indicating an inversion.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785"/>
            <a:ext cx="4793974" cy="26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247904" y="1479525"/>
            <a:ext cx="1653000" cy="1728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3" name="Google Shape;103;p19" title="Trimed-15puzzle-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298" y="152400"/>
            <a:ext cx="6478200" cy="48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3C5A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01512" y="1501125"/>
            <a:ext cx="8541000" cy="172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