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Anush</a:t>
            </a:r>
            <a:r>
              <a:rPr lang="en-US" sz="2000" b="1" smtClean="0">
                <a:solidFill>
                  <a:schemeClr val="bg1"/>
                </a:solidFill>
                <a:latin typeface="Arial"/>
                <a:cs typeface="Arial"/>
              </a:rPr>
              <a:t> R</a:t>
            </a:r>
            <a:endParaRPr lang="en-US" sz="2000" b="1" dirty="0" smtClean="0">
              <a:solidFill>
                <a:schemeClr val="bg1"/>
              </a:solidFill>
              <a:latin typeface="Arial"/>
              <a:cs typeface="Arial"/>
            </a:endParaRPr>
          </a:p>
          <a:p>
            <a:r>
              <a:rPr lang="en-US" sz="2000" b="1" dirty="0">
                <a:solidFill>
                  <a:schemeClr val="bg1"/>
                </a:solidFill>
                <a:latin typeface="Arial"/>
                <a:cs typeface="Arial"/>
              </a:rPr>
              <a:t>	</a:t>
            </a:r>
            <a:r>
              <a:rPr lang="en-US" sz="2000" b="1" dirty="0" smtClean="0">
                <a:solidFill>
                  <a:schemeClr val="bg1"/>
                </a:solidFill>
                <a:latin typeface="Arial"/>
                <a:cs typeface="Arial"/>
              </a:rPr>
              <a:t>PGP 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B.E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10703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Concourse</Template>
  <TotalTime>72</TotalTime>
  <Words>461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33</cp:revision>
  <dcterms:created xsi:type="dcterms:W3CDTF">2021-05-26T16:50:10Z</dcterms:created>
  <dcterms:modified xsi:type="dcterms:W3CDTF">2024-03-26T08:55:50Z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