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3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4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84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3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2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3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8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4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4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1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6958" y="2412869"/>
            <a:ext cx="8610600" cy="1293028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DOS ATTACK –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DENIAL OF SERVICE ATTACKS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1680574"/>
          </a:xfrm>
        </p:spPr>
        <p:txBody>
          <a:bodyPr/>
          <a:lstStyle/>
          <a:p>
            <a:pPr algn="l"/>
            <a:r>
              <a:rPr lang="en-US" dirty="0" smtClean="0"/>
              <a:t>WHAT is A DOS attack ???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467" y="2820473"/>
            <a:ext cx="10490200" cy="1776927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Bradley Hand ITC" panose="03070402050302030203" pitchFamily="66" charset="0"/>
              </a:rPr>
              <a:t>A Denial of Service (</a:t>
            </a:r>
            <a:r>
              <a:rPr lang="en-US" sz="2800" b="1" dirty="0" err="1" smtClean="0">
                <a:latin typeface="Bradley Hand ITC" panose="03070402050302030203" pitchFamily="66" charset="0"/>
              </a:rPr>
              <a:t>DoS</a:t>
            </a:r>
            <a:r>
              <a:rPr lang="en-US" sz="2800" b="1" dirty="0" smtClean="0">
                <a:latin typeface="Bradley Hand ITC" panose="03070402050302030203" pitchFamily="66" charset="0"/>
              </a:rPr>
              <a:t>) is any attack where the attackers attempt to prevent legitimate users from accessing the service . In this attack , the requests are send from a single source . The principle behind the attack is that the attacker floods the victim ‘s system with far more requests than , it can handle , hence  it wont be able to respond to requests</a:t>
            </a:r>
            <a:endParaRPr lang="en-US" sz="2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8" y="1"/>
            <a:ext cx="10820399" cy="901520"/>
          </a:xfrm>
        </p:spPr>
        <p:txBody>
          <a:bodyPr/>
          <a:lstStyle/>
          <a:p>
            <a:pPr algn="l"/>
            <a:r>
              <a:rPr lang="en-US" dirty="0" smtClean="0"/>
              <a:t>Types of </a:t>
            </a:r>
            <a:r>
              <a:rPr lang="en-US" dirty="0" err="1" smtClean="0"/>
              <a:t>DoS</a:t>
            </a:r>
            <a:r>
              <a:rPr lang="en-US" dirty="0" smtClean="0"/>
              <a:t> ATTACKS 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367" y="901521"/>
            <a:ext cx="10490200" cy="328375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b="1" u="sng" dirty="0" smtClean="0">
                <a:latin typeface="Bradley Hand ITC" panose="03070402050302030203" pitchFamily="66" charset="0"/>
              </a:rPr>
              <a:t>1)Volumetric Attack </a:t>
            </a:r>
            <a:r>
              <a:rPr lang="en-US" sz="11200" b="1" dirty="0" smtClean="0">
                <a:latin typeface="Bradley Hand ITC" panose="03070402050302030203" pitchFamily="66" charset="0"/>
              </a:rPr>
              <a:t>–In this attack , the attackers floods the victim ‘s network with huge amount of request , which makes it difficult for the server to respond properly . Thus the server may also crash .</a:t>
            </a:r>
          </a:p>
          <a:p>
            <a:pPr algn="l"/>
            <a:r>
              <a:rPr lang="en-US" sz="11200" b="1" dirty="0" smtClean="0">
                <a:latin typeface="Bradley Hand ITC" panose="03070402050302030203" pitchFamily="66" charset="0"/>
              </a:rPr>
              <a:t>Example – UDP floods .  </a:t>
            </a:r>
          </a:p>
          <a:p>
            <a:pPr algn="l"/>
            <a:r>
              <a:rPr lang="en-US" sz="11200" u="sng" dirty="0" smtClean="0"/>
              <a:t>2)</a:t>
            </a:r>
            <a:r>
              <a:rPr lang="en-US" sz="11200" b="1" u="sng" dirty="0" smtClean="0">
                <a:latin typeface="Bradley Hand ITC" panose="03070402050302030203" pitchFamily="66" charset="0"/>
              </a:rPr>
              <a:t>Protocol Based Attack </a:t>
            </a:r>
            <a:r>
              <a:rPr lang="en-US" sz="11200" b="1" dirty="0" smtClean="0">
                <a:latin typeface="Bradley Hand ITC" panose="03070402050302030203" pitchFamily="66" charset="0"/>
              </a:rPr>
              <a:t>– In this attack, the attacker exploits the server , through the weakness of a particular protocol .Example – TCP, SYN flood</a:t>
            </a:r>
          </a:p>
          <a:p>
            <a:pPr algn="l"/>
            <a:r>
              <a:rPr lang="en-US" sz="11200" b="1" u="sng" dirty="0" smtClean="0">
                <a:latin typeface="Bradley Hand ITC" panose="03070402050302030203" pitchFamily="66" charset="0"/>
              </a:rPr>
              <a:t>3)Application attack</a:t>
            </a:r>
            <a:r>
              <a:rPr lang="en-US" sz="11200" b="1" dirty="0" smtClean="0">
                <a:latin typeface="Bradley Hand ITC" panose="03070402050302030203" pitchFamily="66" charset="0"/>
              </a:rPr>
              <a:t>-In this attack , the attacker targets the web application  layer , to exploit a system , The requests are send slowly , so that the server will take time to respond to it . Example –</a:t>
            </a:r>
            <a:r>
              <a:rPr lang="en-US" sz="11200" b="1" dirty="0" err="1" smtClean="0">
                <a:latin typeface="Bradley Hand ITC" panose="03070402050302030203" pitchFamily="66" charset="0"/>
              </a:rPr>
              <a:t>Slowaris</a:t>
            </a:r>
            <a:r>
              <a:rPr lang="en-US" sz="11200" b="1" dirty="0" smtClean="0">
                <a:latin typeface="Bradley Hand ITC" panose="03070402050302030203" pitchFamily="66" charset="0"/>
              </a:rPr>
              <a:t> . </a:t>
            </a:r>
          </a:p>
          <a:p>
            <a:pPr algn="l"/>
            <a:r>
              <a:rPr lang="en-US" sz="11200" b="1" u="sng" dirty="0" smtClean="0">
                <a:latin typeface="Bradley Hand ITC" panose="03070402050302030203" pitchFamily="66" charset="0"/>
              </a:rPr>
              <a:t>4)Amplification Attack </a:t>
            </a:r>
            <a:r>
              <a:rPr lang="en-US" sz="11200" b="1" dirty="0" smtClean="0">
                <a:latin typeface="Bradley Hand ITC" panose="03070402050302030203" pitchFamily="66" charset="0"/>
              </a:rPr>
              <a:t>–In this attack , the attacker send requests for huge amount of data by sending small requests , but with the source IP spoofed as the victims IP . Thus the huge amount of data goes to the victim s’ system , which ultimately results in crashing or hanging of the server . Example – DNS  amplification attack 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8" y="225499"/>
            <a:ext cx="10820399" cy="1036631"/>
          </a:xfrm>
        </p:spPr>
        <p:txBody>
          <a:bodyPr/>
          <a:lstStyle/>
          <a:p>
            <a:pPr algn="l"/>
            <a:r>
              <a:rPr lang="en-US" dirty="0" smtClean="0"/>
              <a:t>TCP SYN FLOOD ATTACK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1262130"/>
            <a:ext cx="10490200" cy="3335271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0" b="1" dirty="0" smtClean="0">
                <a:latin typeface="Bradley Hand ITC" panose="03070402050302030203" pitchFamily="66" charset="0"/>
              </a:rPr>
              <a:t>TCP SYN Flood is a type of attack in which the normal  three way handshake is exploited to consume the resources on the targeted system and render it unresponsive . Essentially with the SYN floods the attacker send TCP connection requests faster than the targeted system can process them , causing network saturation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0" b="1" dirty="0" smtClean="0">
                <a:latin typeface="Bradley Hand ITC" panose="03070402050302030203" pitchFamily="66" charset="0"/>
              </a:rPr>
              <a:t>In this attack , the attackers send repeated SYN packets to every port on the targeted server , using a fake IP address . The server , unaware of the attack , receives multiple , apparently legitimate requests to establish communication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0" b="1" dirty="0" smtClean="0">
                <a:latin typeface="Bradley Hand ITC" panose="03070402050302030203" pitchFamily="66" charset="0"/>
              </a:rPr>
              <a:t>The attacker wont send the ACK packet or if the IP address is spoofed  , it will never receive the SYN-ACK packet . On the other way , the server under attack , will wait for acknowledgment of its SYN ACK packet for sometime </a:t>
            </a:r>
            <a:r>
              <a:rPr lang="en-US" sz="5100" b="1" dirty="0" smtClean="0">
                <a:latin typeface="Bradley Hand ITC" panose="03070402050302030203" pitchFamily="66" charset="0"/>
              </a:rPr>
              <a:t>.</a:t>
            </a:r>
            <a:endParaRPr lang="en-US" sz="51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9891" y="173985"/>
            <a:ext cx="10820399" cy="946477"/>
          </a:xfrm>
        </p:spPr>
        <p:txBody>
          <a:bodyPr/>
          <a:lstStyle/>
          <a:p>
            <a:pPr algn="l"/>
            <a:r>
              <a:rPr lang="en-US" dirty="0" smtClean="0"/>
              <a:t>TCP SYN FLOOD ATTACK (CONT)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69891" y="1352282"/>
            <a:ext cx="10944776" cy="32451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Bradley Hand ITC" panose="03070402050302030203" pitchFamily="66" charset="0"/>
              </a:rPr>
              <a:t>The server cannot close down the connection made by sending the RST packets , and thus the connections stays open .Before the connection is timed out , another SYN  packet has been sent by the attacker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 smtClean="0">
                <a:latin typeface="Bradley Hand ITC" panose="03070402050302030203" pitchFamily="66" charset="0"/>
              </a:rPr>
              <a:t>Thus this creates number of half open attacks . The TCP SYN flood is also called as “half open attacks” . Eventually the server’s connection </a:t>
            </a:r>
          </a:p>
          <a:p>
            <a:pPr algn="l"/>
            <a:r>
              <a:rPr lang="en-US" sz="2500" b="1" dirty="0" smtClean="0">
                <a:latin typeface="Bradley Hand ITC" panose="03070402050302030203" pitchFamily="66" charset="0"/>
              </a:rPr>
              <a:t>Overflow table fill , service to legitimate clients will be denied . Ultimately , the server is crashed </a:t>
            </a:r>
            <a:r>
              <a:rPr lang="en-US" sz="2800" b="1" dirty="0" smtClean="0">
                <a:latin typeface="Bradley Hand ITC" panose="03070402050302030203" pitchFamily="66" charset="0"/>
              </a:rPr>
              <a:t>.</a:t>
            </a:r>
            <a:endParaRPr lang="en-US" sz="2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268" y="302774"/>
            <a:ext cx="10820399" cy="1268450"/>
          </a:xfrm>
        </p:spPr>
        <p:txBody>
          <a:bodyPr/>
          <a:lstStyle/>
          <a:p>
            <a:pPr algn="l"/>
            <a:r>
              <a:rPr lang="en-US" dirty="0" smtClean="0"/>
              <a:t>PROCEDURE FOR CONDUCTING TCP SYN FLOOD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9246" y="1571224"/>
            <a:ext cx="11655380" cy="491972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Bradley Hand ITC" panose="03070402050302030203" pitchFamily="66" charset="0"/>
              </a:rPr>
              <a:t>For conducting the attack , using </a:t>
            </a:r>
            <a:r>
              <a:rPr lang="en-US" sz="2800" b="1" u="sng" dirty="0" smtClean="0">
                <a:latin typeface="Bradley Hand ITC" panose="03070402050302030203" pitchFamily="66" charset="0"/>
              </a:rPr>
              <a:t>hping3</a:t>
            </a:r>
            <a:r>
              <a:rPr lang="en-US" sz="2800" b="1" dirty="0" smtClean="0">
                <a:latin typeface="Bradley Hand ITC" panose="03070402050302030203" pitchFamily="66" charset="0"/>
              </a:rPr>
              <a:t> which is a penetrating tool included in the Kali </a:t>
            </a:r>
            <a:r>
              <a:rPr lang="en-US" sz="2800" b="1" dirty="0" err="1" smtClean="0">
                <a:latin typeface="Bradley Hand ITC" panose="03070402050302030203" pitchFamily="66" charset="0"/>
              </a:rPr>
              <a:t>linux</a:t>
            </a:r>
            <a:r>
              <a:rPr lang="en-US" sz="2800" b="1" dirty="0" smtClean="0">
                <a:latin typeface="Bradley Hand ITC" panose="03070402050302030203" pitchFamily="66" charset="0"/>
              </a:rPr>
              <a:t> 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Bradley Hand ITC" panose="03070402050302030203" pitchFamily="66" charset="0"/>
              </a:rPr>
              <a:t>Storing images in the server path 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Bradley Hand ITC" panose="03070402050302030203" pitchFamily="66" charset="0"/>
              </a:rPr>
              <a:t>Preparing web page as html file to add images 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Bradley Hand ITC" panose="03070402050302030203" pitchFamily="66" charset="0"/>
              </a:rPr>
              <a:t>Accessing the web page on the client side 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Bradley Hand ITC" panose="03070402050302030203" pitchFamily="66" charset="0"/>
              </a:rPr>
              <a:t>Using Wire shark (client tries to access the server’s local host web page 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1" dirty="0" smtClean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946" y="193183"/>
            <a:ext cx="10437254" cy="1738648"/>
          </a:xfrm>
        </p:spPr>
        <p:txBody>
          <a:bodyPr/>
          <a:lstStyle/>
          <a:p>
            <a:pPr algn="l"/>
            <a:r>
              <a:rPr lang="en-US" dirty="0" smtClean="0"/>
              <a:t>Commands used In kali terminal -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74254"/>
            <a:ext cx="10820400" cy="454443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Bradley Hand ITC" panose="03070402050302030203" pitchFamily="66" charset="0"/>
              </a:rPr>
              <a:t>h</a:t>
            </a:r>
            <a:r>
              <a:rPr lang="en-US" sz="2800" b="1" dirty="0" smtClean="0">
                <a:latin typeface="Bradley Hand ITC" panose="03070402050302030203" pitchFamily="66" charset="0"/>
              </a:rPr>
              <a:t>ping3 – It is the name of the application binary 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-c 15000 – It is the number of packets send 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-d 120 – It is the size of each packet which was sent to the target machine 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-S – It is confirmation telling “I am sending SYN packets only”.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-w 64 – It is the TCP window size 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-p 80- It is the destination port 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--flood – It sends the packet as fast as possible ,without waiting for any incoming replies 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--rand-source-It generates random IP addresses. </a:t>
            </a:r>
          </a:p>
          <a:p>
            <a:r>
              <a:rPr lang="en-US" sz="2800" b="1" dirty="0" smtClean="0">
                <a:latin typeface="Bradley Hand ITC" panose="03070402050302030203" pitchFamily="66" charset="0"/>
              </a:rPr>
              <a:t>192.168.1.159-It is the destination IP address. </a:t>
            </a:r>
          </a:p>
          <a:p>
            <a:endParaRPr lang="en-US" sz="2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8" y="277015"/>
            <a:ext cx="10820399" cy="6888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Mitigation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518" y="965914"/>
            <a:ext cx="11038149" cy="4790941"/>
          </a:xfrm>
        </p:spPr>
        <p:txBody>
          <a:bodyPr>
            <a:norm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 smtClean="0">
                <a:latin typeface="Bradley Hand ITC" panose="03070402050302030203" pitchFamily="66" charset="0"/>
              </a:rPr>
              <a:t>Monitoring the huge sudden spikes of requests.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 smtClean="0">
                <a:latin typeface="Bradley Hand ITC" panose="03070402050302030203" pitchFamily="66" charset="0"/>
              </a:rPr>
              <a:t>Giving timeouts for extremely slow connections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 smtClean="0">
                <a:latin typeface="Bradley Hand ITC" panose="03070402050302030203" pitchFamily="66" charset="0"/>
              </a:rPr>
              <a:t>Dropping out the unresponsive connections .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 smtClean="0">
                <a:latin typeface="Bradley Hand ITC" panose="03070402050302030203" pitchFamily="66" charset="0"/>
              </a:rPr>
              <a:t>Blacklisting IP addresses- example  a system having </a:t>
            </a:r>
            <a:r>
              <a:rPr lang="en-US" sz="2800" b="1" dirty="0" err="1" smtClean="0">
                <a:latin typeface="Bradley Hand ITC" panose="03070402050302030203" pitchFamily="66" charset="0"/>
              </a:rPr>
              <a:t>ip</a:t>
            </a:r>
            <a:r>
              <a:rPr lang="en-US" sz="2800" b="1" dirty="0" smtClean="0">
                <a:latin typeface="Bradley Hand ITC" panose="03070402050302030203" pitchFamily="66" charset="0"/>
              </a:rPr>
              <a:t> address as 192.168.0.0/16 would allow any IP address between 192.168.0.0 and 192.168.225.225 . The rule rejects any IP address outside the range . </a:t>
            </a:r>
            <a:endParaRPr lang="en-US" sz="2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133</TotalTime>
  <Words>727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Bradley Hand ITC</vt:lpstr>
      <vt:lpstr>Century Gothic</vt:lpstr>
      <vt:lpstr>Courier New</vt:lpstr>
      <vt:lpstr>Wingdings</vt:lpstr>
      <vt:lpstr>Vapor Trail</vt:lpstr>
      <vt:lpstr>DOS ATTACK – DENIAL OF SERVICE ATTACKS </vt:lpstr>
      <vt:lpstr>WHAT is A DOS attack ???</vt:lpstr>
      <vt:lpstr>Types of DoS ATTACKS -</vt:lpstr>
      <vt:lpstr>TCP SYN FLOOD ATTACK </vt:lpstr>
      <vt:lpstr>TCP SYN FLOOD ATTACK (CONT)</vt:lpstr>
      <vt:lpstr>PROCEDURE FOR CONDUCTING TCP SYN FLOOD </vt:lpstr>
      <vt:lpstr>Commands used In kali terminal -</vt:lpstr>
      <vt:lpstr>Mitigation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ATTACK – DENIAL OF SERVICE ATTACKS</dc:title>
  <dc:creator>DELL</dc:creator>
  <cp:lastModifiedBy>DELL</cp:lastModifiedBy>
  <cp:revision>16</cp:revision>
  <dcterms:created xsi:type="dcterms:W3CDTF">2019-10-05T03:00:59Z</dcterms:created>
  <dcterms:modified xsi:type="dcterms:W3CDTF">2019-10-06T05:38:03Z</dcterms:modified>
</cp:coreProperties>
</file>